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6" r:id="rId4"/>
    <p:sldId id="26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Preacc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/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Linac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operation — </a:t>
            </a:r>
            <a:b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</a:b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February 04 – 11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2022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Kiyomi Seiya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 9 o'clock meeting 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11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February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2022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Operation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(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February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04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–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11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2022)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2/11/2022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B77EB5-8146-40D0-A6A0-0864C868553D}"/>
              </a:ext>
            </a:extLst>
          </p:cNvPr>
          <p:cNvSpPr txBox="1"/>
          <p:nvPr/>
        </p:nvSpPr>
        <p:spPr>
          <a:xfrm>
            <a:off x="6450013" y="2137218"/>
            <a:ext cx="25362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ATOR:		</a:t>
            </a:r>
            <a:r>
              <a:rPr lang="en-US" dirty="0" smtClean="0">
                <a:solidFill>
                  <a:srgbClr val="FF0000"/>
                </a:solidFill>
              </a:rPr>
              <a:t>53.7mA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TO1IN:		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23.3mA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D7TOR: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21.2mA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LINEFF:		</a:t>
            </a:r>
            <a:r>
              <a:rPr lang="en-US" dirty="0" smtClean="0">
                <a:solidFill>
                  <a:srgbClr val="FFC000"/>
                </a:solidFill>
              </a:rPr>
              <a:t>90.9%</a:t>
            </a:r>
            <a:endParaRPr lang="en-US" dirty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42962"/>
            <a:ext cx="6229350" cy="51720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6849" y="965866"/>
            <a:ext cx="3766577" cy="27393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02" y="947276"/>
            <a:ext cx="3792137" cy="27579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2D33EB-8B01-4FBF-89FE-0041F2FDF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Downtime and issues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C1680-79E5-4CDD-AE9B-28B8664FC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2/11/2022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45E62-70EC-4A2A-8EC4-76DE77C6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FD916-45B0-4B6C-BC65-5115AB4EC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E5CF73E-0700-4530-8B9F-F2DB19E4C3BF}"/>
              </a:ext>
            </a:extLst>
          </p:cNvPr>
          <p:cNvSpPr txBox="1">
            <a:spLocks/>
          </p:cNvSpPr>
          <p:nvPr/>
        </p:nvSpPr>
        <p:spPr>
          <a:xfrm>
            <a:off x="136622" y="892950"/>
            <a:ext cx="4435378" cy="7285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Beam inhibit downtime</a:t>
            </a:r>
            <a:br>
              <a:rPr lang="en-US" sz="2400" dirty="0"/>
            </a:br>
            <a:r>
              <a:rPr lang="en-US" sz="2400" dirty="0"/>
              <a:t> PREACC: </a:t>
            </a:r>
            <a:r>
              <a:rPr lang="en-US" sz="2400" dirty="0" smtClean="0"/>
              <a:t>(</a:t>
            </a:r>
            <a:r>
              <a:rPr lang="en-US" sz="2400" dirty="0" smtClean="0"/>
              <a:t>16</a:t>
            </a:r>
            <a:r>
              <a:rPr lang="en-US" sz="2400" dirty="0" smtClean="0"/>
              <a:t> </a:t>
            </a:r>
            <a:r>
              <a:rPr lang="en-US" sz="2400" dirty="0" smtClean="0"/>
              <a:t>min) </a:t>
            </a:r>
            <a:endParaRPr lang="en-US" sz="2400" dirty="0"/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7D6615F8-7107-4E06-88BC-E351E2DCBF30}"/>
              </a:ext>
            </a:extLst>
          </p:cNvPr>
          <p:cNvSpPr txBox="1">
            <a:spLocks/>
          </p:cNvSpPr>
          <p:nvPr/>
        </p:nvSpPr>
        <p:spPr>
          <a:xfrm>
            <a:off x="4572000" y="892950"/>
            <a:ext cx="3760814" cy="7285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LINAC: </a:t>
            </a:r>
            <a:r>
              <a:rPr lang="en-US" sz="2400" dirty="0" smtClean="0"/>
              <a:t>(</a:t>
            </a:r>
            <a:r>
              <a:rPr lang="en-US" sz="2400" dirty="0" smtClean="0"/>
              <a:t>47</a:t>
            </a:r>
            <a:r>
              <a:rPr lang="en-US" sz="2400" dirty="0" smtClean="0"/>
              <a:t> </a:t>
            </a:r>
            <a:r>
              <a:rPr lang="en-US" sz="2400" dirty="0"/>
              <a:t>min) 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59A7A06-C720-4004-9FED-3550E5922C53}"/>
              </a:ext>
            </a:extLst>
          </p:cNvPr>
          <p:cNvSpPr txBox="1">
            <a:spLocks/>
          </p:cNvSpPr>
          <p:nvPr/>
        </p:nvSpPr>
        <p:spPr>
          <a:xfrm>
            <a:off x="207701" y="3363529"/>
            <a:ext cx="8569233" cy="249050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Issues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Source A boiler heater </a:t>
            </a:r>
            <a:r>
              <a:rPr lang="en-US" sz="2000" dirty="0" smtClean="0">
                <a:sym typeface="Wingdings" panose="05000000000000000000" pitchFamily="2" charset="2"/>
              </a:rPr>
              <a:t>PS</a:t>
            </a:r>
          </a:p>
          <a:p>
            <a:r>
              <a:rPr lang="en-US" sz="2000" dirty="0" err="1" smtClean="0">
                <a:sym typeface="Wingdings" panose="05000000000000000000" pitchFamily="2" charset="2"/>
              </a:rPr>
              <a:t>Debuncher</a:t>
            </a:r>
            <a:r>
              <a:rPr lang="en-US" sz="2000" dirty="0" smtClean="0">
                <a:sym typeface="Wingdings" panose="05000000000000000000" pitchFamily="2" charset="2"/>
              </a:rPr>
              <a:t> phase loop issue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Tuning for beam loss in the Booster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Beam studies</a:t>
            </a: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err="1" smtClean="0">
                <a:sym typeface="Wingdings" panose="05000000000000000000" pitchFamily="2" charset="2"/>
              </a:rPr>
              <a:t>Preacc</a:t>
            </a:r>
            <a:r>
              <a:rPr lang="en-US" sz="2000" dirty="0" smtClean="0">
                <a:sym typeface="Wingdings" panose="05000000000000000000" pitchFamily="2" charset="2"/>
              </a:rPr>
              <a:t> LEBT beam size, MEBT emittance measurements (15 min)</a:t>
            </a:r>
            <a:endParaRPr lang="en-US" sz="2000" dirty="0">
              <a:sym typeface="Wingdings" panose="05000000000000000000" pitchFamily="2" charset="2"/>
            </a:endParaRPr>
          </a:p>
          <a:p>
            <a:endParaRPr lang="en-US" sz="2000" dirty="0">
              <a:sym typeface="Wingdings" panose="05000000000000000000" pitchFamily="2" charset="2"/>
            </a:endParaRPr>
          </a:p>
          <a:p>
            <a:endParaRPr lang="en-US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3131789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763</TotalTime>
  <Words>112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Geneva</vt:lpstr>
      <vt:lpstr>Helvetica</vt:lpstr>
      <vt:lpstr>Wingdings</vt:lpstr>
      <vt:lpstr>FNAL_TemplateMac_060514</vt:lpstr>
      <vt:lpstr>Fermilab: Footer Only</vt:lpstr>
      <vt:lpstr>Preacc/Linac operation —  February 04 – 11 2022</vt:lpstr>
      <vt:lpstr>Operation (February 04– 11 2022)</vt:lpstr>
      <vt:lpstr>Downtime and issues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Kiyomi Seiya</dc:creator>
  <cp:lastModifiedBy>bd-cap-cns1pc</cp:lastModifiedBy>
  <cp:revision>35</cp:revision>
  <cp:lastPrinted>2014-01-20T19:40:21Z</cp:lastPrinted>
  <dcterms:created xsi:type="dcterms:W3CDTF">2021-03-01T14:25:52Z</dcterms:created>
  <dcterms:modified xsi:type="dcterms:W3CDTF">2022-02-11T14:21:31Z</dcterms:modified>
</cp:coreProperties>
</file>