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4141" r:id="rId5"/>
    <p:sldMasterId id="2147484149" r:id="rId6"/>
    <p:sldMasterId id="2147484161" r:id="rId7"/>
    <p:sldMasterId id="2147484175" r:id="rId8"/>
  </p:sldMasterIdLst>
  <p:notesMasterIdLst>
    <p:notesMasterId r:id="rId33"/>
  </p:notesMasterIdLst>
  <p:handoutMasterIdLst>
    <p:handoutMasterId r:id="rId34"/>
  </p:handoutMasterIdLst>
  <p:sldIdLst>
    <p:sldId id="299" r:id="rId9"/>
    <p:sldId id="275" r:id="rId10"/>
    <p:sldId id="302" r:id="rId11"/>
    <p:sldId id="296" r:id="rId12"/>
    <p:sldId id="300" r:id="rId13"/>
    <p:sldId id="314" r:id="rId14"/>
    <p:sldId id="276" r:id="rId15"/>
    <p:sldId id="277" r:id="rId16"/>
    <p:sldId id="294" r:id="rId17"/>
    <p:sldId id="303" r:id="rId18"/>
    <p:sldId id="308" r:id="rId19"/>
    <p:sldId id="306" r:id="rId20"/>
    <p:sldId id="297" r:id="rId21"/>
    <p:sldId id="309" r:id="rId22"/>
    <p:sldId id="310" r:id="rId23"/>
    <p:sldId id="295" r:id="rId24"/>
    <p:sldId id="311" r:id="rId25"/>
    <p:sldId id="312" r:id="rId26"/>
    <p:sldId id="307" r:id="rId27"/>
    <p:sldId id="313" r:id="rId28"/>
    <p:sldId id="301" r:id="rId29"/>
    <p:sldId id="278" r:id="rId30"/>
    <p:sldId id="257" r:id="rId31"/>
    <p:sldId id="315" r:id="rId32"/>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F84E2AAD-9FD3-4C45-993F-59FB66005113}">
          <p14:sldIdLst>
            <p14:sldId id="299"/>
            <p14:sldId id="275"/>
            <p14:sldId id="302"/>
            <p14:sldId id="296"/>
            <p14:sldId id="300"/>
            <p14:sldId id="314"/>
            <p14:sldId id="276"/>
            <p14:sldId id="277"/>
            <p14:sldId id="294"/>
            <p14:sldId id="303"/>
            <p14:sldId id="308"/>
            <p14:sldId id="306"/>
            <p14:sldId id="297"/>
            <p14:sldId id="309"/>
            <p14:sldId id="310"/>
            <p14:sldId id="295"/>
            <p14:sldId id="311"/>
            <p14:sldId id="312"/>
            <p14:sldId id="307"/>
            <p14:sldId id="313"/>
            <p14:sldId id="301"/>
            <p14:sldId id="278"/>
            <p14:sldId id="257"/>
            <p14:sldId id="315"/>
          </p14:sldIdLst>
        </p14:section>
      </p14:sectionLst>
    </p:ex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7D7EB"/>
    <a:srgbClr val="98D7EA"/>
    <a:srgbClr val="98D7EB"/>
    <a:srgbClr val="50504E"/>
    <a:srgbClr val="4E4E4E"/>
    <a:srgbClr val="404040"/>
    <a:srgbClr val="004C97"/>
    <a:srgbClr val="63666A"/>
    <a:srgbClr val="99D6EA"/>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3"/>
  </p:normalViewPr>
  <p:slideViewPr>
    <p:cSldViewPr snapToGrid="0" snapToObjects="1" showGuides="1">
      <p:cViewPr varScale="1">
        <p:scale>
          <a:sx n="84" d="100"/>
          <a:sy n="84" d="100"/>
        </p:scale>
        <p:origin x="656" y="52"/>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3" d="2"/>
        <a:sy n="3" d="2"/>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72EC26-1219-4377-806B-9FDA6C8249C4}"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190B107-DB69-4B4E-8F70-B5F40BB30A73}">
      <dgm:prSet phldrT="[Text]"/>
      <dgm:spPr>
        <a:solidFill>
          <a:srgbClr val="004C97"/>
        </a:solidFill>
      </dgm:spPr>
      <dgm:t>
        <a:bodyPr/>
        <a:lstStyle/>
        <a:p>
          <a:r>
            <a:rPr lang="en-US" dirty="0"/>
            <a:t>Buddies</a:t>
          </a:r>
        </a:p>
      </dgm:t>
    </dgm:pt>
    <dgm:pt modelId="{3C0D92BC-AF98-43AB-A3B3-306B062C67CE}" type="parTrans" cxnId="{52B6848D-ACA0-458E-873B-7ACCD615ED3C}">
      <dgm:prSet/>
      <dgm:spPr/>
      <dgm:t>
        <a:bodyPr/>
        <a:lstStyle/>
        <a:p>
          <a:endParaRPr lang="en-US"/>
        </a:p>
      </dgm:t>
    </dgm:pt>
    <dgm:pt modelId="{6B02EB02-E8B1-47B9-ADAC-095355FEFEEE}" type="sibTrans" cxnId="{52B6848D-ACA0-458E-873B-7ACCD615ED3C}">
      <dgm:prSet/>
      <dgm:spPr>
        <a:ln>
          <a:solidFill>
            <a:schemeClr val="tx1"/>
          </a:solidFill>
        </a:ln>
      </dgm:spPr>
      <dgm:t>
        <a:bodyPr/>
        <a:lstStyle/>
        <a:p>
          <a:endParaRPr lang="en-US"/>
        </a:p>
      </dgm:t>
    </dgm:pt>
    <dgm:pt modelId="{64E31396-5283-457E-999D-6C88A274EB7C}">
      <dgm:prSet phldrT="[Text]"/>
      <dgm:spPr>
        <a:solidFill>
          <a:srgbClr val="004C97">
            <a:alpha val="20000"/>
          </a:srgbClr>
        </a:solidFill>
      </dgm:spPr>
      <dgm:t>
        <a:bodyPr/>
        <a:lstStyle/>
        <a:p>
          <a:r>
            <a:rPr lang="en-US" dirty="0"/>
            <a:t>Paired with New Employee</a:t>
          </a:r>
        </a:p>
      </dgm:t>
    </dgm:pt>
    <dgm:pt modelId="{5AE74190-D95E-4BBD-8EF4-5FBF0357030D}" type="parTrans" cxnId="{9CB76A81-9FC6-4693-B406-23CAE82D06A1}">
      <dgm:prSet/>
      <dgm:spPr/>
      <dgm:t>
        <a:bodyPr/>
        <a:lstStyle/>
        <a:p>
          <a:endParaRPr lang="en-US"/>
        </a:p>
      </dgm:t>
    </dgm:pt>
    <dgm:pt modelId="{DFF406AE-C1D2-474B-A345-4458B5BBC094}" type="sibTrans" cxnId="{9CB76A81-9FC6-4693-B406-23CAE82D06A1}">
      <dgm:prSet/>
      <dgm:spPr>
        <a:ln>
          <a:solidFill>
            <a:srgbClr val="004C97"/>
          </a:solidFill>
        </a:ln>
      </dgm:spPr>
      <dgm:t>
        <a:bodyPr/>
        <a:lstStyle/>
        <a:p>
          <a:endParaRPr lang="en-US"/>
        </a:p>
      </dgm:t>
    </dgm:pt>
    <dgm:pt modelId="{9FA2D75A-1B03-4414-AB14-A8E445D115BD}">
      <dgm:prSet phldrT="[Text]"/>
      <dgm:spPr>
        <a:solidFill>
          <a:srgbClr val="004C97">
            <a:alpha val="20000"/>
          </a:srgbClr>
        </a:solidFill>
      </dgm:spPr>
      <dgm:t>
        <a:bodyPr/>
        <a:lstStyle/>
        <a:p>
          <a:r>
            <a:rPr lang="en-US" dirty="0"/>
            <a:t>Phase 1</a:t>
          </a:r>
        </a:p>
      </dgm:t>
    </dgm:pt>
    <dgm:pt modelId="{6EEA66CD-9AC0-4C75-8F83-E521F72BC595}" type="parTrans" cxnId="{F8F5FECF-1157-4CA0-9FC6-F1D7B3F99540}">
      <dgm:prSet/>
      <dgm:spPr/>
      <dgm:t>
        <a:bodyPr/>
        <a:lstStyle/>
        <a:p>
          <a:endParaRPr lang="en-US"/>
        </a:p>
      </dgm:t>
    </dgm:pt>
    <dgm:pt modelId="{86DF7494-BB1D-4857-9D78-1A6E2E075E17}" type="sibTrans" cxnId="{F8F5FECF-1157-4CA0-9FC6-F1D7B3F99540}">
      <dgm:prSet/>
      <dgm:spPr>
        <a:ln>
          <a:solidFill>
            <a:srgbClr val="004C97"/>
          </a:solidFill>
        </a:ln>
      </dgm:spPr>
      <dgm:t>
        <a:bodyPr/>
        <a:lstStyle/>
        <a:p>
          <a:endParaRPr lang="en-US"/>
        </a:p>
      </dgm:t>
    </dgm:pt>
    <dgm:pt modelId="{B2E651CB-CB81-45F0-ABB8-6D4C388D2A28}">
      <dgm:prSet phldrT="[Text]"/>
      <dgm:spPr>
        <a:solidFill>
          <a:srgbClr val="004C97">
            <a:alpha val="20000"/>
          </a:srgbClr>
        </a:solidFill>
      </dgm:spPr>
      <dgm:t>
        <a:bodyPr/>
        <a:lstStyle/>
        <a:p>
          <a:r>
            <a:rPr lang="en-US" dirty="0"/>
            <a:t>Phase 2</a:t>
          </a:r>
        </a:p>
      </dgm:t>
    </dgm:pt>
    <dgm:pt modelId="{4238CDCF-433F-4964-BB6F-DD76B57F7521}" type="parTrans" cxnId="{4A5342B4-E279-4005-B2C5-BF73D0AB9F95}">
      <dgm:prSet/>
      <dgm:spPr/>
      <dgm:t>
        <a:bodyPr/>
        <a:lstStyle/>
        <a:p>
          <a:endParaRPr lang="en-US"/>
        </a:p>
      </dgm:t>
    </dgm:pt>
    <dgm:pt modelId="{B635FE4C-E7CC-4674-923B-BD93A1B7BC9D}" type="sibTrans" cxnId="{4A5342B4-E279-4005-B2C5-BF73D0AB9F95}">
      <dgm:prSet/>
      <dgm:spPr>
        <a:ln>
          <a:solidFill>
            <a:schemeClr val="tx2"/>
          </a:solidFill>
        </a:ln>
      </dgm:spPr>
      <dgm:t>
        <a:bodyPr/>
        <a:lstStyle/>
        <a:p>
          <a:endParaRPr lang="en-US"/>
        </a:p>
      </dgm:t>
    </dgm:pt>
    <dgm:pt modelId="{2115EEB8-04E3-4924-AB11-6CFC0269A0A4}">
      <dgm:prSet phldrT="[Text]"/>
      <dgm:spPr>
        <a:solidFill>
          <a:srgbClr val="004C97">
            <a:alpha val="20000"/>
          </a:srgbClr>
        </a:solidFill>
      </dgm:spPr>
      <dgm:t>
        <a:bodyPr/>
        <a:lstStyle/>
        <a:p>
          <a:r>
            <a:rPr lang="en-US" dirty="0"/>
            <a:t>Phase 3</a:t>
          </a:r>
        </a:p>
      </dgm:t>
    </dgm:pt>
    <dgm:pt modelId="{139F70C7-0699-46A3-B0F5-361F1B2ECC77}" type="parTrans" cxnId="{D68E7D78-67D8-4017-AB0B-5A44E5F3062A}">
      <dgm:prSet/>
      <dgm:spPr/>
      <dgm:t>
        <a:bodyPr/>
        <a:lstStyle/>
        <a:p>
          <a:endParaRPr lang="en-US"/>
        </a:p>
      </dgm:t>
    </dgm:pt>
    <dgm:pt modelId="{285599F3-0E14-46D6-8DAB-370EE3979EDF}" type="sibTrans" cxnId="{D68E7D78-67D8-4017-AB0B-5A44E5F3062A}">
      <dgm:prSet/>
      <dgm:spPr>
        <a:ln>
          <a:solidFill>
            <a:schemeClr val="tx1"/>
          </a:solidFill>
        </a:ln>
      </dgm:spPr>
      <dgm:t>
        <a:bodyPr/>
        <a:lstStyle/>
        <a:p>
          <a:endParaRPr lang="en-US"/>
        </a:p>
      </dgm:t>
    </dgm:pt>
    <dgm:pt modelId="{A8396AB3-50E8-4E2F-90EA-112F0E9F7609}" type="pres">
      <dgm:prSet presAssocID="{0372EC26-1219-4377-806B-9FDA6C8249C4}" presName="cycle" presStyleCnt="0">
        <dgm:presLayoutVars>
          <dgm:dir/>
          <dgm:resizeHandles val="exact"/>
        </dgm:presLayoutVars>
      </dgm:prSet>
      <dgm:spPr/>
    </dgm:pt>
    <dgm:pt modelId="{D9357FF0-C4FB-472E-B33E-F76460750A81}" type="pres">
      <dgm:prSet presAssocID="{0190B107-DB69-4B4E-8F70-B5F40BB30A73}" presName="node" presStyleLbl="node1" presStyleIdx="0" presStyleCnt="5">
        <dgm:presLayoutVars>
          <dgm:bulletEnabled val="1"/>
        </dgm:presLayoutVars>
      </dgm:prSet>
      <dgm:spPr/>
    </dgm:pt>
    <dgm:pt modelId="{3CB67C91-CD16-4E95-A156-170789B98A8E}" type="pres">
      <dgm:prSet presAssocID="{0190B107-DB69-4B4E-8F70-B5F40BB30A73}" presName="spNode" presStyleCnt="0"/>
      <dgm:spPr/>
    </dgm:pt>
    <dgm:pt modelId="{5559CE62-C5CA-453A-B309-DFAAB2854D77}" type="pres">
      <dgm:prSet presAssocID="{6B02EB02-E8B1-47B9-ADAC-095355FEFEEE}" presName="sibTrans" presStyleLbl="sibTrans1D1" presStyleIdx="0" presStyleCnt="5"/>
      <dgm:spPr/>
    </dgm:pt>
    <dgm:pt modelId="{BD6E31A9-7369-48C1-9617-4F9E99C80342}" type="pres">
      <dgm:prSet presAssocID="{64E31396-5283-457E-999D-6C88A274EB7C}" presName="node" presStyleLbl="node1" presStyleIdx="1" presStyleCnt="5">
        <dgm:presLayoutVars>
          <dgm:bulletEnabled val="1"/>
        </dgm:presLayoutVars>
      </dgm:prSet>
      <dgm:spPr/>
    </dgm:pt>
    <dgm:pt modelId="{4D51CE5B-5A04-4D29-A44F-0BFA7F78355E}" type="pres">
      <dgm:prSet presAssocID="{64E31396-5283-457E-999D-6C88A274EB7C}" presName="spNode" presStyleCnt="0"/>
      <dgm:spPr/>
    </dgm:pt>
    <dgm:pt modelId="{D6BAE189-B746-42B3-B9DE-2DCF1BB3DD1E}" type="pres">
      <dgm:prSet presAssocID="{DFF406AE-C1D2-474B-A345-4458B5BBC094}" presName="sibTrans" presStyleLbl="sibTrans1D1" presStyleIdx="1" presStyleCnt="5"/>
      <dgm:spPr/>
    </dgm:pt>
    <dgm:pt modelId="{ED871F12-CF6D-4010-A3E4-4B74E2D5C204}" type="pres">
      <dgm:prSet presAssocID="{9FA2D75A-1B03-4414-AB14-A8E445D115BD}" presName="node" presStyleLbl="node1" presStyleIdx="2" presStyleCnt="5">
        <dgm:presLayoutVars>
          <dgm:bulletEnabled val="1"/>
        </dgm:presLayoutVars>
      </dgm:prSet>
      <dgm:spPr/>
    </dgm:pt>
    <dgm:pt modelId="{E910F7E2-82AA-48E7-A20B-6A6506231224}" type="pres">
      <dgm:prSet presAssocID="{9FA2D75A-1B03-4414-AB14-A8E445D115BD}" presName="spNode" presStyleCnt="0"/>
      <dgm:spPr/>
    </dgm:pt>
    <dgm:pt modelId="{F921096D-7487-4F40-9B99-12BC2CBEF3F3}" type="pres">
      <dgm:prSet presAssocID="{86DF7494-BB1D-4857-9D78-1A6E2E075E17}" presName="sibTrans" presStyleLbl="sibTrans1D1" presStyleIdx="2" presStyleCnt="5"/>
      <dgm:spPr/>
    </dgm:pt>
    <dgm:pt modelId="{9EAA1BBE-6282-4CD3-B0BD-8DFE1FC727B4}" type="pres">
      <dgm:prSet presAssocID="{B2E651CB-CB81-45F0-ABB8-6D4C388D2A28}" presName="node" presStyleLbl="node1" presStyleIdx="3" presStyleCnt="5">
        <dgm:presLayoutVars>
          <dgm:bulletEnabled val="1"/>
        </dgm:presLayoutVars>
      </dgm:prSet>
      <dgm:spPr/>
    </dgm:pt>
    <dgm:pt modelId="{7104E5C0-04FB-428F-B039-10E1F70E5E48}" type="pres">
      <dgm:prSet presAssocID="{B2E651CB-CB81-45F0-ABB8-6D4C388D2A28}" presName="spNode" presStyleCnt="0"/>
      <dgm:spPr/>
    </dgm:pt>
    <dgm:pt modelId="{35E0107A-15C5-45A7-BBA2-EC1EC829A820}" type="pres">
      <dgm:prSet presAssocID="{B635FE4C-E7CC-4674-923B-BD93A1B7BC9D}" presName="sibTrans" presStyleLbl="sibTrans1D1" presStyleIdx="3" presStyleCnt="5"/>
      <dgm:spPr/>
    </dgm:pt>
    <dgm:pt modelId="{CB816772-641B-49F7-A191-4855BE2AC738}" type="pres">
      <dgm:prSet presAssocID="{2115EEB8-04E3-4924-AB11-6CFC0269A0A4}" presName="node" presStyleLbl="node1" presStyleIdx="4" presStyleCnt="5">
        <dgm:presLayoutVars>
          <dgm:bulletEnabled val="1"/>
        </dgm:presLayoutVars>
      </dgm:prSet>
      <dgm:spPr/>
    </dgm:pt>
    <dgm:pt modelId="{260404FD-E020-4EE0-B5B7-0F7E425A866D}" type="pres">
      <dgm:prSet presAssocID="{2115EEB8-04E3-4924-AB11-6CFC0269A0A4}" presName="spNode" presStyleCnt="0"/>
      <dgm:spPr/>
    </dgm:pt>
    <dgm:pt modelId="{8F59376A-BC09-4F1E-90BA-CDD552F83952}" type="pres">
      <dgm:prSet presAssocID="{285599F3-0E14-46D6-8DAB-370EE3979EDF}" presName="sibTrans" presStyleLbl="sibTrans1D1" presStyleIdx="4" presStyleCnt="5"/>
      <dgm:spPr/>
    </dgm:pt>
  </dgm:ptLst>
  <dgm:cxnLst>
    <dgm:cxn modelId="{276B1110-6C02-4228-A4E9-6C1F29295068}" type="presOf" srcId="{DFF406AE-C1D2-474B-A345-4458B5BBC094}" destId="{D6BAE189-B746-42B3-B9DE-2DCF1BB3DD1E}" srcOrd="0" destOrd="0" presId="urn:microsoft.com/office/officeart/2005/8/layout/cycle5"/>
    <dgm:cxn modelId="{E24B9333-79C9-47B5-B13A-AEC3CF8823F5}" type="presOf" srcId="{2115EEB8-04E3-4924-AB11-6CFC0269A0A4}" destId="{CB816772-641B-49F7-A191-4855BE2AC738}" srcOrd="0" destOrd="0" presId="urn:microsoft.com/office/officeart/2005/8/layout/cycle5"/>
    <dgm:cxn modelId="{BEB7C538-04FA-47EF-99D7-864CE0177445}" type="presOf" srcId="{B2E651CB-CB81-45F0-ABB8-6D4C388D2A28}" destId="{9EAA1BBE-6282-4CD3-B0BD-8DFE1FC727B4}" srcOrd="0" destOrd="0" presId="urn:microsoft.com/office/officeart/2005/8/layout/cycle5"/>
    <dgm:cxn modelId="{A001F25E-79BA-4A2E-AAB7-D4192D6C41DB}" type="presOf" srcId="{B635FE4C-E7CC-4674-923B-BD93A1B7BC9D}" destId="{35E0107A-15C5-45A7-BBA2-EC1EC829A820}" srcOrd="0" destOrd="0" presId="urn:microsoft.com/office/officeart/2005/8/layout/cycle5"/>
    <dgm:cxn modelId="{ED93D466-3619-427F-9AA0-04F643C744DF}" type="presOf" srcId="{9FA2D75A-1B03-4414-AB14-A8E445D115BD}" destId="{ED871F12-CF6D-4010-A3E4-4B74E2D5C204}" srcOrd="0" destOrd="0" presId="urn:microsoft.com/office/officeart/2005/8/layout/cycle5"/>
    <dgm:cxn modelId="{D89B2647-9FFA-4D33-B1B1-B2AA8A2EB57C}" type="presOf" srcId="{0372EC26-1219-4377-806B-9FDA6C8249C4}" destId="{A8396AB3-50E8-4E2F-90EA-112F0E9F7609}" srcOrd="0" destOrd="0" presId="urn:microsoft.com/office/officeart/2005/8/layout/cycle5"/>
    <dgm:cxn modelId="{D68E7D78-67D8-4017-AB0B-5A44E5F3062A}" srcId="{0372EC26-1219-4377-806B-9FDA6C8249C4}" destId="{2115EEB8-04E3-4924-AB11-6CFC0269A0A4}" srcOrd="4" destOrd="0" parTransId="{139F70C7-0699-46A3-B0F5-361F1B2ECC77}" sibTransId="{285599F3-0E14-46D6-8DAB-370EE3979EDF}"/>
    <dgm:cxn modelId="{A98E297E-E4AD-4E21-96FB-C505B3FAA225}" type="presOf" srcId="{6B02EB02-E8B1-47B9-ADAC-095355FEFEEE}" destId="{5559CE62-C5CA-453A-B309-DFAAB2854D77}" srcOrd="0" destOrd="0" presId="urn:microsoft.com/office/officeart/2005/8/layout/cycle5"/>
    <dgm:cxn modelId="{9CB76A81-9FC6-4693-B406-23CAE82D06A1}" srcId="{0372EC26-1219-4377-806B-9FDA6C8249C4}" destId="{64E31396-5283-457E-999D-6C88A274EB7C}" srcOrd="1" destOrd="0" parTransId="{5AE74190-D95E-4BBD-8EF4-5FBF0357030D}" sibTransId="{DFF406AE-C1D2-474B-A345-4458B5BBC094}"/>
    <dgm:cxn modelId="{52B6848D-ACA0-458E-873B-7ACCD615ED3C}" srcId="{0372EC26-1219-4377-806B-9FDA6C8249C4}" destId="{0190B107-DB69-4B4E-8F70-B5F40BB30A73}" srcOrd="0" destOrd="0" parTransId="{3C0D92BC-AF98-43AB-A3B3-306B062C67CE}" sibTransId="{6B02EB02-E8B1-47B9-ADAC-095355FEFEEE}"/>
    <dgm:cxn modelId="{2F6F178E-06D6-4DAE-A40D-D3DCEE787219}" type="presOf" srcId="{0190B107-DB69-4B4E-8F70-B5F40BB30A73}" destId="{D9357FF0-C4FB-472E-B33E-F76460750A81}" srcOrd="0" destOrd="0" presId="urn:microsoft.com/office/officeart/2005/8/layout/cycle5"/>
    <dgm:cxn modelId="{4A5342B4-E279-4005-B2C5-BF73D0AB9F95}" srcId="{0372EC26-1219-4377-806B-9FDA6C8249C4}" destId="{B2E651CB-CB81-45F0-ABB8-6D4C388D2A28}" srcOrd="3" destOrd="0" parTransId="{4238CDCF-433F-4964-BB6F-DD76B57F7521}" sibTransId="{B635FE4C-E7CC-4674-923B-BD93A1B7BC9D}"/>
    <dgm:cxn modelId="{F8F5FECF-1157-4CA0-9FC6-F1D7B3F99540}" srcId="{0372EC26-1219-4377-806B-9FDA6C8249C4}" destId="{9FA2D75A-1B03-4414-AB14-A8E445D115BD}" srcOrd="2" destOrd="0" parTransId="{6EEA66CD-9AC0-4C75-8F83-E521F72BC595}" sibTransId="{86DF7494-BB1D-4857-9D78-1A6E2E075E17}"/>
    <dgm:cxn modelId="{9C00B3E7-662D-4B97-A399-2BAAECD9E878}" type="presOf" srcId="{285599F3-0E14-46D6-8DAB-370EE3979EDF}" destId="{8F59376A-BC09-4F1E-90BA-CDD552F83952}" srcOrd="0" destOrd="0" presId="urn:microsoft.com/office/officeart/2005/8/layout/cycle5"/>
    <dgm:cxn modelId="{EF49CDF0-140D-466D-B954-E738FA06BF84}" type="presOf" srcId="{64E31396-5283-457E-999D-6C88A274EB7C}" destId="{BD6E31A9-7369-48C1-9617-4F9E99C80342}" srcOrd="0" destOrd="0" presId="urn:microsoft.com/office/officeart/2005/8/layout/cycle5"/>
    <dgm:cxn modelId="{088D55FA-20DE-47CB-A467-36B436E3A12E}" type="presOf" srcId="{86DF7494-BB1D-4857-9D78-1A6E2E075E17}" destId="{F921096D-7487-4F40-9B99-12BC2CBEF3F3}" srcOrd="0" destOrd="0" presId="urn:microsoft.com/office/officeart/2005/8/layout/cycle5"/>
    <dgm:cxn modelId="{06FCEED3-9118-4537-A868-69C50D5EAA17}" type="presParOf" srcId="{A8396AB3-50E8-4E2F-90EA-112F0E9F7609}" destId="{D9357FF0-C4FB-472E-B33E-F76460750A81}" srcOrd="0" destOrd="0" presId="urn:microsoft.com/office/officeart/2005/8/layout/cycle5"/>
    <dgm:cxn modelId="{37B232F8-153D-46A4-8ACC-905DF8AC8DF9}" type="presParOf" srcId="{A8396AB3-50E8-4E2F-90EA-112F0E9F7609}" destId="{3CB67C91-CD16-4E95-A156-170789B98A8E}" srcOrd="1" destOrd="0" presId="urn:microsoft.com/office/officeart/2005/8/layout/cycle5"/>
    <dgm:cxn modelId="{C72F4FEB-0F98-4303-BD72-AA0D40D8E4DA}" type="presParOf" srcId="{A8396AB3-50E8-4E2F-90EA-112F0E9F7609}" destId="{5559CE62-C5CA-453A-B309-DFAAB2854D77}" srcOrd="2" destOrd="0" presId="urn:microsoft.com/office/officeart/2005/8/layout/cycle5"/>
    <dgm:cxn modelId="{87850E13-02E8-497D-B5F9-6B1C415918DF}" type="presParOf" srcId="{A8396AB3-50E8-4E2F-90EA-112F0E9F7609}" destId="{BD6E31A9-7369-48C1-9617-4F9E99C80342}" srcOrd="3" destOrd="0" presId="urn:microsoft.com/office/officeart/2005/8/layout/cycle5"/>
    <dgm:cxn modelId="{A25BC12D-72C2-408E-A37E-F194C7A251D5}" type="presParOf" srcId="{A8396AB3-50E8-4E2F-90EA-112F0E9F7609}" destId="{4D51CE5B-5A04-4D29-A44F-0BFA7F78355E}" srcOrd="4" destOrd="0" presId="urn:microsoft.com/office/officeart/2005/8/layout/cycle5"/>
    <dgm:cxn modelId="{A322CAC7-D6DC-4021-BDC3-C3D83C583460}" type="presParOf" srcId="{A8396AB3-50E8-4E2F-90EA-112F0E9F7609}" destId="{D6BAE189-B746-42B3-B9DE-2DCF1BB3DD1E}" srcOrd="5" destOrd="0" presId="urn:microsoft.com/office/officeart/2005/8/layout/cycle5"/>
    <dgm:cxn modelId="{02BA05FA-0031-493C-AE64-2859F2A126B3}" type="presParOf" srcId="{A8396AB3-50E8-4E2F-90EA-112F0E9F7609}" destId="{ED871F12-CF6D-4010-A3E4-4B74E2D5C204}" srcOrd="6" destOrd="0" presId="urn:microsoft.com/office/officeart/2005/8/layout/cycle5"/>
    <dgm:cxn modelId="{6B9DF770-35AB-4AA2-820E-5C56A94AB50C}" type="presParOf" srcId="{A8396AB3-50E8-4E2F-90EA-112F0E9F7609}" destId="{E910F7E2-82AA-48E7-A20B-6A6506231224}" srcOrd="7" destOrd="0" presId="urn:microsoft.com/office/officeart/2005/8/layout/cycle5"/>
    <dgm:cxn modelId="{A11B3E9F-A029-49BA-A1D2-128D96CEFA57}" type="presParOf" srcId="{A8396AB3-50E8-4E2F-90EA-112F0E9F7609}" destId="{F921096D-7487-4F40-9B99-12BC2CBEF3F3}" srcOrd="8" destOrd="0" presId="urn:microsoft.com/office/officeart/2005/8/layout/cycle5"/>
    <dgm:cxn modelId="{0F796F5E-FD42-4F37-96FF-C8DBA8C7E875}" type="presParOf" srcId="{A8396AB3-50E8-4E2F-90EA-112F0E9F7609}" destId="{9EAA1BBE-6282-4CD3-B0BD-8DFE1FC727B4}" srcOrd="9" destOrd="0" presId="urn:microsoft.com/office/officeart/2005/8/layout/cycle5"/>
    <dgm:cxn modelId="{3EE0B070-1144-4F5F-B25F-06CC136BE518}" type="presParOf" srcId="{A8396AB3-50E8-4E2F-90EA-112F0E9F7609}" destId="{7104E5C0-04FB-428F-B039-10E1F70E5E48}" srcOrd="10" destOrd="0" presId="urn:microsoft.com/office/officeart/2005/8/layout/cycle5"/>
    <dgm:cxn modelId="{753A45C5-96E8-4BC3-A732-FD339C0E6B05}" type="presParOf" srcId="{A8396AB3-50E8-4E2F-90EA-112F0E9F7609}" destId="{35E0107A-15C5-45A7-BBA2-EC1EC829A820}" srcOrd="11" destOrd="0" presId="urn:microsoft.com/office/officeart/2005/8/layout/cycle5"/>
    <dgm:cxn modelId="{052ACFB2-2100-4C13-8A86-D1F1843F42D8}" type="presParOf" srcId="{A8396AB3-50E8-4E2F-90EA-112F0E9F7609}" destId="{CB816772-641B-49F7-A191-4855BE2AC738}" srcOrd="12" destOrd="0" presId="urn:microsoft.com/office/officeart/2005/8/layout/cycle5"/>
    <dgm:cxn modelId="{CE254D7C-25BB-40EB-94D2-6FBD01C41810}" type="presParOf" srcId="{A8396AB3-50E8-4E2F-90EA-112F0E9F7609}" destId="{260404FD-E020-4EE0-B5B7-0F7E425A866D}" srcOrd="13" destOrd="0" presId="urn:microsoft.com/office/officeart/2005/8/layout/cycle5"/>
    <dgm:cxn modelId="{42CC9A9D-FFD3-4FAC-A61A-4D327D8EB958}" type="presParOf" srcId="{A8396AB3-50E8-4E2F-90EA-112F0E9F7609}" destId="{8F59376A-BC09-4F1E-90BA-CDD552F83952}"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72EC26-1219-4377-806B-9FDA6C8249C4}"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190B107-DB69-4B4E-8F70-B5F40BB30A73}">
      <dgm:prSet phldrT="[Text]"/>
      <dgm:spPr>
        <a:solidFill>
          <a:srgbClr val="004C97"/>
        </a:solidFill>
      </dgm:spPr>
      <dgm:t>
        <a:bodyPr/>
        <a:lstStyle/>
        <a:p>
          <a:r>
            <a:rPr lang="en-US" dirty="0"/>
            <a:t>Buddies</a:t>
          </a:r>
        </a:p>
      </dgm:t>
    </dgm:pt>
    <dgm:pt modelId="{3C0D92BC-AF98-43AB-A3B3-306B062C67CE}" type="parTrans" cxnId="{52B6848D-ACA0-458E-873B-7ACCD615ED3C}">
      <dgm:prSet/>
      <dgm:spPr/>
      <dgm:t>
        <a:bodyPr/>
        <a:lstStyle/>
        <a:p>
          <a:endParaRPr lang="en-US"/>
        </a:p>
      </dgm:t>
    </dgm:pt>
    <dgm:pt modelId="{6B02EB02-E8B1-47B9-ADAC-095355FEFEEE}" type="sibTrans" cxnId="{52B6848D-ACA0-458E-873B-7ACCD615ED3C}">
      <dgm:prSet/>
      <dgm:spPr>
        <a:ln>
          <a:solidFill>
            <a:schemeClr val="tx1"/>
          </a:solidFill>
        </a:ln>
      </dgm:spPr>
      <dgm:t>
        <a:bodyPr/>
        <a:lstStyle/>
        <a:p>
          <a:endParaRPr lang="en-US"/>
        </a:p>
      </dgm:t>
    </dgm:pt>
    <dgm:pt modelId="{64E31396-5283-457E-999D-6C88A274EB7C}">
      <dgm:prSet phldrT="[Text]"/>
      <dgm:spPr>
        <a:solidFill>
          <a:srgbClr val="004C97"/>
        </a:solidFill>
      </dgm:spPr>
      <dgm:t>
        <a:bodyPr/>
        <a:lstStyle/>
        <a:p>
          <a:r>
            <a:rPr lang="en-US" dirty="0"/>
            <a:t>Paired with New Employee</a:t>
          </a:r>
        </a:p>
      </dgm:t>
    </dgm:pt>
    <dgm:pt modelId="{5AE74190-D95E-4BBD-8EF4-5FBF0357030D}" type="parTrans" cxnId="{9CB76A81-9FC6-4693-B406-23CAE82D06A1}">
      <dgm:prSet/>
      <dgm:spPr/>
      <dgm:t>
        <a:bodyPr/>
        <a:lstStyle/>
        <a:p>
          <a:endParaRPr lang="en-US"/>
        </a:p>
      </dgm:t>
    </dgm:pt>
    <dgm:pt modelId="{DFF406AE-C1D2-474B-A345-4458B5BBC094}" type="sibTrans" cxnId="{9CB76A81-9FC6-4693-B406-23CAE82D06A1}">
      <dgm:prSet/>
      <dgm:spPr>
        <a:ln>
          <a:solidFill>
            <a:srgbClr val="004C97"/>
          </a:solidFill>
        </a:ln>
      </dgm:spPr>
      <dgm:t>
        <a:bodyPr/>
        <a:lstStyle/>
        <a:p>
          <a:endParaRPr lang="en-US"/>
        </a:p>
      </dgm:t>
    </dgm:pt>
    <dgm:pt modelId="{9FA2D75A-1B03-4414-AB14-A8E445D115BD}">
      <dgm:prSet phldrT="[Text]"/>
      <dgm:spPr>
        <a:solidFill>
          <a:srgbClr val="004C97">
            <a:alpha val="20000"/>
          </a:srgbClr>
        </a:solidFill>
      </dgm:spPr>
      <dgm:t>
        <a:bodyPr/>
        <a:lstStyle/>
        <a:p>
          <a:r>
            <a:rPr lang="en-US" dirty="0"/>
            <a:t>Phase 1</a:t>
          </a:r>
        </a:p>
      </dgm:t>
    </dgm:pt>
    <dgm:pt modelId="{6EEA66CD-9AC0-4C75-8F83-E521F72BC595}" type="parTrans" cxnId="{F8F5FECF-1157-4CA0-9FC6-F1D7B3F99540}">
      <dgm:prSet/>
      <dgm:spPr/>
      <dgm:t>
        <a:bodyPr/>
        <a:lstStyle/>
        <a:p>
          <a:endParaRPr lang="en-US"/>
        </a:p>
      </dgm:t>
    </dgm:pt>
    <dgm:pt modelId="{86DF7494-BB1D-4857-9D78-1A6E2E075E17}" type="sibTrans" cxnId="{F8F5FECF-1157-4CA0-9FC6-F1D7B3F99540}">
      <dgm:prSet/>
      <dgm:spPr>
        <a:ln>
          <a:solidFill>
            <a:srgbClr val="004C97"/>
          </a:solidFill>
        </a:ln>
      </dgm:spPr>
      <dgm:t>
        <a:bodyPr/>
        <a:lstStyle/>
        <a:p>
          <a:endParaRPr lang="en-US"/>
        </a:p>
      </dgm:t>
    </dgm:pt>
    <dgm:pt modelId="{B2E651CB-CB81-45F0-ABB8-6D4C388D2A28}">
      <dgm:prSet phldrT="[Text]"/>
      <dgm:spPr>
        <a:solidFill>
          <a:srgbClr val="004C97">
            <a:alpha val="20000"/>
          </a:srgbClr>
        </a:solidFill>
      </dgm:spPr>
      <dgm:t>
        <a:bodyPr/>
        <a:lstStyle/>
        <a:p>
          <a:r>
            <a:rPr lang="en-US" dirty="0"/>
            <a:t>Phase 2</a:t>
          </a:r>
        </a:p>
      </dgm:t>
    </dgm:pt>
    <dgm:pt modelId="{4238CDCF-433F-4964-BB6F-DD76B57F7521}" type="parTrans" cxnId="{4A5342B4-E279-4005-B2C5-BF73D0AB9F95}">
      <dgm:prSet/>
      <dgm:spPr/>
      <dgm:t>
        <a:bodyPr/>
        <a:lstStyle/>
        <a:p>
          <a:endParaRPr lang="en-US"/>
        </a:p>
      </dgm:t>
    </dgm:pt>
    <dgm:pt modelId="{B635FE4C-E7CC-4674-923B-BD93A1B7BC9D}" type="sibTrans" cxnId="{4A5342B4-E279-4005-B2C5-BF73D0AB9F95}">
      <dgm:prSet/>
      <dgm:spPr>
        <a:ln>
          <a:solidFill>
            <a:schemeClr val="tx2"/>
          </a:solidFill>
        </a:ln>
      </dgm:spPr>
      <dgm:t>
        <a:bodyPr/>
        <a:lstStyle/>
        <a:p>
          <a:endParaRPr lang="en-US"/>
        </a:p>
      </dgm:t>
    </dgm:pt>
    <dgm:pt modelId="{2115EEB8-04E3-4924-AB11-6CFC0269A0A4}">
      <dgm:prSet phldrT="[Text]"/>
      <dgm:spPr>
        <a:solidFill>
          <a:srgbClr val="004C97">
            <a:alpha val="20000"/>
          </a:srgbClr>
        </a:solidFill>
      </dgm:spPr>
      <dgm:t>
        <a:bodyPr/>
        <a:lstStyle/>
        <a:p>
          <a:r>
            <a:rPr lang="en-US" dirty="0"/>
            <a:t>Phase 3</a:t>
          </a:r>
        </a:p>
      </dgm:t>
    </dgm:pt>
    <dgm:pt modelId="{139F70C7-0699-46A3-B0F5-361F1B2ECC77}" type="parTrans" cxnId="{D68E7D78-67D8-4017-AB0B-5A44E5F3062A}">
      <dgm:prSet/>
      <dgm:spPr/>
      <dgm:t>
        <a:bodyPr/>
        <a:lstStyle/>
        <a:p>
          <a:endParaRPr lang="en-US"/>
        </a:p>
      </dgm:t>
    </dgm:pt>
    <dgm:pt modelId="{285599F3-0E14-46D6-8DAB-370EE3979EDF}" type="sibTrans" cxnId="{D68E7D78-67D8-4017-AB0B-5A44E5F3062A}">
      <dgm:prSet/>
      <dgm:spPr>
        <a:ln>
          <a:solidFill>
            <a:schemeClr val="tx1"/>
          </a:solidFill>
        </a:ln>
      </dgm:spPr>
      <dgm:t>
        <a:bodyPr/>
        <a:lstStyle/>
        <a:p>
          <a:endParaRPr lang="en-US"/>
        </a:p>
      </dgm:t>
    </dgm:pt>
    <dgm:pt modelId="{A8396AB3-50E8-4E2F-90EA-112F0E9F7609}" type="pres">
      <dgm:prSet presAssocID="{0372EC26-1219-4377-806B-9FDA6C8249C4}" presName="cycle" presStyleCnt="0">
        <dgm:presLayoutVars>
          <dgm:dir/>
          <dgm:resizeHandles val="exact"/>
        </dgm:presLayoutVars>
      </dgm:prSet>
      <dgm:spPr/>
    </dgm:pt>
    <dgm:pt modelId="{D9357FF0-C4FB-472E-B33E-F76460750A81}" type="pres">
      <dgm:prSet presAssocID="{0190B107-DB69-4B4E-8F70-B5F40BB30A73}" presName="node" presStyleLbl="node1" presStyleIdx="0" presStyleCnt="5">
        <dgm:presLayoutVars>
          <dgm:bulletEnabled val="1"/>
        </dgm:presLayoutVars>
      </dgm:prSet>
      <dgm:spPr/>
    </dgm:pt>
    <dgm:pt modelId="{3CB67C91-CD16-4E95-A156-170789B98A8E}" type="pres">
      <dgm:prSet presAssocID="{0190B107-DB69-4B4E-8F70-B5F40BB30A73}" presName="spNode" presStyleCnt="0"/>
      <dgm:spPr/>
    </dgm:pt>
    <dgm:pt modelId="{5559CE62-C5CA-453A-B309-DFAAB2854D77}" type="pres">
      <dgm:prSet presAssocID="{6B02EB02-E8B1-47B9-ADAC-095355FEFEEE}" presName="sibTrans" presStyleLbl="sibTrans1D1" presStyleIdx="0" presStyleCnt="5"/>
      <dgm:spPr/>
    </dgm:pt>
    <dgm:pt modelId="{BD6E31A9-7369-48C1-9617-4F9E99C80342}" type="pres">
      <dgm:prSet presAssocID="{64E31396-5283-457E-999D-6C88A274EB7C}" presName="node" presStyleLbl="node1" presStyleIdx="1" presStyleCnt="5">
        <dgm:presLayoutVars>
          <dgm:bulletEnabled val="1"/>
        </dgm:presLayoutVars>
      </dgm:prSet>
      <dgm:spPr/>
    </dgm:pt>
    <dgm:pt modelId="{4D51CE5B-5A04-4D29-A44F-0BFA7F78355E}" type="pres">
      <dgm:prSet presAssocID="{64E31396-5283-457E-999D-6C88A274EB7C}" presName="spNode" presStyleCnt="0"/>
      <dgm:spPr/>
    </dgm:pt>
    <dgm:pt modelId="{D6BAE189-B746-42B3-B9DE-2DCF1BB3DD1E}" type="pres">
      <dgm:prSet presAssocID="{DFF406AE-C1D2-474B-A345-4458B5BBC094}" presName="sibTrans" presStyleLbl="sibTrans1D1" presStyleIdx="1" presStyleCnt="5"/>
      <dgm:spPr/>
    </dgm:pt>
    <dgm:pt modelId="{ED871F12-CF6D-4010-A3E4-4B74E2D5C204}" type="pres">
      <dgm:prSet presAssocID="{9FA2D75A-1B03-4414-AB14-A8E445D115BD}" presName="node" presStyleLbl="node1" presStyleIdx="2" presStyleCnt="5">
        <dgm:presLayoutVars>
          <dgm:bulletEnabled val="1"/>
        </dgm:presLayoutVars>
      </dgm:prSet>
      <dgm:spPr/>
    </dgm:pt>
    <dgm:pt modelId="{E910F7E2-82AA-48E7-A20B-6A6506231224}" type="pres">
      <dgm:prSet presAssocID="{9FA2D75A-1B03-4414-AB14-A8E445D115BD}" presName="spNode" presStyleCnt="0"/>
      <dgm:spPr/>
    </dgm:pt>
    <dgm:pt modelId="{F921096D-7487-4F40-9B99-12BC2CBEF3F3}" type="pres">
      <dgm:prSet presAssocID="{86DF7494-BB1D-4857-9D78-1A6E2E075E17}" presName="sibTrans" presStyleLbl="sibTrans1D1" presStyleIdx="2" presStyleCnt="5"/>
      <dgm:spPr/>
    </dgm:pt>
    <dgm:pt modelId="{9EAA1BBE-6282-4CD3-B0BD-8DFE1FC727B4}" type="pres">
      <dgm:prSet presAssocID="{B2E651CB-CB81-45F0-ABB8-6D4C388D2A28}" presName="node" presStyleLbl="node1" presStyleIdx="3" presStyleCnt="5">
        <dgm:presLayoutVars>
          <dgm:bulletEnabled val="1"/>
        </dgm:presLayoutVars>
      </dgm:prSet>
      <dgm:spPr/>
    </dgm:pt>
    <dgm:pt modelId="{7104E5C0-04FB-428F-B039-10E1F70E5E48}" type="pres">
      <dgm:prSet presAssocID="{B2E651CB-CB81-45F0-ABB8-6D4C388D2A28}" presName="spNode" presStyleCnt="0"/>
      <dgm:spPr/>
    </dgm:pt>
    <dgm:pt modelId="{35E0107A-15C5-45A7-BBA2-EC1EC829A820}" type="pres">
      <dgm:prSet presAssocID="{B635FE4C-E7CC-4674-923B-BD93A1B7BC9D}" presName="sibTrans" presStyleLbl="sibTrans1D1" presStyleIdx="3" presStyleCnt="5"/>
      <dgm:spPr/>
    </dgm:pt>
    <dgm:pt modelId="{CB816772-641B-49F7-A191-4855BE2AC738}" type="pres">
      <dgm:prSet presAssocID="{2115EEB8-04E3-4924-AB11-6CFC0269A0A4}" presName="node" presStyleLbl="node1" presStyleIdx="4" presStyleCnt="5">
        <dgm:presLayoutVars>
          <dgm:bulletEnabled val="1"/>
        </dgm:presLayoutVars>
      </dgm:prSet>
      <dgm:spPr/>
    </dgm:pt>
    <dgm:pt modelId="{260404FD-E020-4EE0-B5B7-0F7E425A866D}" type="pres">
      <dgm:prSet presAssocID="{2115EEB8-04E3-4924-AB11-6CFC0269A0A4}" presName="spNode" presStyleCnt="0"/>
      <dgm:spPr/>
    </dgm:pt>
    <dgm:pt modelId="{8F59376A-BC09-4F1E-90BA-CDD552F83952}" type="pres">
      <dgm:prSet presAssocID="{285599F3-0E14-46D6-8DAB-370EE3979EDF}" presName="sibTrans" presStyleLbl="sibTrans1D1" presStyleIdx="4" presStyleCnt="5"/>
      <dgm:spPr/>
    </dgm:pt>
  </dgm:ptLst>
  <dgm:cxnLst>
    <dgm:cxn modelId="{276B1110-6C02-4228-A4E9-6C1F29295068}" type="presOf" srcId="{DFF406AE-C1D2-474B-A345-4458B5BBC094}" destId="{D6BAE189-B746-42B3-B9DE-2DCF1BB3DD1E}" srcOrd="0" destOrd="0" presId="urn:microsoft.com/office/officeart/2005/8/layout/cycle5"/>
    <dgm:cxn modelId="{E24B9333-79C9-47B5-B13A-AEC3CF8823F5}" type="presOf" srcId="{2115EEB8-04E3-4924-AB11-6CFC0269A0A4}" destId="{CB816772-641B-49F7-A191-4855BE2AC738}" srcOrd="0" destOrd="0" presId="urn:microsoft.com/office/officeart/2005/8/layout/cycle5"/>
    <dgm:cxn modelId="{BEB7C538-04FA-47EF-99D7-864CE0177445}" type="presOf" srcId="{B2E651CB-CB81-45F0-ABB8-6D4C388D2A28}" destId="{9EAA1BBE-6282-4CD3-B0BD-8DFE1FC727B4}" srcOrd="0" destOrd="0" presId="urn:microsoft.com/office/officeart/2005/8/layout/cycle5"/>
    <dgm:cxn modelId="{A001F25E-79BA-4A2E-AAB7-D4192D6C41DB}" type="presOf" srcId="{B635FE4C-E7CC-4674-923B-BD93A1B7BC9D}" destId="{35E0107A-15C5-45A7-BBA2-EC1EC829A820}" srcOrd="0" destOrd="0" presId="urn:microsoft.com/office/officeart/2005/8/layout/cycle5"/>
    <dgm:cxn modelId="{ED93D466-3619-427F-9AA0-04F643C744DF}" type="presOf" srcId="{9FA2D75A-1B03-4414-AB14-A8E445D115BD}" destId="{ED871F12-CF6D-4010-A3E4-4B74E2D5C204}" srcOrd="0" destOrd="0" presId="urn:microsoft.com/office/officeart/2005/8/layout/cycle5"/>
    <dgm:cxn modelId="{D89B2647-9FFA-4D33-B1B1-B2AA8A2EB57C}" type="presOf" srcId="{0372EC26-1219-4377-806B-9FDA6C8249C4}" destId="{A8396AB3-50E8-4E2F-90EA-112F0E9F7609}" srcOrd="0" destOrd="0" presId="urn:microsoft.com/office/officeart/2005/8/layout/cycle5"/>
    <dgm:cxn modelId="{D68E7D78-67D8-4017-AB0B-5A44E5F3062A}" srcId="{0372EC26-1219-4377-806B-9FDA6C8249C4}" destId="{2115EEB8-04E3-4924-AB11-6CFC0269A0A4}" srcOrd="4" destOrd="0" parTransId="{139F70C7-0699-46A3-B0F5-361F1B2ECC77}" sibTransId="{285599F3-0E14-46D6-8DAB-370EE3979EDF}"/>
    <dgm:cxn modelId="{A98E297E-E4AD-4E21-96FB-C505B3FAA225}" type="presOf" srcId="{6B02EB02-E8B1-47B9-ADAC-095355FEFEEE}" destId="{5559CE62-C5CA-453A-B309-DFAAB2854D77}" srcOrd="0" destOrd="0" presId="urn:microsoft.com/office/officeart/2005/8/layout/cycle5"/>
    <dgm:cxn modelId="{9CB76A81-9FC6-4693-B406-23CAE82D06A1}" srcId="{0372EC26-1219-4377-806B-9FDA6C8249C4}" destId="{64E31396-5283-457E-999D-6C88A274EB7C}" srcOrd="1" destOrd="0" parTransId="{5AE74190-D95E-4BBD-8EF4-5FBF0357030D}" sibTransId="{DFF406AE-C1D2-474B-A345-4458B5BBC094}"/>
    <dgm:cxn modelId="{52B6848D-ACA0-458E-873B-7ACCD615ED3C}" srcId="{0372EC26-1219-4377-806B-9FDA6C8249C4}" destId="{0190B107-DB69-4B4E-8F70-B5F40BB30A73}" srcOrd="0" destOrd="0" parTransId="{3C0D92BC-AF98-43AB-A3B3-306B062C67CE}" sibTransId="{6B02EB02-E8B1-47B9-ADAC-095355FEFEEE}"/>
    <dgm:cxn modelId="{2F6F178E-06D6-4DAE-A40D-D3DCEE787219}" type="presOf" srcId="{0190B107-DB69-4B4E-8F70-B5F40BB30A73}" destId="{D9357FF0-C4FB-472E-B33E-F76460750A81}" srcOrd="0" destOrd="0" presId="urn:microsoft.com/office/officeart/2005/8/layout/cycle5"/>
    <dgm:cxn modelId="{4A5342B4-E279-4005-B2C5-BF73D0AB9F95}" srcId="{0372EC26-1219-4377-806B-9FDA6C8249C4}" destId="{B2E651CB-CB81-45F0-ABB8-6D4C388D2A28}" srcOrd="3" destOrd="0" parTransId="{4238CDCF-433F-4964-BB6F-DD76B57F7521}" sibTransId="{B635FE4C-E7CC-4674-923B-BD93A1B7BC9D}"/>
    <dgm:cxn modelId="{F8F5FECF-1157-4CA0-9FC6-F1D7B3F99540}" srcId="{0372EC26-1219-4377-806B-9FDA6C8249C4}" destId="{9FA2D75A-1B03-4414-AB14-A8E445D115BD}" srcOrd="2" destOrd="0" parTransId="{6EEA66CD-9AC0-4C75-8F83-E521F72BC595}" sibTransId="{86DF7494-BB1D-4857-9D78-1A6E2E075E17}"/>
    <dgm:cxn modelId="{9C00B3E7-662D-4B97-A399-2BAAECD9E878}" type="presOf" srcId="{285599F3-0E14-46D6-8DAB-370EE3979EDF}" destId="{8F59376A-BC09-4F1E-90BA-CDD552F83952}" srcOrd="0" destOrd="0" presId="urn:microsoft.com/office/officeart/2005/8/layout/cycle5"/>
    <dgm:cxn modelId="{EF49CDF0-140D-466D-B954-E738FA06BF84}" type="presOf" srcId="{64E31396-5283-457E-999D-6C88A274EB7C}" destId="{BD6E31A9-7369-48C1-9617-4F9E99C80342}" srcOrd="0" destOrd="0" presId="urn:microsoft.com/office/officeart/2005/8/layout/cycle5"/>
    <dgm:cxn modelId="{088D55FA-20DE-47CB-A467-36B436E3A12E}" type="presOf" srcId="{86DF7494-BB1D-4857-9D78-1A6E2E075E17}" destId="{F921096D-7487-4F40-9B99-12BC2CBEF3F3}" srcOrd="0" destOrd="0" presId="urn:microsoft.com/office/officeart/2005/8/layout/cycle5"/>
    <dgm:cxn modelId="{06FCEED3-9118-4537-A868-69C50D5EAA17}" type="presParOf" srcId="{A8396AB3-50E8-4E2F-90EA-112F0E9F7609}" destId="{D9357FF0-C4FB-472E-B33E-F76460750A81}" srcOrd="0" destOrd="0" presId="urn:microsoft.com/office/officeart/2005/8/layout/cycle5"/>
    <dgm:cxn modelId="{37B232F8-153D-46A4-8ACC-905DF8AC8DF9}" type="presParOf" srcId="{A8396AB3-50E8-4E2F-90EA-112F0E9F7609}" destId="{3CB67C91-CD16-4E95-A156-170789B98A8E}" srcOrd="1" destOrd="0" presId="urn:microsoft.com/office/officeart/2005/8/layout/cycle5"/>
    <dgm:cxn modelId="{C72F4FEB-0F98-4303-BD72-AA0D40D8E4DA}" type="presParOf" srcId="{A8396AB3-50E8-4E2F-90EA-112F0E9F7609}" destId="{5559CE62-C5CA-453A-B309-DFAAB2854D77}" srcOrd="2" destOrd="0" presId="urn:microsoft.com/office/officeart/2005/8/layout/cycle5"/>
    <dgm:cxn modelId="{87850E13-02E8-497D-B5F9-6B1C415918DF}" type="presParOf" srcId="{A8396AB3-50E8-4E2F-90EA-112F0E9F7609}" destId="{BD6E31A9-7369-48C1-9617-4F9E99C80342}" srcOrd="3" destOrd="0" presId="urn:microsoft.com/office/officeart/2005/8/layout/cycle5"/>
    <dgm:cxn modelId="{A25BC12D-72C2-408E-A37E-F194C7A251D5}" type="presParOf" srcId="{A8396AB3-50E8-4E2F-90EA-112F0E9F7609}" destId="{4D51CE5B-5A04-4D29-A44F-0BFA7F78355E}" srcOrd="4" destOrd="0" presId="urn:microsoft.com/office/officeart/2005/8/layout/cycle5"/>
    <dgm:cxn modelId="{A322CAC7-D6DC-4021-BDC3-C3D83C583460}" type="presParOf" srcId="{A8396AB3-50E8-4E2F-90EA-112F0E9F7609}" destId="{D6BAE189-B746-42B3-B9DE-2DCF1BB3DD1E}" srcOrd="5" destOrd="0" presId="urn:microsoft.com/office/officeart/2005/8/layout/cycle5"/>
    <dgm:cxn modelId="{02BA05FA-0031-493C-AE64-2859F2A126B3}" type="presParOf" srcId="{A8396AB3-50E8-4E2F-90EA-112F0E9F7609}" destId="{ED871F12-CF6D-4010-A3E4-4B74E2D5C204}" srcOrd="6" destOrd="0" presId="urn:microsoft.com/office/officeart/2005/8/layout/cycle5"/>
    <dgm:cxn modelId="{6B9DF770-35AB-4AA2-820E-5C56A94AB50C}" type="presParOf" srcId="{A8396AB3-50E8-4E2F-90EA-112F0E9F7609}" destId="{E910F7E2-82AA-48E7-A20B-6A6506231224}" srcOrd="7" destOrd="0" presId="urn:microsoft.com/office/officeart/2005/8/layout/cycle5"/>
    <dgm:cxn modelId="{A11B3E9F-A029-49BA-A1D2-128D96CEFA57}" type="presParOf" srcId="{A8396AB3-50E8-4E2F-90EA-112F0E9F7609}" destId="{F921096D-7487-4F40-9B99-12BC2CBEF3F3}" srcOrd="8" destOrd="0" presId="urn:microsoft.com/office/officeart/2005/8/layout/cycle5"/>
    <dgm:cxn modelId="{0F796F5E-FD42-4F37-96FF-C8DBA8C7E875}" type="presParOf" srcId="{A8396AB3-50E8-4E2F-90EA-112F0E9F7609}" destId="{9EAA1BBE-6282-4CD3-B0BD-8DFE1FC727B4}" srcOrd="9" destOrd="0" presId="urn:microsoft.com/office/officeart/2005/8/layout/cycle5"/>
    <dgm:cxn modelId="{3EE0B070-1144-4F5F-B25F-06CC136BE518}" type="presParOf" srcId="{A8396AB3-50E8-4E2F-90EA-112F0E9F7609}" destId="{7104E5C0-04FB-428F-B039-10E1F70E5E48}" srcOrd="10" destOrd="0" presId="urn:microsoft.com/office/officeart/2005/8/layout/cycle5"/>
    <dgm:cxn modelId="{753A45C5-96E8-4BC3-A732-FD339C0E6B05}" type="presParOf" srcId="{A8396AB3-50E8-4E2F-90EA-112F0E9F7609}" destId="{35E0107A-15C5-45A7-BBA2-EC1EC829A820}" srcOrd="11" destOrd="0" presId="urn:microsoft.com/office/officeart/2005/8/layout/cycle5"/>
    <dgm:cxn modelId="{052ACFB2-2100-4C13-8A86-D1F1843F42D8}" type="presParOf" srcId="{A8396AB3-50E8-4E2F-90EA-112F0E9F7609}" destId="{CB816772-641B-49F7-A191-4855BE2AC738}" srcOrd="12" destOrd="0" presId="urn:microsoft.com/office/officeart/2005/8/layout/cycle5"/>
    <dgm:cxn modelId="{CE254D7C-25BB-40EB-94D2-6FBD01C41810}" type="presParOf" srcId="{A8396AB3-50E8-4E2F-90EA-112F0E9F7609}" destId="{260404FD-E020-4EE0-B5B7-0F7E425A866D}" srcOrd="13" destOrd="0" presId="urn:microsoft.com/office/officeart/2005/8/layout/cycle5"/>
    <dgm:cxn modelId="{42CC9A9D-FFD3-4FAC-A61A-4D327D8EB958}" type="presParOf" srcId="{A8396AB3-50E8-4E2F-90EA-112F0E9F7609}" destId="{8F59376A-BC09-4F1E-90BA-CDD552F83952}"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72EC26-1219-4377-806B-9FDA6C8249C4}"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190B107-DB69-4B4E-8F70-B5F40BB30A73}">
      <dgm:prSet phldrT="[Text]"/>
      <dgm:spPr>
        <a:solidFill>
          <a:srgbClr val="004C97"/>
        </a:solidFill>
      </dgm:spPr>
      <dgm:t>
        <a:bodyPr/>
        <a:lstStyle/>
        <a:p>
          <a:r>
            <a:rPr lang="en-US" dirty="0"/>
            <a:t>Buddies</a:t>
          </a:r>
        </a:p>
      </dgm:t>
    </dgm:pt>
    <dgm:pt modelId="{3C0D92BC-AF98-43AB-A3B3-306B062C67CE}" type="parTrans" cxnId="{52B6848D-ACA0-458E-873B-7ACCD615ED3C}">
      <dgm:prSet/>
      <dgm:spPr/>
      <dgm:t>
        <a:bodyPr/>
        <a:lstStyle/>
        <a:p>
          <a:endParaRPr lang="en-US"/>
        </a:p>
      </dgm:t>
    </dgm:pt>
    <dgm:pt modelId="{6B02EB02-E8B1-47B9-ADAC-095355FEFEEE}" type="sibTrans" cxnId="{52B6848D-ACA0-458E-873B-7ACCD615ED3C}">
      <dgm:prSet/>
      <dgm:spPr>
        <a:ln>
          <a:solidFill>
            <a:schemeClr val="tx1"/>
          </a:solidFill>
        </a:ln>
      </dgm:spPr>
      <dgm:t>
        <a:bodyPr/>
        <a:lstStyle/>
        <a:p>
          <a:endParaRPr lang="en-US"/>
        </a:p>
      </dgm:t>
    </dgm:pt>
    <dgm:pt modelId="{64E31396-5283-457E-999D-6C88A274EB7C}">
      <dgm:prSet phldrT="[Text]"/>
      <dgm:spPr>
        <a:solidFill>
          <a:srgbClr val="004C97"/>
        </a:solidFill>
      </dgm:spPr>
      <dgm:t>
        <a:bodyPr/>
        <a:lstStyle/>
        <a:p>
          <a:r>
            <a:rPr lang="en-US" dirty="0"/>
            <a:t>Paired with New Employee</a:t>
          </a:r>
        </a:p>
      </dgm:t>
    </dgm:pt>
    <dgm:pt modelId="{5AE74190-D95E-4BBD-8EF4-5FBF0357030D}" type="parTrans" cxnId="{9CB76A81-9FC6-4693-B406-23CAE82D06A1}">
      <dgm:prSet/>
      <dgm:spPr/>
      <dgm:t>
        <a:bodyPr/>
        <a:lstStyle/>
        <a:p>
          <a:endParaRPr lang="en-US"/>
        </a:p>
      </dgm:t>
    </dgm:pt>
    <dgm:pt modelId="{DFF406AE-C1D2-474B-A345-4458B5BBC094}" type="sibTrans" cxnId="{9CB76A81-9FC6-4693-B406-23CAE82D06A1}">
      <dgm:prSet/>
      <dgm:spPr>
        <a:ln>
          <a:solidFill>
            <a:srgbClr val="004C97"/>
          </a:solidFill>
        </a:ln>
      </dgm:spPr>
      <dgm:t>
        <a:bodyPr/>
        <a:lstStyle/>
        <a:p>
          <a:endParaRPr lang="en-US"/>
        </a:p>
      </dgm:t>
    </dgm:pt>
    <dgm:pt modelId="{9FA2D75A-1B03-4414-AB14-A8E445D115BD}">
      <dgm:prSet phldrT="[Text]"/>
      <dgm:spPr>
        <a:solidFill>
          <a:srgbClr val="004C97"/>
        </a:solidFill>
      </dgm:spPr>
      <dgm:t>
        <a:bodyPr/>
        <a:lstStyle/>
        <a:p>
          <a:r>
            <a:rPr lang="en-US" dirty="0"/>
            <a:t>Phase 1</a:t>
          </a:r>
        </a:p>
      </dgm:t>
    </dgm:pt>
    <dgm:pt modelId="{6EEA66CD-9AC0-4C75-8F83-E521F72BC595}" type="parTrans" cxnId="{F8F5FECF-1157-4CA0-9FC6-F1D7B3F99540}">
      <dgm:prSet/>
      <dgm:spPr/>
      <dgm:t>
        <a:bodyPr/>
        <a:lstStyle/>
        <a:p>
          <a:endParaRPr lang="en-US"/>
        </a:p>
      </dgm:t>
    </dgm:pt>
    <dgm:pt modelId="{86DF7494-BB1D-4857-9D78-1A6E2E075E17}" type="sibTrans" cxnId="{F8F5FECF-1157-4CA0-9FC6-F1D7B3F99540}">
      <dgm:prSet/>
      <dgm:spPr>
        <a:ln>
          <a:solidFill>
            <a:srgbClr val="004C97"/>
          </a:solidFill>
        </a:ln>
      </dgm:spPr>
      <dgm:t>
        <a:bodyPr/>
        <a:lstStyle/>
        <a:p>
          <a:endParaRPr lang="en-US"/>
        </a:p>
      </dgm:t>
    </dgm:pt>
    <dgm:pt modelId="{B2E651CB-CB81-45F0-ABB8-6D4C388D2A28}">
      <dgm:prSet phldrT="[Text]"/>
      <dgm:spPr>
        <a:solidFill>
          <a:srgbClr val="004C97">
            <a:alpha val="20000"/>
          </a:srgbClr>
        </a:solidFill>
      </dgm:spPr>
      <dgm:t>
        <a:bodyPr/>
        <a:lstStyle/>
        <a:p>
          <a:r>
            <a:rPr lang="en-US" dirty="0"/>
            <a:t>Phase 2</a:t>
          </a:r>
        </a:p>
      </dgm:t>
    </dgm:pt>
    <dgm:pt modelId="{4238CDCF-433F-4964-BB6F-DD76B57F7521}" type="parTrans" cxnId="{4A5342B4-E279-4005-B2C5-BF73D0AB9F95}">
      <dgm:prSet/>
      <dgm:spPr/>
      <dgm:t>
        <a:bodyPr/>
        <a:lstStyle/>
        <a:p>
          <a:endParaRPr lang="en-US"/>
        </a:p>
      </dgm:t>
    </dgm:pt>
    <dgm:pt modelId="{B635FE4C-E7CC-4674-923B-BD93A1B7BC9D}" type="sibTrans" cxnId="{4A5342B4-E279-4005-B2C5-BF73D0AB9F95}">
      <dgm:prSet/>
      <dgm:spPr>
        <a:ln>
          <a:solidFill>
            <a:schemeClr val="tx2"/>
          </a:solidFill>
        </a:ln>
      </dgm:spPr>
      <dgm:t>
        <a:bodyPr/>
        <a:lstStyle/>
        <a:p>
          <a:endParaRPr lang="en-US"/>
        </a:p>
      </dgm:t>
    </dgm:pt>
    <dgm:pt modelId="{2115EEB8-04E3-4924-AB11-6CFC0269A0A4}">
      <dgm:prSet phldrT="[Text]"/>
      <dgm:spPr>
        <a:solidFill>
          <a:srgbClr val="004C97">
            <a:alpha val="20000"/>
          </a:srgbClr>
        </a:solidFill>
      </dgm:spPr>
      <dgm:t>
        <a:bodyPr/>
        <a:lstStyle/>
        <a:p>
          <a:r>
            <a:rPr lang="en-US" dirty="0"/>
            <a:t>Phase 3</a:t>
          </a:r>
        </a:p>
      </dgm:t>
    </dgm:pt>
    <dgm:pt modelId="{139F70C7-0699-46A3-B0F5-361F1B2ECC77}" type="parTrans" cxnId="{D68E7D78-67D8-4017-AB0B-5A44E5F3062A}">
      <dgm:prSet/>
      <dgm:spPr/>
      <dgm:t>
        <a:bodyPr/>
        <a:lstStyle/>
        <a:p>
          <a:endParaRPr lang="en-US"/>
        </a:p>
      </dgm:t>
    </dgm:pt>
    <dgm:pt modelId="{285599F3-0E14-46D6-8DAB-370EE3979EDF}" type="sibTrans" cxnId="{D68E7D78-67D8-4017-AB0B-5A44E5F3062A}">
      <dgm:prSet/>
      <dgm:spPr>
        <a:ln>
          <a:solidFill>
            <a:schemeClr val="tx1"/>
          </a:solidFill>
        </a:ln>
      </dgm:spPr>
      <dgm:t>
        <a:bodyPr/>
        <a:lstStyle/>
        <a:p>
          <a:endParaRPr lang="en-US"/>
        </a:p>
      </dgm:t>
    </dgm:pt>
    <dgm:pt modelId="{A8396AB3-50E8-4E2F-90EA-112F0E9F7609}" type="pres">
      <dgm:prSet presAssocID="{0372EC26-1219-4377-806B-9FDA6C8249C4}" presName="cycle" presStyleCnt="0">
        <dgm:presLayoutVars>
          <dgm:dir/>
          <dgm:resizeHandles val="exact"/>
        </dgm:presLayoutVars>
      </dgm:prSet>
      <dgm:spPr/>
    </dgm:pt>
    <dgm:pt modelId="{D9357FF0-C4FB-472E-B33E-F76460750A81}" type="pres">
      <dgm:prSet presAssocID="{0190B107-DB69-4B4E-8F70-B5F40BB30A73}" presName="node" presStyleLbl="node1" presStyleIdx="0" presStyleCnt="5">
        <dgm:presLayoutVars>
          <dgm:bulletEnabled val="1"/>
        </dgm:presLayoutVars>
      </dgm:prSet>
      <dgm:spPr/>
    </dgm:pt>
    <dgm:pt modelId="{3CB67C91-CD16-4E95-A156-170789B98A8E}" type="pres">
      <dgm:prSet presAssocID="{0190B107-DB69-4B4E-8F70-B5F40BB30A73}" presName="spNode" presStyleCnt="0"/>
      <dgm:spPr/>
    </dgm:pt>
    <dgm:pt modelId="{5559CE62-C5CA-453A-B309-DFAAB2854D77}" type="pres">
      <dgm:prSet presAssocID="{6B02EB02-E8B1-47B9-ADAC-095355FEFEEE}" presName="sibTrans" presStyleLbl="sibTrans1D1" presStyleIdx="0" presStyleCnt="5"/>
      <dgm:spPr/>
    </dgm:pt>
    <dgm:pt modelId="{BD6E31A9-7369-48C1-9617-4F9E99C80342}" type="pres">
      <dgm:prSet presAssocID="{64E31396-5283-457E-999D-6C88A274EB7C}" presName="node" presStyleLbl="node1" presStyleIdx="1" presStyleCnt="5">
        <dgm:presLayoutVars>
          <dgm:bulletEnabled val="1"/>
        </dgm:presLayoutVars>
      </dgm:prSet>
      <dgm:spPr/>
    </dgm:pt>
    <dgm:pt modelId="{4D51CE5B-5A04-4D29-A44F-0BFA7F78355E}" type="pres">
      <dgm:prSet presAssocID="{64E31396-5283-457E-999D-6C88A274EB7C}" presName="spNode" presStyleCnt="0"/>
      <dgm:spPr/>
    </dgm:pt>
    <dgm:pt modelId="{D6BAE189-B746-42B3-B9DE-2DCF1BB3DD1E}" type="pres">
      <dgm:prSet presAssocID="{DFF406AE-C1D2-474B-A345-4458B5BBC094}" presName="sibTrans" presStyleLbl="sibTrans1D1" presStyleIdx="1" presStyleCnt="5"/>
      <dgm:spPr/>
    </dgm:pt>
    <dgm:pt modelId="{ED871F12-CF6D-4010-A3E4-4B74E2D5C204}" type="pres">
      <dgm:prSet presAssocID="{9FA2D75A-1B03-4414-AB14-A8E445D115BD}" presName="node" presStyleLbl="node1" presStyleIdx="2" presStyleCnt="5">
        <dgm:presLayoutVars>
          <dgm:bulletEnabled val="1"/>
        </dgm:presLayoutVars>
      </dgm:prSet>
      <dgm:spPr/>
    </dgm:pt>
    <dgm:pt modelId="{E910F7E2-82AA-48E7-A20B-6A6506231224}" type="pres">
      <dgm:prSet presAssocID="{9FA2D75A-1B03-4414-AB14-A8E445D115BD}" presName="spNode" presStyleCnt="0"/>
      <dgm:spPr/>
    </dgm:pt>
    <dgm:pt modelId="{F921096D-7487-4F40-9B99-12BC2CBEF3F3}" type="pres">
      <dgm:prSet presAssocID="{86DF7494-BB1D-4857-9D78-1A6E2E075E17}" presName="sibTrans" presStyleLbl="sibTrans1D1" presStyleIdx="2" presStyleCnt="5"/>
      <dgm:spPr/>
    </dgm:pt>
    <dgm:pt modelId="{9EAA1BBE-6282-4CD3-B0BD-8DFE1FC727B4}" type="pres">
      <dgm:prSet presAssocID="{B2E651CB-CB81-45F0-ABB8-6D4C388D2A28}" presName="node" presStyleLbl="node1" presStyleIdx="3" presStyleCnt="5">
        <dgm:presLayoutVars>
          <dgm:bulletEnabled val="1"/>
        </dgm:presLayoutVars>
      </dgm:prSet>
      <dgm:spPr/>
    </dgm:pt>
    <dgm:pt modelId="{7104E5C0-04FB-428F-B039-10E1F70E5E48}" type="pres">
      <dgm:prSet presAssocID="{B2E651CB-CB81-45F0-ABB8-6D4C388D2A28}" presName="spNode" presStyleCnt="0"/>
      <dgm:spPr/>
    </dgm:pt>
    <dgm:pt modelId="{35E0107A-15C5-45A7-BBA2-EC1EC829A820}" type="pres">
      <dgm:prSet presAssocID="{B635FE4C-E7CC-4674-923B-BD93A1B7BC9D}" presName="sibTrans" presStyleLbl="sibTrans1D1" presStyleIdx="3" presStyleCnt="5"/>
      <dgm:spPr/>
    </dgm:pt>
    <dgm:pt modelId="{CB816772-641B-49F7-A191-4855BE2AC738}" type="pres">
      <dgm:prSet presAssocID="{2115EEB8-04E3-4924-AB11-6CFC0269A0A4}" presName="node" presStyleLbl="node1" presStyleIdx="4" presStyleCnt="5">
        <dgm:presLayoutVars>
          <dgm:bulletEnabled val="1"/>
        </dgm:presLayoutVars>
      </dgm:prSet>
      <dgm:spPr/>
    </dgm:pt>
    <dgm:pt modelId="{260404FD-E020-4EE0-B5B7-0F7E425A866D}" type="pres">
      <dgm:prSet presAssocID="{2115EEB8-04E3-4924-AB11-6CFC0269A0A4}" presName="spNode" presStyleCnt="0"/>
      <dgm:spPr/>
    </dgm:pt>
    <dgm:pt modelId="{8F59376A-BC09-4F1E-90BA-CDD552F83952}" type="pres">
      <dgm:prSet presAssocID="{285599F3-0E14-46D6-8DAB-370EE3979EDF}" presName="sibTrans" presStyleLbl="sibTrans1D1" presStyleIdx="4" presStyleCnt="5"/>
      <dgm:spPr/>
    </dgm:pt>
  </dgm:ptLst>
  <dgm:cxnLst>
    <dgm:cxn modelId="{276B1110-6C02-4228-A4E9-6C1F29295068}" type="presOf" srcId="{DFF406AE-C1D2-474B-A345-4458B5BBC094}" destId="{D6BAE189-B746-42B3-B9DE-2DCF1BB3DD1E}" srcOrd="0" destOrd="0" presId="urn:microsoft.com/office/officeart/2005/8/layout/cycle5"/>
    <dgm:cxn modelId="{E24B9333-79C9-47B5-B13A-AEC3CF8823F5}" type="presOf" srcId="{2115EEB8-04E3-4924-AB11-6CFC0269A0A4}" destId="{CB816772-641B-49F7-A191-4855BE2AC738}" srcOrd="0" destOrd="0" presId="urn:microsoft.com/office/officeart/2005/8/layout/cycle5"/>
    <dgm:cxn modelId="{BEB7C538-04FA-47EF-99D7-864CE0177445}" type="presOf" srcId="{B2E651CB-CB81-45F0-ABB8-6D4C388D2A28}" destId="{9EAA1BBE-6282-4CD3-B0BD-8DFE1FC727B4}" srcOrd="0" destOrd="0" presId="urn:microsoft.com/office/officeart/2005/8/layout/cycle5"/>
    <dgm:cxn modelId="{A001F25E-79BA-4A2E-AAB7-D4192D6C41DB}" type="presOf" srcId="{B635FE4C-E7CC-4674-923B-BD93A1B7BC9D}" destId="{35E0107A-15C5-45A7-BBA2-EC1EC829A820}" srcOrd="0" destOrd="0" presId="urn:microsoft.com/office/officeart/2005/8/layout/cycle5"/>
    <dgm:cxn modelId="{ED93D466-3619-427F-9AA0-04F643C744DF}" type="presOf" srcId="{9FA2D75A-1B03-4414-AB14-A8E445D115BD}" destId="{ED871F12-CF6D-4010-A3E4-4B74E2D5C204}" srcOrd="0" destOrd="0" presId="urn:microsoft.com/office/officeart/2005/8/layout/cycle5"/>
    <dgm:cxn modelId="{D89B2647-9FFA-4D33-B1B1-B2AA8A2EB57C}" type="presOf" srcId="{0372EC26-1219-4377-806B-9FDA6C8249C4}" destId="{A8396AB3-50E8-4E2F-90EA-112F0E9F7609}" srcOrd="0" destOrd="0" presId="urn:microsoft.com/office/officeart/2005/8/layout/cycle5"/>
    <dgm:cxn modelId="{D68E7D78-67D8-4017-AB0B-5A44E5F3062A}" srcId="{0372EC26-1219-4377-806B-9FDA6C8249C4}" destId="{2115EEB8-04E3-4924-AB11-6CFC0269A0A4}" srcOrd="4" destOrd="0" parTransId="{139F70C7-0699-46A3-B0F5-361F1B2ECC77}" sibTransId="{285599F3-0E14-46D6-8DAB-370EE3979EDF}"/>
    <dgm:cxn modelId="{A98E297E-E4AD-4E21-96FB-C505B3FAA225}" type="presOf" srcId="{6B02EB02-E8B1-47B9-ADAC-095355FEFEEE}" destId="{5559CE62-C5CA-453A-B309-DFAAB2854D77}" srcOrd="0" destOrd="0" presId="urn:microsoft.com/office/officeart/2005/8/layout/cycle5"/>
    <dgm:cxn modelId="{9CB76A81-9FC6-4693-B406-23CAE82D06A1}" srcId="{0372EC26-1219-4377-806B-9FDA6C8249C4}" destId="{64E31396-5283-457E-999D-6C88A274EB7C}" srcOrd="1" destOrd="0" parTransId="{5AE74190-D95E-4BBD-8EF4-5FBF0357030D}" sibTransId="{DFF406AE-C1D2-474B-A345-4458B5BBC094}"/>
    <dgm:cxn modelId="{52B6848D-ACA0-458E-873B-7ACCD615ED3C}" srcId="{0372EC26-1219-4377-806B-9FDA6C8249C4}" destId="{0190B107-DB69-4B4E-8F70-B5F40BB30A73}" srcOrd="0" destOrd="0" parTransId="{3C0D92BC-AF98-43AB-A3B3-306B062C67CE}" sibTransId="{6B02EB02-E8B1-47B9-ADAC-095355FEFEEE}"/>
    <dgm:cxn modelId="{2F6F178E-06D6-4DAE-A40D-D3DCEE787219}" type="presOf" srcId="{0190B107-DB69-4B4E-8F70-B5F40BB30A73}" destId="{D9357FF0-C4FB-472E-B33E-F76460750A81}" srcOrd="0" destOrd="0" presId="urn:microsoft.com/office/officeart/2005/8/layout/cycle5"/>
    <dgm:cxn modelId="{4A5342B4-E279-4005-B2C5-BF73D0AB9F95}" srcId="{0372EC26-1219-4377-806B-9FDA6C8249C4}" destId="{B2E651CB-CB81-45F0-ABB8-6D4C388D2A28}" srcOrd="3" destOrd="0" parTransId="{4238CDCF-433F-4964-BB6F-DD76B57F7521}" sibTransId="{B635FE4C-E7CC-4674-923B-BD93A1B7BC9D}"/>
    <dgm:cxn modelId="{F8F5FECF-1157-4CA0-9FC6-F1D7B3F99540}" srcId="{0372EC26-1219-4377-806B-9FDA6C8249C4}" destId="{9FA2D75A-1B03-4414-AB14-A8E445D115BD}" srcOrd="2" destOrd="0" parTransId="{6EEA66CD-9AC0-4C75-8F83-E521F72BC595}" sibTransId="{86DF7494-BB1D-4857-9D78-1A6E2E075E17}"/>
    <dgm:cxn modelId="{9C00B3E7-662D-4B97-A399-2BAAECD9E878}" type="presOf" srcId="{285599F3-0E14-46D6-8DAB-370EE3979EDF}" destId="{8F59376A-BC09-4F1E-90BA-CDD552F83952}" srcOrd="0" destOrd="0" presId="urn:microsoft.com/office/officeart/2005/8/layout/cycle5"/>
    <dgm:cxn modelId="{EF49CDF0-140D-466D-B954-E738FA06BF84}" type="presOf" srcId="{64E31396-5283-457E-999D-6C88A274EB7C}" destId="{BD6E31A9-7369-48C1-9617-4F9E99C80342}" srcOrd="0" destOrd="0" presId="urn:microsoft.com/office/officeart/2005/8/layout/cycle5"/>
    <dgm:cxn modelId="{088D55FA-20DE-47CB-A467-36B436E3A12E}" type="presOf" srcId="{86DF7494-BB1D-4857-9D78-1A6E2E075E17}" destId="{F921096D-7487-4F40-9B99-12BC2CBEF3F3}" srcOrd="0" destOrd="0" presId="urn:microsoft.com/office/officeart/2005/8/layout/cycle5"/>
    <dgm:cxn modelId="{06FCEED3-9118-4537-A868-69C50D5EAA17}" type="presParOf" srcId="{A8396AB3-50E8-4E2F-90EA-112F0E9F7609}" destId="{D9357FF0-C4FB-472E-B33E-F76460750A81}" srcOrd="0" destOrd="0" presId="urn:microsoft.com/office/officeart/2005/8/layout/cycle5"/>
    <dgm:cxn modelId="{37B232F8-153D-46A4-8ACC-905DF8AC8DF9}" type="presParOf" srcId="{A8396AB3-50E8-4E2F-90EA-112F0E9F7609}" destId="{3CB67C91-CD16-4E95-A156-170789B98A8E}" srcOrd="1" destOrd="0" presId="urn:microsoft.com/office/officeart/2005/8/layout/cycle5"/>
    <dgm:cxn modelId="{C72F4FEB-0F98-4303-BD72-AA0D40D8E4DA}" type="presParOf" srcId="{A8396AB3-50E8-4E2F-90EA-112F0E9F7609}" destId="{5559CE62-C5CA-453A-B309-DFAAB2854D77}" srcOrd="2" destOrd="0" presId="urn:microsoft.com/office/officeart/2005/8/layout/cycle5"/>
    <dgm:cxn modelId="{87850E13-02E8-497D-B5F9-6B1C415918DF}" type="presParOf" srcId="{A8396AB3-50E8-4E2F-90EA-112F0E9F7609}" destId="{BD6E31A9-7369-48C1-9617-4F9E99C80342}" srcOrd="3" destOrd="0" presId="urn:microsoft.com/office/officeart/2005/8/layout/cycle5"/>
    <dgm:cxn modelId="{A25BC12D-72C2-408E-A37E-F194C7A251D5}" type="presParOf" srcId="{A8396AB3-50E8-4E2F-90EA-112F0E9F7609}" destId="{4D51CE5B-5A04-4D29-A44F-0BFA7F78355E}" srcOrd="4" destOrd="0" presId="urn:microsoft.com/office/officeart/2005/8/layout/cycle5"/>
    <dgm:cxn modelId="{A322CAC7-D6DC-4021-BDC3-C3D83C583460}" type="presParOf" srcId="{A8396AB3-50E8-4E2F-90EA-112F0E9F7609}" destId="{D6BAE189-B746-42B3-B9DE-2DCF1BB3DD1E}" srcOrd="5" destOrd="0" presId="urn:microsoft.com/office/officeart/2005/8/layout/cycle5"/>
    <dgm:cxn modelId="{02BA05FA-0031-493C-AE64-2859F2A126B3}" type="presParOf" srcId="{A8396AB3-50E8-4E2F-90EA-112F0E9F7609}" destId="{ED871F12-CF6D-4010-A3E4-4B74E2D5C204}" srcOrd="6" destOrd="0" presId="urn:microsoft.com/office/officeart/2005/8/layout/cycle5"/>
    <dgm:cxn modelId="{6B9DF770-35AB-4AA2-820E-5C56A94AB50C}" type="presParOf" srcId="{A8396AB3-50E8-4E2F-90EA-112F0E9F7609}" destId="{E910F7E2-82AA-48E7-A20B-6A6506231224}" srcOrd="7" destOrd="0" presId="urn:microsoft.com/office/officeart/2005/8/layout/cycle5"/>
    <dgm:cxn modelId="{A11B3E9F-A029-49BA-A1D2-128D96CEFA57}" type="presParOf" srcId="{A8396AB3-50E8-4E2F-90EA-112F0E9F7609}" destId="{F921096D-7487-4F40-9B99-12BC2CBEF3F3}" srcOrd="8" destOrd="0" presId="urn:microsoft.com/office/officeart/2005/8/layout/cycle5"/>
    <dgm:cxn modelId="{0F796F5E-FD42-4F37-96FF-C8DBA8C7E875}" type="presParOf" srcId="{A8396AB3-50E8-4E2F-90EA-112F0E9F7609}" destId="{9EAA1BBE-6282-4CD3-B0BD-8DFE1FC727B4}" srcOrd="9" destOrd="0" presId="urn:microsoft.com/office/officeart/2005/8/layout/cycle5"/>
    <dgm:cxn modelId="{3EE0B070-1144-4F5F-B25F-06CC136BE518}" type="presParOf" srcId="{A8396AB3-50E8-4E2F-90EA-112F0E9F7609}" destId="{7104E5C0-04FB-428F-B039-10E1F70E5E48}" srcOrd="10" destOrd="0" presId="urn:microsoft.com/office/officeart/2005/8/layout/cycle5"/>
    <dgm:cxn modelId="{753A45C5-96E8-4BC3-A732-FD339C0E6B05}" type="presParOf" srcId="{A8396AB3-50E8-4E2F-90EA-112F0E9F7609}" destId="{35E0107A-15C5-45A7-BBA2-EC1EC829A820}" srcOrd="11" destOrd="0" presId="urn:microsoft.com/office/officeart/2005/8/layout/cycle5"/>
    <dgm:cxn modelId="{052ACFB2-2100-4C13-8A86-D1F1843F42D8}" type="presParOf" srcId="{A8396AB3-50E8-4E2F-90EA-112F0E9F7609}" destId="{CB816772-641B-49F7-A191-4855BE2AC738}" srcOrd="12" destOrd="0" presId="urn:microsoft.com/office/officeart/2005/8/layout/cycle5"/>
    <dgm:cxn modelId="{CE254D7C-25BB-40EB-94D2-6FBD01C41810}" type="presParOf" srcId="{A8396AB3-50E8-4E2F-90EA-112F0E9F7609}" destId="{260404FD-E020-4EE0-B5B7-0F7E425A866D}" srcOrd="13" destOrd="0" presId="urn:microsoft.com/office/officeart/2005/8/layout/cycle5"/>
    <dgm:cxn modelId="{42CC9A9D-FFD3-4FAC-A61A-4D327D8EB958}" type="presParOf" srcId="{A8396AB3-50E8-4E2F-90EA-112F0E9F7609}" destId="{8F59376A-BC09-4F1E-90BA-CDD552F83952}"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72EC26-1219-4377-806B-9FDA6C8249C4}"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190B107-DB69-4B4E-8F70-B5F40BB30A73}">
      <dgm:prSet phldrT="[Text]"/>
      <dgm:spPr>
        <a:solidFill>
          <a:srgbClr val="004C97"/>
        </a:solidFill>
      </dgm:spPr>
      <dgm:t>
        <a:bodyPr/>
        <a:lstStyle/>
        <a:p>
          <a:r>
            <a:rPr lang="en-US" dirty="0"/>
            <a:t>Buddies</a:t>
          </a:r>
        </a:p>
      </dgm:t>
    </dgm:pt>
    <dgm:pt modelId="{3C0D92BC-AF98-43AB-A3B3-306B062C67CE}" type="parTrans" cxnId="{52B6848D-ACA0-458E-873B-7ACCD615ED3C}">
      <dgm:prSet/>
      <dgm:spPr/>
      <dgm:t>
        <a:bodyPr/>
        <a:lstStyle/>
        <a:p>
          <a:endParaRPr lang="en-US"/>
        </a:p>
      </dgm:t>
    </dgm:pt>
    <dgm:pt modelId="{6B02EB02-E8B1-47B9-ADAC-095355FEFEEE}" type="sibTrans" cxnId="{52B6848D-ACA0-458E-873B-7ACCD615ED3C}">
      <dgm:prSet/>
      <dgm:spPr>
        <a:ln>
          <a:solidFill>
            <a:schemeClr val="tx1"/>
          </a:solidFill>
        </a:ln>
      </dgm:spPr>
      <dgm:t>
        <a:bodyPr/>
        <a:lstStyle/>
        <a:p>
          <a:endParaRPr lang="en-US"/>
        </a:p>
      </dgm:t>
    </dgm:pt>
    <dgm:pt modelId="{64E31396-5283-457E-999D-6C88A274EB7C}">
      <dgm:prSet phldrT="[Text]"/>
      <dgm:spPr>
        <a:solidFill>
          <a:srgbClr val="004C97"/>
        </a:solidFill>
      </dgm:spPr>
      <dgm:t>
        <a:bodyPr/>
        <a:lstStyle/>
        <a:p>
          <a:r>
            <a:rPr lang="en-US" dirty="0"/>
            <a:t>Paired with New Employee</a:t>
          </a:r>
        </a:p>
      </dgm:t>
    </dgm:pt>
    <dgm:pt modelId="{5AE74190-D95E-4BBD-8EF4-5FBF0357030D}" type="parTrans" cxnId="{9CB76A81-9FC6-4693-B406-23CAE82D06A1}">
      <dgm:prSet/>
      <dgm:spPr/>
      <dgm:t>
        <a:bodyPr/>
        <a:lstStyle/>
        <a:p>
          <a:endParaRPr lang="en-US"/>
        </a:p>
      </dgm:t>
    </dgm:pt>
    <dgm:pt modelId="{DFF406AE-C1D2-474B-A345-4458B5BBC094}" type="sibTrans" cxnId="{9CB76A81-9FC6-4693-B406-23CAE82D06A1}">
      <dgm:prSet/>
      <dgm:spPr>
        <a:ln>
          <a:solidFill>
            <a:srgbClr val="004C97"/>
          </a:solidFill>
        </a:ln>
      </dgm:spPr>
      <dgm:t>
        <a:bodyPr/>
        <a:lstStyle/>
        <a:p>
          <a:endParaRPr lang="en-US"/>
        </a:p>
      </dgm:t>
    </dgm:pt>
    <dgm:pt modelId="{9FA2D75A-1B03-4414-AB14-A8E445D115BD}">
      <dgm:prSet phldrT="[Text]"/>
      <dgm:spPr>
        <a:solidFill>
          <a:srgbClr val="004C97"/>
        </a:solidFill>
      </dgm:spPr>
      <dgm:t>
        <a:bodyPr/>
        <a:lstStyle/>
        <a:p>
          <a:r>
            <a:rPr lang="en-US" dirty="0"/>
            <a:t>Phase 1</a:t>
          </a:r>
        </a:p>
      </dgm:t>
    </dgm:pt>
    <dgm:pt modelId="{6EEA66CD-9AC0-4C75-8F83-E521F72BC595}" type="parTrans" cxnId="{F8F5FECF-1157-4CA0-9FC6-F1D7B3F99540}">
      <dgm:prSet/>
      <dgm:spPr/>
      <dgm:t>
        <a:bodyPr/>
        <a:lstStyle/>
        <a:p>
          <a:endParaRPr lang="en-US"/>
        </a:p>
      </dgm:t>
    </dgm:pt>
    <dgm:pt modelId="{86DF7494-BB1D-4857-9D78-1A6E2E075E17}" type="sibTrans" cxnId="{F8F5FECF-1157-4CA0-9FC6-F1D7B3F99540}">
      <dgm:prSet/>
      <dgm:spPr>
        <a:ln>
          <a:solidFill>
            <a:srgbClr val="004C97"/>
          </a:solidFill>
        </a:ln>
      </dgm:spPr>
      <dgm:t>
        <a:bodyPr/>
        <a:lstStyle/>
        <a:p>
          <a:endParaRPr lang="en-US"/>
        </a:p>
      </dgm:t>
    </dgm:pt>
    <dgm:pt modelId="{B2E651CB-CB81-45F0-ABB8-6D4C388D2A28}">
      <dgm:prSet phldrT="[Text]"/>
      <dgm:spPr>
        <a:solidFill>
          <a:srgbClr val="004C97"/>
        </a:solidFill>
      </dgm:spPr>
      <dgm:t>
        <a:bodyPr/>
        <a:lstStyle/>
        <a:p>
          <a:r>
            <a:rPr lang="en-US" dirty="0"/>
            <a:t>Phase 2</a:t>
          </a:r>
        </a:p>
      </dgm:t>
    </dgm:pt>
    <dgm:pt modelId="{4238CDCF-433F-4964-BB6F-DD76B57F7521}" type="parTrans" cxnId="{4A5342B4-E279-4005-B2C5-BF73D0AB9F95}">
      <dgm:prSet/>
      <dgm:spPr/>
      <dgm:t>
        <a:bodyPr/>
        <a:lstStyle/>
        <a:p>
          <a:endParaRPr lang="en-US"/>
        </a:p>
      </dgm:t>
    </dgm:pt>
    <dgm:pt modelId="{B635FE4C-E7CC-4674-923B-BD93A1B7BC9D}" type="sibTrans" cxnId="{4A5342B4-E279-4005-B2C5-BF73D0AB9F95}">
      <dgm:prSet/>
      <dgm:spPr>
        <a:ln>
          <a:solidFill>
            <a:schemeClr val="tx2"/>
          </a:solidFill>
        </a:ln>
      </dgm:spPr>
      <dgm:t>
        <a:bodyPr/>
        <a:lstStyle/>
        <a:p>
          <a:endParaRPr lang="en-US"/>
        </a:p>
      </dgm:t>
    </dgm:pt>
    <dgm:pt modelId="{2115EEB8-04E3-4924-AB11-6CFC0269A0A4}">
      <dgm:prSet phldrT="[Text]"/>
      <dgm:spPr>
        <a:solidFill>
          <a:srgbClr val="004C97">
            <a:alpha val="20000"/>
          </a:srgbClr>
        </a:solidFill>
      </dgm:spPr>
      <dgm:t>
        <a:bodyPr/>
        <a:lstStyle/>
        <a:p>
          <a:r>
            <a:rPr lang="en-US" dirty="0"/>
            <a:t>Phase 3</a:t>
          </a:r>
        </a:p>
      </dgm:t>
    </dgm:pt>
    <dgm:pt modelId="{139F70C7-0699-46A3-B0F5-361F1B2ECC77}" type="parTrans" cxnId="{D68E7D78-67D8-4017-AB0B-5A44E5F3062A}">
      <dgm:prSet/>
      <dgm:spPr/>
      <dgm:t>
        <a:bodyPr/>
        <a:lstStyle/>
        <a:p>
          <a:endParaRPr lang="en-US"/>
        </a:p>
      </dgm:t>
    </dgm:pt>
    <dgm:pt modelId="{285599F3-0E14-46D6-8DAB-370EE3979EDF}" type="sibTrans" cxnId="{D68E7D78-67D8-4017-AB0B-5A44E5F3062A}">
      <dgm:prSet/>
      <dgm:spPr>
        <a:ln>
          <a:solidFill>
            <a:schemeClr val="tx1"/>
          </a:solidFill>
        </a:ln>
      </dgm:spPr>
      <dgm:t>
        <a:bodyPr/>
        <a:lstStyle/>
        <a:p>
          <a:endParaRPr lang="en-US"/>
        </a:p>
      </dgm:t>
    </dgm:pt>
    <dgm:pt modelId="{A8396AB3-50E8-4E2F-90EA-112F0E9F7609}" type="pres">
      <dgm:prSet presAssocID="{0372EC26-1219-4377-806B-9FDA6C8249C4}" presName="cycle" presStyleCnt="0">
        <dgm:presLayoutVars>
          <dgm:dir/>
          <dgm:resizeHandles val="exact"/>
        </dgm:presLayoutVars>
      </dgm:prSet>
      <dgm:spPr/>
    </dgm:pt>
    <dgm:pt modelId="{D9357FF0-C4FB-472E-B33E-F76460750A81}" type="pres">
      <dgm:prSet presAssocID="{0190B107-DB69-4B4E-8F70-B5F40BB30A73}" presName="node" presStyleLbl="node1" presStyleIdx="0" presStyleCnt="5">
        <dgm:presLayoutVars>
          <dgm:bulletEnabled val="1"/>
        </dgm:presLayoutVars>
      </dgm:prSet>
      <dgm:spPr/>
    </dgm:pt>
    <dgm:pt modelId="{3CB67C91-CD16-4E95-A156-170789B98A8E}" type="pres">
      <dgm:prSet presAssocID="{0190B107-DB69-4B4E-8F70-B5F40BB30A73}" presName="spNode" presStyleCnt="0"/>
      <dgm:spPr/>
    </dgm:pt>
    <dgm:pt modelId="{5559CE62-C5CA-453A-B309-DFAAB2854D77}" type="pres">
      <dgm:prSet presAssocID="{6B02EB02-E8B1-47B9-ADAC-095355FEFEEE}" presName="sibTrans" presStyleLbl="sibTrans1D1" presStyleIdx="0" presStyleCnt="5"/>
      <dgm:spPr/>
    </dgm:pt>
    <dgm:pt modelId="{BD6E31A9-7369-48C1-9617-4F9E99C80342}" type="pres">
      <dgm:prSet presAssocID="{64E31396-5283-457E-999D-6C88A274EB7C}" presName="node" presStyleLbl="node1" presStyleIdx="1" presStyleCnt="5">
        <dgm:presLayoutVars>
          <dgm:bulletEnabled val="1"/>
        </dgm:presLayoutVars>
      </dgm:prSet>
      <dgm:spPr/>
    </dgm:pt>
    <dgm:pt modelId="{4D51CE5B-5A04-4D29-A44F-0BFA7F78355E}" type="pres">
      <dgm:prSet presAssocID="{64E31396-5283-457E-999D-6C88A274EB7C}" presName="spNode" presStyleCnt="0"/>
      <dgm:spPr/>
    </dgm:pt>
    <dgm:pt modelId="{D6BAE189-B746-42B3-B9DE-2DCF1BB3DD1E}" type="pres">
      <dgm:prSet presAssocID="{DFF406AE-C1D2-474B-A345-4458B5BBC094}" presName="sibTrans" presStyleLbl="sibTrans1D1" presStyleIdx="1" presStyleCnt="5"/>
      <dgm:spPr/>
    </dgm:pt>
    <dgm:pt modelId="{ED871F12-CF6D-4010-A3E4-4B74E2D5C204}" type="pres">
      <dgm:prSet presAssocID="{9FA2D75A-1B03-4414-AB14-A8E445D115BD}" presName="node" presStyleLbl="node1" presStyleIdx="2" presStyleCnt="5">
        <dgm:presLayoutVars>
          <dgm:bulletEnabled val="1"/>
        </dgm:presLayoutVars>
      </dgm:prSet>
      <dgm:spPr/>
    </dgm:pt>
    <dgm:pt modelId="{E910F7E2-82AA-48E7-A20B-6A6506231224}" type="pres">
      <dgm:prSet presAssocID="{9FA2D75A-1B03-4414-AB14-A8E445D115BD}" presName="spNode" presStyleCnt="0"/>
      <dgm:spPr/>
    </dgm:pt>
    <dgm:pt modelId="{F921096D-7487-4F40-9B99-12BC2CBEF3F3}" type="pres">
      <dgm:prSet presAssocID="{86DF7494-BB1D-4857-9D78-1A6E2E075E17}" presName="sibTrans" presStyleLbl="sibTrans1D1" presStyleIdx="2" presStyleCnt="5"/>
      <dgm:spPr/>
    </dgm:pt>
    <dgm:pt modelId="{9EAA1BBE-6282-4CD3-B0BD-8DFE1FC727B4}" type="pres">
      <dgm:prSet presAssocID="{B2E651CB-CB81-45F0-ABB8-6D4C388D2A28}" presName="node" presStyleLbl="node1" presStyleIdx="3" presStyleCnt="5">
        <dgm:presLayoutVars>
          <dgm:bulletEnabled val="1"/>
        </dgm:presLayoutVars>
      </dgm:prSet>
      <dgm:spPr/>
    </dgm:pt>
    <dgm:pt modelId="{7104E5C0-04FB-428F-B039-10E1F70E5E48}" type="pres">
      <dgm:prSet presAssocID="{B2E651CB-CB81-45F0-ABB8-6D4C388D2A28}" presName="spNode" presStyleCnt="0"/>
      <dgm:spPr/>
    </dgm:pt>
    <dgm:pt modelId="{35E0107A-15C5-45A7-BBA2-EC1EC829A820}" type="pres">
      <dgm:prSet presAssocID="{B635FE4C-E7CC-4674-923B-BD93A1B7BC9D}" presName="sibTrans" presStyleLbl="sibTrans1D1" presStyleIdx="3" presStyleCnt="5"/>
      <dgm:spPr/>
    </dgm:pt>
    <dgm:pt modelId="{CB816772-641B-49F7-A191-4855BE2AC738}" type="pres">
      <dgm:prSet presAssocID="{2115EEB8-04E3-4924-AB11-6CFC0269A0A4}" presName="node" presStyleLbl="node1" presStyleIdx="4" presStyleCnt="5">
        <dgm:presLayoutVars>
          <dgm:bulletEnabled val="1"/>
        </dgm:presLayoutVars>
      </dgm:prSet>
      <dgm:spPr/>
    </dgm:pt>
    <dgm:pt modelId="{260404FD-E020-4EE0-B5B7-0F7E425A866D}" type="pres">
      <dgm:prSet presAssocID="{2115EEB8-04E3-4924-AB11-6CFC0269A0A4}" presName="spNode" presStyleCnt="0"/>
      <dgm:spPr/>
    </dgm:pt>
    <dgm:pt modelId="{8F59376A-BC09-4F1E-90BA-CDD552F83952}" type="pres">
      <dgm:prSet presAssocID="{285599F3-0E14-46D6-8DAB-370EE3979EDF}" presName="sibTrans" presStyleLbl="sibTrans1D1" presStyleIdx="4" presStyleCnt="5"/>
      <dgm:spPr/>
    </dgm:pt>
  </dgm:ptLst>
  <dgm:cxnLst>
    <dgm:cxn modelId="{276B1110-6C02-4228-A4E9-6C1F29295068}" type="presOf" srcId="{DFF406AE-C1D2-474B-A345-4458B5BBC094}" destId="{D6BAE189-B746-42B3-B9DE-2DCF1BB3DD1E}" srcOrd="0" destOrd="0" presId="urn:microsoft.com/office/officeart/2005/8/layout/cycle5"/>
    <dgm:cxn modelId="{E24B9333-79C9-47B5-B13A-AEC3CF8823F5}" type="presOf" srcId="{2115EEB8-04E3-4924-AB11-6CFC0269A0A4}" destId="{CB816772-641B-49F7-A191-4855BE2AC738}" srcOrd="0" destOrd="0" presId="urn:microsoft.com/office/officeart/2005/8/layout/cycle5"/>
    <dgm:cxn modelId="{BEB7C538-04FA-47EF-99D7-864CE0177445}" type="presOf" srcId="{B2E651CB-CB81-45F0-ABB8-6D4C388D2A28}" destId="{9EAA1BBE-6282-4CD3-B0BD-8DFE1FC727B4}" srcOrd="0" destOrd="0" presId="urn:microsoft.com/office/officeart/2005/8/layout/cycle5"/>
    <dgm:cxn modelId="{A001F25E-79BA-4A2E-AAB7-D4192D6C41DB}" type="presOf" srcId="{B635FE4C-E7CC-4674-923B-BD93A1B7BC9D}" destId="{35E0107A-15C5-45A7-BBA2-EC1EC829A820}" srcOrd="0" destOrd="0" presId="urn:microsoft.com/office/officeart/2005/8/layout/cycle5"/>
    <dgm:cxn modelId="{ED93D466-3619-427F-9AA0-04F643C744DF}" type="presOf" srcId="{9FA2D75A-1B03-4414-AB14-A8E445D115BD}" destId="{ED871F12-CF6D-4010-A3E4-4B74E2D5C204}" srcOrd="0" destOrd="0" presId="urn:microsoft.com/office/officeart/2005/8/layout/cycle5"/>
    <dgm:cxn modelId="{D89B2647-9FFA-4D33-B1B1-B2AA8A2EB57C}" type="presOf" srcId="{0372EC26-1219-4377-806B-9FDA6C8249C4}" destId="{A8396AB3-50E8-4E2F-90EA-112F0E9F7609}" srcOrd="0" destOrd="0" presId="urn:microsoft.com/office/officeart/2005/8/layout/cycle5"/>
    <dgm:cxn modelId="{D68E7D78-67D8-4017-AB0B-5A44E5F3062A}" srcId="{0372EC26-1219-4377-806B-9FDA6C8249C4}" destId="{2115EEB8-04E3-4924-AB11-6CFC0269A0A4}" srcOrd="4" destOrd="0" parTransId="{139F70C7-0699-46A3-B0F5-361F1B2ECC77}" sibTransId="{285599F3-0E14-46D6-8DAB-370EE3979EDF}"/>
    <dgm:cxn modelId="{A98E297E-E4AD-4E21-96FB-C505B3FAA225}" type="presOf" srcId="{6B02EB02-E8B1-47B9-ADAC-095355FEFEEE}" destId="{5559CE62-C5CA-453A-B309-DFAAB2854D77}" srcOrd="0" destOrd="0" presId="urn:microsoft.com/office/officeart/2005/8/layout/cycle5"/>
    <dgm:cxn modelId="{9CB76A81-9FC6-4693-B406-23CAE82D06A1}" srcId="{0372EC26-1219-4377-806B-9FDA6C8249C4}" destId="{64E31396-5283-457E-999D-6C88A274EB7C}" srcOrd="1" destOrd="0" parTransId="{5AE74190-D95E-4BBD-8EF4-5FBF0357030D}" sibTransId="{DFF406AE-C1D2-474B-A345-4458B5BBC094}"/>
    <dgm:cxn modelId="{52B6848D-ACA0-458E-873B-7ACCD615ED3C}" srcId="{0372EC26-1219-4377-806B-9FDA6C8249C4}" destId="{0190B107-DB69-4B4E-8F70-B5F40BB30A73}" srcOrd="0" destOrd="0" parTransId="{3C0D92BC-AF98-43AB-A3B3-306B062C67CE}" sibTransId="{6B02EB02-E8B1-47B9-ADAC-095355FEFEEE}"/>
    <dgm:cxn modelId="{2F6F178E-06D6-4DAE-A40D-D3DCEE787219}" type="presOf" srcId="{0190B107-DB69-4B4E-8F70-B5F40BB30A73}" destId="{D9357FF0-C4FB-472E-B33E-F76460750A81}" srcOrd="0" destOrd="0" presId="urn:microsoft.com/office/officeart/2005/8/layout/cycle5"/>
    <dgm:cxn modelId="{4A5342B4-E279-4005-B2C5-BF73D0AB9F95}" srcId="{0372EC26-1219-4377-806B-9FDA6C8249C4}" destId="{B2E651CB-CB81-45F0-ABB8-6D4C388D2A28}" srcOrd="3" destOrd="0" parTransId="{4238CDCF-433F-4964-BB6F-DD76B57F7521}" sibTransId="{B635FE4C-E7CC-4674-923B-BD93A1B7BC9D}"/>
    <dgm:cxn modelId="{F8F5FECF-1157-4CA0-9FC6-F1D7B3F99540}" srcId="{0372EC26-1219-4377-806B-9FDA6C8249C4}" destId="{9FA2D75A-1B03-4414-AB14-A8E445D115BD}" srcOrd="2" destOrd="0" parTransId="{6EEA66CD-9AC0-4C75-8F83-E521F72BC595}" sibTransId="{86DF7494-BB1D-4857-9D78-1A6E2E075E17}"/>
    <dgm:cxn modelId="{9C00B3E7-662D-4B97-A399-2BAAECD9E878}" type="presOf" srcId="{285599F3-0E14-46D6-8DAB-370EE3979EDF}" destId="{8F59376A-BC09-4F1E-90BA-CDD552F83952}" srcOrd="0" destOrd="0" presId="urn:microsoft.com/office/officeart/2005/8/layout/cycle5"/>
    <dgm:cxn modelId="{EF49CDF0-140D-466D-B954-E738FA06BF84}" type="presOf" srcId="{64E31396-5283-457E-999D-6C88A274EB7C}" destId="{BD6E31A9-7369-48C1-9617-4F9E99C80342}" srcOrd="0" destOrd="0" presId="urn:microsoft.com/office/officeart/2005/8/layout/cycle5"/>
    <dgm:cxn modelId="{088D55FA-20DE-47CB-A467-36B436E3A12E}" type="presOf" srcId="{86DF7494-BB1D-4857-9D78-1A6E2E075E17}" destId="{F921096D-7487-4F40-9B99-12BC2CBEF3F3}" srcOrd="0" destOrd="0" presId="urn:microsoft.com/office/officeart/2005/8/layout/cycle5"/>
    <dgm:cxn modelId="{06FCEED3-9118-4537-A868-69C50D5EAA17}" type="presParOf" srcId="{A8396AB3-50E8-4E2F-90EA-112F0E9F7609}" destId="{D9357FF0-C4FB-472E-B33E-F76460750A81}" srcOrd="0" destOrd="0" presId="urn:microsoft.com/office/officeart/2005/8/layout/cycle5"/>
    <dgm:cxn modelId="{37B232F8-153D-46A4-8ACC-905DF8AC8DF9}" type="presParOf" srcId="{A8396AB3-50E8-4E2F-90EA-112F0E9F7609}" destId="{3CB67C91-CD16-4E95-A156-170789B98A8E}" srcOrd="1" destOrd="0" presId="urn:microsoft.com/office/officeart/2005/8/layout/cycle5"/>
    <dgm:cxn modelId="{C72F4FEB-0F98-4303-BD72-AA0D40D8E4DA}" type="presParOf" srcId="{A8396AB3-50E8-4E2F-90EA-112F0E9F7609}" destId="{5559CE62-C5CA-453A-B309-DFAAB2854D77}" srcOrd="2" destOrd="0" presId="urn:microsoft.com/office/officeart/2005/8/layout/cycle5"/>
    <dgm:cxn modelId="{87850E13-02E8-497D-B5F9-6B1C415918DF}" type="presParOf" srcId="{A8396AB3-50E8-4E2F-90EA-112F0E9F7609}" destId="{BD6E31A9-7369-48C1-9617-4F9E99C80342}" srcOrd="3" destOrd="0" presId="urn:microsoft.com/office/officeart/2005/8/layout/cycle5"/>
    <dgm:cxn modelId="{A25BC12D-72C2-408E-A37E-F194C7A251D5}" type="presParOf" srcId="{A8396AB3-50E8-4E2F-90EA-112F0E9F7609}" destId="{4D51CE5B-5A04-4D29-A44F-0BFA7F78355E}" srcOrd="4" destOrd="0" presId="urn:microsoft.com/office/officeart/2005/8/layout/cycle5"/>
    <dgm:cxn modelId="{A322CAC7-D6DC-4021-BDC3-C3D83C583460}" type="presParOf" srcId="{A8396AB3-50E8-4E2F-90EA-112F0E9F7609}" destId="{D6BAE189-B746-42B3-B9DE-2DCF1BB3DD1E}" srcOrd="5" destOrd="0" presId="urn:microsoft.com/office/officeart/2005/8/layout/cycle5"/>
    <dgm:cxn modelId="{02BA05FA-0031-493C-AE64-2859F2A126B3}" type="presParOf" srcId="{A8396AB3-50E8-4E2F-90EA-112F0E9F7609}" destId="{ED871F12-CF6D-4010-A3E4-4B74E2D5C204}" srcOrd="6" destOrd="0" presId="urn:microsoft.com/office/officeart/2005/8/layout/cycle5"/>
    <dgm:cxn modelId="{6B9DF770-35AB-4AA2-820E-5C56A94AB50C}" type="presParOf" srcId="{A8396AB3-50E8-4E2F-90EA-112F0E9F7609}" destId="{E910F7E2-82AA-48E7-A20B-6A6506231224}" srcOrd="7" destOrd="0" presId="urn:microsoft.com/office/officeart/2005/8/layout/cycle5"/>
    <dgm:cxn modelId="{A11B3E9F-A029-49BA-A1D2-128D96CEFA57}" type="presParOf" srcId="{A8396AB3-50E8-4E2F-90EA-112F0E9F7609}" destId="{F921096D-7487-4F40-9B99-12BC2CBEF3F3}" srcOrd="8" destOrd="0" presId="urn:microsoft.com/office/officeart/2005/8/layout/cycle5"/>
    <dgm:cxn modelId="{0F796F5E-FD42-4F37-96FF-C8DBA8C7E875}" type="presParOf" srcId="{A8396AB3-50E8-4E2F-90EA-112F0E9F7609}" destId="{9EAA1BBE-6282-4CD3-B0BD-8DFE1FC727B4}" srcOrd="9" destOrd="0" presId="urn:microsoft.com/office/officeart/2005/8/layout/cycle5"/>
    <dgm:cxn modelId="{3EE0B070-1144-4F5F-B25F-06CC136BE518}" type="presParOf" srcId="{A8396AB3-50E8-4E2F-90EA-112F0E9F7609}" destId="{7104E5C0-04FB-428F-B039-10E1F70E5E48}" srcOrd="10" destOrd="0" presId="urn:microsoft.com/office/officeart/2005/8/layout/cycle5"/>
    <dgm:cxn modelId="{753A45C5-96E8-4BC3-A732-FD339C0E6B05}" type="presParOf" srcId="{A8396AB3-50E8-4E2F-90EA-112F0E9F7609}" destId="{35E0107A-15C5-45A7-BBA2-EC1EC829A820}" srcOrd="11" destOrd="0" presId="urn:microsoft.com/office/officeart/2005/8/layout/cycle5"/>
    <dgm:cxn modelId="{052ACFB2-2100-4C13-8A86-D1F1843F42D8}" type="presParOf" srcId="{A8396AB3-50E8-4E2F-90EA-112F0E9F7609}" destId="{CB816772-641B-49F7-A191-4855BE2AC738}" srcOrd="12" destOrd="0" presId="urn:microsoft.com/office/officeart/2005/8/layout/cycle5"/>
    <dgm:cxn modelId="{CE254D7C-25BB-40EB-94D2-6FBD01C41810}" type="presParOf" srcId="{A8396AB3-50E8-4E2F-90EA-112F0E9F7609}" destId="{260404FD-E020-4EE0-B5B7-0F7E425A866D}" srcOrd="13" destOrd="0" presId="urn:microsoft.com/office/officeart/2005/8/layout/cycle5"/>
    <dgm:cxn modelId="{42CC9A9D-FFD3-4FAC-A61A-4D327D8EB958}" type="presParOf" srcId="{A8396AB3-50E8-4E2F-90EA-112F0E9F7609}" destId="{8F59376A-BC09-4F1E-90BA-CDD552F83952}"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72EC26-1219-4377-806B-9FDA6C8249C4}"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190B107-DB69-4B4E-8F70-B5F40BB30A73}">
      <dgm:prSet phldrT="[Text]"/>
      <dgm:spPr>
        <a:solidFill>
          <a:srgbClr val="004C97"/>
        </a:solidFill>
      </dgm:spPr>
      <dgm:t>
        <a:bodyPr/>
        <a:lstStyle/>
        <a:p>
          <a:r>
            <a:rPr lang="en-US" dirty="0"/>
            <a:t>Buddies</a:t>
          </a:r>
        </a:p>
      </dgm:t>
    </dgm:pt>
    <dgm:pt modelId="{3C0D92BC-AF98-43AB-A3B3-306B062C67CE}" type="parTrans" cxnId="{52B6848D-ACA0-458E-873B-7ACCD615ED3C}">
      <dgm:prSet/>
      <dgm:spPr/>
      <dgm:t>
        <a:bodyPr/>
        <a:lstStyle/>
        <a:p>
          <a:endParaRPr lang="en-US"/>
        </a:p>
      </dgm:t>
    </dgm:pt>
    <dgm:pt modelId="{6B02EB02-E8B1-47B9-ADAC-095355FEFEEE}" type="sibTrans" cxnId="{52B6848D-ACA0-458E-873B-7ACCD615ED3C}">
      <dgm:prSet/>
      <dgm:spPr>
        <a:ln>
          <a:solidFill>
            <a:schemeClr val="tx1"/>
          </a:solidFill>
        </a:ln>
      </dgm:spPr>
      <dgm:t>
        <a:bodyPr/>
        <a:lstStyle/>
        <a:p>
          <a:endParaRPr lang="en-US"/>
        </a:p>
      </dgm:t>
    </dgm:pt>
    <dgm:pt modelId="{64E31396-5283-457E-999D-6C88A274EB7C}">
      <dgm:prSet phldrT="[Text]"/>
      <dgm:spPr>
        <a:solidFill>
          <a:srgbClr val="004C97"/>
        </a:solidFill>
      </dgm:spPr>
      <dgm:t>
        <a:bodyPr/>
        <a:lstStyle/>
        <a:p>
          <a:r>
            <a:rPr lang="en-US" dirty="0"/>
            <a:t>Paired with New Employee</a:t>
          </a:r>
        </a:p>
      </dgm:t>
    </dgm:pt>
    <dgm:pt modelId="{5AE74190-D95E-4BBD-8EF4-5FBF0357030D}" type="parTrans" cxnId="{9CB76A81-9FC6-4693-B406-23CAE82D06A1}">
      <dgm:prSet/>
      <dgm:spPr/>
      <dgm:t>
        <a:bodyPr/>
        <a:lstStyle/>
        <a:p>
          <a:endParaRPr lang="en-US"/>
        </a:p>
      </dgm:t>
    </dgm:pt>
    <dgm:pt modelId="{DFF406AE-C1D2-474B-A345-4458B5BBC094}" type="sibTrans" cxnId="{9CB76A81-9FC6-4693-B406-23CAE82D06A1}">
      <dgm:prSet/>
      <dgm:spPr>
        <a:ln>
          <a:solidFill>
            <a:srgbClr val="004C97"/>
          </a:solidFill>
        </a:ln>
      </dgm:spPr>
      <dgm:t>
        <a:bodyPr/>
        <a:lstStyle/>
        <a:p>
          <a:endParaRPr lang="en-US"/>
        </a:p>
      </dgm:t>
    </dgm:pt>
    <dgm:pt modelId="{9FA2D75A-1B03-4414-AB14-A8E445D115BD}">
      <dgm:prSet phldrT="[Text]"/>
      <dgm:spPr>
        <a:solidFill>
          <a:srgbClr val="004C97"/>
        </a:solidFill>
      </dgm:spPr>
      <dgm:t>
        <a:bodyPr/>
        <a:lstStyle/>
        <a:p>
          <a:r>
            <a:rPr lang="en-US" dirty="0"/>
            <a:t>Phase 1</a:t>
          </a:r>
        </a:p>
      </dgm:t>
    </dgm:pt>
    <dgm:pt modelId="{6EEA66CD-9AC0-4C75-8F83-E521F72BC595}" type="parTrans" cxnId="{F8F5FECF-1157-4CA0-9FC6-F1D7B3F99540}">
      <dgm:prSet/>
      <dgm:spPr/>
      <dgm:t>
        <a:bodyPr/>
        <a:lstStyle/>
        <a:p>
          <a:endParaRPr lang="en-US"/>
        </a:p>
      </dgm:t>
    </dgm:pt>
    <dgm:pt modelId="{86DF7494-BB1D-4857-9D78-1A6E2E075E17}" type="sibTrans" cxnId="{F8F5FECF-1157-4CA0-9FC6-F1D7B3F99540}">
      <dgm:prSet/>
      <dgm:spPr>
        <a:ln>
          <a:solidFill>
            <a:srgbClr val="004C97"/>
          </a:solidFill>
        </a:ln>
      </dgm:spPr>
      <dgm:t>
        <a:bodyPr/>
        <a:lstStyle/>
        <a:p>
          <a:endParaRPr lang="en-US"/>
        </a:p>
      </dgm:t>
    </dgm:pt>
    <dgm:pt modelId="{B2E651CB-CB81-45F0-ABB8-6D4C388D2A28}">
      <dgm:prSet phldrT="[Text]"/>
      <dgm:spPr>
        <a:solidFill>
          <a:srgbClr val="004C97"/>
        </a:solidFill>
      </dgm:spPr>
      <dgm:t>
        <a:bodyPr/>
        <a:lstStyle/>
        <a:p>
          <a:r>
            <a:rPr lang="en-US" dirty="0"/>
            <a:t>Phase 2</a:t>
          </a:r>
        </a:p>
      </dgm:t>
    </dgm:pt>
    <dgm:pt modelId="{4238CDCF-433F-4964-BB6F-DD76B57F7521}" type="parTrans" cxnId="{4A5342B4-E279-4005-B2C5-BF73D0AB9F95}">
      <dgm:prSet/>
      <dgm:spPr/>
      <dgm:t>
        <a:bodyPr/>
        <a:lstStyle/>
        <a:p>
          <a:endParaRPr lang="en-US"/>
        </a:p>
      </dgm:t>
    </dgm:pt>
    <dgm:pt modelId="{B635FE4C-E7CC-4674-923B-BD93A1B7BC9D}" type="sibTrans" cxnId="{4A5342B4-E279-4005-B2C5-BF73D0AB9F95}">
      <dgm:prSet/>
      <dgm:spPr>
        <a:ln>
          <a:solidFill>
            <a:schemeClr val="tx2"/>
          </a:solidFill>
        </a:ln>
      </dgm:spPr>
      <dgm:t>
        <a:bodyPr/>
        <a:lstStyle/>
        <a:p>
          <a:endParaRPr lang="en-US"/>
        </a:p>
      </dgm:t>
    </dgm:pt>
    <dgm:pt modelId="{2115EEB8-04E3-4924-AB11-6CFC0269A0A4}">
      <dgm:prSet phldrT="[Text]"/>
      <dgm:spPr>
        <a:solidFill>
          <a:srgbClr val="004C97"/>
        </a:solidFill>
      </dgm:spPr>
      <dgm:t>
        <a:bodyPr/>
        <a:lstStyle/>
        <a:p>
          <a:r>
            <a:rPr lang="en-US" dirty="0"/>
            <a:t>Phase 3</a:t>
          </a:r>
        </a:p>
      </dgm:t>
    </dgm:pt>
    <dgm:pt modelId="{139F70C7-0699-46A3-B0F5-361F1B2ECC77}" type="parTrans" cxnId="{D68E7D78-67D8-4017-AB0B-5A44E5F3062A}">
      <dgm:prSet/>
      <dgm:spPr/>
      <dgm:t>
        <a:bodyPr/>
        <a:lstStyle/>
        <a:p>
          <a:endParaRPr lang="en-US"/>
        </a:p>
      </dgm:t>
    </dgm:pt>
    <dgm:pt modelId="{285599F3-0E14-46D6-8DAB-370EE3979EDF}" type="sibTrans" cxnId="{D68E7D78-67D8-4017-AB0B-5A44E5F3062A}">
      <dgm:prSet/>
      <dgm:spPr>
        <a:ln>
          <a:solidFill>
            <a:schemeClr val="tx1"/>
          </a:solidFill>
        </a:ln>
      </dgm:spPr>
      <dgm:t>
        <a:bodyPr/>
        <a:lstStyle/>
        <a:p>
          <a:endParaRPr lang="en-US"/>
        </a:p>
      </dgm:t>
    </dgm:pt>
    <dgm:pt modelId="{A8396AB3-50E8-4E2F-90EA-112F0E9F7609}" type="pres">
      <dgm:prSet presAssocID="{0372EC26-1219-4377-806B-9FDA6C8249C4}" presName="cycle" presStyleCnt="0">
        <dgm:presLayoutVars>
          <dgm:dir/>
          <dgm:resizeHandles val="exact"/>
        </dgm:presLayoutVars>
      </dgm:prSet>
      <dgm:spPr/>
    </dgm:pt>
    <dgm:pt modelId="{D9357FF0-C4FB-472E-B33E-F76460750A81}" type="pres">
      <dgm:prSet presAssocID="{0190B107-DB69-4B4E-8F70-B5F40BB30A73}" presName="node" presStyleLbl="node1" presStyleIdx="0" presStyleCnt="5">
        <dgm:presLayoutVars>
          <dgm:bulletEnabled val="1"/>
        </dgm:presLayoutVars>
      </dgm:prSet>
      <dgm:spPr/>
    </dgm:pt>
    <dgm:pt modelId="{3CB67C91-CD16-4E95-A156-170789B98A8E}" type="pres">
      <dgm:prSet presAssocID="{0190B107-DB69-4B4E-8F70-B5F40BB30A73}" presName="spNode" presStyleCnt="0"/>
      <dgm:spPr/>
    </dgm:pt>
    <dgm:pt modelId="{5559CE62-C5CA-453A-B309-DFAAB2854D77}" type="pres">
      <dgm:prSet presAssocID="{6B02EB02-E8B1-47B9-ADAC-095355FEFEEE}" presName="sibTrans" presStyleLbl="sibTrans1D1" presStyleIdx="0" presStyleCnt="5"/>
      <dgm:spPr/>
    </dgm:pt>
    <dgm:pt modelId="{BD6E31A9-7369-48C1-9617-4F9E99C80342}" type="pres">
      <dgm:prSet presAssocID="{64E31396-5283-457E-999D-6C88A274EB7C}" presName="node" presStyleLbl="node1" presStyleIdx="1" presStyleCnt="5">
        <dgm:presLayoutVars>
          <dgm:bulletEnabled val="1"/>
        </dgm:presLayoutVars>
      </dgm:prSet>
      <dgm:spPr/>
    </dgm:pt>
    <dgm:pt modelId="{4D51CE5B-5A04-4D29-A44F-0BFA7F78355E}" type="pres">
      <dgm:prSet presAssocID="{64E31396-5283-457E-999D-6C88A274EB7C}" presName="spNode" presStyleCnt="0"/>
      <dgm:spPr/>
    </dgm:pt>
    <dgm:pt modelId="{D6BAE189-B746-42B3-B9DE-2DCF1BB3DD1E}" type="pres">
      <dgm:prSet presAssocID="{DFF406AE-C1D2-474B-A345-4458B5BBC094}" presName="sibTrans" presStyleLbl="sibTrans1D1" presStyleIdx="1" presStyleCnt="5"/>
      <dgm:spPr/>
    </dgm:pt>
    <dgm:pt modelId="{ED871F12-CF6D-4010-A3E4-4B74E2D5C204}" type="pres">
      <dgm:prSet presAssocID="{9FA2D75A-1B03-4414-AB14-A8E445D115BD}" presName="node" presStyleLbl="node1" presStyleIdx="2" presStyleCnt="5">
        <dgm:presLayoutVars>
          <dgm:bulletEnabled val="1"/>
        </dgm:presLayoutVars>
      </dgm:prSet>
      <dgm:spPr/>
    </dgm:pt>
    <dgm:pt modelId="{E910F7E2-82AA-48E7-A20B-6A6506231224}" type="pres">
      <dgm:prSet presAssocID="{9FA2D75A-1B03-4414-AB14-A8E445D115BD}" presName="spNode" presStyleCnt="0"/>
      <dgm:spPr/>
    </dgm:pt>
    <dgm:pt modelId="{F921096D-7487-4F40-9B99-12BC2CBEF3F3}" type="pres">
      <dgm:prSet presAssocID="{86DF7494-BB1D-4857-9D78-1A6E2E075E17}" presName="sibTrans" presStyleLbl="sibTrans1D1" presStyleIdx="2" presStyleCnt="5"/>
      <dgm:spPr/>
    </dgm:pt>
    <dgm:pt modelId="{9EAA1BBE-6282-4CD3-B0BD-8DFE1FC727B4}" type="pres">
      <dgm:prSet presAssocID="{B2E651CB-CB81-45F0-ABB8-6D4C388D2A28}" presName="node" presStyleLbl="node1" presStyleIdx="3" presStyleCnt="5">
        <dgm:presLayoutVars>
          <dgm:bulletEnabled val="1"/>
        </dgm:presLayoutVars>
      </dgm:prSet>
      <dgm:spPr/>
    </dgm:pt>
    <dgm:pt modelId="{7104E5C0-04FB-428F-B039-10E1F70E5E48}" type="pres">
      <dgm:prSet presAssocID="{B2E651CB-CB81-45F0-ABB8-6D4C388D2A28}" presName="spNode" presStyleCnt="0"/>
      <dgm:spPr/>
    </dgm:pt>
    <dgm:pt modelId="{35E0107A-15C5-45A7-BBA2-EC1EC829A820}" type="pres">
      <dgm:prSet presAssocID="{B635FE4C-E7CC-4674-923B-BD93A1B7BC9D}" presName="sibTrans" presStyleLbl="sibTrans1D1" presStyleIdx="3" presStyleCnt="5"/>
      <dgm:spPr/>
    </dgm:pt>
    <dgm:pt modelId="{CB816772-641B-49F7-A191-4855BE2AC738}" type="pres">
      <dgm:prSet presAssocID="{2115EEB8-04E3-4924-AB11-6CFC0269A0A4}" presName="node" presStyleLbl="node1" presStyleIdx="4" presStyleCnt="5">
        <dgm:presLayoutVars>
          <dgm:bulletEnabled val="1"/>
        </dgm:presLayoutVars>
      </dgm:prSet>
      <dgm:spPr/>
    </dgm:pt>
    <dgm:pt modelId="{260404FD-E020-4EE0-B5B7-0F7E425A866D}" type="pres">
      <dgm:prSet presAssocID="{2115EEB8-04E3-4924-AB11-6CFC0269A0A4}" presName="spNode" presStyleCnt="0"/>
      <dgm:spPr/>
    </dgm:pt>
    <dgm:pt modelId="{8F59376A-BC09-4F1E-90BA-CDD552F83952}" type="pres">
      <dgm:prSet presAssocID="{285599F3-0E14-46D6-8DAB-370EE3979EDF}" presName="sibTrans" presStyleLbl="sibTrans1D1" presStyleIdx="4" presStyleCnt="5"/>
      <dgm:spPr/>
    </dgm:pt>
  </dgm:ptLst>
  <dgm:cxnLst>
    <dgm:cxn modelId="{276B1110-6C02-4228-A4E9-6C1F29295068}" type="presOf" srcId="{DFF406AE-C1D2-474B-A345-4458B5BBC094}" destId="{D6BAE189-B746-42B3-B9DE-2DCF1BB3DD1E}" srcOrd="0" destOrd="0" presId="urn:microsoft.com/office/officeart/2005/8/layout/cycle5"/>
    <dgm:cxn modelId="{E24B9333-79C9-47B5-B13A-AEC3CF8823F5}" type="presOf" srcId="{2115EEB8-04E3-4924-AB11-6CFC0269A0A4}" destId="{CB816772-641B-49F7-A191-4855BE2AC738}" srcOrd="0" destOrd="0" presId="urn:microsoft.com/office/officeart/2005/8/layout/cycle5"/>
    <dgm:cxn modelId="{BEB7C538-04FA-47EF-99D7-864CE0177445}" type="presOf" srcId="{B2E651CB-CB81-45F0-ABB8-6D4C388D2A28}" destId="{9EAA1BBE-6282-4CD3-B0BD-8DFE1FC727B4}" srcOrd="0" destOrd="0" presId="urn:microsoft.com/office/officeart/2005/8/layout/cycle5"/>
    <dgm:cxn modelId="{A001F25E-79BA-4A2E-AAB7-D4192D6C41DB}" type="presOf" srcId="{B635FE4C-E7CC-4674-923B-BD93A1B7BC9D}" destId="{35E0107A-15C5-45A7-BBA2-EC1EC829A820}" srcOrd="0" destOrd="0" presId="urn:microsoft.com/office/officeart/2005/8/layout/cycle5"/>
    <dgm:cxn modelId="{ED93D466-3619-427F-9AA0-04F643C744DF}" type="presOf" srcId="{9FA2D75A-1B03-4414-AB14-A8E445D115BD}" destId="{ED871F12-CF6D-4010-A3E4-4B74E2D5C204}" srcOrd="0" destOrd="0" presId="urn:microsoft.com/office/officeart/2005/8/layout/cycle5"/>
    <dgm:cxn modelId="{D89B2647-9FFA-4D33-B1B1-B2AA8A2EB57C}" type="presOf" srcId="{0372EC26-1219-4377-806B-9FDA6C8249C4}" destId="{A8396AB3-50E8-4E2F-90EA-112F0E9F7609}" srcOrd="0" destOrd="0" presId="urn:microsoft.com/office/officeart/2005/8/layout/cycle5"/>
    <dgm:cxn modelId="{D68E7D78-67D8-4017-AB0B-5A44E5F3062A}" srcId="{0372EC26-1219-4377-806B-9FDA6C8249C4}" destId="{2115EEB8-04E3-4924-AB11-6CFC0269A0A4}" srcOrd="4" destOrd="0" parTransId="{139F70C7-0699-46A3-B0F5-361F1B2ECC77}" sibTransId="{285599F3-0E14-46D6-8DAB-370EE3979EDF}"/>
    <dgm:cxn modelId="{A98E297E-E4AD-4E21-96FB-C505B3FAA225}" type="presOf" srcId="{6B02EB02-E8B1-47B9-ADAC-095355FEFEEE}" destId="{5559CE62-C5CA-453A-B309-DFAAB2854D77}" srcOrd="0" destOrd="0" presId="urn:microsoft.com/office/officeart/2005/8/layout/cycle5"/>
    <dgm:cxn modelId="{9CB76A81-9FC6-4693-B406-23CAE82D06A1}" srcId="{0372EC26-1219-4377-806B-9FDA6C8249C4}" destId="{64E31396-5283-457E-999D-6C88A274EB7C}" srcOrd="1" destOrd="0" parTransId="{5AE74190-D95E-4BBD-8EF4-5FBF0357030D}" sibTransId="{DFF406AE-C1D2-474B-A345-4458B5BBC094}"/>
    <dgm:cxn modelId="{52B6848D-ACA0-458E-873B-7ACCD615ED3C}" srcId="{0372EC26-1219-4377-806B-9FDA6C8249C4}" destId="{0190B107-DB69-4B4E-8F70-B5F40BB30A73}" srcOrd="0" destOrd="0" parTransId="{3C0D92BC-AF98-43AB-A3B3-306B062C67CE}" sibTransId="{6B02EB02-E8B1-47B9-ADAC-095355FEFEEE}"/>
    <dgm:cxn modelId="{2F6F178E-06D6-4DAE-A40D-D3DCEE787219}" type="presOf" srcId="{0190B107-DB69-4B4E-8F70-B5F40BB30A73}" destId="{D9357FF0-C4FB-472E-B33E-F76460750A81}" srcOrd="0" destOrd="0" presId="urn:microsoft.com/office/officeart/2005/8/layout/cycle5"/>
    <dgm:cxn modelId="{4A5342B4-E279-4005-B2C5-BF73D0AB9F95}" srcId="{0372EC26-1219-4377-806B-9FDA6C8249C4}" destId="{B2E651CB-CB81-45F0-ABB8-6D4C388D2A28}" srcOrd="3" destOrd="0" parTransId="{4238CDCF-433F-4964-BB6F-DD76B57F7521}" sibTransId="{B635FE4C-E7CC-4674-923B-BD93A1B7BC9D}"/>
    <dgm:cxn modelId="{F8F5FECF-1157-4CA0-9FC6-F1D7B3F99540}" srcId="{0372EC26-1219-4377-806B-9FDA6C8249C4}" destId="{9FA2D75A-1B03-4414-AB14-A8E445D115BD}" srcOrd="2" destOrd="0" parTransId="{6EEA66CD-9AC0-4C75-8F83-E521F72BC595}" sibTransId="{86DF7494-BB1D-4857-9D78-1A6E2E075E17}"/>
    <dgm:cxn modelId="{9C00B3E7-662D-4B97-A399-2BAAECD9E878}" type="presOf" srcId="{285599F3-0E14-46D6-8DAB-370EE3979EDF}" destId="{8F59376A-BC09-4F1E-90BA-CDD552F83952}" srcOrd="0" destOrd="0" presId="urn:microsoft.com/office/officeart/2005/8/layout/cycle5"/>
    <dgm:cxn modelId="{EF49CDF0-140D-466D-B954-E738FA06BF84}" type="presOf" srcId="{64E31396-5283-457E-999D-6C88A274EB7C}" destId="{BD6E31A9-7369-48C1-9617-4F9E99C80342}" srcOrd="0" destOrd="0" presId="urn:microsoft.com/office/officeart/2005/8/layout/cycle5"/>
    <dgm:cxn modelId="{088D55FA-20DE-47CB-A467-36B436E3A12E}" type="presOf" srcId="{86DF7494-BB1D-4857-9D78-1A6E2E075E17}" destId="{F921096D-7487-4F40-9B99-12BC2CBEF3F3}" srcOrd="0" destOrd="0" presId="urn:microsoft.com/office/officeart/2005/8/layout/cycle5"/>
    <dgm:cxn modelId="{06FCEED3-9118-4537-A868-69C50D5EAA17}" type="presParOf" srcId="{A8396AB3-50E8-4E2F-90EA-112F0E9F7609}" destId="{D9357FF0-C4FB-472E-B33E-F76460750A81}" srcOrd="0" destOrd="0" presId="urn:microsoft.com/office/officeart/2005/8/layout/cycle5"/>
    <dgm:cxn modelId="{37B232F8-153D-46A4-8ACC-905DF8AC8DF9}" type="presParOf" srcId="{A8396AB3-50E8-4E2F-90EA-112F0E9F7609}" destId="{3CB67C91-CD16-4E95-A156-170789B98A8E}" srcOrd="1" destOrd="0" presId="urn:microsoft.com/office/officeart/2005/8/layout/cycle5"/>
    <dgm:cxn modelId="{C72F4FEB-0F98-4303-BD72-AA0D40D8E4DA}" type="presParOf" srcId="{A8396AB3-50E8-4E2F-90EA-112F0E9F7609}" destId="{5559CE62-C5CA-453A-B309-DFAAB2854D77}" srcOrd="2" destOrd="0" presId="urn:microsoft.com/office/officeart/2005/8/layout/cycle5"/>
    <dgm:cxn modelId="{87850E13-02E8-497D-B5F9-6B1C415918DF}" type="presParOf" srcId="{A8396AB3-50E8-4E2F-90EA-112F0E9F7609}" destId="{BD6E31A9-7369-48C1-9617-4F9E99C80342}" srcOrd="3" destOrd="0" presId="urn:microsoft.com/office/officeart/2005/8/layout/cycle5"/>
    <dgm:cxn modelId="{A25BC12D-72C2-408E-A37E-F194C7A251D5}" type="presParOf" srcId="{A8396AB3-50E8-4E2F-90EA-112F0E9F7609}" destId="{4D51CE5B-5A04-4D29-A44F-0BFA7F78355E}" srcOrd="4" destOrd="0" presId="urn:microsoft.com/office/officeart/2005/8/layout/cycle5"/>
    <dgm:cxn modelId="{A322CAC7-D6DC-4021-BDC3-C3D83C583460}" type="presParOf" srcId="{A8396AB3-50E8-4E2F-90EA-112F0E9F7609}" destId="{D6BAE189-B746-42B3-B9DE-2DCF1BB3DD1E}" srcOrd="5" destOrd="0" presId="urn:microsoft.com/office/officeart/2005/8/layout/cycle5"/>
    <dgm:cxn modelId="{02BA05FA-0031-493C-AE64-2859F2A126B3}" type="presParOf" srcId="{A8396AB3-50E8-4E2F-90EA-112F0E9F7609}" destId="{ED871F12-CF6D-4010-A3E4-4B74E2D5C204}" srcOrd="6" destOrd="0" presId="urn:microsoft.com/office/officeart/2005/8/layout/cycle5"/>
    <dgm:cxn modelId="{6B9DF770-35AB-4AA2-820E-5C56A94AB50C}" type="presParOf" srcId="{A8396AB3-50E8-4E2F-90EA-112F0E9F7609}" destId="{E910F7E2-82AA-48E7-A20B-6A6506231224}" srcOrd="7" destOrd="0" presId="urn:microsoft.com/office/officeart/2005/8/layout/cycle5"/>
    <dgm:cxn modelId="{A11B3E9F-A029-49BA-A1D2-128D96CEFA57}" type="presParOf" srcId="{A8396AB3-50E8-4E2F-90EA-112F0E9F7609}" destId="{F921096D-7487-4F40-9B99-12BC2CBEF3F3}" srcOrd="8" destOrd="0" presId="urn:microsoft.com/office/officeart/2005/8/layout/cycle5"/>
    <dgm:cxn modelId="{0F796F5E-FD42-4F37-96FF-C8DBA8C7E875}" type="presParOf" srcId="{A8396AB3-50E8-4E2F-90EA-112F0E9F7609}" destId="{9EAA1BBE-6282-4CD3-B0BD-8DFE1FC727B4}" srcOrd="9" destOrd="0" presId="urn:microsoft.com/office/officeart/2005/8/layout/cycle5"/>
    <dgm:cxn modelId="{3EE0B070-1144-4F5F-B25F-06CC136BE518}" type="presParOf" srcId="{A8396AB3-50E8-4E2F-90EA-112F0E9F7609}" destId="{7104E5C0-04FB-428F-B039-10E1F70E5E48}" srcOrd="10" destOrd="0" presId="urn:microsoft.com/office/officeart/2005/8/layout/cycle5"/>
    <dgm:cxn modelId="{753A45C5-96E8-4BC3-A732-FD339C0E6B05}" type="presParOf" srcId="{A8396AB3-50E8-4E2F-90EA-112F0E9F7609}" destId="{35E0107A-15C5-45A7-BBA2-EC1EC829A820}" srcOrd="11" destOrd="0" presId="urn:microsoft.com/office/officeart/2005/8/layout/cycle5"/>
    <dgm:cxn modelId="{052ACFB2-2100-4C13-8A86-D1F1843F42D8}" type="presParOf" srcId="{A8396AB3-50E8-4E2F-90EA-112F0E9F7609}" destId="{CB816772-641B-49F7-A191-4855BE2AC738}" srcOrd="12" destOrd="0" presId="urn:microsoft.com/office/officeart/2005/8/layout/cycle5"/>
    <dgm:cxn modelId="{CE254D7C-25BB-40EB-94D2-6FBD01C41810}" type="presParOf" srcId="{A8396AB3-50E8-4E2F-90EA-112F0E9F7609}" destId="{260404FD-E020-4EE0-B5B7-0F7E425A866D}" srcOrd="13" destOrd="0" presId="urn:microsoft.com/office/officeart/2005/8/layout/cycle5"/>
    <dgm:cxn modelId="{42CC9A9D-FFD3-4FAC-A61A-4D327D8EB958}" type="presParOf" srcId="{A8396AB3-50E8-4E2F-90EA-112F0E9F7609}" destId="{8F59376A-BC09-4F1E-90BA-CDD552F83952}"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57FF0-C4FB-472E-B33E-F76460750A81}">
      <dsp:nvSpPr>
        <dsp:cNvPr id="0" name=""/>
        <dsp:cNvSpPr/>
      </dsp:nvSpPr>
      <dsp:spPr>
        <a:xfrm>
          <a:off x="2233017" y="2223"/>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Buddies</a:t>
          </a:r>
        </a:p>
      </dsp:txBody>
      <dsp:txXfrm>
        <a:off x="2272752" y="41958"/>
        <a:ext cx="1172807" cy="734510"/>
      </dsp:txXfrm>
    </dsp:sp>
    <dsp:sp modelId="{5559CE62-C5CA-453A-B309-DFAAB2854D77}">
      <dsp:nvSpPr>
        <dsp:cNvPr id="0" name=""/>
        <dsp:cNvSpPr/>
      </dsp:nvSpPr>
      <dsp:spPr>
        <a:xfrm>
          <a:off x="1233907" y="409213"/>
          <a:ext cx="3250498" cy="3250498"/>
        </a:xfrm>
        <a:custGeom>
          <a:avLst/>
          <a:gdLst/>
          <a:ahLst/>
          <a:cxnLst/>
          <a:rect l="0" t="0" r="0" b="0"/>
          <a:pathLst>
            <a:path>
              <a:moveTo>
                <a:pt x="2418907" y="206960"/>
              </a:moveTo>
              <a:arcTo wR="1625249" hR="1625249" stAng="17953853" swAng="121087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BD6E31A9-7369-48C1-9617-4F9E99C80342}">
      <dsp:nvSpPr>
        <dsp:cNvPr id="0" name=""/>
        <dsp:cNvSpPr/>
      </dsp:nvSpPr>
      <dsp:spPr>
        <a:xfrm>
          <a:off x="3778721" y="1125243"/>
          <a:ext cx="1252277" cy="813980"/>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Paired with New Employee</a:t>
          </a:r>
        </a:p>
      </dsp:txBody>
      <dsp:txXfrm>
        <a:off x="3818456" y="1164978"/>
        <a:ext cx="1172807" cy="734510"/>
      </dsp:txXfrm>
    </dsp:sp>
    <dsp:sp modelId="{D6BAE189-B746-42B3-B9DE-2DCF1BB3DD1E}">
      <dsp:nvSpPr>
        <dsp:cNvPr id="0" name=""/>
        <dsp:cNvSpPr/>
      </dsp:nvSpPr>
      <dsp:spPr>
        <a:xfrm>
          <a:off x="1233907" y="409213"/>
          <a:ext cx="3250498" cy="3250498"/>
        </a:xfrm>
        <a:custGeom>
          <a:avLst/>
          <a:gdLst/>
          <a:ahLst/>
          <a:cxnLst/>
          <a:rect l="0" t="0" r="0" b="0"/>
          <a:pathLst>
            <a:path>
              <a:moveTo>
                <a:pt x="3246592" y="1737856"/>
              </a:moveTo>
              <a:arcTo wR="1625249" hR="1625249" stAng="21838381" swAng="1359213"/>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ED871F12-CF6D-4010-A3E4-4B74E2D5C204}">
      <dsp:nvSpPr>
        <dsp:cNvPr id="0" name=""/>
        <dsp:cNvSpPr/>
      </dsp:nvSpPr>
      <dsp:spPr>
        <a:xfrm>
          <a:off x="3188315" y="2942326"/>
          <a:ext cx="1252277" cy="813980"/>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Phase 1</a:t>
          </a:r>
        </a:p>
      </dsp:txBody>
      <dsp:txXfrm>
        <a:off x="3228050" y="2982061"/>
        <a:ext cx="1172807" cy="734510"/>
      </dsp:txXfrm>
    </dsp:sp>
    <dsp:sp modelId="{F921096D-7487-4F40-9B99-12BC2CBEF3F3}">
      <dsp:nvSpPr>
        <dsp:cNvPr id="0" name=""/>
        <dsp:cNvSpPr/>
      </dsp:nvSpPr>
      <dsp:spPr>
        <a:xfrm>
          <a:off x="1233907" y="409213"/>
          <a:ext cx="3250498" cy="3250498"/>
        </a:xfrm>
        <a:custGeom>
          <a:avLst/>
          <a:gdLst/>
          <a:ahLst/>
          <a:cxnLst/>
          <a:rect l="0" t="0" r="0" b="0"/>
          <a:pathLst>
            <a:path>
              <a:moveTo>
                <a:pt x="1824534" y="3238233"/>
              </a:moveTo>
              <a:arcTo wR="1625249" hR="1625249" stAng="4977406" swAng="845189"/>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9EAA1BBE-6282-4CD3-B0BD-8DFE1FC727B4}">
      <dsp:nvSpPr>
        <dsp:cNvPr id="0" name=""/>
        <dsp:cNvSpPr/>
      </dsp:nvSpPr>
      <dsp:spPr>
        <a:xfrm>
          <a:off x="1277720" y="2942326"/>
          <a:ext cx="1252277" cy="813980"/>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Phase 2</a:t>
          </a:r>
        </a:p>
      </dsp:txBody>
      <dsp:txXfrm>
        <a:off x="1317455" y="2982061"/>
        <a:ext cx="1172807" cy="734510"/>
      </dsp:txXfrm>
    </dsp:sp>
    <dsp:sp modelId="{35E0107A-15C5-45A7-BBA2-EC1EC829A820}">
      <dsp:nvSpPr>
        <dsp:cNvPr id="0" name=""/>
        <dsp:cNvSpPr/>
      </dsp:nvSpPr>
      <dsp:spPr>
        <a:xfrm>
          <a:off x="1233907" y="409213"/>
          <a:ext cx="3250498" cy="3250498"/>
        </a:xfrm>
        <a:custGeom>
          <a:avLst/>
          <a:gdLst/>
          <a:ahLst/>
          <a:cxnLst/>
          <a:rect l="0" t="0" r="0" b="0"/>
          <a:pathLst>
            <a:path>
              <a:moveTo>
                <a:pt x="172363" y="2353642"/>
              </a:moveTo>
              <a:arcTo wR="1625249" hR="1625249" stAng="9202406" swAng="1359213"/>
            </a:path>
          </a:pathLst>
        </a:custGeom>
        <a:noFill/>
        <a:ln w="9525" cap="flat" cmpd="sng" algn="ctr">
          <a:solidFill>
            <a:schemeClr val="tx2"/>
          </a:solidFill>
          <a:prstDash val="solid"/>
          <a:tailEnd type="arrow"/>
        </a:ln>
        <a:effectLst/>
      </dsp:spPr>
      <dsp:style>
        <a:lnRef idx="1">
          <a:scrgbClr r="0" g="0" b="0"/>
        </a:lnRef>
        <a:fillRef idx="0">
          <a:scrgbClr r="0" g="0" b="0"/>
        </a:fillRef>
        <a:effectRef idx="0">
          <a:scrgbClr r="0" g="0" b="0"/>
        </a:effectRef>
        <a:fontRef idx="minor"/>
      </dsp:style>
    </dsp:sp>
    <dsp:sp modelId="{CB816772-641B-49F7-A191-4855BE2AC738}">
      <dsp:nvSpPr>
        <dsp:cNvPr id="0" name=""/>
        <dsp:cNvSpPr/>
      </dsp:nvSpPr>
      <dsp:spPr>
        <a:xfrm>
          <a:off x="687314" y="1125243"/>
          <a:ext cx="1252277" cy="813980"/>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Phase 3</a:t>
          </a:r>
        </a:p>
      </dsp:txBody>
      <dsp:txXfrm>
        <a:off x="727049" y="1164978"/>
        <a:ext cx="1172807" cy="734510"/>
      </dsp:txXfrm>
    </dsp:sp>
    <dsp:sp modelId="{8F59376A-BC09-4F1E-90BA-CDD552F83952}">
      <dsp:nvSpPr>
        <dsp:cNvPr id="0" name=""/>
        <dsp:cNvSpPr/>
      </dsp:nvSpPr>
      <dsp:spPr>
        <a:xfrm>
          <a:off x="1233907" y="409213"/>
          <a:ext cx="3250498" cy="3250498"/>
        </a:xfrm>
        <a:custGeom>
          <a:avLst/>
          <a:gdLst/>
          <a:ahLst/>
          <a:cxnLst/>
          <a:rect l="0" t="0" r="0" b="0"/>
          <a:pathLst>
            <a:path>
              <a:moveTo>
                <a:pt x="391019" y="567840"/>
              </a:moveTo>
              <a:arcTo wR="1625249" hR="1625249" stAng="13235271" swAng="121087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57FF0-C4FB-472E-B33E-F76460750A81}">
      <dsp:nvSpPr>
        <dsp:cNvPr id="0" name=""/>
        <dsp:cNvSpPr/>
      </dsp:nvSpPr>
      <dsp:spPr>
        <a:xfrm>
          <a:off x="2233017" y="2223"/>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Buddies</a:t>
          </a:r>
        </a:p>
      </dsp:txBody>
      <dsp:txXfrm>
        <a:off x="2272752" y="41958"/>
        <a:ext cx="1172807" cy="734510"/>
      </dsp:txXfrm>
    </dsp:sp>
    <dsp:sp modelId="{5559CE62-C5CA-453A-B309-DFAAB2854D77}">
      <dsp:nvSpPr>
        <dsp:cNvPr id="0" name=""/>
        <dsp:cNvSpPr/>
      </dsp:nvSpPr>
      <dsp:spPr>
        <a:xfrm>
          <a:off x="1233907" y="409213"/>
          <a:ext cx="3250498" cy="3250498"/>
        </a:xfrm>
        <a:custGeom>
          <a:avLst/>
          <a:gdLst/>
          <a:ahLst/>
          <a:cxnLst/>
          <a:rect l="0" t="0" r="0" b="0"/>
          <a:pathLst>
            <a:path>
              <a:moveTo>
                <a:pt x="2418907" y="206960"/>
              </a:moveTo>
              <a:arcTo wR="1625249" hR="1625249" stAng="17953853" swAng="121087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BD6E31A9-7369-48C1-9617-4F9E99C80342}">
      <dsp:nvSpPr>
        <dsp:cNvPr id="0" name=""/>
        <dsp:cNvSpPr/>
      </dsp:nvSpPr>
      <dsp:spPr>
        <a:xfrm>
          <a:off x="3778721" y="1125243"/>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Paired with New Employee</a:t>
          </a:r>
        </a:p>
      </dsp:txBody>
      <dsp:txXfrm>
        <a:off x="3818456" y="1164978"/>
        <a:ext cx="1172807" cy="734510"/>
      </dsp:txXfrm>
    </dsp:sp>
    <dsp:sp modelId="{D6BAE189-B746-42B3-B9DE-2DCF1BB3DD1E}">
      <dsp:nvSpPr>
        <dsp:cNvPr id="0" name=""/>
        <dsp:cNvSpPr/>
      </dsp:nvSpPr>
      <dsp:spPr>
        <a:xfrm>
          <a:off x="1233907" y="409213"/>
          <a:ext cx="3250498" cy="3250498"/>
        </a:xfrm>
        <a:custGeom>
          <a:avLst/>
          <a:gdLst/>
          <a:ahLst/>
          <a:cxnLst/>
          <a:rect l="0" t="0" r="0" b="0"/>
          <a:pathLst>
            <a:path>
              <a:moveTo>
                <a:pt x="3246592" y="1737856"/>
              </a:moveTo>
              <a:arcTo wR="1625249" hR="1625249" stAng="21838381" swAng="1359213"/>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ED871F12-CF6D-4010-A3E4-4B74E2D5C204}">
      <dsp:nvSpPr>
        <dsp:cNvPr id="0" name=""/>
        <dsp:cNvSpPr/>
      </dsp:nvSpPr>
      <dsp:spPr>
        <a:xfrm>
          <a:off x="3188315" y="2942326"/>
          <a:ext cx="1252277" cy="813980"/>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Phase 1</a:t>
          </a:r>
        </a:p>
      </dsp:txBody>
      <dsp:txXfrm>
        <a:off x="3228050" y="2982061"/>
        <a:ext cx="1172807" cy="734510"/>
      </dsp:txXfrm>
    </dsp:sp>
    <dsp:sp modelId="{F921096D-7487-4F40-9B99-12BC2CBEF3F3}">
      <dsp:nvSpPr>
        <dsp:cNvPr id="0" name=""/>
        <dsp:cNvSpPr/>
      </dsp:nvSpPr>
      <dsp:spPr>
        <a:xfrm>
          <a:off x="1233907" y="409213"/>
          <a:ext cx="3250498" cy="3250498"/>
        </a:xfrm>
        <a:custGeom>
          <a:avLst/>
          <a:gdLst/>
          <a:ahLst/>
          <a:cxnLst/>
          <a:rect l="0" t="0" r="0" b="0"/>
          <a:pathLst>
            <a:path>
              <a:moveTo>
                <a:pt x="1824534" y="3238233"/>
              </a:moveTo>
              <a:arcTo wR="1625249" hR="1625249" stAng="4977406" swAng="845189"/>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9EAA1BBE-6282-4CD3-B0BD-8DFE1FC727B4}">
      <dsp:nvSpPr>
        <dsp:cNvPr id="0" name=""/>
        <dsp:cNvSpPr/>
      </dsp:nvSpPr>
      <dsp:spPr>
        <a:xfrm>
          <a:off x="1277720" y="2942326"/>
          <a:ext cx="1252277" cy="813980"/>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Phase 2</a:t>
          </a:r>
        </a:p>
      </dsp:txBody>
      <dsp:txXfrm>
        <a:off x="1317455" y="2982061"/>
        <a:ext cx="1172807" cy="734510"/>
      </dsp:txXfrm>
    </dsp:sp>
    <dsp:sp modelId="{35E0107A-15C5-45A7-BBA2-EC1EC829A820}">
      <dsp:nvSpPr>
        <dsp:cNvPr id="0" name=""/>
        <dsp:cNvSpPr/>
      </dsp:nvSpPr>
      <dsp:spPr>
        <a:xfrm>
          <a:off x="1233907" y="409213"/>
          <a:ext cx="3250498" cy="3250498"/>
        </a:xfrm>
        <a:custGeom>
          <a:avLst/>
          <a:gdLst/>
          <a:ahLst/>
          <a:cxnLst/>
          <a:rect l="0" t="0" r="0" b="0"/>
          <a:pathLst>
            <a:path>
              <a:moveTo>
                <a:pt x="172363" y="2353642"/>
              </a:moveTo>
              <a:arcTo wR="1625249" hR="1625249" stAng="9202406" swAng="1359213"/>
            </a:path>
          </a:pathLst>
        </a:custGeom>
        <a:noFill/>
        <a:ln w="9525" cap="flat" cmpd="sng" algn="ctr">
          <a:solidFill>
            <a:schemeClr val="tx2"/>
          </a:solidFill>
          <a:prstDash val="solid"/>
          <a:tailEnd type="arrow"/>
        </a:ln>
        <a:effectLst/>
      </dsp:spPr>
      <dsp:style>
        <a:lnRef idx="1">
          <a:scrgbClr r="0" g="0" b="0"/>
        </a:lnRef>
        <a:fillRef idx="0">
          <a:scrgbClr r="0" g="0" b="0"/>
        </a:fillRef>
        <a:effectRef idx="0">
          <a:scrgbClr r="0" g="0" b="0"/>
        </a:effectRef>
        <a:fontRef idx="minor"/>
      </dsp:style>
    </dsp:sp>
    <dsp:sp modelId="{CB816772-641B-49F7-A191-4855BE2AC738}">
      <dsp:nvSpPr>
        <dsp:cNvPr id="0" name=""/>
        <dsp:cNvSpPr/>
      </dsp:nvSpPr>
      <dsp:spPr>
        <a:xfrm>
          <a:off x="687314" y="1125243"/>
          <a:ext cx="1252277" cy="813980"/>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Phase 3</a:t>
          </a:r>
        </a:p>
      </dsp:txBody>
      <dsp:txXfrm>
        <a:off x="727049" y="1164978"/>
        <a:ext cx="1172807" cy="734510"/>
      </dsp:txXfrm>
    </dsp:sp>
    <dsp:sp modelId="{8F59376A-BC09-4F1E-90BA-CDD552F83952}">
      <dsp:nvSpPr>
        <dsp:cNvPr id="0" name=""/>
        <dsp:cNvSpPr/>
      </dsp:nvSpPr>
      <dsp:spPr>
        <a:xfrm>
          <a:off x="1233907" y="409213"/>
          <a:ext cx="3250498" cy="3250498"/>
        </a:xfrm>
        <a:custGeom>
          <a:avLst/>
          <a:gdLst/>
          <a:ahLst/>
          <a:cxnLst/>
          <a:rect l="0" t="0" r="0" b="0"/>
          <a:pathLst>
            <a:path>
              <a:moveTo>
                <a:pt x="391019" y="567840"/>
              </a:moveTo>
              <a:arcTo wR="1625249" hR="1625249" stAng="13235271" swAng="121087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57FF0-C4FB-472E-B33E-F76460750A81}">
      <dsp:nvSpPr>
        <dsp:cNvPr id="0" name=""/>
        <dsp:cNvSpPr/>
      </dsp:nvSpPr>
      <dsp:spPr>
        <a:xfrm>
          <a:off x="2233017" y="2223"/>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Buddies</a:t>
          </a:r>
        </a:p>
      </dsp:txBody>
      <dsp:txXfrm>
        <a:off x="2272752" y="41958"/>
        <a:ext cx="1172807" cy="734510"/>
      </dsp:txXfrm>
    </dsp:sp>
    <dsp:sp modelId="{5559CE62-C5CA-453A-B309-DFAAB2854D77}">
      <dsp:nvSpPr>
        <dsp:cNvPr id="0" name=""/>
        <dsp:cNvSpPr/>
      </dsp:nvSpPr>
      <dsp:spPr>
        <a:xfrm>
          <a:off x="1233907" y="409213"/>
          <a:ext cx="3250498" cy="3250498"/>
        </a:xfrm>
        <a:custGeom>
          <a:avLst/>
          <a:gdLst/>
          <a:ahLst/>
          <a:cxnLst/>
          <a:rect l="0" t="0" r="0" b="0"/>
          <a:pathLst>
            <a:path>
              <a:moveTo>
                <a:pt x="2418907" y="206960"/>
              </a:moveTo>
              <a:arcTo wR="1625249" hR="1625249" stAng="17953853" swAng="121087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BD6E31A9-7369-48C1-9617-4F9E99C80342}">
      <dsp:nvSpPr>
        <dsp:cNvPr id="0" name=""/>
        <dsp:cNvSpPr/>
      </dsp:nvSpPr>
      <dsp:spPr>
        <a:xfrm>
          <a:off x="3778721" y="1125243"/>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Paired with New Employee</a:t>
          </a:r>
        </a:p>
      </dsp:txBody>
      <dsp:txXfrm>
        <a:off x="3818456" y="1164978"/>
        <a:ext cx="1172807" cy="734510"/>
      </dsp:txXfrm>
    </dsp:sp>
    <dsp:sp modelId="{D6BAE189-B746-42B3-B9DE-2DCF1BB3DD1E}">
      <dsp:nvSpPr>
        <dsp:cNvPr id="0" name=""/>
        <dsp:cNvSpPr/>
      </dsp:nvSpPr>
      <dsp:spPr>
        <a:xfrm>
          <a:off x="1233907" y="409213"/>
          <a:ext cx="3250498" cy="3250498"/>
        </a:xfrm>
        <a:custGeom>
          <a:avLst/>
          <a:gdLst/>
          <a:ahLst/>
          <a:cxnLst/>
          <a:rect l="0" t="0" r="0" b="0"/>
          <a:pathLst>
            <a:path>
              <a:moveTo>
                <a:pt x="3246592" y="1737856"/>
              </a:moveTo>
              <a:arcTo wR="1625249" hR="1625249" stAng="21838381" swAng="1359213"/>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ED871F12-CF6D-4010-A3E4-4B74E2D5C204}">
      <dsp:nvSpPr>
        <dsp:cNvPr id="0" name=""/>
        <dsp:cNvSpPr/>
      </dsp:nvSpPr>
      <dsp:spPr>
        <a:xfrm>
          <a:off x="3188315" y="2942326"/>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Phase 1</a:t>
          </a:r>
        </a:p>
      </dsp:txBody>
      <dsp:txXfrm>
        <a:off x="3228050" y="2982061"/>
        <a:ext cx="1172807" cy="734510"/>
      </dsp:txXfrm>
    </dsp:sp>
    <dsp:sp modelId="{F921096D-7487-4F40-9B99-12BC2CBEF3F3}">
      <dsp:nvSpPr>
        <dsp:cNvPr id="0" name=""/>
        <dsp:cNvSpPr/>
      </dsp:nvSpPr>
      <dsp:spPr>
        <a:xfrm>
          <a:off x="1233907" y="409213"/>
          <a:ext cx="3250498" cy="3250498"/>
        </a:xfrm>
        <a:custGeom>
          <a:avLst/>
          <a:gdLst/>
          <a:ahLst/>
          <a:cxnLst/>
          <a:rect l="0" t="0" r="0" b="0"/>
          <a:pathLst>
            <a:path>
              <a:moveTo>
                <a:pt x="1824534" y="3238233"/>
              </a:moveTo>
              <a:arcTo wR="1625249" hR="1625249" stAng="4977406" swAng="845189"/>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9EAA1BBE-6282-4CD3-B0BD-8DFE1FC727B4}">
      <dsp:nvSpPr>
        <dsp:cNvPr id="0" name=""/>
        <dsp:cNvSpPr/>
      </dsp:nvSpPr>
      <dsp:spPr>
        <a:xfrm>
          <a:off x="1277720" y="2942326"/>
          <a:ext cx="1252277" cy="813980"/>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Phase 2</a:t>
          </a:r>
        </a:p>
      </dsp:txBody>
      <dsp:txXfrm>
        <a:off x="1317455" y="2982061"/>
        <a:ext cx="1172807" cy="734510"/>
      </dsp:txXfrm>
    </dsp:sp>
    <dsp:sp modelId="{35E0107A-15C5-45A7-BBA2-EC1EC829A820}">
      <dsp:nvSpPr>
        <dsp:cNvPr id="0" name=""/>
        <dsp:cNvSpPr/>
      </dsp:nvSpPr>
      <dsp:spPr>
        <a:xfrm>
          <a:off x="1233907" y="409213"/>
          <a:ext cx="3250498" cy="3250498"/>
        </a:xfrm>
        <a:custGeom>
          <a:avLst/>
          <a:gdLst/>
          <a:ahLst/>
          <a:cxnLst/>
          <a:rect l="0" t="0" r="0" b="0"/>
          <a:pathLst>
            <a:path>
              <a:moveTo>
                <a:pt x="172363" y="2353642"/>
              </a:moveTo>
              <a:arcTo wR="1625249" hR="1625249" stAng="9202406" swAng="1359213"/>
            </a:path>
          </a:pathLst>
        </a:custGeom>
        <a:noFill/>
        <a:ln w="9525" cap="flat" cmpd="sng" algn="ctr">
          <a:solidFill>
            <a:schemeClr val="tx2"/>
          </a:solidFill>
          <a:prstDash val="solid"/>
          <a:tailEnd type="arrow"/>
        </a:ln>
        <a:effectLst/>
      </dsp:spPr>
      <dsp:style>
        <a:lnRef idx="1">
          <a:scrgbClr r="0" g="0" b="0"/>
        </a:lnRef>
        <a:fillRef idx="0">
          <a:scrgbClr r="0" g="0" b="0"/>
        </a:fillRef>
        <a:effectRef idx="0">
          <a:scrgbClr r="0" g="0" b="0"/>
        </a:effectRef>
        <a:fontRef idx="minor"/>
      </dsp:style>
    </dsp:sp>
    <dsp:sp modelId="{CB816772-641B-49F7-A191-4855BE2AC738}">
      <dsp:nvSpPr>
        <dsp:cNvPr id="0" name=""/>
        <dsp:cNvSpPr/>
      </dsp:nvSpPr>
      <dsp:spPr>
        <a:xfrm>
          <a:off x="687314" y="1125243"/>
          <a:ext cx="1252277" cy="813980"/>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Phase 3</a:t>
          </a:r>
        </a:p>
      </dsp:txBody>
      <dsp:txXfrm>
        <a:off x="727049" y="1164978"/>
        <a:ext cx="1172807" cy="734510"/>
      </dsp:txXfrm>
    </dsp:sp>
    <dsp:sp modelId="{8F59376A-BC09-4F1E-90BA-CDD552F83952}">
      <dsp:nvSpPr>
        <dsp:cNvPr id="0" name=""/>
        <dsp:cNvSpPr/>
      </dsp:nvSpPr>
      <dsp:spPr>
        <a:xfrm>
          <a:off x="1233907" y="409213"/>
          <a:ext cx="3250498" cy="3250498"/>
        </a:xfrm>
        <a:custGeom>
          <a:avLst/>
          <a:gdLst/>
          <a:ahLst/>
          <a:cxnLst/>
          <a:rect l="0" t="0" r="0" b="0"/>
          <a:pathLst>
            <a:path>
              <a:moveTo>
                <a:pt x="391019" y="567840"/>
              </a:moveTo>
              <a:arcTo wR="1625249" hR="1625249" stAng="13235271" swAng="121087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57FF0-C4FB-472E-B33E-F76460750A81}">
      <dsp:nvSpPr>
        <dsp:cNvPr id="0" name=""/>
        <dsp:cNvSpPr/>
      </dsp:nvSpPr>
      <dsp:spPr>
        <a:xfrm>
          <a:off x="2233017" y="2223"/>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Buddies</a:t>
          </a:r>
        </a:p>
      </dsp:txBody>
      <dsp:txXfrm>
        <a:off x="2272752" y="41958"/>
        <a:ext cx="1172807" cy="734510"/>
      </dsp:txXfrm>
    </dsp:sp>
    <dsp:sp modelId="{5559CE62-C5CA-453A-B309-DFAAB2854D77}">
      <dsp:nvSpPr>
        <dsp:cNvPr id="0" name=""/>
        <dsp:cNvSpPr/>
      </dsp:nvSpPr>
      <dsp:spPr>
        <a:xfrm>
          <a:off x="1233907" y="409213"/>
          <a:ext cx="3250498" cy="3250498"/>
        </a:xfrm>
        <a:custGeom>
          <a:avLst/>
          <a:gdLst/>
          <a:ahLst/>
          <a:cxnLst/>
          <a:rect l="0" t="0" r="0" b="0"/>
          <a:pathLst>
            <a:path>
              <a:moveTo>
                <a:pt x="2418907" y="206960"/>
              </a:moveTo>
              <a:arcTo wR="1625249" hR="1625249" stAng="17953853" swAng="121087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BD6E31A9-7369-48C1-9617-4F9E99C80342}">
      <dsp:nvSpPr>
        <dsp:cNvPr id="0" name=""/>
        <dsp:cNvSpPr/>
      </dsp:nvSpPr>
      <dsp:spPr>
        <a:xfrm>
          <a:off x="3778721" y="1125243"/>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Paired with New Employee</a:t>
          </a:r>
        </a:p>
      </dsp:txBody>
      <dsp:txXfrm>
        <a:off x="3818456" y="1164978"/>
        <a:ext cx="1172807" cy="734510"/>
      </dsp:txXfrm>
    </dsp:sp>
    <dsp:sp modelId="{D6BAE189-B746-42B3-B9DE-2DCF1BB3DD1E}">
      <dsp:nvSpPr>
        <dsp:cNvPr id="0" name=""/>
        <dsp:cNvSpPr/>
      </dsp:nvSpPr>
      <dsp:spPr>
        <a:xfrm>
          <a:off x="1233907" y="409213"/>
          <a:ext cx="3250498" cy="3250498"/>
        </a:xfrm>
        <a:custGeom>
          <a:avLst/>
          <a:gdLst/>
          <a:ahLst/>
          <a:cxnLst/>
          <a:rect l="0" t="0" r="0" b="0"/>
          <a:pathLst>
            <a:path>
              <a:moveTo>
                <a:pt x="3246592" y="1737856"/>
              </a:moveTo>
              <a:arcTo wR="1625249" hR="1625249" stAng="21838381" swAng="1359213"/>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ED871F12-CF6D-4010-A3E4-4B74E2D5C204}">
      <dsp:nvSpPr>
        <dsp:cNvPr id="0" name=""/>
        <dsp:cNvSpPr/>
      </dsp:nvSpPr>
      <dsp:spPr>
        <a:xfrm>
          <a:off x="3188315" y="2942326"/>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Phase 1</a:t>
          </a:r>
        </a:p>
      </dsp:txBody>
      <dsp:txXfrm>
        <a:off x="3228050" y="2982061"/>
        <a:ext cx="1172807" cy="734510"/>
      </dsp:txXfrm>
    </dsp:sp>
    <dsp:sp modelId="{F921096D-7487-4F40-9B99-12BC2CBEF3F3}">
      <dsp:nvSpPr>
        <dsp:cNvPr id="0" name=""/>
        <dsp:cNvSpPr/>
      </dsp:nvSpPr>
      <dsp:spPr>
        <a:xfrm>
          <a:off x="1233907" y="409213"/>
          <a:ext cx="3250498" cy="3250498"/>
        </a:xfrm>
        <a:custGeom>
          <a:avLst/>
          <a:gdLst/>
          <a:ahLst/>
          <a:cxnLst/>
          <a:rect l="0" t="0" r="0" b="0"/>
          <a:pathLst>
            <a:path>
              <a:moveTo>
                <a:pt x="1824534" y="3238233"/>
              </a:moveTo>
              <a:arcTo wR="1625249" hR="1625249" stAng="4977406" swAng="845189"/>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9EAA1BBE-6282-4CD3-B0BD-8DFE1FC727B4}">
      <dsp:nvSpPr>
        <dsp:cNvPr id="0" name=""/>
        <dsp:cNvSpPr/>
      </dsp:nvSpPr>
      <dsp:spPr>
        <a:xfrm>
          <a:off x="1277720" y="2942326"/>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Phase 2</a:t>
          </a:r>
        </a:p>
      </dsp:txBody>
      <dsp:txXfrm>
        <a:off x="1317455" y="2982061"/>
        <a:ext cx="1172807" cy="734510"/>
      </dsp:txXfrm>
    </dsp:sp>
    <dsp:sp modelId="{35E0107A-15C5-45A7-BBA2-EC1EC829A820}">
      <dsp:nvSpPr>
        <dsp:cNvPr id="0" name=""/>
        <dsp:cNvSpPr/>
      </dsp:nvSpPr>
      <dsp:spPr>
        <a:xfrm>
          <a:off x="1233907" y="409213"/>
          <a:ext cx="3250498" cy="3250498"/>
        </a:xfrm>
        <a:custGeom>
          <a:avLst/>
          <a:gdLst/>
          <a:ahLst/>
          <a:cxnLst/>
          <a:rect l="0" t="0" r="0" b="0"/>
          <a:pathLst>
            <a:path>
              <a:moveTo>
                <a:pt x="172363" y="2353642"/>
              </a:moveTo>
              <a:arcTo wR="1625249" hR="1625249" stAng="9202406" swAng="1359213"/>
            </a:path>
          </a:pathLst>
        </a:custGeom>
        <a:noFill/>
        <a:ln w="9525" cap="flat" cmpd="sng" algn="ctr">
          <a:solidFill>
            <a:schemeClr val="tx2"/>
          </a:solidFill>
          <a:prstDash val="solid"/>
          <a:tailEnd type="arrow"/>
        </a:ln>
        <a:effectLst/>
      </dsp:spPr>
      <dsp:style>
        <a:lnRef idx="1">
          <a:scrgbClr r="0" g="0" b="0"/>
        </a:lnRef>
        <a:fillRef idx="0">
          <a:scrgbClr r="0" g="0" b="0"/>
        </a:fillRef>
        <a:effectRef idx="0">
          <a:scrgbClr r="0" g="0" b="0"/>
        </a:effectRef>
        <a:fontRef idx="minor"/>
      </dsp:style>
    </dsp:sp>
    <dsp:sp modelId="{CB816772-641B-49F7-A191-4855BE2AC738}">
      <dsp:nvSpPr>
        <dsp:cNvPr id="0" name=""/>
        <dsp:cNvSpPr/>
      </dsp:nvSpPr>
      <dsp:spPr>
        <a:xfrm>
          <a:off x="687314" y="1125243"/>
          <a:ext cx="1252277" cy="813980"/>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Phase 3</a:t>
          </a:r>
        </a:p>
      </dsp:txBody>
      <dsp:txXfrm>
        <a:off x="727049" y="1164978"/>
        <a:ext cx="1172807" cy="734510"/>
      </dsp:txXfrm>
    </dsp:sp>
    <dsp:sp modelId="{8F59376A-BC09-4F1E-90BA-CDD552F83952}">
      <dsp:nvSpPr>
        <dsp:cNvPr id="0" name=""/>
        <dsp:cNvSpPr/>
      </dsp:nvSpPr>
      <dsp:spPr>
        <a:xfrm>
          <a:off x="1233907" y="409213"/>
          <a:ext cx="3250498" cy="3250498"/>
        </a:xfrm>
        <a:custGeom>
          <a:avLst/>
          <a:gdLst/>
          <a:ahLst/>
          <a:cxnLst/>
          <a:rect l="0" t="0" r="0" b="0"/>
          <a:pathLst>
            <a:path>
              <a:moveTo>
                <a:pt x="391019" y="567840"/>
              </a:moveTo>
              <a:arcTo wR="1625249" hR="1625249" stAng="13235271" swAng="121087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57FF0-C4FB-472E-B33E-F76460750A81}">
      <dsp:nvSpPr>
        <dsp:cNvPr id="0" name=""/>
        <dsp:cNvSpPr/>
      </dsp:nvSpPr>
      <dsp:spPr>
        <a:xfrm>
          <a:off x="2233017" y="2223"/>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Buddies</a:t>
          </a:r>
        </a:p>
      </dsp:txBody>
      <dsp:txXfrm>
        <a:off x="2272752" y="41958"/>
        <a:ext cx="1172807" cy="734510"/>
      </dsp:txXfrm>
    </dsp:sp>
    <dsp:sp modelId="{5559CE62-C5CA-453A-B309-DFAAB2854D77}">
      <dsp:nvSpPr>
        <dsp:cNvPr id="0" name=""/>
        <dsp:cNvSpPr/>
      </dsp:nvSpPr>
      <dsp:spPr>
        <a:xfrm>
          <a:off x="1233907" y="409213"/>
          <a:ext cx="3250498" cy="3250498"/>
        </a:xfrm>
        <a:custGeom>
          <a:avLst/>
          <a:gdLst/>
          <a:ahLst/>
          <a:cxnLst/>
          <a:rect l="0" t="0" r="0" b="0"/>
          <a:pathLst>
            <a:path>
              <a:moveTo>
                <a:pt x="2418907" y="206960"/>
              </a:moveTo>
              <a:arcTo wR="1625249" hR="1625249" stAng="17953853" swAng="121087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BD6E31A9-7369-48C1-9617-4F9E99C80342}">
      <dsp:nvSpPr>
        <dsp:cNvPr id="0" name=""/>
        <dsp:cNvSpPr/>
      </dsp:nvSpPr>
      <dsp:spPr>
        <a:xfrm>
          <a:off x="3778721" y="1125243"/>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Paired with New Employee</a:t>
          </a:r>
        </a:p>
      </dsp:txBody>
      <dsp:txXfrm>
        <a:off x="3818456" y="1164978"/>
        <a:ext cx="1172807" cy="734510"/>
      </dsp:txXfrm>
    </dsp:sp>
    <dsp:sp modelId="{D6BAE189-B746-42B3-B9DE-2DCF1BB3DD1E}">
      <dsp:nvSpPr>
        <dsp:cNvPr id="0" name=""/>
        <dsp:cNvSpPr/>
      </dsp:nvSpPr>
      <dsp:spPr>
        <a:xfrm>
          <a:off x="1233907" y="409213"/>
          <a:ext cx="3250498" cy="3250498"/>
        </a:xfrm>
        <a:custGeom>
          <a:avLst/>
          <a:gdLst/>
          <a:ahLst/>
          <a:cxnLst/>
          <a:rect l="0" t="0" r="0" b="0"/>
          <a:pathLst>
            <a:path>
              <a:moveTo>
                <a:pt x="3246592" y="1737856"/>
              </a:moveTo>
              <a:arcTo wR="1625249" hR="1625249" stAng="21838381" swAng="1359213"/>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ED871F12-CF6D-4010-A3E4-4B74E2D5C204}">
      <dsp:nvSpPr>
        <dsp:cNvPr id="0" name=""/>
        <dsp:cNvSpPr/>
      </dsp:nvSpPr>
      <dsp:spPr>
        <a:xfrm>
          <a:off x="3188315" y="2942326"/>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Phase 1</a:t>
          </a:r>
        </a:p>
      </dsp:txBody>
      <dsp:txXfrm>
        <a:off x="3228050" y="2982061"/>
        <a:ext cx="1172807" cy="734510"/>
      </dsp:txXfrm>
    </dsp:sp>
    <dsp:sp modelId="{F921096D-7487-4F40-9B99-12BC2CBEF3F3}">
      <dsp:nvSpPr>
        <dsp:cNvPr id="0" name=""/>
        <dsp:cNvSpPr/>
      </dsp:nvSpPr>
      <dsp:spPr>
        <a:xfrm>
          <a:off x="1233907" y="409213"/>
          <a:ext cx="3250498" cy="3250498"/>
        </a:xfrm>
        <a:custGeom>
          <a:avLst/>
          <a:gdLst/>
          <a:ahLst/>
          <a:cxnLst/>
          <a:rect l="0" t="0" r="0" b="0"/>
          <a:pathLst>
            <a:path>
              <a:moveTo>
                <a:pt x="1824534" y="3238233"/>
              </a:moveTo>
              <a:arcTo wR="1625249" hR="1625249" stAng="4977406" swAng="845189"/>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9EAA1BBE-6282-4CD3-B0BD-8DFE1FC727B4}">
      <dsp:nvSpPr>
        <dsp:cNvPr id="0" name=""/>
        <dsp:cNvSpPr/>
      </dsp:nvSpPr>
      <dsp:spPr>
        <a:xfrm>
          <a:off x="1277720" y="2942326"/>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Phase 2</a:t>
          </a:r>
        </a:p>
      </dsp:txBody>
      <dsp:txXfrm>
        <a:off x="1317455" y="2982061"/>
        <a:ext cx="1172807" cy="734510"/>
      </dsp:txXfrm>
    </dsp:sp>
    <dsp:sp modelId="{35E0107A-15C5-45A7-BBA2-EC1EC829A820}">
      <dsp:nvSpPr>
        <dsp:cNvPr id="0" name=""/>
        <dsp:cNvSpPr/>
      </dsp:nvSpPr>
      <dsp:spPr>
        <a:xfrm>
          <a:off x="1233907" y="409213"/>
          <a:ext cx="3250498" cy="3250498"/>
        </a:xfrm>
        <a:custGeom>
          <a:avLst/>
          <a:gdLst/>
          <a:ahLst/>
          <a:cxnLst/>
          <a:rect l="0" t="0" r="0" b="0"/>
          <a:pathLst>
            <a:path>
              <a:moveTo>
                <a:pt x="172363" y="2353642"/>
              </a:moveTo>
              <a:arcTo wR="1625249" hR="1625249" stAng="9202406" swAng="1359213"/>
            </a:path>
          </a:pathLst>
        </a:custGeom>
        <a:noFill/>
        <a:ln w="9525" cap="flat" cmpd="sng" algn="ctr">
          <a:solidFill>
            <a:schemeClr val="tx2"/>
          </a:solidFill>
          <a:prstDash val="solid"/>
          <a:tailEnd type="arrow"/>
        </a:ln>
        <a:effectLst/>
      </dsp:spPr>
      <dsp:style>
        <a:lnRef idx="1">
          <a:scrgbClr r="0" g="0" b="0"/>
        </a:lnRef>
        <a:fillRef idx="0">
          <a:scrgbClr r="0" g="0" b="0"/>
        </a:fillRef>
        <a:effectRef idx="0">
          <a:scrgbClr r="0" g="0" b="0"/>
        </a:effectRef>
        <a:fontRef idx="minor"/>
      </dsp:style>
    </dsp:sp>
    <dsp:sp modelId="{CB816772-641B-49F7-A191-4855BE2AC738}">
      <dsp:nvSpPr>
        <dsp:cNvPr id="0" name=""/>
        <dsp:cNvSpPr/>
      </dsp:nvSpPr>
      <dsp:spPr>
        <a:xfrm>
          <a:off x="687314" y="1125243"/>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Phase 3</a:t>
          </a:r>
        </a:p>
      </dsp:txBody>
      <dsp:txXfrm>
        <a:off x="727049" y="1164978"/>
        <a:ext cx="1172807" cy="734510"/>
      </dsp:txXfrm>
    </dsp:sp>
    <dsp:sp modelId="{8F59376A-BC09-4F1E-90BA-CDD552F83952}">
      <dsp:nvSpPr>
        <dsp:cNvPr id="0" name=""/>
        <dsp:cNvSpPr/>
      </dsp:nvSpPr>
      <dsp:spPr>
        <a:xfrm>
          <a:off x="1233907" y="409213"/>
          <a:ext cx="3250498" cy="3250498"/>
        </a:xfrm>
        <a:custGeom>
          <a:avLst/>
          <a:gdLst/>
          <a:ahLst/>
          <a:cxnLst/>
          <a:rect l="0" t="0" r="0" b="0"/>
          <a:pathLst>
            <a:path>
              <a:moveTo>
                <a:pt x="391019" y="567840"/>
              </a:moveTo>
              <a:arcTo wR="1625249" hR="1625249" stAng="13235271" swAng="121087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2/24/2022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2/24/2022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8793" y="4400550"/>
            <a:ext cx="6588577" cy="3600450"/>
          </a:xfrm>
        </p:spPr>
        <p:txBody>
          <a:bodyPr/>
          <a:lstStyle/>
          <a:p>
            <a:r>
              <a:rPr lang="en-US" dirty="0"/>
              <a:t>Society of Women Engineers (SWE) was founded in 1950 with the mission to empower women to succeed/advance in their careers/be recognized as engineers and leaders in industry.</a:t>
            </a:r>
          </a:p>
          <a:p>
            <a:endParaRPr lang="en-US" dirty="0"/>
          </a:p>
          <a:p>
            <a:r>
              <a:rPr lang="en-US" dirty="0"/>
              <a:t>DOE had focused on gender demographics at the national labs. And in response, Fermilab became a SWE corporate partner in 2016 and created LRG to supplement that</a:t>
            </a:r>
          </a:p>
          <a:p>
            <a:endParaRPr lang="en-US" dirty="0"/>
          </a:p>
          <a:p>
            <a:r>
              <a:rPr lang="en-US" dirty="0"/>
              <a:t>SWE encourage allyship so membership is open to all gender </a:t>
            </a:r>
            <a:r>
              <a:rPr lang="en-US" dirty="0" err="1"/>
              <a:t>indentities</a:t>
            </a:r>
            <a:r>
              <a:rPr lang="en-US" dirty="0"/>
              <a:t> in the STEM field. Likewise, </a:t>
            </a:r>
            <a:r>
              <a:rPr lang="en-US" dirty="0" err="1"/>
              <a:t>fSWE</a:t>
            </a:r>
            <a:r>
              <a:rPr lang="en-US" dirty="0"/>
              <a:t> is also open to all employees at Fermilab. </a:t>
            </a:r>
          </a:p>
          <a:p>
            <a:endParaRPr lang="en-US" dirty="0"/>
          </a:p>
          <a:p>
            <a:r>
              <a:rPr lang="en-US" dirty="0"/>
              <a:t>One benefit… With the corporate memberships, comes with 9 professional memberships – which are available to all Fermilab employees at no cost. </a:t>
            </a:r>
          </a:p>
          <a:p>
            <a:r>
              <a:rPr lang="en-US" dirty="0"/>
              <a:t>Application period is may/June --- give you access to SWE learning center (which is accredited for CEU and PDU) , networking with </a:t>
            </a:r>
            <a:r>
              <a:rPr lang="en-US" dirty="0" err="1"/>
              <a:t>chicago</a:t>
            </a:r>
            <a:r>
              <a:rPr lang="en-US" dirty="0"/>
              <a:t> regional, and </a:t>
            </a:r>
            <a:r>
              <a:rPr lang="en-US" dirty="0" err="1"/>
              <a:t>swe</a:t>
            </a:r>
            <a:r>
              <a:rPr lang="en-US" dirty="0"/>
              <a:t> affinity</a:t>
            </a:r>
          </a:p>
          <a:p>
            <a:r>
              <a:rPr lang="en-US" dirty="0"/>
              <a:t>Ex . </a:t>
            </a:r>
            <a:r>
              <a:rPr lang="en-US" sz="1200" kern="1200" dirty="0">
                <a:solidFill>
                  <a:schemeClr val="tx1"/>
                </a:solidFill>
                <a:effectLst/>
                <a:latin typeface="+mn-lt"/>
                <a:ea typeface="+mn-ea"/>
                <a:cs typeface="+mn-cs"/>
              </a:rPr>
              <a:t>SWE's Virtual Congressional Outreach Days to Advocate with U.S. Elected Officials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Started going to conference in 2017  .. 2022 only participated as attendee (4 spots at cost free) </a:t>
            </a:r>
          </a:p>
          <a:p>
            <a:r>
              <a:rPr lang="en-US" sz="1200" kern="1200" dirty="0">
                <a:solidFill>
                  <a:schemeClr val="tx1"/>
                </a:solidFill>
                <a:effectLst/>
                <a:latin typeface="+mn-lt"/>
                <a:ea typeface="+mn-ea"/>
                <a:cs typeface="+mn-cs"/>
              </a:rPr>
              <a:t>Made </a:t>
            </a:r>
            <a:r>
              <a:rPr lang="en-US" sz="1200" kern="1200" dirty="0" err="1">
                <a:solidFill>
                  <a:schemeClr val="tx1"/>
                </a:solidFill>
                <a:effectLst/>
                <a:latin typeface="+mn-lt"/>
                <a:ea typeface="+mn-ea"/>
                <a:cs typeface="+mn-cs"/>
              </a:rPr>
              <a:t>youtube</a:t>
            </a:r>
            <a:r>
              <a:rPr lang="en-US" sz="1200" kern="1200" dirty="0">
                <a:solidFill>
                  <a:schemeClr val="tx1"/>
                </a:solidFill>
                <a:effectLst/>
                <a:latin typeface="+mn-lt"/>
                <a:ea typeface="+mn-ea"/>
                <a:cs typeface="+mn-cs"/>
              </a:rPr>
              <a:t> video :  https://youtu.be/486tO1fXk9g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then moving needle : total female at the lab 23.9%-&gt;26%</a:t>
            </a:r>
          </a:p>
          <a:p>
            <a:r>
              <a:rPr lang="en-US" sz="1200" kern="1200" dirty="0">
                <a:solidFill>
                  <a:schemeClr val="tx1"/>
                </a:solidFill>
                <a:effectLst/>
                <a:latin typeface="+mn-lt"/>
                <a:ea typeface="+mn-ea"/>
                <a:cs typeface="+mn-cs"/>
              </a:rPr>
              <a:t>For engineers : 8.4% -&gt;12.6%</a:t>
            </a:r>
          </a:p>
          <a:p>
            <a:endParaRPr lang="en-US" dirty="0"/>
          </a:p>
          <a:p>
            <a:r>
              <a:rPr lang="en-US" dirty="0"/>
              <a:t>Ex.  Strategic Leadership Series // Inclusive Recommendations: Writing, Requesting, and Assessing Them  // </a:t>
            </a:r>
            <a:r>
              <a:rPr lang="en-US" b="1" dirty="0"/>
              <a:t>Navigating Successfully Through Workplaces Shaped by Subtle Bias //</a:t>
            </a:r>
            <a:r>
              <a:rPr lang="en-US" dirty="0"/>
              <a:t> POWER  // FEW</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996A0C-34C4-4DDA-A52C-AE55DFFF8E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230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 meet every two weeks ~30 mins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4200610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how long should a person work at the lab before signing up to be a Buddy?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3861536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CCC27-3EC8-4B4C-8AE4-967675D48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735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Just prior to and solidified during the pandemic we listened to our members there was a disconnect to the lab.</a:t>
            </a:r>
            <a:endParaRPr lang="en-US" sz="1200" dirty="0">
              <a:solidFill>
                <a:schemeClr val="accent6">
                  <a:lumMod val="50000"/>
                </a:schemeClr>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1479237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2828018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of Fermilab is ever changing, the connection new employees have with Fermi could be as simple as a regular zoom call, can you imagine navigating through the alphabet soup…</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1110163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arriving onsite, it could like….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3052040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2465092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1621527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 once a week meet for ~30 mins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2127523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 once a week meet for ~30 mins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263594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09EA2773-F02A-CC43-B1C5-479A1F34EDA7}" type="datetime1">
              <a:rPr lang="en-US" smtClean="0"/>
              <a:pPr>
                <a:defRPr/>
              </a:pPr>
              <a:t>2/24/2022</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Presenter | Presentation Title or Meeting Title</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8FEA58B7-095F-6844-8E3C-8A1DDD22BF89}" type="datetime1">
              <a:rPr lang="en-US" smtClean="0"/>
              <a:pPr>
                <a:defRPr/>
              </a:pPr>
              <a:t>2/24/2022</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3C7E1B65-1920-CF40-87B8-818D6517E0EA}" type="datetime1">
              <a:rPr lang="en-US" smtClean="0"/>
              <a:pPr>
                <a:defRPr/>
              </a:pPr>
              <a:t>2/24/2022</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Presenter | Presentation Title or Meeting Title</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2/24/2022</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707011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7ADAB69-348E-2C41-AF41-E98D046040A4}" type="datetime1">
              <a:rPr lang="en-US" smtClean="0"/>
              <a:pPr>
                <a:defRPr/>
              </a:pPr>
              <a:t>2/24/2022</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730365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099EE7B-C01A-E94A-AA76-2F04CF97FC05}" type="datetime1">
              <a:rPr lang="en-US" smtClean="0"/>
              <a:pPr>
                <a:defRPr/>
              </a:pPr>
              <a:t>2/24/2022</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307913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09EA2773-F02A-CC43-B1C5-479A1F34EDA7}" type="datetime1">
              <a:rPr lang="en-US" smtClean="0"/>
              <a:pPr>
                <a:defRPr/>
              </a:pPr>
              <a:t>2/24/2022</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Presenter | Presentation Title or Meeting Title</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667129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8FEA58B7-095F-6844-8E3C-8A1DDD22BF89}" type="datetime1">
              <a:rPr lang="en-US" smtClean="0"/>
              <a:pPr>
                <a:defRPr/>
              </a:pPr>
              <a:t>2/24/2022</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288032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3C7E1B65-1920-CF40-87B8-818D6517E0EA}" type="datetime1">
              <a:rPr lang="en-US" smtClean="0"/>
              <a:pPr>
                <a:defRPr/>
              </a:pPr>
              <a:t>2/24/2022</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Presenter | Presentation Title or Meeting Title</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3196261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2/24/2022</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2501874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2E536-93C3-4363-AFB8-EB68067A68F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35EB58C-8A87-42A3-AB79-BC8AE93476F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CDAB182-487C-431E-ABEB-F6EB2386D6CA}"/>
              </a:ext>
            </a:extLst>
          </p:cNvPr>
          <p:cNvSpPr>
            <a:spLocks noGrp="1"/>
          </p:cNvSpPr>
          <p:nvPr>
            <p:ph type="dt" sz="half" idx="10"/>
          </p:nvPr>
        </p:nvSpPr>
        <p:spPr/>
        <p:txBody>
          <a:bodyPr/>
          <a:lstStyle/>
          <a:p>
            <a:fld id="{678456C4-73FA-4120-BE0F-0013B506409D}" type="datetimeFigureOut">
              <a:rPr lang="en-US" smtClean="0"/>
              <a:t>2/24/2022</a:t>
            </a:fld>
            <a:endParaRPr lang="en-US"/>
          </a:p>
        </p:txBody>
      </p:sp>
      <p:sp>
        <p:nvSpPr>
          <p:cNvPr id="5" name="Footer Placeholder 4">
            <a:extLst>
              <a:ext uri="{FF2B5EF4-FFF2-40B4-BE49-F238E27FC236}">
                <a16:creationId xmlns:a16="http://schemas.microsoft.com/office/drawing/2014/main" id="{E904B6DA-66CD-4BB8-AC34-9F78AE48C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CA2EF-CC48-4652-B232-763209FEA37D}"/>
              </a:ext>
            </a:extLst>
          </p:cNvPr>
          <p:cNvSpPr>
            <a:spLocks noGrp="1"/>
          </p:cNvSpPr>
          <p:nvPr>
            <p:ph type="sldNum" sz="quarter" idx="12"/>
          </p:nvPr>
        </p:nvSpPr>
        <p:spPr/>
        <p:txBody>
          <a:bodyPr/>
          <a:lstStyle/>
          <a:p>
            <a:fld id="{5E0285A9-3C12-4351-8454-5FDF722E4CC6}" type="slidenum">
              <a:rPr lang="en-US" smtClean="0"/>
              <a:t>‹#›</a:t>
            </a:fld>
            <a:endParaRPr lang="en-US"/>
          </a:p>
        </p:txBody>
      </p:sp>
    </p:spTree>
    <p:extLst>
      <p:ext uri="{BB962C8B-B14F-4D97-AF65-F5344CB8AC3E}">
        <p14:creationId xmlns:p14="http://schemas.microsoft.com/office/powerpoint/2010/main" val="1834048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170DF-C6A9-4962-8A9A-CBFFD3C8D6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F85097-77EE-42C4-8DBF-FE36E636A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6B0F3-2740-4667-94CC-24F30D4835D9}"/>
              </a:ext>
            </a:extLst>
          </p:cNvPr>
          <p:cNvSpPr>
            <a:spLocks noGrp="1"/>
          </p:cNvSpPr>
          <p:nvPr>
            <p:ph type="dt" sz="half" idx="10"/>
          </p:nvPr>
        </p:nvSpPr>
        <p:spPr/>
        <p:txBody>
          <a:bodyPr/>
          <a:lstStyle/>
          <a:p>
            <a:fld id="{678456C4-73FA-4120-BE0F-0013B506409D}" type="datetimeFigureOut">
              <a:rPr lang="en-US" smtClean="0"/>
              <a:t>2/24/2022</a:t>
            </a:fld>
            <a:endParaRPr lang="en-US"/>
          </a:p>
        </p:txBody>
      </p:sp>
      <p:sp>
        <p:nvSpPr>
          <p:cNvPr id="5" name="Footer Placeholder 4">
            <a:extLst>
              <a:ext uri="{FF2B5EF4-FFF2-40B4-BE49-F238E27FC236}">
                <a16:creationId xmlns:a16="http://schemas.microsoft.com/office/drawing/2014/main" id="{B16E1A10-8E09-447D-B17A-C1F3E90CE1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2327E-4649-45FC-A394-2C57DE50C655}"/>
              </a:ext>
            </a:extLst>
          </p:cNvPr>
          <p:cNvSpPr>
            <a:spLocks noGrp="1"/>
          </p:cNvSpPr>
          <p:nvPr>
            <p:ph type="sldNum" sz="quarter" idx="12"/>
          </p:nvPr>
        </p:nvSpPr>
        <p:spPr/>
        <p:txBody>
          <a:bodyPr/>
          <a:lstStyle/>
          <a:p>
            <a:fld id="{5E0285A9-3C12-4351-8454-5FDF722E4CC6}" type="slidenum">
              <a:rPr lang="en-US" smtClean="0"/>
              <a:t>‹#›</a:t>
            </a:fld>
            <a:endParaRPr lang="en-US"/>
          </a:p>
        </p:txBody>
      </p:sp>
    </p:spTree>
    <p:extLst>
      <p:ext uri="{BB962C8B-B14F-4D97-AF65-F5344CB8AC3E}">
        <p14:creationId xmlns:p14="http://schemas.microsoft.com/office/powerpoint/2010/main" val="1690841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96B5-F526-43CF-BDF5-5E6D5EF29D4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88B09E-CA6D-4201-A412-75699FEA0A8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8D996E-D090-4A9B-A448-1D327FF95D57}"/>
              </a:ext>
            </a:extLst>
          </p:cNvPr>
          <p:cNvSpPr>
            <a:spLocks noGrp="1"/>
          </p:cNvSpPr>
          <p:nvPr>
            <p:ph type="dt" sz="half" idx="10"/>
          </p:nvPr>
        </p:nvSpPr>
        <p:spPr/>
        <p:txBody>
          <a:bodyPr/>
          <a:lstStyle/>
          <a:p>
            <a:fld id="{678456C4-73FA-4120-BE0F-0013B506409D}" type="datetimeFigureOut">
              <a:rPr lang="en-US" smtClean="0"/>
              <a:t>2/24/2022</a:t>
            </a:fld>
            <a:endParaRPr lang="en-US"/>
          </a:p>
        </p:txBody>
      </p:sp>
      <p:sp>
        <p:nvSpPr>
          <p:cNvPr id="5" name="Footer Placeholder 4">
            <a:extLst>
              <a:ext uri="{FF2B5EF4-FFF2-40B4-BE49-F238E27FC236}">
                <a16:creationId xmlns:a16="http://schemas.microsoft.com/office/drawing/2014/main" id="{4FD2F30C-BDD4-4CB4-8B4D-822AB10F4A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58430A-07DE-4671-8323-CFFD12D94A29}"/>
              </a:ext>
            </a:extLst>
          </p:cNvPr>
          <p:cNvSpPr>
            <a:spLocks noGrp="1"/>
          </p:cNvSpPr>
          <p:nvPr>
            <p:ph type="sldNum" sz="quarter" idx="12"/>
          </p:nvPr>
        </p:nvSpPr>
        <p:spPr/>
        <p:txBody>
          <a:bodyPr/>
          <a:lstStyle/>
          <a:p>
            <a:fld id="{5E0285A9-3C12-4351-8454-5FDF722E4CC6}" type="slidenum">
              <a:rPr lang="en-US" smtClean="0"/>
              <a:t>‹#›</a:t>
            </a:fld>
            <a:endParaRPr lang="en-US"/>
          </a:p>
        </p:txBody>
      </p:sp>
    </p:spTree>
    <p:extLst>
      <p:ext uri="{BB962C8B-B14F-4D97-AF65-F5344CB8AC3E}">
        <p14:creationId xmlns:p14="http://schemas.microsoft.com/office/powerpoint/2010/main" val="1318199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92D18-A3F4-449A-B6AF-7EC926E491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C1F408-1CB0-4782-AF5B-FD9242F2EBC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8C4191-3B28-4F9D-ABB2-9513B56F3196}"/>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663688-13C1-4747-BB9A-826E40F5A609}"/>
              </a:ext>
            </a:extLst>
          </p:cNvPr>
          <p:cNvSpPr>
            <a:spLocks noGrp="1"/>
          </p:cNvSpPr>
          <p:nvPr>
            <p:ph type="dt" sz="half" idx="10"/>
          </p:nvPr>
        </p:nvSpPr>
        <p:spPr/>
        <p:txBody>
          <a:bodyPr/>
          <a:lstStyle/>
          <a:p>
            <a:fld id="{678456C4-73FA-4120-BE0F-0013B506409D}" type="datetimeFigureOut">
              <a:rPr lang="en-US" smtClean="0"/>
              <a:t>2/24/2022</a:t>
            </a:fld>
            <a:endParaRPr lang="en-US"/>
          </a:p>
        </p:txBody>
      </p:sp>
      <p:sp>
        <p:nvSpPr>
          <p:cNvPr id="6" name="Footer Placeholder 5">
            <a:extLst>
              <a:ext uri="{FF2B5EF4-FFF2-40B4-BE49-F238E27FC236}">
                <a16:creationId xmlns:a16="http://schemas.microsoft.com/office/drawing/2014/main" id="{DC97EA6C-216F-4C0C-A576-0E8C1C442F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77C694-FFEE-40D9-B35F-747242621D2A}"/>
              </a:ext>
            </a:extLst>
          </p:cNvPr>
          <p:cNvSpPr>
            <a:spLocks noGrp="1"/>
          </p:cNvSpPr>
          <p:nvPr>
            <p:ph type="sldNum" sz="quarter" idx="12"/>
          </p:nvPr>
        </p:nvSpPr>
        <p:spPr/>
        <p:txBody>
          <a:bodyPr/>
          <a:lstStyle/>
          <a:p>
            <a:fld id="{5E0285A9-3C12-4351-8454-5FDF722E4CC6}" type="slidenum">
              <a:rPr lang="en-US" smtClean="0"/>
              <a:t>‹#›</a:t>
            </a:fld>
            <a:endParaRPr lang="en-US"/>
          </a:p>
        </p:txBody>
      </p:sp>
    </p:spTree>
    <p:extLst>
      <p:ext uri="{BB962C8B-B14F-4D97-AF65-F5344CB8AC3E}">
        <p14:creationId xmlns:p14="http://schemas.microsoft.com/office/powerpoint/2010/main" val="1464971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15B32-D9FB-4230-AB39-A9648BDEB85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F7D8C5-33A8-498B-86B5-E8A2D7FDFE7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030A991-642D-4280-9CE7-EFBE1E04918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DDFF9E-39B3-4AAE-A5F9-E80EDEBE2AF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1D115E3-36C6-4A7C-B6D4-653430877C99}"/>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4917DE-F137-49C3-9A8F-59775FB7F3BA}"/>
              </a:ext>
            </a:extLst>
          </p:cNvPr>
          <p:cNvSpPr>
            <a:spLocks noGrp="1"/>
          </p:cNvSpPr>
          <p:nvPr>
            <p:ph type="dt" sz="half" idx="10"/>
          </p:nvPr>
        </p:nvSpPr>
        <p:spPr/>
        <p:txBody>
          <a:bodyPr/>
          <a:lstStyle/>
          <a:p>
            <a:fld id="{678456C4-73FA-4120-BE0F-0013B506409D}" type="datetimeFigureOut">
              <a:rPr lang="en-US" smtClean="0"/>
              <a:t>2/24/2022</a:t>
            </a:fld>
            <a:endParaRPr lang="en-US"/>
          </a:p>
        </p:txBody>
      </p:sp>
      <p:sp>
        <p:nvSpPr>
          <p:cNvPr id="8" name="Footer Placeholder 7">
            <a:extLst>
              <a:ext uri="{FF2B5EF4-FFF2-40B4-BE49-F238E27FC236}">
                <a16:creationId xmlns:a16="http://schemas.microsoft.com/office/drawing/2014/main" id="{53A03E01-579C-4735-9344-5A37241CAA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8BE326-E570-420E-AF2D-515D44083404}"/>
              </a:ext>
            </a:extLst>
          </p:cNvPr>
          <p:cNvSpPr>
            <a:spLocks noGrp="1"/>
          </p:cNvSpPr>
          <p:nvPr>
            <p:ph type="sldNum" sz="quarter" idx="12"/>
          </p:nvPr>
        </p:nvSpPr>
        <p:spPr/>
        <p:txBody>
          <a:bodyPr/>
          <a:lstStyle/>
          <a:p>
            <a:fld id="{5E0285A9-3C12-4351-8454-5FDF722E4CC6}" type="slidenum">
              <a:rPr lang="en-US" smtClean="0"/>
              <a:t>‹#›</a:t>
            </a:fld>
            <a:endParaRPr lang="en-US"/>
          </a:p>
        </p:txBody>
      </p:sp>
    </p:spTree>
    <p:extLst>
      <p:ext uri="{BB962C8B-B14F-4D97-AF65-F5344CB8AC3E}">
        <p14:creationId xmlns:p14="http://schemas.microsoft.com/office/powerpoint/2010/main" val="1677299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0B81-02AC-4A02-8B8B-4BD3A15CC5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500498-E242-49A4-ADEB-F4C30F34A24D}"/>
              </a:ext>
            </a:extLst>
          </p:cNvPr>
          <p:cNvSpPr>
            <a:spLocks noGrp="1"/>
          </p:cNvSpPr>
          <p:nvPr>
            <p:ph type="dt" sz="half" idx="10"/>
          </p:nvPr>
        </p:nvSpPr>
        <p:spPr/>
        <p:txBody>
          <a:bodyPr/>
          <a:lstStyle/>
          <a:p>
            <a:fld id="{678456C4-73FA-4120-BE0F-0013B506409D}" type="datetimeFigureOut">
              <a:rPr lang="en-US" smtClean="0"/>
              <a:t>2/24/2022</a:t>
            </a:fld>
            <a:endParaRPr lang="en-US"/>
          </a:p>
        </p:txBody>
      </p:sp>
      <p:sp>
        <p:nvSpPr>
          <p:cNvPr id="4" name="Footer Placeholder 3">
            <a:extLst>
              <a:ext uri="{FF2B5EF4-FFF2-40B4-BE49-F238E27FC236}">
                <a16:creationId xmlns:a16="http://schemas.microsoft.com/office/drawing/2014/main" id="{77E1BA61-85A0-4AB0-9053-404507C39F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6F3AB8-78B9-4148-A79A-A15163051813}"/>
              </a:ext>
            </a:extLst>
          </p:cNvPr>
          <p:cNvSpPr>
            <a:spLocks noGrp="1"/>
          </p:cNvSpPr>
          <p:nvPr>
            <p:ph type="sldNum" sz="quarter" idx="12"/>
          </p:nvPr>
        </p:nvSpPr>
        <p:spPr/>
        <p:txBody>
          <a:bodyPr/>
          <a:lstStyle/>
          <a:p>
            <a:fld id="{5E0285A9-3C12-4351-8454-5FDF722E4CC6}" type="slidenum">
              <a:rPr lang="en-US" smtClean="0"/>
              <a:t>‹#›</a:t>
            </a:fld>
            <a:endParaRPr lang="en-US"/>
          </a:p>
        </p:txBody>
      </p:sp>
    </p:spTree>
    <p:extLst>
      <p:ext uri="{BB962C8B-B14F-4D97-AF65-F5344CB8AC3E}">
        <p14:creationId xmlns:p14="http://schemas.microsoft.com/office/powerpoint/2010/main" val="2222587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3E48E9-A4ED-4BA2-9DB5-A0DEC8907375}"/>
              </a:ext>
            </a:extLst>
          </p:cNvPr>
          <p:cNvSpPr>
            <a:spLocks noGrp="1"/>
          </p:cNvSpPr>
          <p:nvPr>
            <p:ph type="dt" sz="half" idx="10"/>
          </p:nvPr>
        </p:nvSpPr>
        <p:spPr/>
        <p:txBody>
          <a:bodyPr/>
          <a:lstStyle/>
          <a:p>
            <a:fld id="{678456C4-73FA-4120-BE0F-0013B506409D}" type="datetimeFigureOut">
              <a:rPr lang="en-US" smtClean="0"/>
              <a:t>2/24/2022</a:t>
            </a:fld>
            <a:endParaRPr lang="en-US"/>
          </a:p>
        </p:txBody>
      </p:sp>
      <p:sp>
        <p:nvSpPr>
          <p:cNvPr id="3" name="Footer Placeholder 2">
            <a:extLst>
              <a:ext uri="{FF2B5EF4-FFF2-40B4-BE49-F238E27FC236}">
                <a16:creationId xmlns:a16="http://schemas.microsoft.com/office/drawing/2014/main" id="{A1CCB1DA-02F8-4F79-80D1-6356B18EAC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C517F0-BD73-49E3-A96A-35078547CC5B}"/>
              </a:ext>
            </a:extLst>
          </p:cNvPr>
          <p:cNvSpPr>
            <a:spLocks noGrp="1"/>
          </p:cNvSpPr>
          <p:nvPr>
            <p:ph type="sldNum" sz="quarter" idx="12"/>
          </p:nvPr>
        </p:nvSpPr>
        <p:spPr/>
        <p:txBody>
          <a:bodyPr/>
          <a:lstStyle/>
          <a:p>
            <a:fld id="{5E0285A9-3C12-4351-8454-5FDF722E4CC6}" type="slidenum">
              <a:rPr lang="en-US" smtClean="0"/>
              <a:t>‹#›</a:t>
            </a:fld>
            <a:endParaRPr lang="en-US"/>
          </a:p>
        </p:txBody>
      </p:sp>
    </p:spTree>
    <p:extLst>
      <p:ext uri="{BB962C8B-B14F-4D97-AF65-F5344CB8AC3E}">
        <p14:creationId xmlns:p14="http://schemas.microsoft.com/office/powerpoint/2010/main" val="1689166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9F1FF-ACF9-4E93-B8AA-E04AD6A2972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BB3AECC-5C25-4665-8282-CB3E64AE386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8E9D81-1CF8-4EF2-B83A-91E975F2EBC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ED17A8E-F551-431C-967D-3B47C995022F}"/>
              </a:ext>
            </a:extLst>
          </p:cNvPr>
          <p:cNvSpPr>
            <a:spLocks noGrp="1"/>
          </p:cNvSpPr>
          <p:nvPr>
            <p:ph type="dt" sz="half" idx="10"/>
          </p:nvPr>
        </p:nvSpPr>
        <p:spPr/>
        <p:txBody>
          <a:bodyPr/>
          <a:lstStyle/>
          <a:p>
            <a:fld id="{678456C4-73FA-4120-BE0F-0013B506409D}" type="datetimeFigureOut">
              <a:rPr lang="en-US" smtClean="0"/>
              <a:t>2/24/2022</a:t>
            </a:fld>
            <a:endParaRPr lang="en-US"/>
          </a:p>
        </p:txBody>
      </p:sp>
      <p:sp>
        <p:nvSpPr>
          <p:cNvPr id="6" name="Footer Placeholder 5">
            <a:extLst>
              <a:ext uri="{FF2B5EF4-FFF2-40B4-BE49-F238E27FC236}">
                <a16:creationId xmlns:a16="http://schemas.microsoft.com/office/drawing/2014/main" id="{A922EDBB-202D-4DD9-AED7-BE48C8B1B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CC2130-34F9-48BF-9305-75DF914D1857}"/>
              </a:ext>
            </a:extLst>
          </p:cNvPr>
          <p:cNvSpPr>
            <a:spLocks noGrp="1"/>
          </p:cNvSpPr>
          <p:nvPr>
            <p:ph type="sldNum" sz="quarter" idx="12"/>
          </p:nvPr>
        </p:nvSpPr>
        <p:spPr/>
        <p:txBody>
          <a:bodyPr/>
          <a:lstStyle/>
          <a:p>
            <a:fld id="{5E0285A9-3C12-4351-8454-5FDF722E4CC6}" type="slidenum">
              <a:rPr lang="en-US" smtClean="0"/>
              <a:t>‹#›</a:t>
            </a:fld>
            <a:endParaRPr lang="en-US"/>
          </a:p>
        </p:txBody>
      </p:sp>
    </p:spTree>
    <p:extLst>
      <p:ext uri="{BB962C8B-B14F-4D97-AF65-F5344CB8AC3E}">
        <p14:creationId xmlns:p14="http://schemas.microsoft.com/office/powerpoint/2010/main" val="1950335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B2F85-EA55-46CE-A70C-66E5B2C08A2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5C6BCDA-F070-461B-8136-6A019E7C3A1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BA3013A-5D9F-4C6D-BC22-D18EAD7D4E4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0F84E48-40F0-4A86-B0AA-0899CD973235}"/>
              </a:ext>
            </a:extLst>
          </p:cNvPr>
          <p:cNvSpPr>
            <a:spLocks noGrp="1"/>
          </p:cNvSpPr>
          <p:nvPr>
            <p:ph type="dt" sz="half" idx="10"/>
          </p:nvPr>
        </p:nvSpPr>
        <p:spPr/>
        <p:txBody>
          <a:bodyPr/>
          <a:lstStyle/>
          <a:p>
            <a:fld id="{678456C4-73FA-4120-BE0F-0013B506409D}" type="datetimeFigureOut">
              <a:rPr lang="en-US" smtClean="0"/>
              <a:t>2/24/2022</a:t>
            </a:fld>
            <a:endParaRPr lang="en-US"/>
          </a:p>
        </p:txBody>
      </p:sp>
      <p:sp>
        <p:nvSpPr>
          <p:cNvPr id="6" name="Footer Placeholder 5">
            <a:extLst>
              <a:ext uri="{FF2B5EF4-FFF2-40B4-BE49-F238E27FC236}">
                <a16:creationId xmlns:a16="http://schemas.microsoft.com/office/drawing/2014/main" id="{68EF59FB-CD69-4600-A602-BE44FDD918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A5036B-999E-4586-A857-236712585B21}"/>
              </a:ext>
            </a:extLst>
          </p:cNvPr>
          <p:cNvSpPr>
            <a:spLocks noGrp="1"/>
          </p:cNvSpPr>
          <p:nvPr>
            <p:ph type="sldNum" sz="quarter" idx="12"/>
          </p:nvPr>
        </p:nvSpPr>
        <p:spPr/>
        <p:txBody>
          <a:bodyPr/>
          <a:lstStyle/>
          <a:p>
            <a:fld id="{5E0285A9-3C12-4351-8454-5FDF722E4CC6}" type="slidenum">
              <a:rPr lang="en-US" smtClean="0"/>
              <a:t>‹#›</a:t>
            </a:fld>
            <a:endParaRPr lang="en-US"/>
          </a:p>
        </p:txBody>
      </p:sp>
    </p:spTree>
    <p:extLst>
      <p:ext uri="{BB962C8B-B14F-4D97-AF65-F5344CB8AC3E}">
        <p14:creationId xmlns:p14="http://schemas.microsoft.com/office/powerpoint/2010/main" val="1865651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D96BA-ED84-457F-A4AB-262AE49A6D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7FAAE1-5574-40F6-98AC-579DD730E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FF649-39E4-416A-8D2C-E01F36A6877D}"/>
              </a:ext>
            </a:extLst>
          </p:cNvPr>
          <p:cNvSpPr>
            <a:spLocks noGrp="1"/>
          </p:cNvSpPr>
          <p:nvPr>
            <p:ph type="dt" sz="half" idx="10"/>
          </p:nvPr>
        </p:nvSpPr>
        <p:spPr/>
        <p:txBody>
          <a:bodyPr/>
          <a:lstStyle/>
          <a:p>
            <a:fld id="{678456C4-73FA-4120-BE0F-0013B506409D}" type="datetimeFigureOut">
              <a:rPr lang="en-US" smtClean="0"/>
              <a:t>2/24/2022</a:t>
            </a:fld>
            <a:endParaRPr lang="en-US"/>
          </a:p>
        </p:txBody>
      </p:sp>
      <p:sp>
        <p:nvSpPr>
          <p:cNvPr id="5" name="Footer Placeholder 4">
            <a:extLst>
              <a:ext uri="{FF2B5EF4-FFF2-40B4-BE49-F238E27FC236}">
                <a16:creationId xmlns:a16="http://schemas.microsoft.com/office/drawing/2014/main" id="{9190A332-A683-45A0-B241-88D1792C3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F31A3C-E608-4A13-A35B-6C5CB9A490CE}"/>
              </a:ext>
            </a:extLst>
          </p:cNvPr>
          <p:cNvSpPr>
            <a:spLocks noGrp="1"/>
          </p:cNvSpPr>
          <p:nvPr>
            <p:ph type="sldNum" sz="quarter" idx="12"/>
          </p:nvPr>
        </p:nvSpPr>
        <p:spPr/>
        <p:txBody>
          <a:bodyPr/>
          <a:lstStyle/>
          <a:p>
            <a:fld id="{5E0285A9-3C12-4351-8454-5FDF722E4CC6}" type="slidenum">
              <a:rPr lang="en-US" smtClean="0"/>
              <a:t>‹#›</a:t>
            </a:fld>
            <a:endParaRPr lang="en-US"/>
          </a:p>
        </p:txBody>
      </p:sp>
    </p:spTree>
    <p:extLst>
      <p:ext uri="{BB962C8B-B14F-4D97-AF65-F5344CB8AC3E}">
        <p14:creationId xmlns:p14="http://schemas.microsoft.com/office/powerpoint/2010/main" val="1108217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6A9188-084E-4F0F-8608-624C51B3DF5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9037BB-B4DF-4D97-99EC-CF70BD4614C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AADF6-B0BA-4850-9107-CB5A2B1C5AF0}"/>
              </a:ext>
            </a:extLst>
          </p:cNvPr>
          <p:cNvSpPr>
            <a:spLocks noGrp="1"/>
          </p:cNvSpPr>
          <p:nvPr>
            <p:ph type="dt" sz="half" idx="10"/>
          </p:nvPr>
        </p:nvSpPr>
        <p:spPr/>
        <p:txBody>
          <a:bodyPr/>
          <a:lstStyle/>
          <a:p>
            <a:fld id="{678456C4-73FA-4120-BE0F-0013B506409D}" type="datetimeFigureOut">
              <a:rPr lang="en-US" smtClean="0"/>
              <a:t>2/24/2022</a:t>
            </a:fld>
            <a:endParaRPr lang="en-US"/>
          </a:p>
        </p:txBody>
      </p:sp>
      <p:sp>
        <p:nvSpPr>
          <p:cNvPr id="5" name="Footer Placeholder 4">
            <a:extLst>
              <a:ext uri="{FF2B5EF4-FFF2-40B4-BE49-F238E27FC236}">
                <a16:creationId xmlns:a16="http://schemas.microsoft.com/office/drawing/2014/main" id="{1BB2CC77-E323-4275-856C-535F1B975B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B2C1B-C5D1-46EE-B685-50CF02B4A7F9}"/>
              </a:ext>
            </a:extLst>
          </p:cNvPr>
          <p:cNvSpPr>
            <a:spLocks noGrp="1"/>
          </p:cNvSpPr>
          <p:nvPr>
            <p:ph type="sldNum" sz="quarter" idx="12"/>
          </p:nvPr>
        </p:nvSpPr>
        <p:spPr/>
        <p:txBody>
          <a:bodyPr/>
          <a:lstStyle/>
          <a:p>
            <a:fld id="{5E0285A9-3C12-4351-8454-5FDF722E4CC6}" type="slidenum">
              <a:rPr lang="en-US" smtClean="0"/>
              <a:t>‹#›</a:t>
            </a:fld>
            <a:endParaRPr lang="en-US"/>
          </a:p>
        </p:txBody>
      </p:sp>
    </p:spTree>
    <p:extLst>
      <p:ext uri="{BB962C8B-B14F-4D97-AF65-F5344CB8AC3E}">
        <p14:creationId xmlns:p14="http://schemas.microsoft.com/office/powerpoint/2010/main" val="851838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928608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394935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234904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648955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519794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955653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38155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dirty="0"/>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dirty="0"/>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C26C3AF3-AB82-4BA0-B8A6-4F614A5E8954}" type="datetime1">
              <a:rPr lang="en-US" smtClean="0"/>
              <a:t>2/24/2022</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FYP Buddy Program Buddies</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9296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A613AD8C-1F4A-431D-BAC1-8C81B33F9CDE}" type="datetime1">
              <a:rPr lang="en-US" smtClean="0"/>
              <a:t>2/24/2022</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FYP Buddy Program Buddies</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50430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73A8F182-2740-429F-8C46-88D75D34666D}" type="datetime1">
              <a:rPr lang="en-US" smtClean="0"/>
              <a:t>2/24/2022</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FYP Buddy Program Buddies</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74416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1E286CE3-48ED-4109-892F-4CEB7DD35916}" type="datetime1">
              <a:rPr lang="en-US" smtClean="0"/>
              <a:t>2/24/2022</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FYP Buddy Program Buddies</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77960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3A0CA9FB-2A6A-45C2-BC65-27B905F07F8C}" type="datetime1">
              <a:rPr lang="en-US" smtClean="0"/>
              <a:t>2/24/2022</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FYP Buddy Program Buddies</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851321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ABBEA295-2226-4004-AA10-38093F98B047}" type="datetime1">
              <a:rPr lang="en-US" smtClean="0"/>
              <a:t>2/24/2022</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FYP Buddy Program Buddies</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57212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Number Placeholder 5"/>
          <p:cNvSpPr txBox="1">
            <a:spLocks/>
          </p:cNvSpPr>
          <p:nvPr userDrawn="1"/>
        </p:nvSpPr>
        <p:spPr>
          <a:xfrm>
            <a:off x="8572500" y="4819650"/>
            <a:ext cx="381000" cy="273844"/>
          </a:xfrm>
          <a:prstGeom prst="rect">
            <a:avLst/>
          </a:prstGeom>
        </p:spPr>
        <p:txBody>
          <a:bodyPr vert="horz" lIns="68580" tIns="34290" rIns="68580" bIns="34290" rtlCol="0" anchor="ctr"/>
          <a:lstStyle>
            <a:defPPr>
              <a:defRPr lang="en-US"/>
            </a:defPPr>
            <a:lvl1pPr marL="0" algn="ctr" defTabSz="457200" rtl="0" eaLnBrk="1" latinLnBrk="0" hangingPunct="1">
              <a:defRPr sz="10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898872-0FBC-9D48-BCE9-2790D8C45177}" type="slidenum">
              <a:rPr lang="en-US" sz="600" smtClean="0"/>
              <a:pPr/>
              <a:t>‹#›</a:t>
            </a:fld>
            <a:endParaRPr lang="en-US" sz="600" dirty="0"/>
          </a:p>
        </p:txBody>
      </p:sp>
      <p:pic>
        <p:nvPicPr>
          <p:cNvPr id="7" name="Picture 6" descr="Qr code&#10;&#10;Description automatically generated">
            <a:extLst>
              <a:ext uri="{FF2B5EF4-FFF2-40B4-BE49-F238E27FC236}">
                <a16:creationId xmlns:a16="http://schemas.microsoft.com/office/drawing/2014/main" id="{296695E8-9A60-49F3-BC6C-78F91DC5A19F}"/>
              </a:ext>
            </a:extLst>
          </p:cNvPr>
          <p:cNvPicPr>
            <a:picLocks noChangeAspect="1"/>
          </p:cNvPicPr>
          <p:nvPr userDrawn="1"/>
        </p:nvPicPr>
        <p:blipFill>
          <a:blip r:embed="rId2"/>
          <a:stretch>
            <a:fillRect/>
          </a:stretch>
        </p:blipFill>
        <p:spPr>
          <a:xfrm>
            <a:off x="589996" y="206407"/>
            <a:ext cx="8465228" cy="4505379"/>
          </a:xfrm>
          <a:prstGeom prst="rect">
            <a:avLst/>
          </a:prstGeom>
        </p:spPr>
      </p:pic>
      <p:sp>
        <p:nvSpPr>
          <p:cNvPr id="2" name="TextBox 1">
            <a:extLst>
              <a:ext uri="{FF2B5EF4-FFF2-40B4-BE49-F238E27FC236}">
                <a16:creationId xmlns:a16="http://schemas.microsoft.com/office/drawing/2014/main" id="{B2BAD7F7-4F71-4D05-997B-2AA4D56CA028}"/>
              </a:ext>
            </a:extLst>
          </p:cNvPr>
          <p:cNvSpPr txBox="1"/>
          <p:nvPr userDrawn="1"/>
        </p:nvSpPr>
        <p:spPr>
          <a:xfrm>
            <a:off x="1233996" y="3195962"/>
            <a:ext cx="7270812" cy="738664"/>
          </a:xfrm>
          <a:prstGeom prst="rect">
            <a:avLst/>
          </a:prstGeom>
          <a:solidFill>
            <a:schemeClr val="bg1"/>
          </a:solidFill>
        </p:spPr>
        <p:txBody>
          <a:bodyPr wrap="square" rtlCol="0">
            <a:spAutoFit/>
          </a:bodyPr>
          <a:lstStyle/>
          <a:p>
            <a:pPr algn="ctr"/>
            <a:r>
              <a:rPr lang="en-US" sz="2100" b="1" dirty="0">
                <a:solidFill>
                  <a:srgbClr val="38346B"/>
                </a:solidFill>
                <a:latin typeface="Abadi Extra Light" panose="020B0204020104020204" pitchFamily="34" charset="0"/>
              </a:rPr>
              <a:t> Fermilab Society of Women Engineer (</a:t>
            </a:r>
            <a:r>
              <a:rPr lang="en-US" sz="2100" b="1" dirty="0" err="1">
                <a:solidFill>
                  <a:srgbClr val="38346B"/>
                </a:solidFill>
                <a:latin typeface="Abadi Extra Light" panose="020B0204020104020204" pitchFamily="34" charset="0"/>
              </a:rPr>
              <a:t>fSWE</a:t>
            </a:r>
            <a:r>
              <a:rPr lang="en-US" sz="2100" b="1" dirty="0">
                <a:solidFill>
                  <a:srgbClr val="38346B"/>
                </a:solidFill>
                <a:latin typeface="Abadi Extra Light" panose="020B0204020104020204" pitchFamily="34" charset="0"/>
              </a:rPr>
              <a:t>)</a:t>
            </a:r>
          </a:p>
          <a:p>
            <a:pPr algn="ctr"/>
            <a:r>
              <a:rPr lang="en-US" sz="2100" b="1" dirty="0">
                <a:solidFill>
                  <a:srgbClr val="38346B"/>
                </a:solidFill>
                <a:latin typeface="Abadi Extra Light" panose="020B0204020104020204" pitchFamily="34" charset="0"/>
              </a:rPr>
              <a:t>https://diversity.fnal.gov/fswe</a:t>
            </a:r>
          </a:p>
        </p:txBody>
      </p:sp>
    </p:spTree>
    <p:extLst>
      <p:ext uri="{BB962C8B-B14F-4D97-AF65-F5344CB8AC3E}">
        <p14:creationId xmlns:p14="http://schemas.microsoft.com/office/powerpoint/2010/main" val="21920829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SWE_Broken_Line_PPT_Rev 2 cover7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587536"/>
          </a:xfrm>
          <a:prstGeom prst="rect">
            <a:avLst/>
          </a:prstGeom>
        </p:spPr>
      </p:pic>
      <p:sp>
        <p:nvSpPr>
          <p:cNvPr id="2" name="Title 1"/>
          <p:cNvSpPr>
            <a:spLocks noGrp="1"/>
          </p:cNvSpPr>
          <p:nvPr>
            <p:ph type="ctrTitle" hasCustomPrompt="1"/>
          </p:nvPr>
        </p:nvSpPr>
        <p:spPr>
          <a:xfrm>
            <a:off x="961644" y="1432023"/>
            <a:ext cx="7687056" cy="1901728"/>
          </a:xfrm>
          <a:effectLst/>
        </p:spPr>
        <p:txBody>
          <a:bodyPr lIns="0" tIns="0" rIns="0" bIns="0" anchor="t" anchorCtr="0">
            <a:noAutofit/>
          </a:bodyPr>
          <a:lstStyle>
            <a:lvl1pPr algn="l">
              <a:lnSpc>
                <a:spcPts val="4500"/>
              </a:lnSpc>
              <a:defRPr sz="4125" b="0" cap="none">
                <a:solidFill>
                  <a:schemeClr val="tx2"/>
                </a:solidFill>
                <a:latin typeface="Arial"/>
                <a:cs typeface="Arial"/>
              </a:defRPr>
            </a:lvl1pPr>
          </a:lstStyle>
          <a:p>
            <a:r>
              <a:rPr lang="en-US" dirty="0"/>
              <a:t>Click to edit master title style</a:t>
            </a:r>
          </a:p>
        </p:txBody>
      </p:sp>
      <p:sp>
        <p:nvSpPr>
          <p:cNvPr id="3" name="Subtitle 2"/>
          <p:cNvSpPr>
            <a:spLocks noGrp="1"/>
          </p:cNvSpPr>
          <p:nvPr>
            <p:ph type="subTitle" idx="1" hasCustomPrompt="1"/>
          </p:nvPr>
        </p:nvSpPr>
        <p:spPr>
          <a:xfrm>
            <a:off x="885444" y="3328872"/>
            <a:ext cx="7763256" cy="785914"/>
          </a:xfrm>
          <a:effectLst/>
        </p:spPr>
        <p:txBody>
          <a:bodyPr>
            <a:noAutofit/>
          </a:bodyPr>
          <a:lstStyle>
            <a:lvl1pPr marL="0" indent="0" algn="l">
              <a:buNone/>
              <a:defRPr sz="2250" b="0" i="0">
                <a:solidFill>
                  <a:schemeClr val="bg1"/>
                </a:solidFill>
                <a:latin typeface="Arial Narrow"/>
                <a:cs typeface="Arial Narrow"/>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7" name="Picture 6" descr="SWE_Full_Master_Brand_Revers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5732" y="500729"/>
            <a:ext cx="1554480" cy="652454"/>
          </a:xfrm>
          <a:prstGeom prst="rect">
            <a:avLst/>
          </a:prstGeom>
        </p:spPr>
      </p:pic>
      <p:cxnSp>
        <p:nvCxnSpPr>
          <p:cNvPr id="6" name="Straight Connector 5"/>
          <p:cNvCxnSpPr/>
          <p:nvPr userDrawn="1"/>
        </p:nvCxnSpPr>
        <p:spPr>
          <a:xfrm>
            <a:off x="558800" y="-50800"/>
            <a:ext cx="0" cy="545178"/>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a:cxnSpLocks/>
          </p:cNvCxnSpPr>
          <p:nvPr userDrawn="1"/>
        </p:nvCxnSpPr>
        <p:spPr>
          <a:xfrm flipH="1">
            <a:off x="568171" y="858707"/>
            <a:ext cx="7562" cy="3715512"/>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888CCEF6-76D2-406F-8760-25B0CA52B607}"/>
              </a:ext>
            </a:extLst>
          </p:cNvPr>
          <p:cNvPicPr>
            <a:picLocks noChangeAspect="1"/>
          </p:cNvPicPr>
          <p:nvPr userDrawn="1"/>
        </p:nvPicPr>
        <p:blipFill>
          <a:blip r:embed="rId4"/>
          <a:stretch>
            <a:fillRect/>
          </a:stretch>
        </p:blipFill>
        <p:spPr>
          <a:xfrm>
            <a:off x="639193" y="4680874"/>
            <a:ext cx="8425403" cy="313562"/>
          </a:xfrm>
          <a:prstGeom prst="rect">
            <a:avLst/>
          </a:prstGeom>
        </p:spPr>
      </p:pic>
    </p:spTree>
    <p:extLst>
      <p:ext uri="{BB962C8B-B14F-4D97-AF65-F5344CB8AC3E}">
        <p14:creationId xmlns:p14="http://schemas.microsoft.com/office/powerpoint/2010/main" val="9581952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descr="SWE_Broken_Line ppt yellow title page7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223023" cy="5187950"/>
          </a:xfrm>
          <a:prstGeom prst="rect">
            <a:avLst/>
          </a:prstGeom>
        </p:spPr>
      </p:pic>
      <p:sp>
        <p:nvSpPr>
          <p:cNvPr id="2" name="Title 1"/>
          <p:cNvSpPr>
            <a:spLocks noGrp="1"/>
          </p:cNvSpPr>
          <p:nvPr>
            <p:ph type="title" hasCustomPrompt="1"/>
          </p:nvPr>
        </p:nvSpPr>
        <p:spPr>
          <a:xfrm>
            <a:off x="800100" y="1631157"/>
            <a:ext cx="7975600" cy="1683543"/>
          </a:xfrm>
        </p:spPr>
        <p:txBody>
          <a:bodyPr/>
          <a:lstStyle>
            <a:lvl1pPr>
              <a:defRPr b="1">
                <a:solidFill>
                  <a:schemeClr val="tx1"/>
                </a:solidFill>
                <a:latin typeface="Arial Narrow"/>
                <a:cs typeface="Arial Narrow"/>
              </a:defRPr>
            </a:lvl1pPr>
          </a:lstStyle>
          <a:p>
            <a:r>
              <a:rPr lang="en-US" dirty="0"/>
              <a:t>CLICK TO EDIT MASTER TITLE STYLE</a:t>
            </a:r>
          </a:p>
        </p:txBody>
      </p:sp>
      <p:pic>
        <p:nvPicPr>
          <p:cNvPr id="9" name="Picture 8" descr="SWE_Master_Brand_Logo_Only_REVERSE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8800" y="4720034"/>
            <a:ext cx="914400" cy="286716"/>
          </a:xfrm>
          <a:prstGeom prst="rect">
            <a:avLst/>
          </a:prstGeom>
        </p:spPr>
      </p:pic>
      <p:cxnSp>
        <p:nvCxnSpPr>
          <p:cNvPr id="8" name="Straight Connector 7"/>
          <p:cNvCxnSpPr/>
          <p:nvPr userDrawn="1"/>
        </p:nvCxnSpPr>
        <p:spPr>
          <a:xfrm flipV="1">
            <a:off x="558800" y="-114300"/>
            <a:ext cx="0" cy="4834334"/>
          </a:xfrm>
          <a:prstGeom prst="line">
            <a:avLst/>
          </a:prstGeom>
          <a:ln w="12700" cmpd="sng">
            <a:solidFill>
              <a:srgbClr val="474064"/>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558800" y="4933952"/>
            <a:ext cx="0" cy="302816"/>
          </a:xfrm>
          <a:prstGeom prst="line">
            <a:avLst/>
          </a:prstGeom>
          <a:ln w="12700" cmpd="sng">
            <a:solidFill>
              <a:srgbClr val="474064"/>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93E0297A-6A94-47E4-B02C-7A2BE6E8F39E}"/>
              </a:ext>
            </a:extLst>
          </p:cNvPr>
          <p:cNvPicPr>
            <a:picLocks noChangeAspect="1"/>
          </p:cNvPicPr>
          <p:nvPr userDrawn="1"/>
        </p:nvPicPr>
        <p:blipFill>
          <a:blip r:embed="rId4"/>
          <a:stretch>
            <a:fillRect/>
          </a:stretch>
        </p:blipFill>
        <p:spPr>
          <a:xfrm>
            <a:off x="1565642" y="4829938"/>
            <a:ext cx="7019558" cy="208027"/>
          </a:xfrm>
          <a:prstGeom prst="rect">
            <a:avLst/>
          </a:prstGeom>
        </p:spPr>
      </p:pic>
    </p:spTree>
    <p:extLst>
      <p:ext uri="{BB962C8B-B14F-4D97-AF65-F5344CB8AC3E}">
        <p14:creationId xmlns:p14="http://schemas.microsoft.com/office/powerpoint/2010/main" val="3543394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11" name="Picture 10" descr="SWE_Broken_Line ppt gray title pa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800100" y="1631157"/>
            <a:ext cx="7975600" cy="1683543"/>
          </a:xfrm>
        </p:spPr>
        <p:txBody>
          <a:bodyPr/>
          <a:lstStyle>
            <a:lvl1pPr>
              <a:defRPr b="1">
                <a:solidFill>
                  <a:schemeClr val="bg1"/>
                </a:solidFill>
                <a:latin typeface="Arial Narrow"/>
                <a:cs typeface="Arial Narrow"/>
              </a:defRPr>
            </a:lvl1pPr>
          </a:lstStyle>
          <a:p>
            <a:r>
              <a:rPr lang="en-US" dirty="0"/>
              <a:t>CLICK TO EDIT MASTER TITLE STYLE</a:t>
            </a:r>
          </a:p>
        </p:txBody>
      </p:sp>
      <p:pic>
        <p:nvPicPr>
          <p:cNvPr id="9" name="Picture 8" descr="SWE_Master_Brand_Logo_Only_REVERSE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8800" y="4720034"/>
            <a:ext cx="914400" cy="286716"/>
          </a:xfrm>
          <a:prstGeom prst="rect">
            <a:avLst/>
          </a:prstGeom>
        </p:spPr>
      </p:pic>
      <p:cxnSp>
        <p:nvCxnSpPr>
          <p:cNvPr id="8" name="Straight Connector 7"/>
          <p:cNvCxnSpPr/>
          <p:nvPr userDrawn="1"/>
        </p:nvCxnSpPr>
        <p:spPr>
          <a:xfrm flipV="1">
            <a:off x="558800" y="-114300"/>
            <a:ext cx="0" cy="4834334"/>
          </a:xfrm>
          <a:prstGeom prst="line">
            <a:avLst/>
          </a:prstGeom>
          <a:ln w="12700" cmpd="sng">
            <a:solidFill>
              <a:srgbClr val="474064"/>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558800" y="4933952"/>
            <a:ext cx="0" cy="302816"/>
          </a:xfrm>
          <a:prstGeom prst="line">
            <a:avLst/>
          </a:prstGeom>
          <a:ln w="12700" cmpd="sng">
            <a:solidFill>
              <a:srgbClr val="474064"/>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7AB7A16-6255-43D0-AA05-B15E076B8038}"/>
              </a:ext>
            </a:extLst>
          </p:cNvPr>
          <p:cNvPicPr>
            <a:picLocks noChangeAspect="1"/>
          </p:cNvPicPr>
          <p:nvPr userDrawn="1"/>
        </p:nvPicPr>
        <p:blipFill>
          <a:blip r:embed="rId4"/>
          <a:stretch>
            <a:fillRect/>
          </a:stretch>
        </p:blipFill>
        <p:spPr>
          <a:xfrm>
            <a:off x="1623989" y="4829938"/>
            <a:ext cx="7019558" cy="208027"/>
          </a:xfrm>
          <a:prstGeom prst="rect">
            <a:avLst/>
          </a:prstGeom>
        </p:spPr>
      </p:pic>
    </p:spTree>
    <p:extLst>
      <p:ext uri="{BB962C8B-B14F-4D97-AF65-F5344CB8AC3E}">
        <p14:creationId xmlns:p14="http://schemas.microsoft.com/office/powerpoint/2010/main" val="7310819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3" name="Picture 2" descr="SWE_Broken_Line ppt purple title page7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223023" cy="5187950"/>
          </a:xfrm>
          <a:prstGeom prst="rect">
            <a:avLst/>
          </a:prstGeom>
        </p:spPr>
      </p:pic>
      <p:sp>
        <p:nvSpPr>
          <p:cNvPr id="2" name="Title 1"/>
          <p:cNvSpPr>
            <a:spLocks noGrp="1"/>
          </p:cNvSpPr>
          <p:nvPr>
            <p:ph type="title" hasCustomPrompt="1"/>
          </p:nvPr>
        </p:nvSpPr>
        <p:spPr>
          <a:xfrm>
            <a:off x="800100" y="1631157"/>
            <a:ext cx="7975600" cy="1683543"/>
          </a:xfrm>
        </p:spPr>
        <p:txBody>
          <a:bodyPr/>
          <a:lstStyle>
            <a:lvl1pPr>
              <a:defRPr b="1">
                <a:solidFill>
                  <a:schemeClr val="tx2"/>
                </a:solidFill>
                <a:latin typeface="Arial Narrow"/>
                <a:cs typeface="Arial Narrow"/>
              </a:defRPr>
            </a:lvl1pPr>
          </a:lstStyle>
          <a:p>
            <a:r>
              <a:rPr lang="en-US" dirty="0"/>
              <a:t>CLICK TO EDIT MASTER TITLE STYLE</a:t>
            </a:r>
          </a:p>
        </p:txBody>
      </p:sp>
      <p:cxnSp>
        <p:nvCxnSpPr>
          <p:cNvPr id="6" name="Straight Connector 5"/>
          <p:cNvCxnSpPr/>
          <p:nvPr userDrawn="1"/>
        </p:nvCxnSpPr>
        <p:spPr>
          <a:xfrm flipV="1">
            <a:off x="558800" y="-114300"/>
            <a:ext cx="0" cy="4834334"/>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flipV="1">
            <a:off x="558800" y="4933952"/>
            <a:ext cx="0" cy="302816"/>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 name="Picture 9" descr="SWE_Master_Brand_Logo_Only_REVERSE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8800" y="4720034"/>
            <a:ext cx="914400" cy="286716"/>
          </a:xfrm>
          <a:prstGeom prst="rect">
            <a:avLst/>
          </a:prstGeom>
        </p:spPr>
      </p:pic>
    </p:spTree>
    <p:extLst>
      <p:ext uri="{BB962C8B-B14F-4D97-AF65-F5344CB8AC3E}">
        <p14:creationId xmlns:p14="http://schemas.microsoft.com/office/powerpoint/2010/main" val="908640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1025" y="158284"/>
            <a:ext cx="8289365" cy="451317"/>
          </a:xfrm>
          <a:effectLst/>
        </p:spPr>
        <p:txBody>
          <a:bodyPr lIns="0" tIns="0" rIns="0" bIns="0" anchor="t" anchorCtr="0">
            <a:normAutofit/>
          </a:bodyPr>
          <a:lstStyle>
            <a:lvl1pPr algn="l">
              <a:defRPr sz="2400" b="1">
                <a:solidFill>
                  <a:srgbClr val="DCC554"/>
                </a:solidFill>
                <a:latin typeface="Arial Narrow"/>
                <a:cs typeface="Arial Narrow"/>
              </a:defRPr>
            </a:lvl1pPr>
          </a:lstStyle>
          <a:p>
            <a:r>
              <a:rPr lang="en-US" dirty="0"/>
              <a:t>Fermilab Society of Women Engineers (</a:t>
            </a:r>
            <a:r>
              <a:rPr lang="en-US" dirty="0" err="1"/>
              <a:t>fSWE</a:t>
            </a:r>
            <a:r>
              <a:rPr lang="en-US" dirty="0"/>
              <a:t>)</a:t>
            </a:r>
          </a:p>
        </p:txBody>
      </p:sp>
      <p:sp>
        <p:nvSpPr>
          <p:cNvPr id="3" name="Content Placeholder 2"/>
          <p:cNvSpPr>
            <a:spLocks noGrp="1"/>
          </p:cNvSpPr>
          <p:nvPr>
            <p:ph idx="1"/>
          </p:nvPr>
        </p:nvSpPr>
        <p:spPr>
          <a:xfrm>
            <a:off x="614525" y="1200150"/>
            <a:ext cx="8225865" cy="3269588"/>
          </a:xfrm>
        </p:spPr>
        <p:txBody>
          <a:bodyPr>
            <a:normAutofit/>
          </a:bodyPr>
          <a:lstStyle>
            <a:lvl1pPr marL="3572" indent="0">
              <a:buFontTx/>
              <a:buNone/>
              <a:tabLst/>
              <a:defRPr sz="1800">
                <a:solidFill>
                  <a:schemeClr val="tx1"/>
                </a:solidFill>
                <a:latin typeface="Arial"/>
                <a:cs typeface="Arial"/>
              </a:defRPr>
            </a:lvl1pPr>
            <a:lvl2pPr marL="167879" indent="-167879">
              <a:buFont typeface="Arial"/>
              <a:buChar char="•"/>
              <a:tabLst/>
              <a:defRPr sz="1500">
                <a:solidFill>
                  <a:schemeClr val="tx1"/>
                </a:solidFill>
                <a:latin typeface="Arial"/>
                <a:cs typeface="Arial"/>
              </a:defRPr>
            </a:lvl2pPr>
            <a:lvl3pPr marL="383381" indent="-167879">
              <a:buFont typeface="Lucida Grande"/>
              <a:buChar char="–"/>
              <a:defRPr sz="1350">
                <a:solidFill>
                  <a:schemeClr val="tx1"/>
                </a:solidFill>
                <a:latin typeface="Arial"/>
                <a:cs typeface="Arial"/>
              </a:defRPr>
            </a:lvl3pPr>
            <a:lvl4pPr marL="560785" indent="-177404">
              <a:buFont typeface="Courier New"/>
              <a:buChar char="o"/>
              <a:defRPr sz="1200">
                <a:solidFill>
                  <a:schemeClr val="tx1"/>
                </a:solidFill>
                <a:latin typeface="Arial"/>
                <a:cs typeface="Arial"/>
              </a:defRPr>
            </a:lvl4pPr>
            <a:lvl5pPr>
              <a:defRPr sz="1800">
                <a:latin typeface="Arial Narrow"/>
                <a:cs typeface="Arial Narrow"/>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lide Number Placeholder 5"/>
          <p:cNvSpPr txBox="1">
            <a:spLocks/>
          </p:cNvSpPr>
          <p:nvPr userDrawn="1"/>
        </p:nvSpPr>
        <p:spPr>
          <a:xfrm>
            <a:off x="8572500" y="4819650"/>
            <a:ext cx="381000" cy="273844"/>
          </a:xfrm>
          <a:prstGeom prst="rect">
            <a:avLst/>
          </a:prstGeom>
        </p:spPr>
        <p:txBody>
          <a:bodyPr vert="horz" lIns="68580" tIns="34290" rIns="68580" bIns="34290" rtlCol="0" anchor="ctr"/>
          <a:lstStyle>
            <a:defPPr>
              <a:defRPr lang="en-US"/>
            </a:defPPr>
            <a:lvl1pPr marL="0" algn="ctr" defTabSz="457200" rtl="0" eaLnBrk="1" latinLnBrk="0" hangingPunct="1">
              <a:defRPr sz="10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898872-0FBC-9D48-BCE9-2790D8C45177}" type="slidenum">
              <a:rPr lang="en-US" sz="600" smtClean="0"/>
              <a:pPr/>
              <a:t>‹#›</a:t>
            </a:fld>
            <a:endParaRPr lang="en-US" sz="600" dirty="0"/>
          </a:p>
        </p:txBody>
      </p:sp>
      <p:sp>
        <p:nvSpPr>
          <p:cNvPr id="7" name="Text Placeholder 6"/>
          <p:cNvSpPr>
            <a:spLocks noGrp="1"/>
          </p:cNvSpPr>
          <p:nvPr>
            <p:ph type="body" sz="quarter" idx="10" hasCustomPrompt="1"/>
          </p:nvPr>
        </p:nvSpPr>
        <p:spPr>
          <a:xfrm>
            <a:off x="576263" y="638175"/>
            <a:ext cx="8264126" cy="476250"/>
          </a:xfrm>
        </p:spPr>
        <p:txBody>
          <a:bodyPr>
            <a:noAutofit/>
          </a:bodyPr>
          <a:lstStyle>
            <a:lvl1pPr marL="0" indent="0">
              <a:buNone/>
              <a:defRPr sz="2100">
                <a:solidFill>
                  <a:schemeClr val="bg2"/>
                </a:solidFill>
                <a:latin typeface="Arial Narrow"/>
                <a:cs typeface="Arial Narrow"/>
              </a:defRPr>
            </a:lvl1pPr>
          </a:lstStyle>
          <a:p>
            <a:pPr lvl="0"/>
            <a:r>
              <a:rPr lang="en-US" dirty="0"/>
              <a:t>http://diversity.fnal.gov/fswe</a:t>
            </a:r>
          </a:p>
        </p:txBody>
      </p:sp>
      <p:pic>
        <p:nvPicPr>
          <p:cNvPr id="6" name="Picture 5">
            <a:extLst>
              <a:ext uri="{FF2B5EF4-FFF2-40B4-BE49-F238E27FC236}">
                <a16:creationId xmlns:a16="http://schemas.microsoft.com/office/drawing/2014/main" id="{63D81972-72EE-46AC-9AFB-0E1A17A30F62}"/>
              </a:ext>
            </a:extLst>
          </p:cNvPr>
          <p:cNvPicPr>
            <a:picLocks noChangeAspect="1"/>
          </p:cNvPicPr>
          <p:nvPr userDrawn="1"/>
        </p:nvPicPr>
        <p:blipFill>
          <a:blip r:embed="rId2"/>
          <a:stretch>
            <a:fillRect/>
          </a:stretch>
        </p:blipFill>
        <p:spPr>
          <a:xfrm>
            <a:off x="1623989" y="4715637"/>
            <a:ext cx="7019558" cy="208027"/>
          </a:xfrm>
          <a:prstGeom prst="rect">
            <a:avLst/>
          </a:prstGeom>
        </p:spPr>
      </p:pic>
    </p:spTree>
    <p:extLst>
      <p:ext uri="{BB962C8B-B14F-4D97-AF65-F5344CB8AC3E}">
        <p14:creationId xmlns:p14="http://schemas.microsoft.com/office/powerpoint/2010/main" val="33874897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1025" y="158284"/>
            <a:ext cx="8289365" cy="451317"/>
          </a:xfrm>
          <a:effectLst/>
        </p:spPr>
        <p:txBody>
          <a:bodyPr lIns="0" tIns="0" rIns="0" bIns="0" anchor="t" anchorCtr="0">
            <a:normAutofit/>
          </a:bodyPr>
          <a:lstStyle>
            <a:lvl1pPr algn="l">
              <a:defRPr sz="2400" b="1">
                <a:solidFill>
                  <a:srgbClr val="DCC554"/>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14525" y="1200150"/>
            <a:ext cx="8225865" cy="3269588"/>
          </a:xfrm>
        </p:spPr>
        <p:txBody>
          <a:bodyPr>
            <a:normAutofit/>
          </a:bodyPr>
          <a:lstStyle>
            <a:lvl1pPr marL="3572" indent="0">
              <a:buFontTx/>
              <a:buNone/>
              <a:tabLst/>
              <a:defRPr sz="1800">
                <a:solidFill>
                  <a:schemeClr val="tx1"/>
                </a:solidFill>
                <a:latin typeface="Arial"/>
                <a:cs typeface="Arial"/>
              </a:defRPr>
            </a:lvl1pPr>
            <a:lvl2pPr marL="167879" indent="-167879">
              <a:buFont typeface="Arial"/>
              <a:buChar char="•"/>
              <a:tabLst/>
              <a:defRPr sz="1500">
                <a:solidFill>
                  <a:schemeClr val="tx1"/>
                </a:solidFill>
                <a:latin typeface="Arial"/>
                <a:cs typeface="Arial"/>
              </a:defRPr>
            </a:lvl2pPr>
            <a:lvl3pPr marL="383381" indent="-167879">
              <a:buFont typeface="Lucida Grande"/>
              <a:buChar char="–"/>
              <a:defRPr sz="1350">
                <a:solidFill>
                  <a:schemeClr val="tx1"/>
                </a:solidFill>
                <a:latin typeface="Arial"/>
                <a:cs typeface="Arial"/>
              </a:defRPr>
            </a:lvl3pPr>
            <a:lvl4pPr marL="560785" indent="-177404">
              <a:buFont typeface="Courier New"/>
              <a:buChar char="o"/>
              <a:defRPr sz="1200">
                <a:solidFill>
                  <a:schemeClr val="tx1"/>
                </a:solidFill>
                <a:latin typeface="Arial"/>
                <a:cs typeface="Arial"/>
              </a:defRPr>
            </a:lvl4pPr>
            <a:lvl5pPr>
              <a:defRPr sz="1800">
                <a:latin typeface="Arial Narrow"/>
                <a:cs typeface="Arial Narrow"/>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lide Number Placeholder 5"/>
          <p:cNvSpPr txBox="1">
            <a:spLocks/>
          </p:cNvSpPr>
          <p:nvPr userDrawn="1"/>
        </p:nvSpPr>
        <p:spPr>
          <a:xfrm>
            <a:off x="8572500" y="4819650"/>
            <a:ext cx="381000" cy="273844"/>
          </a:xfrm>
          <a:prstGeom prst="rect">
            <a:avLst/>
          </a:prstGeom>
        </p:spPr>
        <p:txBody>
          <a:bodyPr vert="horz" lIns="68580" tIns="34290" rIns="68580" bIns="34290" rtlCol="0" anchor="ctr"/>
          <a:lstStyle>
            <a:defPPr>
              <a:defRPr lang="en-US"/>
            </a:defPPr>
            <a:lvl1pPr marL="0" algn="ctr" defTabSz="457200" rtl="0" eaLnBrk="1" latinLnBrk="0" hangingPunct="1">
              <a:defRPr sz="10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898872-0FBC-9D48-BCE9-2790D8C45177}" type="slidenum">
              <a:rPr lang="en-US" sz="600" smtClean="0"/>
              <a:pPr/>
              <a:t>‹#›</a:t>
            </a:fld>
            <a:endParaRPr lang="en-US" sz="600" dirty="0"/>
          </a:p>
        </p:txBody>
      </p:sp>
      <p:sp>
        <p:nvSpPr>
          <p:cNvPr id="7" name="Text Placeholder 6"/>
          <p:cNvSpPr>
            <a:spLocks noGrp="1"/>
          </p:cNvSpPr>
          <p:nvPr>
            <p:ph type="body" sz="quarter" idx="10"/>
          </p:nvPr>
        </p:nvSpPr>
        <p:spPr>
          <a:xfrm>
            <a:off x="576263" y="638175"/>
            <a:ext cx="8264126" cy="476250"/>
          </a:xfrm>
        </p:spPr>
        <p:txBody>
          <a:bodyPr>
            <a:noAutofit/>
          </a:bodyPr>
          <a:lstStyle>
            <a:lvl1pPr marL="0" indent="0">
              <a:buNone/>
              <a:defRPr sz="2100">
                <a:solidFill>
                  <a:schemeClr val="bg2"/>
                </a:solidFill>
                <a:latin typeface="Arial Narrow"/>
                <a:cs typeface="Arial Narrow"/>
              </a:defRPr>
            </a:lvl1pPr>
          </a:lstStyle>
          <a:p>
            <a:pPr lvl="0"/>
            <a:r>
              <a:rPr lang="en-US" dirty="0"/>
              <a:t>Click to edit Master text styles</a:t>
            </a:r>
          </a:p>
        </p:txBody>
      </p:sp>
      <p:pic>
        <p:nvPicPr>
          <p:cNvPr id="6" name="Picture 5">
            <a:extLst>
              <a:ext uri="{FF2B5EF4-FFF2-40B4-BE49-F238E27FC236}">
                <a16:creationId xmlns:a16="http://schemas.microsoft.com/office/drawing/2014/main" id="{63D81972-72EE-46AC-9AFB-0E1A17A30F62}"/>
              </a:ext>
            </a:extLst>
          </p:cNvPr>
          <p:cNvPicPr>
            <a:picLocks noChangeAspect="1"/>
          </p:cNvPicPr>
          <p:nvPr userDrawn="1"/>
        </p:nvPicPr>
        <p:blipFill>
          <a:blip r:embed="rId2"/>
          <a:stretch>
            <a:fillRect/>
          </a:stretch>
        </p:blipFill>
        <p:spPr>
          <a:xfrm>
            <a:off x="1623989" y="4715637"/>
            <a:ext cx="7019558" cy="208027"/>
          </a:xfrm>
          <a:prstGeom prst="rect">
            <a:avLst/>
          </a:prstGeom>
        </p:spPr>
      </p:pic>
      <p:sp>
        <p:nvSpPr>
          <p:cNvPr id="8" name="Picture Placeholder 7">
            <a:extLst>
              <a:ext uri="{FF2B5EF4-FFF2-40B4-BE49-F238E27FC236}">
                <a16:creationId xmlns:a16="http://schemas.microsoft.com/office/drawing/2014/main" id="{F09CEB9A-2037-471C-8877-B08DA1DE806F}"/>
              </a:ext>
            </a:extLst>
          </p:cNvPr>
          <p:cNvSpPr>
            <a:spLocks noGrp="1"/>
          </p:cNvSpPr>
          <p:nvPr>
            <p:ph type="pic" sz="quarter" idx="11"/>
          </p:nvPr>
        </p:nvSpPr>
        <p:spPr>
          <a:xfrm>
            <a:off x="6489700" y="1200151"/>
            <a:ext cx="2351088" cy="1270397"/>
          </a:xfrm>
        </p:spPr>
        <p:txBody>
          <a:bodyPr/>
          <a:lstStyle/>
          <a:p>
            <a:endParaRPr lang="en-US"/>
          </a:p>
        </p:txBody>
      </p:sp>
    </p:spTree>
    <p:extLst>
      <p:ext uri="{BB962C8B-B14F-4D97-AF65-F5344CB8AC3E}">
        <p14:creationId xmlns:p14="http://schemas.microsoft.com/office/powerpoint/2010/main" val="23337318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51436" y="764133"/>
            <a:ext cx="8263965" cy="1902868"/>
          </a:xfrm>
        </p:spPr>
        <p:txBody>
          <a:bodyPr>
            <a:normAutofit/>
          </a:bodyPr>
          <a:lstStyle>
            <a:lvl1pPr marL="3572" indent="0">
              <a:buFontTx/>
              <a:buNone/>
              <a:tabLst/>
              <a:defRPr sz="1800">
                <a:solidFill>
                  <a:schemeClr val="tx1"/>
                </a:solidFill>
                <a:latin typeface="Arial"/>
                <a:cs typeface="Arial"/>
              </a:defRPr>
            </a:lvl1pPr>
            <a:lvl2pPr marL="167879" indent="-167879">
              <a:buFont typeface="Arial"/>
              <a:buChar char="•"/>
              <a:tabLst/>
              <a:defRPr sz="1500">
                <a:solidFill>
                  <a:schemeClr val="tx1"/>
                </a:solidFill>
                <a:latin typeface="Arial"/>
                <a:cs typeface="Arial"/>
              </a:defRPr>
            </a:lvl2pPr>
            <a:lvl3pPr marL="383381" indent="-167879">
              <a:buFont typeface="Lucida Grande"/>
              <a:buChar char="–"/>
              <a:defRPr sz="1350">
                <a:solidFill>
                  <a:schemeClr val="tx1"/>
                </a:solidFill>
                <a:latin typeface="Arial"/>
                <a:cs typeface="Arial"/>
              </a:defRPr>
            </a:lvl3pPr>
            <a:lvl4pPr marL="560785" indent="-177404">
              <a:buFont typeface="Courier New"/>
              <a:buChar char="o"/>
              <a:defRPr sz="1200">
                <a:solidFill>
                  <a:schemeClr val="tx1"/>
                </a:solidFill>
                <a:latin typeface="Arial"/>
                <a:cs typeface="Arial"/>
              </a:defRPr>
            </a:lvl4pPr>
            <a:lvl5pPr>
              <a:defRPr sz="1800">
                <a:latin typeface="Arial Narrow"/>
                <a:cs typeface="Arial Narrow"/>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Content Placeholder 2"/>
          <p:cNvSpPr>
            <a:spLocks noGrp="1"/>
          </p:cNvSpPr>
          <p:nvPr>
            <p:ph idx="13"/>
          </p:nvPr>
        </p:nvSpPr>
        <p:spPr>
          <a:xfrm>
            <a:off x="651436" y="2733675"/>
            <a:ext cx="8263965" cy="1876425"/>
          </a:xfrm>
        </p:spPr>
        <p:txBody>
          <a:bodyPr>
            <a:normAutofit/>
          </a:bodyPr>
          <a:lstStyle>
            <a:lvl1pPr marL="3572" indent="0">
              <a:buFontTx/>
              <a:buNone/>
              <a:tabLst/>
              <a:defRPr sz="1800">
                <a:solidFill>
                  <a:schemeClr val="tx2"/>
                </a:solidFill>
                <a:latin typeface="Arial"/>
                <a:cs typeface="Arial"/>
              </a:defRPr>
            </a:lvl1pPr>
            <a:lvl2pPr marL="167879" indent="-167879">
              <a:buFont typeface="Arial"/>
              <a:buChar char="•"/>
              <a:tabLst/>
              <a:defRPr sz="1500">
                <a:solidFill>
                  <a:schemeClr val="tx1"/>
                </a:solidFill>
                <a:latin typeface="Arial"/>
                <a:cs typeface="Arial"/>
              </a:defRPr>
            </a:lvl2pPr>
            <a:lvl3pPr marL="383381" indent="-167879">
              <a:buFont typeface="Lucida Grande"/>
              <a:buChar char="–"/>
              <a:defRPr sz="1350">
                <a:solidFill>
                  <a:schemeClr val="tx1"/>
                </a:solidFill>
                <a:latin typeface="Arial"/>
                <a:cs typeface="Arial"/>
              </a:defRPr>
            </a:lvl3pPr>
            <a:lvl4pPr marL="560785" indent="-177404">
              <a:buFont typeface="Courier New"/>
              <a:buChar char="o"/>
              <a:defRPr sz="1200">
                <a:solidFill>
                  <a:schemeClr val="tx1"/>
                </a:solidFill>
                <a:latin typeface="Arial"/>
                <a:cs typeface="Arial"/>
              </a:defRPr>
            </a:lvl4pPr>
            <a:lvl5pPr>
              <a:defRPr sz="1800">
                <a:latin typeface="Arial Narrow"/>
                <a:cs typeface="Arial Narrow"/>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itle 1"/>
          <p:cNvSpPr>
            <a:spLocks noGrp="1"/>
          </p:cNvSpPr>
          <p:nvPr>
            <p:ph type="title"/>
          </p:nvPr>
        </p:nvSpPr>
        <p:spPr>
          <a:xfrm>
            <a:off x="576424" y="148759"/>
            <a:ext cx="8288176" cy="615374"/>
          </a:xfrm>
          <a:effectLst/>
        </p:spPr>
        <p:txBody>
          <a:bodyPr lIns="0" tIns="0" rIns="0" bIns="0" anchor="t" anchorCtr="0">
            <a:normAutofit/>
          </a:bodyPr>
          <a:lstStyle>
            <a:lvl1pPr algn="l">
              <a:defRPr sz="2400" b="1">
                <a:solidFill>
                  <a:schemeClr val="tx2"/>
                </a:solidFill>
                <a:latin typeface="Arial Narrow"/>
                <a:cs typeface="Arial Narrow"/>
              </a:defRPr>
            </a:lvl1pPr>
          </a:lstStyle>
          <a:p>
            <a:r>
              <a:rPr lang="en-US" dirty="0"/>
              <a:t>Click to edit Master title style</a:t>
            </a:r>
          </a:p>
        </p:txBody>
      </p:sp>
      <p:sp>
        <p:nvSpPr>
          <p:cNvPr id="7" name="Slide Number Placeholder 5"/>
          <p:cNvSpPr txBox="1">
            <a:spLocks/>
          </p:cNvSpPr>
          <p:nvPr userDrawn="1"/>
        </p:nvSpPr>
        <p:spPr>
          <a:xfrm>
            <a:off x="8572500" y="4819650"/>
            <a:ext cx="381000" cy="273844"/>
          </a:xfrm>
          <a:prstGeom prst="rect">
            <a:avLst/>
          </a:prstGeom>
        </p:spPr>
        <p:txBody>
          <a:bodyPr vert="horz" lIns="68580" tIns="34290" rIns="68580" bIns="34290" rtlCol="0" anchor="ctr"/>
          <a:lstStyle>
            <a:defPPr>
              <a:defRPr lang="en-US"/>
            </a:defPPr>
            <a:lvl1pPr marL="0" algn="ctr" defTabSz="457200" rtl="0" eaLnBrk="1" latinLnBrk="0" hangingPunct="1">
              <a:defRPr sz="10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898872-0FBC-9D48-BCE9-2790D8C45177}" type="slidenum">
              <a:rPr lang="en-US" sz="600" smtClean="0"/>
              <a:pPr/>
              <a:t>‹#›</a:t>
            </a:fld>
            <a:endParaRPr lang="en-US" sz="600" dirty="0"/>
          </a:p>
        </p:txBody>
      </p:sp>
      <p:pic>
        <p:nvPicPr>
          <p:cNvPr id="6" name="Picture 5">
            <a:extLst>
              <a:ext uri="{FF2B5EF4-FFF2-40B4-BE49-F238E27FC236}">
                <a16:creationId xmlns:a16="http://schemas.microsoft.com/office/drawing/2014/main" id="{29822EB4-CF5E-4FF4-94CD-C496FEB4DEB5}"/>
              </a:ext>
            </a:extLst>
          </p:cNvPr>
          <p:cNvPicPr>
            <a:picLocks noChangeAspect="1"/>
          </p:cNvPicPr>
          <p:nvPr userDrawn="1"/>
        </p:nvPicPr>
        <p:blipFill>
          <a:blip r:embed="rId2"/>
          <a:stretch>
            <a:fillRect/>
          </a:stretch>
        </p:blipFill>
        <p:spPr>
          <a:xfrm>
            <a:off x="1623989" y="4715637"/>
            <a:ext cx="7019558" cy="208027"/>
          </a:xfrm>
          <a:prstGeom prst="rect">
            <a:avLst/>
          </a:prstGeom>
        </p:spPr>
      </p:pic>
    </p:spTree>
    <p:extLst>
      <p:ext uri="{BB962C8B-B14F-4D97-AF65-F5344CB8AC3E}">
        <p14:creationId xmlns:p14="http://schemas.microsoft.com/office/powerpoint/2010/main" val="42015327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51186" y="847725"/>
            <a:ext cx="3946214" cy="3714750"/>
          </a:xfrm>
        </p:spPr>
        <p:txBody>
          <a:bodyPr>
            <a:normAutofit/>
          </a:bodyPr>
          <a:lstStyle>
            <a:lvl1pPr marL="171450" indent="-171450">
              <a:defRPr sz="1500">
                <a:solidFill>
                  <a:schemeClr val="tx1"/>
                </a:solidFill>
                <a:latin typeface="Arial"/>
                <a:cs typeface="Arial"/>
              </a:defRPr>
            </a:lvl1pPr>
            <a:lvl2pPr marL="426244" indent="-258366">
              <a:defRPr sz="1350">
                <a:solidFill>
                  <a:schemeClr val="tx1"/>
                </a:solidFill>
                <a:latin typeface="Arial"/>
                <a:cs typeface="Arial"/>
              </a:defRPr>
            </a:lvl2pPr>
            <a:lvl3pPr marL="682229" indent="-215504">
              <a:defRPr sz="1200">
                <a:solidFill>
                  <a:schemeClr val="tx1"/>
                </a:solidFill>
                <a:latin typeface="Arial"/>
                <a:cs typeface="Arial"/>
              </a:defRPr>
            </a:lvl3pPr>
            <a:lvl4pPr>
              <a:defRPr sz="1800">
                <a:latin typeface="Arial Narrow"/>
                <a:cs typeface="Arial Narrow"/>
              </a:defRPr>
            </a:lvl4pPr>
            <a:lvl5pPr>
              <a:defRPr sz="1800">
                <a:latin typeface="Arial Narrow"/>
                <a:cs typeface="Arial Narrow"/>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864101" y="847725"/>
            <a:ext cx="3950583" cy="3714750"/>
          </a:xfrm>
        </p:spPr>
        <p:txBody>
          <a:bodyPr>
            <a:normAutofit/>
          </a:bodyPr>
          <a:lstStyle>
            <a:lvl1pPr>
              <a:defRPr sz="1500">
                <a:solidFill>
                  <a:schemeClr val="tx1"/>
                </a:solidFill>
                <a:latin typeface="Arial"/>
                <a:cs typeface="Arial"/>
              </a:defRPr>
            </a:lvl1pPr>
            <a:lvl2pPr>
              <a:defRPr sz="1350">
                <a:solidFill>
                  <a:schemeClr val="tx1"/>
                </a:solidFill>
                <a:latin typeface="Arial"/>
                <a:cs typeface="Arial"/>
              </a:defRPr>
            </a:lvl2pPr>
            <a:lvl3pPr>
              <a:defRPr sz="1200">
                <a:solidFill>
                  <a:schemeClr val="tx1"/>
                </a:solidFill>
                <a:latin typeface="Arial"/>
                <a:cs typeface="Arial"/>
              </a:defRPr>
            </a:lvl3pPr>
            <a:lvl4pPr>
              <a:defRPr sz="1800">
                <a:latin typeface="Arial Narrow"/>
                <a:cs typeface="Arial Narrow"/>
              </a:defRPr>
            </a:lvl4pPr>
            <a:lvl5pPr>
              <a:defRPr sz="1800">
                <a:latin typeface="Arial Narrow"/>
                <a:cs typeface="Arial Narrow"/>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10" name="Slide Number Placeholder 5"/>
          <p:cNvSpPr txBox="1">
            <a:spLocks/>
          </p:cNvSpPr>
          <p:nvPr userDrawn="1"/>
        </p:nvSpPr>
        <p:spPr>
          <a:xfrm>
            <a:off x="220631" y="4865802"/>
            <a:ext cx="2133600" cy="273844"/>
          </a:xfrm>
          <a:prstGeom prst="rect">
            <a:avLst/>
          </a:prstGeom>
        </p:spPr>
        <p:txBody>
          <a:bodyPr vert="horz" lIns="68580" tIns="34290" rIns="68580" bIns="34290" rtlCol="0" anchor="ctr"/>
          <a:lstStyle>
            <a:defPPr>
              <a:defRPr lang="en-US"/>
            </a:defPPr>
            <a:lvl1pPr marL="0" algn="l" defTabSz="457200" rtl="0" eaLnBrk="1" latinLnBrk="0" hangingPunct="1">
              <a:defRPr sz="1200" b="0"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FD30627-3729-FD48-A8DC-4FC400000A9C}" type="slidenum">
              <a:rPr lang="en-US" sz="900" smtClean="0"/>
              <a:pPr/>
              <a:t>‹#›</a:t>
            </a:fld>
            <a:endParaRPr lang="en-US" sz="900" dirty="0"/>
          </a:p>
        </p:txBody>
      </p:sp>
      <p:sp>
        <p:nvSpPr>
          <p:cNvPr id="12" name="Title 1"/>
          <p:cNvSpPr>
            <a:spLocks noGrp="1"/>
          </p:cNvSpPr>
          <p:nvPr>
            <p:ph type="title"/>
          </p:nvPr>
        </p:nvSpPr>
        <p:spPr>
          <a:xfrm>
            <a:off x="576425" y="148759"/>
            <a:ext cx="8238259" cy="615374"/>
          </a:xfrm>
          <a:effectLst/>
        </p:spPr>
        <p:txBody>
          <a:bodyPr lIns="0" tIns="0" rIns="0" bIns="0" anchor="t" anchorCtr="0">
            <a:normAutofit/>
          </a:bodyPr>
          <a:lstStyle>
            <a:lvl1pPr algn="l">
              <a:defRPr sz="2400" b="1">
                <a:solidFill>
                  <a:srgbClr val="DCC554"/>
                </a:solidFill>
                <a:latin typeface="Arial Narrow"/>
                <a:cs typeface="Arial Narrow"/>
              </a:defRPr>
            </a:lvl1pPr>
          </a:lstStyle>
          <a:p>
            <a:r>
              <a:rPr lang="en-US" dirty="0"/>
              <a:t>Click to edit Master title style</a:t>
            </a:r>
          </a:p>
        </p:txBody>
      </p:sp>
      <p:sp>
        <p:nvSpPr>
          <p:cNvPr id="7" name="Slide Number Placeholder 5"/>
          <p:cNvSpPr txBox="1">
            <a:spLocks/>
          </p:cNvSpPr>
          <p:nvPr userDrawn="1"/>
        </p:nvSpPr>
        <p:spPr>
          <a:xfrm>
            <a:off x="8572500" y="4819650"/>
            <a:ext cx="381000" cy="273844"/>
          </a:xfrm>
          <a:prstGeom prst="rect">
            <a:avLst/>
          </a:prstGeom>
        </p:spPr>
        <p:txBody>
          <a:bodyPr vert="horz" lIns="68580" tIns="34290" rIns="68580" bIns="34290" rtlCol="0" anchor="ctr"/>
          <a:lstStyle>
            <a:defPPr>
              <a:defRPr lang="en-US"/>
            </a:defPPr>
            <a:lvl1pPr marL="0" algn="ctr" defTabSz="457200" rtl="0" eaLnBrk="1" latinLnBrk="0" hangingPunct="1">
              <a:defRPr sz="10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898872-0FBC-9D48-BCE9-2790D8C45177}" type="slidenum">
              <a:rPr lang="en-US" sz="600" smtClean="0"/>
              <a:pPr/>
              <a:t>‹#›</a:t>
            </a:fld>
            <a:endParaRPr lang="en-US" sz="600" dirty="0"/>
          </a:p>
        </p:txBody>
      </p:sp>
      <p:pic>
        <p:nvPicPr>
          <p:cNvPr id="8" name="Picture 7">
            <a:extLst>
              <a:ext uri="{FF2B5EF4-FFF2-40B4-BE49-F238E27FC236}">
                <a16:creationId xmlns:a16="http://schemas.microsoft.com/office/drawing/2014/main" id="{5F4A96F4-518D-4660-BEBF-F16590D86574}"/>
              </a:ext>
            </a:extLst>
          </p:cNvPr>
          <p:cNvPicPr>
            <a:picLocks noChangeAspect="1"/>
          </p:cNvPicPr>
          <p:nvPr userDrawn="1"/>
        </p:nvPicPr>
        <p:blipFill>
          <a:blip r:embed="rId2"/>
          <a:stretch>
            <a:fillRect/>
          </a:stretch>
        </p:blipFill>
        <p:spPr>
          <a:xfrm>
            <a:off x="1623989" y="4715637"/>
            <a:ext cx="7019558" cy="208027"/>
          </a:xfrm>
          <a:prstGeom prst="rect">
            <a:avLst/>
          </a:prstGeom>
        </p:spPr>
      </p:pic>
    </p:spTree>
    <p:extLst>
      <p:ext uri="{BB962C8B-B14F-4D97-AF65-F5344CB8AC3E}">
        <p14:creationId xmlns:p14="http://schemas.microsoft.com/office/powerpoint/2010/main" val="22014981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4" name="Title 1"/>
          <p:cNvSpPr>
            <a:spLocks noGrp="1"/>
          </p:cNvSpPr>
          <p:nvPr>
            <p:ph type="title"/>
          </p:nvPr>
        </p:nvSpPr>
        <p:spPr>
          <a:xfrm>
            <a:off x="576424" y="148759"/>
            <a:ext cx="8415176" cy="615374"/>
          </a:xfrm>
          <a:effectLst/>
        </p:spPr>
        <p:txBody>
          <a:bodyPr lIns="0" tIns="0" rIns="0" bIns="0" anchor="t" anchorCtr="0">
            <a:normAutofit/>
          </a:bodyPr>
          <a:lstStyle>
            <a:lvl1pPr algn="l">
              <a:defRPr sz="2400" b="1">
                <a:solidFill>
                  <a:srgbClr val="DCC554"/>
                </a:solidFill>
                <a:latin typeface="Arial Narrow"/>
                <a:cs typeface="Arial Narrow"/>
              </a:defRPr>
            </a:lvl1pPr>
          </a:lstStyle>
          <a:p>
            <a:r>
              <a:rPr lang="en-US" dirty="0"/>
              <a:t>Click to edit Master title style</a:t>
            </a:r>
          </a:p>
        </p:txBody>
      </p:sp>
      <p:sp>
        <p:nvSpPr>
          <p:cNvPr id="5" name="Slide Number Placeholder 5"/>
          <p:cNvSpPr txBox="1">
            <a:spLocks/>
          </p:cNvSpPr>
          <p:nvPr userDrawn="1"/>
        </p:nvSpPr>
        <p:spPr>
          <a:xfrm>
            <a:off x="8572500" y="4819650"/>
            <a:ext cx="381000" cy="273844"/>
          </a:xfrm>
          <a:prstGeom prst="rect">
            <a:avLst/>
          </a:prstGeom>
        </p:spPr>
        <p:txBody>
          <a:bodyPr vert="horz" lIns="68580" tIns="34290" rIns="68580" bIns="34290" rtlCol="0" anchor="ctr"/>
          <a:lstStyle>
            <a:defPPr>
              <a:defRPr lang="en-US"/>
            </a:defPPr>
            <a:lvl1pPr marL="0" algn="ctr" defTabSz="457200" rtl="0" eaLnBrk="1" latinLnBrk="0" hangingPunct="1">
              <a:defRPr sz="10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898872-0FBC-9D48-BCE9-2790D8C45177}" type="slidenum">
              <a:rPr lang="en-US" sz="600" smtClean="0"/>
              <a:pPr/>
              <a:t>‹#›</a:t>
            </a:fld>
            <a:endParaRPr lang="en-US" sz="600" dirty="0"/>
          </a:p>
        </p:txBody>
      </p:sp>
    </p:spTree>
    <p:extLst>
      <p:ext uri="{BB962C8B-B14F-4D97-AF65-F5344CB8AC3E}">
        <p14:creationId xmlns:p14="http://schemas.microsoft.com/office/powerpoint/2010/main" val="10106891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EEEC-7276-9E43-B202-E183381A0B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CCC7F1-D85F-404E-9866-9B95689B3B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A840C0-E21D-694D-BC27-A1B46D6BC73C}"/>
              </a:ext>
            </a:extLst>
          </p:cNvPr>
          <p:cNvSpPr>
            <a:spLocks noGrp="1"/>
          </p:cNvSpPr>
          <p:nvPr>
            <p:ph type="dt" sz="half" idx="10"/>
          </p:nvPr>
        </p:nvSpPr>
        <p:spPr>
          <a:xfrm>
            <a:off x="628650" y="4767264"/>
            <a:ext cx="2057400" cy="273844"/>
          </a:xfrm>
          <a:prstGeom prst="rect">
            <a:avLst/>
          </a:prstGeom>
        </p:spPr>
        <p:txBody>
          <a:bodyPr/>
          <a:lstStyle/>
          <a:p>
            <a:fld id="{EEAC607F-1747-CF46-826F-886E3E21A8A8}" type="datetimeFigureOut">
              <a:rPr lang="en-US" smtClean="0"/>
              <a:t>2/24/2022</a:t>
            </a:fld>
            <a:endParaRPr lang="en-US"/>
          </a:p>
        </p:txBody>
      </p:sp>
      <p:sp>
        <p:nvSpPr>
          <p:cNvPr id="5" name="Footer Placeholder 4">
            <a:extLst>
              <a:ext uri="{FF2B5EF4-FFF2-40B4-BE49-F238E27FC236}">
                <a16:creationId xmlns:a16="http://schemas.microsoft.com/office/drawing/2014/main" id="{E4579125-12C3-1F47-A5FD-A7C32BB86FDA}"/>
              </a:ext>
            </a:extLst>
          </p:cNvPr>
          <p:cNvSpPr>
            <a:spLocks noGrp="1"/>
          </p:cNvSpPr>
          <p:nvPr>
            <p:ph type="ftr" sz="quarter" idx="11"/>
          </p:nvPr>
        </p:nvSpPr>
        <p:spPr>
          <a:xfrm>
            <a:off x="6286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36EFE1-BA94-BD4E-A4AF-FCD8CD491A5F}"/>
              </a:ext>
            </a:extLst>
          </p:cNvPr>
          <p:cNvSpPr>
            <a:spLocks noGrp="1"/>
          </p:cNvSpPr>
          <p:nvPr>
            <p:ph type="sldNum" sz="quarter" idx="12"/>
          </p:nvPr>
        </p:nvSpPr>
        <p:spPr/>
        <p:txBody>
          <a:bodyPr/>
          <a:lstStyle/>
          <a:p>
            <a:fld id="{677322AD-F261-764E-A3DB-54506353CD28}" type="slidenum">
              <a:rPr lang="en-US" smtClean="0"/>
              <a:t>‹#›</a:t>
            </a:fld>
            <a:endParaRPr lang="en-US"/>
          </a:p>
        </p:txBody>
      </p:sp>
    </p:spTree>
    <p:extLst>
      <p:ext uri="{BB962C8B-B14F-4D97-AF65-F5344CB8AC3E}">
        <p14:creationId xmlns:p14="http://schemas.microsoft.com/office/powerpoint/2010/main" val="3588125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dirty="0"/>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dirty="0"/>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7ADAB69-348E-2C41-AF41-E98D046040A4}" type="datetime1">
              <a:rPr lang="en-US" smtClean="0"/>
              <a:pPr>
                <a:defRPr/>
              </a:pPr>
              <a:t>2/24/2022</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099EE7B-C01A-E94A-AA76-2F04CF97FC05}" type="datetime1">
              <a:rPr lang="en-US" smtClean="0"/>
              <a:pPr>
                <a:defRPr/>
              </a:pPr>
              <a:t>2/24/2022</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1.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0.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2EF4938-6162-EE4E-9ED3-73016E21644A}" type="datetime1">
              <a:rPr lang="en-US" smtClean="0"/>
              <a:pPr>
                <a:defRPr/>
              </a:pPr>
              <a:t>2/24/2022</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2EF4938-6162-EE4E-9ED3-73016E21644A}" type="datetime1">
              <a:rPr lang="en-US" smtClean="0"/>
              <a:pPr>
                <a:defRPr/>
              </a:pPr>
              <a:t>2/24/2022</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87942662"/>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44C7A2-0099-4475-99E5-68C98068110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D6A4D4-56D3-4714-A133-7B986027606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6A7828-CECD-44B7-90DF-086093DAD7F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78456C4-73FA-4120-BE0F-0013B506409D}" type="datetimeFigureOut">
              <a:rPr lang="en-US" smtClean="0"/>
              <a:t>2/24/2022</a:t>
            </a:fld>
            <a:endParaRPr lang="en-US"/>
          </a:p>
        </p:txBody>
      </p:sp>
      <p:sp>
        <p:nvSpPr>
          <p:cNvPr id="5" name="Footer Placeholder 4">
            <a:extLst>
              <a:ext uri="{FF2B5EF4-FFF2-40B4-BE49-F238E27FC236}">
                <a16:creationId xmlns:a16="http://schemas.microsoft.com/office/drawing/2014/main" id="{843958FC-2C59-4370-A918-3741FD4C966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0612A5-8D95-449B-B527-C5DD82E1F44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E0285A9-3C12-4351-8454-5FDF722E4CC6}" type="slidenum">
              <a:rPr lang="en-US" smtClean="0"/>
              <a:t>‹#›</a:t>
            </a:fld>
            <a:endParaRPr lang="en-US"/>
          </a:p>
        </p:txBody>
      </p:sp>
    </p:spTree>
    <p:extLst>
      <p:ext uri="{BB962C8B-B14F-4D97-AF65-F5344CB8AC3E}">
        <p14:creationId xmlns:p14="http://schemas.microsoft.com/office/powerpoint/2010/main" val="3099625366"/>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851EA4FB-4936-49DA-B486-475D4CDF6EBE}" type="datetime1">
              <a:rPr lang="en-US" smtClean="0"/>
              <a:t>2/24/2022</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FYP Buddy Program Buddies</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199932711"/>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 id="2147484174" r:id="rId1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SWE_Broken_Line_PPT_Rev 2 body72.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457200" y="135732"/>
            <a:ext cx="8204200" cy="413147"/>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35000" y="6667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8572500" y="4819650"/>
            <a:ext cx="381000" cy="273844"/>
          </a:xfrm>
          <a:prstGeom prst="rect">
            <a:avLst/>
          </a:prstGeom>
        </p:spPr>
        <p:txBody>
          <a:bodyPr vert="horz" lIns="91440" tIns="45720" rIns="91440" bIns="45720" rtlCol="0" anchor="ctr"/>
          <a:lstStyle>
            <a:lvl1pPr algn="ctr">
              <a:defRPr sz="600">
                <a:solidFill>
                  <a:srgbClr val="FFFFFF"/>
                </a:solidFill>
              </a:defRPr>
            </a:lvl1pPr>
          </a:lstStyle>
          <a:p>
            <a:fld id="{2C898872-0FBC-9D48-BCE9-2790D8C45177}" type="slidenum">
              <a:rPr lang="en-US" smtClean="0"/>
              <a:pPr/>
              <a:t>‹#›</a:t>
            </a:fld>
            <a:endParaRPr lang="en-US" dirty="0"/>
          </a:p>
        </p:txBody>
      </p:sp>
      <p:cxnSp>
        <p:nvCxnSpPr>
          <p:cNvPr id="8" name="Straight Connector 7"/>
          <p:cNvCxnSpPr/>
          <p:nvPr userDrawn="1"/>
        </p:nvCxnSpPr>
        <p:spPr>
          <a:xfrm flipV="1">
            <a:off x="558800" y="-63500"/>
            <a:ext cx="0" cy="230982"/>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flipV="1">
            <a:off x="558800" y="520700"/>
            <a:ext cx="0" cy="4220747"/>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558800" y="4954990"/>
            <a:ext cx="0" cy="230982"/>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SWE_Master_Brand_Logo_Only_COLOR.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8801" y="4741447"/>
            <a:ext cx="913909" cy="286562"/>
          </a:xfrm>
          <a:prstGeom prst="rect">
            <a:avLst/>
          </a:prstGeom>
        </p:spPr>
      </p:pic>
    </p:spTree>
    <p:extLst>
      <p:ext uri="{BB962C8B-B14F-4D97-AF65-F5344CB8AC3E}">
        <p14:creationId xmlns:p14="http://schemas.microsoft.com/office/powerpoint/2010/main" val="794403837"/>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txStyles>
    <p:titleStyle>
      <a:lvl1pPr algn="l" defTabSz="342900" rtl="0" eaLnBrk="1" latinLnBrk="0" hangingPunct="1">
        <a:spcBef>
          <a:spcPct val="0"/>
        </a:spcBef>
        <a:buNone/>
        <a:defRPr sz="2400" b="1" kern="1200">
          <a:solidFill>
            <a:srgbClr val="D4BB44"/>
          </a:solidFill>
          <a:latin typeface="+mj-lt"/>
          <a:ea typeface="+mj-ea"/>
          <a:cs typeface="+mj-cs"/>
        </a:defRPr>
      </a:lvl1pPr>
    </p:titleStyle>
    <p:bodyStyle>
      <a:lvl1pPr marL="257175" indent="-257175" algn="l" defTabSz="342900" rtl="0" eaLnBrk="1" latinLnBrk="0" hangingPunct="1">
        <a:spcBef>
          <a:spcPct val="20000"/>
        </a:spcBef>
        <a:buFont typeface="Arial"/>
        <a:buChar char="•"/>
        <a:defRPr sz="1800" kern="1200">
          <a:solidFill>
            <a:schemeClr val="tx1"/>
          </a:solidFill>
          <a:latin typeface="Arial"/>
          <a:ea typeface="+mn-ea"/>
          <a:cs typeface="Arial"/>
        </a:defRPr>
      </a:lvl1pPr>
      <a:lvl2pPr marL="557213" indent="-214313" algn="l" defTabSz="342900" rtl="0" eaLnBrk="1" latinLnBrk="0" hangingPunct="1">
        <a:spcBef>
          <a:spcPct val="20000"/>
        </a:spcBef>
        <a:buFont typeface="Arial"/>
        <a:buChar char="–"/>
        <a:defRPr sz="1500" kern="1200">
          <a:solidFill>
            <a:schemeClr val="tx1"/>
          </a:solidFill>
          <a:latin typeface="Arial"/>
          <a:ea typeface="+mn-ea"/>
          <a:cs typeface="Arial"/>
        </a:defRPr>
      </a:lvl2pPr>
      <a:lvl3pPr marL="857250" indent="-171450" algn="l" defTabSz="342900" rtl="0" eaLnBrk="1" latinLnBrk="0" hangingPunct="1">
        <a:spcBef>
          <a:spcPct val="20000"/>
        </a:spcBef>
        <a:buFont typeface="Arial"/>
        <a:buChar char="•"/>
        <a:defRPr sz="135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20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40.gif"/><Relationship Id="rId5" Type="http://schemas.openxmlformats.org/officeDocument/2006/relationships/image" Target="../media/image39.sv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2.JP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3.emf"/></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39.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diversity.fnal.gov/fyp/fyp-buddy-program/" TargetMode="External"/><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hyperlink" Target="mailto:fyp_board@fnal.gov"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55.png"/><Relationship Id="rId5" Type="http://schemas.openxmlformats.org/officeDocument/2006/relationships/hyperlink" Target="https://diversity.fnal.gov/black-lrg/african-school-of-physics/" TargetMode="External"/><Relationship Id="rId4" Type="http://schemas.openxmlformats.org/officeDocument/2006/relationships/hyperlink" Target="http://www.africanschoolofphysics.org/"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s://fermipoint.fnal.gov/org/ocedi/"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tiff"/><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hyperlink" Target="https://policies.fnal.gov/" TargetMode="Externa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eg"/><Relationship Id="rId1" Type="http://schemas.openxmlformats.org/officeDocument/2006/relationships/slideLayout" Target="../slideLayouts/slideLayout50.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xml"/><Relationship Id="rId1" Type="http://schemas.openxmlformats.org/officeDocument/2006/relationships/slideLayout" Target="../slideLayouts/slideLayout51.xml"/><Relationship Id="rId4" Type="http://schemas.openxmlformats.org/officeDocument/2006/relationships/image" Target="../media/image32.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0C12C8-1AAB-4C05-A1CE-AD4AB02995F6}"/>
              </a:ext>
            </a:extLst>
          </p:cNvPr>
          <p:cNvSpPr>
            <a:spLocks noGrp="1"/>
          </p:cNvSpPr>
          <p:nvPr>
            <p:ph type="body" sz="quarter" idx="10"/>
          </p:nvPr>
        </p:nvSpPr>
        <p:spPr/>
        <p:txBody>
          <a:bodyPr/>
          <a:lstStyle/>
          <a:p>
            <a:r>
              <a:rPr lang="en-US" sz="1400" dirty="0"/>
              <a:t>Learn about opportunities to extend your network and participate in Fermilab outreach programs</a:t>
            </a:r>
          </a:p>
          <a:p>
            <a:r>
              <a:rPr lang="en-US" sz="1400" dirty="0"/>
              <a:t>Fermilab Office of Equity, Diversity and Inclusion</a:t>
            </a:r>
          </a:p>
          <a:p>
            <a:r>
              <a:rPr lang="en-US" sz="1400" dirty="0"/>
              <a:t>February 24, 2022</a:t>
            </a:r>
          </a:p>
        </p:txBody>
      </p:sp>
      <p:sp>
        <p:nvSpPr>
          <p:cNvPr id="3" name="Text Placeholder 2">
            <a:extLst>
              <a:ext uri="{FF2B5EF4-FFF2-40B4-BE49-F238E27FC236}">
                <a16:creationId xmlns:a16="http://schemas.microsoft.com/office/drawing/2014/main" id="{74028165-5A9C-4962-B817-B15429CFEFA8}"/>
              </a:ext>
            </a:extLst>
          </p:cNvPr>
          <p:cNvSpPr>
            <a:spLocks noGrp="1"/>
          </p:cNvSpPr>
          <p:nvPr>
            <p:ph type="body" sz="quarter" idx="11"/>
          </p:nvPr>
        </p:nvSpPr>
        <p:spPr/>
        <p:txBody>
          <a:bodyPr>
            <a:normAutofit/>
          </a:bodyPr>
          <a:lstStyle/>
          <a:p>
            <a:r>
              <a:rPr lang="en-US" sz="1800" dirty="0"/>
              <a:t>Connecting to Our Community</a:t>
            </a:r>
          </a:p>
        </p:txBody>
      </p:sp>
    </p:spTree>
    <p:extLst>
      <p:ext uri="{BB962C8B-B14F-4D97-AF65-F5344CB8AC3E}">
        <p14:creationId xmlns:p14="http://schemas.microsoft.com/office/powerpoint/2010/main" val="1012702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2250" y="790657"/>
            <a:ext cx="8703090" cy="3794522"/>
          </a:xfrm>
        </p:spPr>
        <p:txBody>
          <a:bodyPr/>
          <a:lstStyle/>
          <a:p>
            <a:pPr marL="0" indent="0" algn="just">
              <a:buNone/>
            </a:pPr>
            <a:r>
              <a:rPr lang="en-US" sz="1600" dirty="0">
                <a:solidFill>
                  <a:schemeClr val="accent6">
                    <a:lumMod val="50000"/>
                  </a:schemeClr>
                </a:solidFill>
              </a:rPr>
              <a:t>Fermilab Young Professionals mission is to offer a platform for young professionals to connect with fellow Fermilab community members to learn about Fermilab, advance their careers and reach their highest potential. </a:t>
            </a:r>
          </a:p>
        </p:txBody>
      </p:sp>
      <p:sp>
        <p:nvSpPr>
          <p:cNvPr id="7" name="Title 6"/>
          <p:cNvSpPr>
            <a:spLocks noGrp="1"/>
          </p:cNvSpPr>
          <p:nvPr>
            <p:ph type="title"/>
          </p:nvPr>
        </p:nvSpPr>
        <p:spPr>
          <a:xfrm>
            <a:off x="462473" y="250807"/>
            <a:ext cx="8303839" cy="320908"/>
          </a:xfrm>
        </p:spPr>
        <p:txBody>
          <a:bodyPr/>
          <a:lstStyle/>
          <a:p>
            <a:r>
              <a:rPr lang="en-US" sz="1950" dirty="0"/>
              <a:t>FYP Buddy Program – Mission and Objective</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FYP Buddy Program Buddies</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5" name="Slide Number Placeholder 4"/>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10</a:t>
            </a:fld>
            <a:endParaRPr kumimoji="0" lang="en-US" sz="900" b="0" i="0" u="none" strike="noStrike" kern="1200" cap="none" spc="0" normalizeH="0" baseline="0" noProof="0" dirty="0">
              <a:ln>
                <a:noFill/>
              </a:ln>
              <a:solidFill>
                <a:srgbClr val="004C97"/>
              </a:solidFill>
              <a:effectLst/>
              <a:uLnTx/>
              <a:uFillTx/>
              <a:latin typeface="Helvetica" charset="0"/>
            </a:endParaRPr>
          </a:p>
        </p:txBody>
      </p:sp>
      <p:sp>
        <p:nvSpPr>
          <p:cNvPr id="2" name="Date Placeholder 1">
            <a:extLst>
              <a:ext uri="{FF2B5EF4-FFF2-40B4-BE49-F238E27FC236}">
                <a16:creationId xmlns:a16="http://schemas.microsoft.com/office/drawing/2014/main" id="{8BC29C79-5E07-4ED5-9E69-72BC10EE794A}"/>
              </a:ext>
            </a:extLst>
          </p:cNvPr>
          <p:cNvSpPr>
            <a:spLocks noGrp="1"/>
          </p:cNvSpPr>
          <p:nvPr>
            <p:ph type="dt" sz="half" idx="2"/>
          </p:nvPr>
        </p:nvSpPr>
        <p:spPr>
          <a:xfrm>
            <a:off x="8246382" y="4875150"/>
            <a:ext cx="675368" cy="180975"/>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EF6C861A-C3D6-4CF0-B6A4-6F2FF63C0C11}" type="datetime1">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2/24/2022</a:t>
            </a:fld>
            <a:endParaRPr kumimoji="0" lang="en-US" sz="900" b="0" i="0" u="none" strike="noStrike" kern="1200" cap="none" spc="0" normalizeH="0" baseline="0" noProof="0" dirty="0">
              <a:ln>
                <a:noFill/>
              </a:ln>
              <a:solidFill>
                <a:srgbClr val="004C97"/>
              </a:solidFill>
              <a:effectLst/>
              <a:uLnTx/>
              <a:uFillTx/>
              <a:latin typeface="Helvetica" charset="0"/>
            </a:endParaRPr>
          </a:p>
        </p:txBody>
      </p:sp>
      <p:pic>
        <p:nvPicPr>
          <p:cNvPr id="8" name="Picture 7" descr="A picture containing text, person, different, same&#10;&#10;Description automatically generated">
            <a:extLst>
              <a:ext uri="{FF2B5EF4-FFF2-40B4-BE49-F238E27FC236}">
                <a16:creationId xmlns:a16="http://schemas.microsoft.com/office/drawing/2014/main" id="{AD9854AD-6B0D-4FE9-BCA6-1634777C8B7D}"/>
              </a:ext>
            </a:extLst>
          </p:cNvPr>
          <p:cNvPicPr>
            <a:picLocks noChangeAspect="1"/>
          </p:cNvPicPr>
          <p:nvPr/>
        </p:nvPicPr>
        <p:blipFill>
          <a:blip r:embed="rId3"/>
          <a:stretch>
            <a:fillRect/>
          </a:stretch>
        </p:blipFill>
        <p:spPr>
          <a:xfrm>
            <a:off x="2403602" y="1546470"/>
            <a:ext cx="4336795" cy="3106707"/>
          </a:xfrm>
          <a:prstGeom prst="rect">
            <a:avLst/>
          </a:prstGeom>
        </p:spPr>
      </p:pic>
    </p:spTree>
    <p:extLst>
      <p:ext uri="{BB962C8B-B14F-4D97-AF65-F5344CB8AC3E}">
        <p14:creationId xmlns:p14="http://schemas.microsoft.com/office/powerpoint/2010/main" val="803391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2250" y="790657"/>
            <a:ext cx="8703090" cy="3794522"/>
          </a:xfrm>
        </p:spPr>
        <p:txBody>
          <a:bodyPr/>
          <a:lstStyle/>
          <a:p>
            <a:pPr marL="0" indent="0" algn="just">
              <a:buNone/>
            </a:pPr>
            <a:r>
              <a:rPr lang="en-US" sz="1600" dirty="0">
                <a:solidFill>
                  <a:schemeClr val="accent6">
                    <a:lumMod val="50000"/>
                  </a:schemeClr>
                </a:solidFill>
              </a:rPr>
              <a:t>The mission of the Buddy Program is to be a catalyst to help employees transition to their roles and provide support for them to succeed on an individual basis. The goal is to ensure all new employees feel the sense that they are part of our culture and help them navigate Fermilab.</a:t>
            </a:r>
          </a:p>
          <a:p>
            <a:pPr marL="0" indent="0" algn="just">
              <a:buNone/>
            </a:pPr>
            <a:r>
              <a:rPr lang="en-US" sz="1600" dirty="0">
                <a:solidFill>
                  <a:schemeClr val="accent6">
                    <a:lumMod val="50000"/>
                  </a:schemeClr>
                </a:solidFill>
                <a:latin typeface="Helvetica" panose="020B0604020202020204" pitchFamily="34" charset="0"/>
                <a:ea typeface="Times New Roman" panose="02020603050405020304" pitchFamily="18" charset="0"/>
                <a:cs typeface="Helvetica" panose="020B0604020202020204" pitchFamily="34" charset="0"/>
              </a:rPr>
              <a:t>Through 3 active phases, t</a:t>
            </a: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he program introduces new employees to the Fermilab environment and common lab expectations. We promote Fermilab’s internal functions, processes, and continue to endorse personal and professional growth. </a:t>
            </a:r>
          </a:p>
        </p:txBody>
      </p:sp>
      <p:sp>
        <p:nvSpPr>
          <p:cNvPr id="7" name="Title 6"/>
          <p:cNvSpPr>
            <a:spLocks noGrp="1"/>
          </p:cNvSpPr>
          <p:nvPr>
            <p:ph type="title"/>
          </p:nvPr>
        </p:nvSpPr>
        <p:spPr>
          <a:xfrm>
            <a:off x="462473" y="250807"/>
            <a:ext cx="8303839" cy="320908"/>
          </a:xfrm>
        </p:spPr>
        <p:txBody>
          <a:bodyPr/>
          <a:lstStyle/>
          <a:p>
            <a:r>
              <a:rPr lang="en-US" sz="1950" dirty="0"/>
              <a:t>FYP Buddy Program – Mission and Objective</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FYP Buddy Program Buddies</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5" name="Slide Number Placeholder 4"/>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11</a:t>
            </a:fld>
            <a:endParaRPr kumimoji="0" lang="en-US" sz="900" b="0" i="0" u="none" strike="noStrike" kern="1200" cap="none" spc="0" normalizeH="0" baseline="0" noProof="0" dirty="0">
              <a:ln>
                <a:noFill/>
              </a:ln>
              <a:solidFill>
                <a:srgbClr val="004C97"/>
              </a:solidFill>
              <a:effectLst/>
              <a:uLnTx/>
              <a:uFillTx/>
              <a:latin typeface="Helvetica" charset="0"/>
            </a:endParaRPr>
          </a:p>
        </p:txBody>
      </p:sp>
      <p:sp>
        <p:nvSpPr>
          <p:cNvPr id="2" name="Date Placeholder 1">
            <a:extLst>
              <a:ext uri="{FF2B5EF4-FFF2-40B4-BE49-F238E27FC236}">
                <a16:creationId xmlns:a16="http://schemas.microsoft.com/office/drawing/2014/main" id="{8BC29C79-5E07-4ED5-9E69-72BC10EE794A}"/>
              </a:ext>
            </a:extLst>
          </p:cNvPr>
          <p:cNvSpPr>
            <a:spLocks noGrp="1"/>
          </p:cNvSpPr>
          <p:nvPr>
            <p:ph type="dt" sz="half" idx="2"/>
          </p:nvPr>
        </p:nvSpPr>
        <p:spPr>
          <a:xfrm>
            <a:off x="8246382" y="4875150"/>
            <a:ext cx="675368" cy="180975"/>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B2D7D39D-865B-422A-8B93-0D0FE4DEC417}" type="datetime1">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2/24/2022</a:t>
            </a:fld>
            <a:endParaRPr kumimoji="0" lang="en-US" sz="900" b="0" i="0" u="none" strike="noStrike" kern="1200" cap="none" spc="0" normalizeH="0" baseline="0" noProof="0" dirty="0">
              <a:ln>
                <a:noFill/>
              </a:ln>
              <a:solidFill>
                <a:srgbClr val="004C97"/>
              </a:solidFill>
              <a:effectLst/>
              <a:uLnTx/>
              <a:uFillTx/>
              <a:latin typeface="Helvetica" charset="0"/>
            </a:endParaRPr>
          </a:p>
        </p:txBody>
      </p:sp>
    </p:spTree>
    <p:extLst>
      <p:ext uri="{BB962C8B-B14F-4D97-AF65-F5344CB8AC3E}">
        <p14:creationId xmlns:p14="http://schemas.microsoft.com/office/powerpoint/2010/main" val="3005299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2250" y="790657"/>
            <a:ext cx="8703090" cy="3794522"/>
          </a:xfrm>
        </p:spPr>
        <p:txBody>
          <a:bodyPr/>
          <a:lstStyle/>
          <a:p>
            <a:pPr marL="0" indent="0" algn="just">
              <a:buNone/>
            </a:pPr>
            <a:r>
              <a:rPr lang="en-US" sz="1600" dirty="0">
                <a:solidFill>
                  <a:schemeClr val="accent6">
                    <a:lumMod val="50000"/>
                  </a:schemeClr>
                </a:solidFill>
              </a:rPr>
              <a:t>The mission of the Buddy Program is to be a catalyst to help employees transition to their roles and provide support for them to succeed on an individual basis. The goal is to ensure all new employees feel the sense that they are part of our culture and help them navigate Fermilab.</a:t>
            </a:r>
          </a:p>
        </p:txBody>
      </p:sp>
      <p:sp>
        <p:nvSpPr>
          <p:cNvPr id="7" name="Title 6"/>
          <p:cNvSpPr>
            <a:spLocks noGrp="1"/>
          </p:cNvSpPr>
          <p:nvPr>
            <p:ph type="title"/>
          </p:nvPr>
        </p:nvSpPr>
        <p:spPr>
          <a:xfrm>
            <a:off x="462473" y="250807"/>
            <a:ext cx="8303839" cy="320908"/>
          </a:xfrm>
        </p:spPr>
        <p:txBody>
          <a:bodyPr/>
          <a:lstStyle/>
          <a:p>
            <a:r>
              <a:rPr lang="en-US" sz="1950" dirty="0"/>
              <a:t>FYP Buddy Program – Mission and Objective</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FYP Buddy Program Buddies</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5" name="Slide Number Placeholder 4"/>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12</a:t>
            </a:fld>
            <a:endParaRPr kumimoji="0" lang="en-US" sz="900" b="0" i="0" u="none" strike="noStrike" kern="1200" cap="none" spc="0" normalizeH="0" baseline="0" noProof="0" dirty="0">
              <a:ln>
                <a:noFill/>
              </a:ln>
              <a:solidFill>
                <a:srgbClr val="004C97"/>
              </a:solidFill>
              <a:effectLst/>
              <a:uLnTx/>
              <a:uFillTx/>
              <a:latin typeface="Helvetica" charset="0"/>
            </a:endParaRPr>
          </a:p>
        </p:txBody>
      </p:sp>
      <p:sp>
        <p:nvSpPr>
          <p:cNvPr id="2" name="Date Placeholder 1">
            <a:extLst>
              <a:ext uri="{FF2B5EF4-FFF2-40B4-BE49-F238E27FC236}">
                <a16:creationId xmlns:a16="http://schemas.microsoft.com/office/drawing/2014/main" id="{8BC29C79-5E07-4ED5-9E69-72BC10EE794A}"/>
              </a:ext>
            </a:extLst>
          </p:cNvPr>
          <p:cNvSpPr>
            <a:spLocks noGrp="1"/>
          </p:cNvSpPr>
          <p:nvPr>
            <p:ph type="dt" sz="half" idx="2"/>
          </p:nvPr>
        </p:nvSpPr>
        <p:spPr>
          <a:xfrm>
            <a:off x="8246382" y="4875150"/>
            <a:ext cx="675368" cy="180975"/>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FA6F88A-7725-448F-BE20-A26F2E39D2EC}" type="datetime1">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2/24/2022</a:t>
            </a:fld>
            <a:endParaRPr kumimoji="0" lang="en-US" sz="900" b="0" i="0" u="none" strike="noStrike" kern="1200" cap="none" spc="0" normalizeH="0" baseline="0" noProof="0" dirty="0">
              <a:ln>
                <a:noFill/>
              </a:ln>
              <a:solidFill>
                <a:srgbClr val="004C97"/>
              </a:solidFill>
              <a:effectLst/>
              <a:uLnTx/>
              <a:uFillTx/>
              <a:latin typeface="Helvetica" charset="0"/>
            </a:endParaRPr>
          </a:p>
        </p:txBody>
      </p:sp>
      <p:pic>
        <p:nvPicPr>
          <p:cNvPr id="8" name="Picture 7" descr="Graphical user interface, application, table&#10;&#10;Description automatically generated">
            <a:extLst>
              <a:ext uri="{FF2B5EF4-FFF2-40B4-BE49-F238E27FC236}">
                <a16:creationId xmlns:a16="http://schemas.microsoft.com/office/drawing/2014/main" id="{7ED92289-49C6-44D1-80DD-F668400AACAE}"/>
              </a:ext>
            </a:extLst>
          </p:cNvPr>
          <p:cNvPicPr>
            <a:picLocks noChangeAspect="1"/>
          </p:cNvPicPr>
          <p:nvPr/>
        </p:nvPicPr>
        <p:blipFill>
          <a:blip r:embed="rId3"/>
          <a:stretch>
            <a:fillRect/>
          </a:stretch>
        </p:blipFill>
        <p:spPr>
          <a:xfrm>
            <a:off x="222251" y="2044503"/>
            <a:ext cx="4159836" cy="2200867"/>
          </a:xfrm>
          <a:prstGeom prst="rect">
            <a:avLst/>
          </a:prstGeom>
        </p:spPr>
      </p:pic>
      <p:pic>
        <p:nvPicPr>
          <p:cNvPr id="11" name="Picture 10">
            <a:extLst>
              <a:ext uri="{FF2B5EF4-FFF2-40B4-BE49-F238E27FC236}">
                <a16:creationId xmlns:a16="http://schemas.microsoft.com/office/drawing/2014/main" id="{258E484F-E0B7-4B8A-9648-36466575466A}"/>
              </a:ext>
            </a:extLst>
          </p:cNvPr>
          <p:cNvPicPr>
            <a:picLocks noChangeAspect="1"/>
          </p:cNvPicPr>
          <p:nvPr/>
        </p:nvPicPr>
        <p:blipFill>
          <a:blip r:embed="rId4"/>
          <a:stretch>
            <a:fillRect/>
          </a:stretch>
        </p:blipFill>
        <p:spPr>
          <a:xfrm>
            <a:off x="4572000" y="2044503"/>
            <a:ext cx="4159836" cy="2200866"/>
          </a:xfrm>
          <a:prstGeom prst="rect">
            <a:avLst/>
          </a:prstGeom>
        </p:spPr>
      </p:pic>
      <p:pic>
        <p:nvPicPr>
          <p:cNvPr id="13" name="Picture 12">
            <a:extLst>
              <a:ext uri="{FF2B5EF4-FFF2-40B4-BE49-F238E27FC236}">
                <a16:creationId xmlns:a16="http://schemas.microsoft.com/office/drawing/2014/main" id="{64E9E8AD-E55B-4411-81D5-5E4E2732A0CF}"/>
              </a:ext>
            </a:extLst>
          </p:cNvPr>
          <p:cNvPicPr>
            <a:picLocks noChangeAspect="1"/>
          </p:cNvPicPr>
          <p:nvPr/>
        </p:nvPicPr>
        <p:blipFill>
          <a:blip r:embed="rId5"/>
          <a:stretch>
            <a:fillRect/>
          </a:stretch>
        </p:blipFill>
        <p:spPr>
          <a:xfrm>
            <a:off x="1929133" y="1562970"/>
            <a:ext cx="4898725" cy="3083160"/>
          </a:xfrm>
          <a:prstGeom prst="rect">
            <a:avLst/>
          </a:prstGeom>
        </p:spPr>
      </p:pic>
    </p:spTree>
    <p:extLst>
      <p:ext uri="{BB962C8B-B14F-4D97-AF65-F5344CB8AC3E}">
        <p14:creationId xmlns:p14="http://schemas.microsoft.com/office/powerpoint/2010/main" val="389572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2473" y="250807"/>
            <a:ext cx="8303839" cy="320908"/>
          </a:xfrm>
        </p:spPr>
        <p:txBody>
          <a:bodyPr/>
          <a:lstStyle/>
          <a:p>
            <a:r>
              <a:rPr lang="en-US" sz="1950" dirty="0"/>
              <a:t>FYP Buddy Program – Mission and Objective</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FYP Buddy Program Buddies</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5" name="Slide Number Placeholder 4"/>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13</a:t>
            </a:fld>
            <a:endParaRPr kumimoji="0" lang="en-US" sz="900" b="0" i="0" u="none" strike="noStrike" kern="1200" cap="none" spc="0" normalizeH="0" baseline="0" noProof="0" dirty="0">
              <a:ln>
                <a:noFill/>
              </a:ln>
              <a:solidFill>
                <a:srgbClr val="004C97"/>
              </a:solidFill>
              <a:effectLst/>
              <a:uLnTx/>
              <a:uFillTx/>
              <a:latin typeface="Helvetica" charset="0"/>
            </a:endParaRPr>
          </a:p>
        </p:txBody>
      </p:sp>
      <p:pic>
        <p:nvPicPr>
          <p:cNvPr id="8" name="Picture 7" descr="A picture containing diagram&#10;&#10;Description automatically generated">
            <a:extLst>
              <a:ext uri="{FF2B5EF4-FFF2-40B4-BE49-F238E27FC236}">
                <a16:creationId xmlns:a16="http://schemas.microsoft.com/office/drawing/2014/main" id="{C3849914-A93B-493A-A735-54518A3719CE}"/>
              </a:ext>
            </a:extLst>
          </p:cNvPr>
          <p:cNvPicPr>
            <a:picLocks noChangeAspect="1"/>
          </p:cNvPicPr>
          <p:nvPr/>
        </p:nvPicPr>
        <p:blipFill>
          <a:blip r:embed="rId3"/>
          <a:stretch>
            <a:fillRect/>
          </a:stretch>
        </p:blipFill>
        <p:spPr>
          <a:xfrm>
            <a:off x="1952334" y="1537253"/>
            <a:ext cx="5239332" cy="3087756"/>
          </a:xfrm>
          <a:prstGeom prst="rect">
            <a:avLst/>
          </a:prstGeom>
        </p:spPr>
      </p:pic>
      <p:sp>
        <p:nvSpPr>
          <p:cNvPr id="9" name="Date Placeholder 8">
            <a:extLst>
              <a:ext uri="{FF2B5EF4-FFF2-40B4-BE49-F238E27FC236}">
                <a16:creationId xmlns:a16="http://schemas.microsoft.com/office/drawing/2014/main" id="{C2DC2558-1C84-4B69-9BBE-69BDF022694B}"/>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DA63ABAE-0273-44ED-B3BC-CE2F2C5FFE1B}" type="datetime1">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2/24/2022</a:t>
            </a:fld>
            <a:endParaRPr kumimoji="0" lang="en-US" sz="900" b="0" i="0" u="none" strike="noStrike" kern="1200" cap="none" spc="0" normalizeH="0" baseline="0" noProof="0" dirty="0">
              <a:ln>
                <a:noFill/>
              </a:ln>
              <a:solidFill>
                <a:srgbClr val="004C97"/>
              </a:solidFill>
              <a:effectLst/>
              <a:uLnTx/>
              <a:uFillTx/>
              <a:latin typeface="Helvetica" charset="0"/>
            </a:endParaRPr>
          </a:p>
        </p:txBody>
      </p:sp>
      <p:sp>
        <p:nvSpPr>
          <p:cNvPr id="12" name="Content Placeholder 5">
            <a:extLst>
              <a:ext uri="{FF2B5EF4-FFF2-40B4-BE49-F238E27FC236}">
                <a16:creationId xmlns:a16="http://schemas.microsoft.com/office/drawing/2014/main" id="{761B17AF-0BEC-430A-B901-DB4B6E1C8F4E}"/>
              </a:ext>
            </a:extLst>
          </p:cNvPr>
          <p:cNvSpPr>
            <a:spLocks noGrp="1"/>
          </p:cNvSpPr>
          <p:nvPr>
            <p:ph idx="1"/>
          </p:nvPr>
        </p:nvSpPr>
        <p:spPr>
          <a:xfrm>
            <a:off x="218660" y="777466"/>
            <a:ext cx="8703090" cy="3794522"/>
          </a:xfrm>
        </p:spPr>
        <p:txBody>
          <a:bodyPr/>
          <a:lstStyle/>
          <a:p>
            <a:pPr marL="0" indent="0" algn="just">
              <a:buNone/>
            </a:pPr>
            <a:r>
              <a:rPr lang="en-US" sz="1600" dirty="0">
                <a:solidFill>
                  <a:schemeClr val="accent6">
                    <a:lumMod val="50000"/>
                  </a:schemeClr>
                </a:solidFill>
              </a:rPr>
              <a:t>The mission of the Buddy Program is to be a catalyst to help employees transition to their roles and provide support for them to succeed on an individual basis. The goal is to ensure all new employees feel the sense that they are part of our culture and help them navigate Fermilab.</a:t>
            </a:r>
          </a:p>
        </p:txBody>
      </p:sp>
      <p:grpSp>
        <p:nvGrpSpPr>
          <p:cNvPr id="18" name="Group 17">
            <a:extLst>
              <a:ext uri="{FF2B5EF4-FFF2-40B4-BE49-F238E27FC236}">
                <a16:creationId xmlns:a16="http://schemas.microsoft.com/office/drawing/2014/main" id="{2289DFEF-3552-414F-B5B9-DF125AABFB2E}"/>
              </a:ext>
            </a:extLst>
          </p:cNvPr>
          <p:cNvGrpSpPr/>
          <p:nvPr/>
        </p:nvGrpSpPr>
        <p:grpSpPr>
          <a:xfrm>
            <a:off x="331601" y="1729815"/>
            <a:ext cx="1349696" cy="2818834"/>
            <a:chOff x="331601" y="1729815"/>
            <a:chExt cx="1349696" cy="2818834"/>
          </a:xfrm>
        </p:grpSpPr>
        <p:pic>
          <p:nvPicPr>
            <p:cNvPr id="3" name="Graphic 2" descr="Man holding sign">
              <a:extLst>
                <a:ext uri="{FF2B5EF4-FFF2-40B4-BE49-F238E27FC236}">
                  <a16:creationId xmlns:a16="http://schemas.microsoft.com/office/drawing/2014/main" id="{A94B1673-5CB1-4558-B889-21F31D5617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1601" y="1729815"/>
              <a:ext cx="1349696" cy="2818834"/>
            </a:xfrm>
            <a:prstGeom prst="rect">
              <a:avLst/>
            </a:prstGeom>
          </p:spPr>
        </p:pic>
        <p:sp>
          <p:nvSpPr>
            <p:cNvPr id="17" name="TextBox 16">
              <a:extLst>
                <a:ext uri="{FF2B5EF4-FFF2-40B4-BE49-F238E27FC236}">
                  <a16:creationId xmlns:a16="http://schemas.microsoft.com/office/drawing/2014/main" id="{7905CDC1-2CE6-43C7-8E3A-90921E19058C}"/>
                </a:ext>
              </a:extLst>
            </p:cNvPr>
            <p:cNvSpPr txBox="1"/>
            <p:nvPr/>
          </p:nvSpPr>
          <p:spPr>
            <a:xfrm>
              <a:off x="388022" y="2524391"/>
              <a:ext cx="1287850" cy="5847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505050">
                      <a:lumMod val="50000"/>
                    </a:srgbClr>
                  </a:solidFill>
                  <a:effectLst/>
                  <a:uLnTx/>
                  <a:uFillTx/>
                  <a:latin typeface="Calibri" charset="0"/>
                </a:rPr>
                <a:t>Where’s the good coffee?</a:t>
              </a:r>
            </a:p>
          </p:txBody>
        </p:sp>
      </p:grpSp>
      <p:pic>
        <p:nvPicPr>
          <p:cNvPr id="23" name="Picture 22" descr="A picture containing text&#10;&#10;Description automatically generated">
            <a:extLst>
              <a:ext uri="{FF2B5EF4-FFF2-40B4-BE49-F238E27FC236}">
                <a16:creationId xmlns:a16="http://schemas.microsoft.com/office/drawing/2014/main" id="{9F04FCEF-994D-49A0-BE23-9A8D39F3781C}"/>
              </a:ext>
            </a:extLst>
          </p:cNvPr>
          <p:cNvPicPr>
            <a:picLocks noChangeAspect="1"/>
          </p:cNvPicPr>
          <p:nvPr/>
        </p:nvPicPr>
        <p:blipFill>
          <a:blip r:embed="rId6"/>
          <a:stretch>
            <a:fillRect/>
          </a:stretch>
        </p:blipFill>
        <p:spPr>
          <a:xfrm>
            <a:off x="7504916" y="1729815"/>
            <a:ext cx="1307483" cy="2842173"/>
          </a:xfrm>
          <a:prstGeom prst="rect">
            <a:avLst/>
          </a:prstGeom>
        </p:spPr>
      </p:pic>
    </p:spTree>
    <p:extLst>
      <p:ext uri="{BB962C8B-B14F-4D97-AF65-F5344CB8AC3E}">
        <p14:creationId xmlns:p14="http://schemas.microsoft.com/office/powerpoint/2010/main" val="120378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2473" y="250807"/>
            <a:ext cx="8303839" cy="320908"/>
          </a:xfrm>
        </p:spPr>
        <p:txBody>
          <a:bodyPr/>
          <a:lstStyle/>
          <a:p>
            <a:r>
              <a:rPr lang="en-US" sz="1950" dirty="0"/>
              <a:t>FYP Buddy Program</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FYP Buddy Program Buddies</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5" name="Slide Number Placeholder 4"/>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14</a:t>
            </a:fld>
            <a:endParaRPr kumimoji="0" lang="en-US" sz="900" b="0" i="0" u="none" strike="noStrike" kern="1200" cap="none" spc="0" normalizeH="0" baseline="0" noProof="0" dirty="0">
              <a:ln>
                <a:noFill/>
              </a:ln>
              <a:solidFill>
                <a:srgbClr val="004C97"/>
              </a:solidFill>
              <a:effectLst/>
              <a:uLnTx/>
              <a:uFillTx/>
              <a:latin typeface="Helvetica" charset="0"/>
            </a:endParaRPr>
          </a:p>
        </p:txBody>
      </p:sp>
      <p:sp>
        <p:nvSpPr>
          <p:cNvPr id="9" name="Date Placeholder 8">
            <a:extLst>
              <a:ext uri="{FF2B5EF4-FFF2-40B4-BE49-F238E27FC236}">
                <a16:creationId xmlns:a16="http://schemas.microsoft.com/office/drawing/2014/main" id="{B23773FC-43D9-428B-B023-E495AFC180A1}"/>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FF932E55-A98E-41F9-B880-54D12BD094E3}" type="datetime1">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2/24/2022</a:t>
            </a:fld>
            <a:endParaRPr kumimoji="0" lang="en-US" sz="900" b="0" i="0" u="none" strike="noStrike" kern="1200" cap="none" spc="0" normalizeH="0" baseline="0" noProof="0" dirty="0">
              <a:ln>
                <a:noFill/>
              </a:ln>
              <a:solidFill>
                <a:srgbClr val="004C97"/>
              </a:solidFill>
              <a:effectLst/>
              <a:uLnTx/>
              <a:uFillTx/>
              <a:latin typeface="Helvetica" charset="0"/>
            </a:endParaRPr>
          </a:p>
        </p:txBody>
      </p:sp>
      <p:graphicFrame>
        <p:nvGraphicFramePr>
          <p:cNvPr id="12" name="Diagram 11">
            <a:extLst>
              <a:ext uri="{FF2B5EF4-FFF2-40B4-BE49-F238E27FC236}">
                <a16:creationId xmlns:a16="http://schemas.microsoft.com/office/drawing/2014/main" id="{28C50A37-4B1C-4B72-AB73-BE568EF09104}"/>
              </a:ext>
            </a:extLst>
          </p:cNvPr>
          <p:cNvGraphicFramePr/>
          <p:nvPr/>
        </p:nvGraphicFramePr>
        <p:xfrm>
          <a:off x="0" y="738531"/>
          <a:ext cx="5718313" cy="3812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0027624F-A1B7-40A7-B704-3D439BFC80DF}"/>
              </a:ext>
            </a:extLst>
          </p:cNvPr>
          <p:cNvSpPr txBox="1"/>
          <p:nvPr/>
        </p:nvSpPr>
        <p:spPr>
          <a:xfrm>
            <a:off x="5264424" y="1198042"/>
            <a:ext cx="3525080" cy="861774"/>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3087"/>
                </a:solidFill>
                <a:effectLst/>
                <a:uLnTx/>
                <a:uFillTx/>
                <a:latin typeface="Arial"/>
              </a:rPr>
              <a:t>In Fermilab’s welcome packet from WDRS, new employees are introduced to Fermilab Young Professionals Buddy Program.</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3087"/>
              </a:solidFill>
              <a:effectLst/>
              <a:uLnTx/>
              <a:uFillTx/>
              <a:latin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3087"/>
              </a:solidFill>
              <a:effectLst/>
              <a:uLnTx/>
              <a:uFillTx/>
              <a:latin typeface="Arial"/>
            </a:endParaRPr>
          </a:p>
        </p:txBody>
      </p:sp>
      <p:sp>
        <p:nvSpPr>
          <p:cNvPr id="10" name="TextBox 9">
            <a:extLst>
              <a:ext uri="{FF2B5EF4-FFF2-40B4-BE49-F238E27FC236}">
                <a16:creationId xmlns:a16="http://schemas.microsoft.com/office/drawing/2014/main" id="{BAE8EDCB-7EEF-406B-9528-6C7D64B99656}"/>
              </a:ext>
            </a:extLst>
          </p:cNvPr>
          <p:cNvSpPr txBox="1"/>
          <p:nvPr/>
        </p:nvSpPr>
        <p:spPr>
          <a:xfrm>
            <a:off x="5264424" y="770836"/>
            <a:ext cx="3525080" cy="400110"/>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rPr>
              <a:t>Buddies</a:t>
            </a:r>
            <a:endParaRPr kumimoji="0" lang="en-US" sz="2000" b="0" i="0" u="none" strike="noStrike" kern="1200" cap="none" spc="0" normalizeH="0" baseline="0" noProof="0" dirty="0">
              <a:ln>
                <a:noFill/>
              </a:ln>
              <a:solidFill>
                <a:srgbClr val="003087"/>
              </a:solidFill>
              <a:effectLst/>
              <a:uLnTx/>
              <a:uFillTx/>
              <a:latin typeface="Arial"/>
            </a:endParaRPr>
          </a:p>
        </p:txBody>
      </p:sp>
      <p:pic>
        <p:nvPicPr>
          <p:cNvPr id="3" name="Picture 2" descr="Icon&#10;&#10;Description automatically generated">
            <a:extLst>
              <a:ext uri="{FF2B5EF4-FFF2-40B4-BE49-F238E27FC236}">
                <a16:creationId xmlns:a16="http://schemas.microsoft.com/office/drawing/2014/main" id="{FEB70C2B-2FE9-4E29-B9B6-DCB933DDD115}"/>
              </a:ext>
            </a:extLst>
          </p:cNvPr>
          <p:cNvPicPr>
            <a:picLocks noChangeAspect="1"/>
          </p:cNvPicPr>
          <p:nvPr/>
        </p:nvPicPr>
        <p:blipFill>
          <a:blip r:embed="rId8"/>
          <a:stretch>
            <a:fillRect/>
          </a:stretch>
        </p:blipFill>
        <p:spPr>
          <a:xfrm>
            <a:off x="1972192" y="2131853"/>
            <a:ext cx="1773928" cy="1211095"/>
          </a:xfrm>
          <a:prstGeom prst="rect">
            <a:avLst/>
          </a:prstGeom>
        </p:spPr>
      </p:pic>
      <p:pic>
        <p:nvPicPr>
          <p:cNvPr id="8" name="Picture 7" descr="Table&#10;&#10;Description automatically generated">
            <a:extLst>
              <a:ext uri="{FF2B5EF4-FFF2-40B4-BE49-F238E27FC236}">
                <a16:creationId xmlns:a16="http://schemas.microsoft.com/office/drawing/2014/main" id="{86D8F363-67EC-44A3-9F9E-CFBDB9B9BFB8}"/>
              </a:ext>
            </a:extLst>
          </p:cNvPr>
          <p:cNvPicPr>
            <a:picLocks noChangeAspect="1"/>
          </p:cNvPicPr>
          <p:nvPr/>
        </p:nvPicPr>
        <p:blipFill>
          <a:blip r:embed="rId9"/>
          <a:stretch>
            <a:fillRect/>
          </a:stretch>
        </p:blipFill>
        <p:spPr>
          <a:xfrm>
            <a:off x="5473146" y="2007341"/>
            <a:ext cx="3081131" cy="2618423"/>
          </a:xfrm>
          <a:prstGeom prst="rect">
            <a:avLst/>
          </a:prstGeom>
        </p:spPr>
      </p:pic>
      <p:sp>
        <p:nvSpPr>
          <p:cNvPr id="16" name="TextBox 15">
            <a:extLst>
              <a:ext uri="{FF2B5EF4-FFF2-40B4-BE49-F238E27FC236}">
                <a16:creationId xmlns:a16="http://schemas.microsoft.com/office/drawing/2014/main" id="{CEEF3B1A-DACD-4EF4-AEB2-71B8EF64864B}"/>
              </a:ext>
            </a:extLst>
          </p:cNvPr>
          <p:cNvSpPr txBox="1"/>
          <p:nvPr/>
        </p:nvSpPr>
        <p:spPr>
          <a:xfrm>
            <a:off x="5825260" y="1857134"/>
            <a:ext cx="2822713" cy="215444"/>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3087"/>
                </a:solidFill>
                <a:effectLst/>
                <a:uLnTx/>
                <a:uFillTx/>
                <a:latin typeface="Calibri" charset="0"/>
              </a:rPr>
              <a:t>https://diversity.fnal.gov/fyp/fyp-buddy-program/</a:t>
            </a:r>
          </a:p>
        </p:txBody>
      </p:sp>
      <p:cxnSp>
        <p:nvCxnSpPr>
          <p:cNvPr id="13" name="Straight Arrow Connector 12">
            <a:extLst>
              <a:ext uri="{FF2B5EF4-FFF2-40B4-BE49-F238E27FC236}">
                <a16:creationId xmlns:a16="http://schemas.microsoft.com/office/drawing/2014/main" id="{8406AF5C-0944-45C5-B529-62ACB43BC0B4}"/>
              </a:ext>
            </a:extLst>
          </p:cNvPr>
          <p:cNvCxnSpPr>
            <a:cxnSpLocks/>
          </p:cNvCxnSpPr>
          <p:nvPr/>
        </p:nvCxnSpPr>
        <p:spPr>
          <a:xfrm flipH="1">
            <a:off x="6288258" y="4078305"/>
            <a:ext cx="36708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22958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2473" y="250807"/>
            <a:ext cx="8303839" cy="320908"/>
          </a:xfrm>
        </p:spPr>
        <p:txBody>
          <a:bodyPr/>
          <a:lstStyle/>
          <a:p>
            <a:r>
              <a:rPr lang="en-US" sz="1950" dirty="0"/>
              <a:t>FYP Buddy Program</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FYP Buddy Program Buddies</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5" name="Slide Number Placeholder 4"/>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15</a:t>
            </a:fld>
            <a:endParaRPr kumimoji="0" lang="en-US" sz="900" b="0" i="0" u="none" strike="noStrike" kern="1200" cap="none" spc="0" normalizeH="0" baseline="0" noProof="0" dirty="0">
              <a:ln>
                <a:noFill/>
              </a:ln>
              <a:solidFill>
                <a:srgbClr val="004C97"/>
              </a:solidFill>
              <a:effectLst/>
              <a:uLnTx/>
              <a:uFillTx/>
              <a:latin typeface="Helvetica" charset="0"/>
            </a:endParaRPr>
          </a:p>
        </p:txBody>
      </p:sp>
      <p:sp>
        <p:nvSpPr>
          <p:cNvPr id="9" name="Date Placeholder 8">
            <a:extLst>
              <a:ext uri="{FF2B5EF4-FFF2-40B4-BE49-F238E27FC236}">
                <a16:creationId xmlns:a16="http://schemas.microsoft.com/office/drawing/2014/main" id="{B23773FC-43D9-428B-B023-E495AFC180A1}"/>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E6D171DA-2AA6-46FE-A842-3827E37A8558}" type="datetime1">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2/24/2022</a:t>
            </a:fld>
            <a:endParaRPr kumimoji="0" lang="en-US" sz="900" b="0" i="0" u="none" strike="noStrike" kern="1200" cap="none" spc="0" normalizeH="0" baseline="0" noProof="0" dirty="0">
              <a:ln>
                <a:noFill/>
              </a:ln>
              <a:solidFill>
                <a:srgbClr val="004C97"/>
              </a:solidFill>
              <a:effectLst/>
              <a:uLnTx/>
              <a:uFillTx/>
              <a:latin typeface="Helvetica" charset="0"/>
            </a:endParaRPr>
          </a:p>
        </p:txBody>
      </p:sp>
      <p:graphicFrame>
        <p:nvGraphicFramePr>
          <p:cNvPr id="12" name="Diagram 11">
            <a:extLst>
              <a:ext uri="{FF2B5EF4-FFF2-40B4-BE49-F238E27FC236}">
                <a16:creationId xmlns:a16="http://schemas.microsoft.com/office/drawing/2014/main" id="{28C50A37-4B1C-4B72-AB73-BE568EF09104}"/>
              </a:ext>
            </a:extLst>
          </p:cNvPr>
          <p:cNvGraphicFramePr/>
          <p:nvPr/>
        </p:nvGraphicFramePr>
        <p:xfrm>
          <a:off x="0" y="738531"/>
          <a:ext cx="5718313" cy="3812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0027624F-A1B7-40A7-B704-3D439BFC80DF}"/>
              </a:ext>
            </a:extLst>
          </p:cNvPr>
          <p:cNvSpPr txBox="1"/>
          <p:nvPr/>
        </p:nvSpPr>
        <p:spPr>
          <a:xfrm>
            <a:off x="5264424" y="1198042"/>
            <a:ext cx="3525080" cy="707886"/>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3087"/>
                </a:solidFill>
                <a:effectLst/>
                <a:uLnTx/>
                <a:uFillTx/>
                <a:latin typeface="Arial"/>
              </a:rPr>
              <a:t>Members of our executive board will send a response email and pair new employees with buddies. We attempt to not pair within the same line management within the respective D/S/P.  </a:t>
            </a:r>
          </a:p>
        </p:txBody>
      </p:sp>
      <p:pic>
        <p:nvPicPr>
          <p:cNvPr id="10" name="Picture 9" descr="Icon&#10;&#10;Description automatically generated">
            <a:extLst>
              <a:ext uri="{FF2B5EF4-FFF2-40B4-BE49-F238E27FC236}">
                <a16:creationId xmlns:a16="http://schemas.microsoft.com/office/drawing/2014/main" id="{7F309283-C909-429F-B49B-960091A3C873}"/>
              </a:ext>
            </a:extLst>
          </p:cNvPr>
          <p:cNvPicPr>
            <a:picLocks noChangeAspect="1"/>
          </p:cNvPicPr>
          <p:nvPr/>
        </p:nvPicPr>
        <p:blipFill>
          <a:blip r:embed="rId8"/>
          <a:stretch>
            <a:fillRect/>
          </a:stretch>
        </p:blipFill>
        <p:spPr>
          <a:xfrm>
            <a:off x="1972192" y="2131853"/>
            <a:ext cx="1773928" cy="1211095"/>
          </a:xfrm>
          <a:prstGeom prst="rect">
            <a:avLst/>
          </a:prstGeom>
        </p:spPr>
      </p:pic>
      <p:sp>
        <p:nvSpPr>
          <p:cNvPr id="11" name="TextBox 10">
            <a:extLst>
              <a:ext uri="{FF2B5EF4-FFF2-40B4-BE49-F238E27FC236}">
                <a16:creationId xmlns:a16="http://schemas.microsoft.com/office/drawing/2014/main" id="{9452B375-CEB5-43C1-8AE8-8EC5AD9BE78F}"/>
              </a:ext>
            </a:extLst>
          </p:cNvPr>
          <p:cNvSpPr txBox="1"/>
          <p:nvPr/>
        </p:nvSpPr>
        <p:spPr>
          <a:xfrm>
            <a:off x="5264424" y="770836"/>
            <a:ext cx="3525080" cy="400110"/>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rPr>
              <a:t>Pairing</a:t>
            </a:r>
            <a:endParaRPr kumimoji="0" lang="en-US" sz="2000" b="0" i="0" u="none" strike="noStrike" kern="1200" cap="none" spc="0" normalizeH="0" baseline="0" noProof="0" dirty="0">
              <a:ln>
                <a:noFill/>
              </a:ln>
              <a:solidFill>
                <a:srgbClr val="003087"/>
              </a:solidFill>
              <a:effectLst/>
              <a:uLnTx/>
              <a:uFillTx/>
              <a:latin typeface="Arial"/>
            </a:endParaRPr>
          </a:p>
        </p:txBody>
      </p:sp>
      <p:pic>
        <p:nvPicPr>
          <p:cNvPr id="13" name="Picture 12">
            <a:extLst>
              <a:ext uri="{FF2B5EF4-FFF2-40B4-BE49-F238E27FC236}">
                <a16:creationId xmlns:a16="http://schemas.microsoft.com/office/drawing/2014/main" id="{33A50963-CD00-4C14-8C9D-4BE9937BC613}"/>
              </a:ext>
            </a:extLst>
          </p:cNvPr>
          <p:cNvPicPr>
            <a:picLocks noChangeAspect="1"/>
          </p:cNvPicPr>
          <p:nvPr/>
        </p:nvPicPr>
        <p:blipFill>
          <a:blip r:embed="rId9"/>
          <a:stretch>
            <a:fillRect/>
          </a:stretch>
        </p:blipFill>
        <p:spPr>
          <a:xfrm>
            <a:off x="6052144" y="1963995"/>
            <a:ext cx="1949640" cy="2217068"/>
          </a:xfrm>
          <a:prstGeom prst="rect">
            <a:avLst/>
          </a:prstGeom>
        </p:spPr>
      </p:pic>
    </p:spTree>
    <p:extLst>
      <p:ext uri="{BB962C8B-B14F-4D97-AF65-F5344CB8AC3E}">
        <p14:creationId xmlns:p14="http://schemas.microsoft.com/office/powerpoint/2010/main" val="2754650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2473" y="250807"/>
            <a:ext cx="8303839" cy="320908"/>
          </a:xfrm>
        </p:spPr>
        <p:txBody>
          <a:bodyPr/>
          <a:lstStyle/>
          <a:p>
            <a:r>
              <a:rPr lang="en-US" sz="1950" dirty="0"/>
              <a:t>FYP Buddy Program</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FYP Buddy Program Buddies</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5" name="Slide Number Placeholder 4"/>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16</a:t>
            </a:fld>
            <a:endParaRPr kumimoji="0" lang="en-US" sz="900" b="0" i="0" u="none" strike="noStrike" kern="1200" cap="none" spc="0" normalizeH="0" baseline="0" noProof="0" dirty="0">
              <a:ln>
                <a:noFill/>
              </a:ln>
              <a:solidFill>
                <a:srgbClr val="004C97"/>
              </a:solidFill>
              <a:effectLst/>
              <a:uLnTx/>
              <a:uFillTx/>
              <a:latin typeface="Helvetica" charset="0"/>
            </a:endParaRPr>
          </a:p>
        </p:txBody>
      </p:sp>
      <p:sp>
        <p:nvSpPr>
          <p:cNvPr id="9" name="Date Placeholder 8">
            <a:extLst>
              <a:ext uri="{FF2B5EF4-FFF2-40B4-BE49-F238E27FC236}">
                <a16:creationId xmlns:a16="http://schemas.microsoft.com/office/drawing/2014/main" id="{B23773FC-43D9-428B-B023-E495AFC180A1}"/>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4F423DB1-EF1B-405A-9BEF-6F2B8BCB5999}" type="datetime1">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2/24/2022</a:t>
            </a:fld>
            <a:endParaRPr kumimoji="0" lang="en-US" sz="900" b="0" i="0" u="none" strike="noStrike" kern="1200" cap="none" spc="0" normalizeH="0" baseline="0" noProof="0" dirty="0">
              <a:ln>
                <a:noFill/>
              </a:ln>
              <a:solidFill>
                <a:srgbClr val="004C97"/>
              </a:solidFill>
              <a:effectLst/>
              <a:uLnTx/>
              <a:uFillTx/>
              <a:latin typeface="Helvetica" charset="0"/>
            </a:endParaRPr>
          </a:p>
        </p:txBody>
      </p:sp>
      <p:graphicFrame>
        <p:nvGraphicFramePr>
          <p:cNvPr id="12" name="Diagram 11">
            <a:extLst>
              <a:ext uri="{FF2B5EF4-FFF2-40B4-BE49-F238E27FC236}">
                <a16:creationId xmlns:a16="http://schemas.microsoft.com/office/drawing/2014/main" id="{28C50A37-4B1C-4B72-AB73-BE568EF09104}"/>
              </a:ext>
            </a:extLst>
          </p:cNvPr>
          <p:cNvGraphicFramePr/>
          <p:nvPr/>
        </p:nvGraphicFramePr>
        <p:xfrm>
          <a:off x="0" y="738531"/>
          <a:ext cx="5718313" cy="3812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0027624F-A1B7-40A7-B704-3D439BFC80DF}"/>
              </a:ext>
            </a:extLst>
          </p:cNvPr>
          <p:cNvSpPr txBox="1"/>
          <p:nvPr/>
        </p:nvSpPr>
        <p:spPr>
          <a:xfrm>
            <a:off x="5264424" y="1198042"/>
            <a:ext cx="3525080" cy="1169551"/>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3087"/>
                </a:solidFill>
                <a:effectLst/>
                <a:uLnTx/>
                <a:uFillTx/>
                <a:latin typeface="Arial"/>
              </a:rPr>
              <a:t>Introduce the new employee to the Fermilab environment and general lab expectations:</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3087"/>
                </a:solidFill>
                <a:effectLst/>
                <a:uLnTx/>
                <a:uFillTx/>
                <a:latin typeface="Arial"/>
              </a:rPr>
              <a:t>Get to know one another and provide a space for more informal status update </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3087"/>
                </a:solidFill>
                <a:effectLst/>
                <a:uLnTx/>
                <a:uFillTx/>
                <a:latin typeface="Arial"/>
              </a:rPr>
              <a:t>How is the new employee adjusting? </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3087"/>
                </a:solidFill>
                <a:effectLst/>
                <a:uLnTx/>
                <a:uFillTx/>
                <a:latin typeface="Arial"/>
              </a:rPr>
              <a:t>What obstacles are they facing? </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3087"/>
                </a:solidFill>
                <a:effectLst/>
                <a:uLnTx/>
                <a:uFillTx/>
                <a:latin typeface="Arial"/>
              </a:rPr>
              <a:t>What questions do they have about Fermilab? </a:t>
            </a:r>
          </a:p>
        </p:txBody>
      </p:sp>
      <p:sp>
        <p:nvSpPr>
          <p:cNvPr id="18" name="TextBox 17">
            <a:extLst>
              <a:ext uri="{FF2B5EF4-FFF2-40B4-BE49-F238E27FC236}">
                <a16:creationId xmlns:a16="http://schemas.microsoft.com/office/drawing/2014/main" id="{2E6E7767-88DF-418D-8F42-FE68FCEC3A69}"/>
              </a:ext>
            </a:extLst>
          </p:cNvPr>
          <p:cNvSpPr txBox="1"/>
          <p:nvPr/>
        </p:nvSpPr>
        <p:spPr>
          <a:xfrm>
            <a:off x="5252828" y="2534409"/>
            <a:ext cx="3478696" cy="1169551"/>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3087"/>
                </a:solidFill>
                <a:effectLst/>
                <a:uLnTx/>
                <a:uFillTx/>
                <a:latin typeface="Arial"/>
              </a:rPr>
              <a:t>Questions we expected:</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3087"/>
                </a:solidFill>
                <a:effectLst/>
                <a:uLnTx/>
                <a:uFillTx/>
                <a:latin typeface="Arial"/>
              </a:rPr>
              <a:t>What to wear/etiquette? </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3087"/>
                </a:solidFill>
                <a:effectLst/>
                <a:uLnTx/>
                <a:uFillTx/>
                <a:latin typeface="Arial"/>
              </a:rPr>
              <a:t>Work culture at Fermilab?</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3087"/>
                </a:solidFill>
                <a:effectLst/>
                <a:uLnTx/>
                <a:uFillTx/>
                <a:latin typeface="Arial"/>
              </a:rPr>
              <a:t>Vacation/sick leave/floating holiday? </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3087"/>
                </a:solidFill>
                <a:effectLst/>
                <a:uLnTx/>
                <a:uFillTx/>
                <a:latin typeface="Arial"/>
              </a:rPr>
              <a:t>Work hours/lunch? </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pt-BR" sz="1000" b="0" i="0" u="none" strike="noStrike" kern="1200" cap="none" spc="0" normalizeH="0" baseline="0" noProof="0" dirty="0">
                <a:ln>
                  <a:noFill/>
                </a:ln>
                <a:solidFill>
                  <a:srgbClr val="003087"/>
                </a:solidFill>
                <a:effectLst/>
                <a:uLnTx/>
                <a:uFillTx/>
                <a:latin typeface="Arial"/>
              </a:rPr>
              <a:t>How do I navigate a computer system (ServiceNow, Kronos, etc.)? </a:t>
            </a:r>
          </a:p>
        </p:txBody>
      </p:sp>
      <p:sp>
        <p:nvSpPr>
          <p:cNvPr id="19" name="TextBox 18">
            <a:extLst>
              <a:ext uri="{FF2B5EF4-FFF2-40B4-BE49-F238E27FC236}">
                <a16:creationId xmlns:a16="http://schemas.microsoft.com/office/drawing/2014/main" id="{4730C19D-022F-46A6-A5D0-25715D8A0CA5}"/>
              </a:ext>
            </a:extLst>
          </p:cNvPr>
          <p:cNvSpPr txBox="1"/>
          <p:nvPr/>
        </p:nvSpPr>
        <p:spPr>
          <a:xfrm>
            <a:off x="5264424" y="770836"/>
            <a:ext cx="3525080" cy="400110"/>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rPr>
              <a:t>Phase 1</a:t>
            </a:r>
            <a:endParaRPr kumimoji="0" lang="en-US" sz="2000" b="0" i="0" u="none" strike="noStrike" kern="1200" cap="none" spc="0" normalizeH="0" baseline="0" noProof="0" dirty="0">
              <a:ln>
                <a:noFill/>
              </a:ln>
              <a:solidFill>
                <a:srgbClr val="003087"/>
              </a:solidFill>
              <a:effectLst/>
              <a:uLnTx/>
              <a:uFillTx/>
              <a:latin typeface="Arial"/>
            </a:endParaRPr>
          </a:p>
        </p:txBody>
      </p:sp>
      <p:pic>
        <p:nvPicPr>
          <p:cNvPr id="21" name="Picture 20" descr="Icon&#10;&#10;Description automatically generated">
            <a:extLst>
              <a:ext uri="{FF2B5EF4-FFF2-40B4-BE49-F238E27FC236}">
                <a16:creationId xmlns:a16="http://schemas.microsoft.com/office/drawing/2014/main" id="{284EA187-5A98-4EAA-88F8-7BEC7C62E44A}"/>
              </a:ext>
            </a:extLst>
          </p:cNvPr>
          <p:cNvPicPr>
            <a:picLocks noChangeAspect="1"/>
          </p:cNvPicPr>
          <p:nvPr/>
        </p:nvPicPr>
        <p:blipFill>
          <a:blip r:embed="rId8"/>
          <a:stretch>
            <a:fillRect/>
          </a:stretch>
        </p:blipFill>
        <p:spPr>
          <a:xfrm>
            <a:off x="1972192" y="2131853"/>
            <a:ext cx="1773928" cy="1211095"/>
          </a:xfrm>
          <a:prstGeom prst="rect">
            <a:avLst/>
          </a:prstGeom>
        </p:spPr>
      </p:pic>
    </p:spTree>
    <p:extLst>
      <p:ext uri="{BB962C8B-B14F-4D97-AF65-F5344CB8AC3E}">
        <p14:creationId xmlns:p14="http://schemas.microsoft.com/office/powerpoint/2010/main" val="3330326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2473" y="250807"/>
            <a:ext cx="8303839" cy="320908"/>
          </a:xfrm>
        </p:spPr>
        <p:txBody>
          <a:bodyPr/>
          <a:lstStyle/>
          <a:p>
            <a:r>
              <a:rPr lang="en-US" sz="1950" dirty="0"/>
              <a:t>FYP Buddy Program</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FYP Buddy Program Buddies</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5" name="Slide Number Placeholder 4"/>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17</a:t>
            </a:fld>
            <a:endParaRPr kumimoji="0" lang="en-US" sz="900" b="0" i="0" u="none" strike="noStrike" kern="1200" cap="none" spc="0" normalizeH="0" baseline="0" noProof="0" dirty="0">
              <a:ln>
                <a:noFill/>
              </a:ln>
              <a:solidFill>
                <a:srgbClr val="004C97"/>
              </a:solidFill>
              <a:effectLst/>
              <a:uLnTx/>
              <a:uFillTx/>
              <a:latin typeface="Helvetica" charset="0"/>
            </a:endParaRPr>
          </a:p>
        </p:txBody>
      </p:sp>
      <p:sp>
        <p:nvSpPr>
          <p:cNvPr id="9" name="Date Placeholder 8">
            <a:extLst>
              <a:ext uri="{FF2B5EF4-FFF2-40B4-BE49-F238E27FC236}">
                <a16:creationId xmlns:a16="http://schemas.microsoft.com/office/drawing/2014/main" id="{B23773FC-43D9-428B-B023-E495AFC180A1}"/>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7611C6C7-A35B-43E9-A463-13B3CF709761}" type="datetime1">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2/24/2022</a:t>
            </a:fld>
            <a:endParaRPr kumimoji="0" lang="en-US" sz="900" b="0" i="0" u="none" strike="noStrike" kern="1200" cap="none" spc="0" normalizeH="0" baseline="0" noProof="0" dirty="0">
              <a:ln>
                <a:noFill/>
              </a:ln>
              <a:solidFill>
                <a:srgbClr val="004C97"/>
              </a:solidFill>
              <a:effectLst/>
              <a:uLnTx/>
              <a:uFillTx/>
              <a:latin typeface="Helvetica" charset="0"/>
            </a:endParaRPr>
          </a:p>
        </p:txBody>
      </p:sp>
      <p:graphicFrame>
        <p:nvGraphicFramePr>
          <p:cNvPr id="12" name="Diagram 11">
            <a:extLst>
              <a:ext uri="{FF2B5EF4-FFF2-40B4-BE49-F238E27FC236}">
                <a16:creationId xmlns:a16="http://schemas.microsoft.com/office/drawing/2014/main" id="{28C50A37-4B1C-4B72-AB73-BE568EF09104}"/>
              </a:ext>
            </a:extLst>
          </p:cNvPr>
          <p:cNvGraphicFramePr/>
          <p:nvPr/>
        </p:nvGraphicFramePr>
        <p:xfrm>
          <a:off x="0" y="738531"/>
          <a:ext cx="5718313" cy="3812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0027624F-A1B7-40A7-B704-3D439BFC80DF}"/>
              </a:ext>
            </a:extLst>
          </p:cNvPr>
          <p:cNvSpPr txBox="1"/>
          <p:nvPr/>
        </p:nvSpPr>
        <p:spPr>
          <a:xfrm>
            <a:off x="5264424" y="1198042"/>
            <a:ext cx="3525080" cy="1015663"/>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3087"/>
                </a:solidFill>
                <a:effectLst/>
                <a:uLnTx/>
                <a:uFillTx/>
                <a:latin typeface="Arial"/>
              </a:rPr>
              <a:t>Share resources, organizational knowledge and broaden the new employee’s network. Encourage them to join:</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3087"/>
                </a:solidFill>
                <a:effectLst/>
                <a:uLnTx/>
                <a:uFillTx/>
                <a:latin typeface="Arial"/>
              </a:rPr>
              <a:t>Other LRGs</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3087"/>
                </a:solidFill>
                <a:effectLst/>
                <a:uLnTx/>
                <a:uFillTx/>
                <a:latin typeface="Arial"/>
              </a:rPr>
              <a:t>Recreation</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3087"/>
                </a:solidFill>
                <a:effectLst/>
                <a:uLnTx/>
                <a:uFillTx/>
                <a:latin typeface="Arial"/>
              </a:rPr>
              <a:t>Clubs</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3087"/>
                </a:solidFill>
                <a:effectLst/>
                <a:uLnTx/>
                <a:uFillTx/>
                <a:latin typeface="Arial"/>
              </a:rPr>
              <a:t>Groups</a:t>
            </a:r>
          </a:p>
        </p:txBody>
      </p:sp>
      <p:sp>
        <p:nvSpPr>
          <p:cNvPr id="18" name="TextBox 17">
            <a:extLst>
              <a:ext uri="{FF2B5EF4-FFF2-40B4-BE49-F238E27FC236}">
                <a16:creationId xmlns:a16="http://schemas.microsoft.com/office/drawing/2014/main" id="{2E6E7767-88DF-418D-8F42-FE68FCEC3A69}"/>
              </a:ext>
            </a:extLst>
          </p:cNvPr>
          <p:cNvSpPr txBox="1"/>
          <p:nvPr/>
        </p:nvSpPr>
        <p:spPr>
          <a:xfrm>
            <a:off x="5252828" y="2534409"/>
            <a:ext cx="3478696" cy="1323439"/>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3087"/>
                </a:solidFill>
                <a:effectLst/>
                <a:uLnTx/>
                <a:uFillTx/>
                <a:latin typeface="Arial"/>
              </a:rPr>
              <a:t>Questions we expected:</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3087"/>
                </a:solidFill>
                <a:effectLst/>
                <a:uLnTx/>
                <a:uFillTx/>
                <a:latin typeface="Arial"/>
              </a:rPr>
              <a:t>What is the Fermilab Arts &amp; Lectures Series? Artist in Residence? </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3087"/>
                </a:solidFill>
                <a:effectLst/>
                <a:uLnTx/>
                <a:uFillTx/>
                <a:latin typeface="Arial"/>
              </a:rPr>
              <a:t>What connections does the Education &amp; Public Outreach office provide?</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3087"/>
                </a:solidFill>
                <a:effectLst/>
                <a:uLnTx/>
                <a:uFillTx/>
                <a:latin typeface="Arial"/>
              </a:rPr>
              <a:t>When is the Fermilab Colloquium, Wine &amp; Cheese, Accelerator Physics and Technology Seminar series, Neutrino social events?</a:t>
            </a:r>
            <a:endParaRPr kumimoji="0" lang="pt-BR" sz="1000" b="0" i="0" u="none" strike="noStrike" kern="1200" cap="none" spc="0" normalizeH="0" baseline="0" noProof="0" dirty="0">
              <a:ln>
                <a:noFill/>
              </a:ln>
              <a:solidFill>
                <a:srgbClr val="003087"/>
              </a:solidFill>
              <a:effectLst/>
              <a:uLnTx/>
              <a:uFillTx/>
              <a:latin typeface="Arial"/>
            </a:endParaRPr>
          </a:p>
        </p:txBody>
      </p:sp>
      <p:sp>
        <p:nvSpPr>
          <p:cNvPr id="10" name="TextBox 9">
            <a:extLst>
              <a:ext uri="{FF2B5EF4-FFF2-40B4-BE49-F238E27FC236}">
                <a16:creationId xmlns:a16="http://schemas.microsoft.com/office/drawing/2014/main" id="{09640017-2AEC-4DF2-A6C6-EE5DE74A36F5}"/>
              </a:ext>
            </a:extLst>
          </p:cNvPr>
          <p:cNvSpPr txBox="1"/>
          <p:nvPr/>
        </p:nvSpPr>
        <p:spPr>
          <a:xfrm>
            <a:off x="5264424" y="770836"/>
            <a:ext cx="3525080" cy="400110"/>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rPr>
              <a:t>Phase 2</a:t>
            </a:r>
            <a:endParaRPr kumimoji="0" lang="en-US" sz="2000" b="0" i="0" u="none" strike="noStrike" kern="1200" cap="none" spc="0" normalizeH="0" baseline="0" noProof="0" dirty="0">
              <a:ln>
                <a:noFill/>
              </a:ln>
              <a:solidFill>
                <a:srgbClr val="003087"/>
              </a:solidFill>
              <a:effectLst/>
              <a:uLnTx/>
              <a:uFillTx/>
              <a:latin typeface="Arial"/>
            </a:endParaRPr>
          </a:p>
        </p:txBody>
      </p:sp>
      <p:pic>
        <p:nvPicPr>
          <p:cNvPr id="11" name="Picture 10" descr="Icon&#10;&#10;Description automatically generated">
            <a:extLst>
              <a:ext uri="{FF2B5EF4-FFF2-40B4-BE49-F238E27FC236}">
                <a16:creationId xmlns:a16="http://schemas.microsoft.com/office/drawing/2014/main" id="{1E699739-696D-4F82-B78B-4D4B5B72B792}"/>
              </a:ext>
            </a:extLst>
          </p:cNvPr>
          <p:cNvPicPr>
            <a:picLocks noChangeAspect="1"/>
          </p:cNvPicPr>
          <p:nvPr/>
        </p:nvPicPr>
        <p:blipFill>
          <a:blip r:embed="rId8"/>
          <a:stretch>
            <a:fillRect/>
          </a:stretch>
        </p:blipFill>
        <p:spPr>
          <a:xfrm>
            <a:off x="1972192" y="2131853"/>
            <a:ext cx="1773928" cy="1211095"/>
          </a:xfrm>
          <a:prstGeom prst="rect">
            <a:avLst/>
          </a:prstGeom>
        </p:spPr>
      </p:pic>
    </p:spTree>
    <p:extLst>
      <p:ext uri="{BB962C8B-B14F-4D97-AF65-F5344CB8AC3E}">
        <p14:creationId xmlns:p14="http://schemas.microsoft.com/office/powerpoint/2010/main" val="878945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2473" y="250807"/>
            <a:ext cx="8303839" cy="320908"/>
          </a:xfrm>
        </p:spPr>
        <p:txBody>
          <a:bodyPr/>
          <a:lstStyle/>
          <a:p>
            <a:r>
              <a:rPr lang="en-US" sz="1950" dirty="0"/>
              <a:t>FYP Buddy Program</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FYP Buddy Program Buddies</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5" name="Slide Number Placeholder 4"/>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18</a:t>
            </a:fld>
            <a:endParaRPr kumimoji="0" lang="en-US" sz="900" b="0" i="0" u="none" strike="noStrike" kern="1200" cap="none" spc="0" normalizeH="0" baseline="0" noProof="0" dirty="0">
              <a:ln>
                <a:noFill/>
              </a:ln>
              <a:solidFill>
                <a:srgbClr val="004C97"/>
              </a:solidFill>
              <a:effectLst/>
              <a:uLnTx/>
              <a:uFillTx/>
              <a:latin typeface="Helvetica" charset="0"/>
            </a:endParaRPr>
          </a:p>
        </p:txBody>
      </p:sp>
      <p:sp>
        <p:nvSpPr>
          <p:cNvPr id="9" name="Date Placeholder 8">
            <a:extLst>
              <a:ext uri="{FF2B5EF4-FFF2-40B4-BE49-F238E27FC236}">
                <a16:creationId xmlns:a16="http://schemas.microsoft.com/office/drawing/2014/main" id="{B23773FC-43D9-428B-B023-E495AFC180A1}"/>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A2D991B5-A10C-4D6D-84D1-2194FBDF84D2}" type="datetime1">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2/24/2022</a:t>
            </a:fld>
            <a:endParaRPr kumimoji="0" lang="en-US" sz="900" b="0" i="0" u="none" strike="noStrike" kern="1200" cap="none" spc="0" normalizeH="0" baseline="0" noProof="0" dirty="0">
              <a:ln>
                <a:noFill/>
              </a:ln>
              <a:solidFill>
                <a:srgbClr val="004C97"/>
              </a:solidFill>
              <a:effectLst/>
              <a:uLnTx/>
              <a:uFillTx/>
              <a:latin typeface="Helvetica" charset="0"/>
            </a:endParaRPr>
          </a:p>
        </p:txBody>
      </p:sp>
      <p:graphicFrame>
        <p:nvGraphicFramePr>
          <p:cNvPr id="12" name="Diagram 11">
            <a:extLst>
              <a:ext uri="{FF2B5EF4-FFF2-40B4-BE49-F238E27FC236}">
                <a16:creationId xmlns:a16="http://schemas.microsoft.com/office/drawing/2014/main" id="{28C50A37-4B1C-4B72-AB73-BE568EF09104}"/>
              </a:ext>
            </a:extLst>
          </p:cNvPr>
          <p:cNvGraphicFramePr/>
          <p:nvPr/>
        </p:nvGraphicFramePr>
        <p:xfrm>
          <a:off x="0" y="738531"/>
          <a:ext cx="5718313" cy="3812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0027624F-A1B7-40A7-B704-3D439BFC80DF}"/>
              </a:ext>
            </a:extLst>
          </p:cNvPr>
          <p:cNvSpPr txBox="1"/>
          <p:nvPr/>
        </p:nvSpPr>
        <p:spPr>
          <a:xfrm>
            <a:off x="5264424" y="1198042"/>
            <a:ext cx="3525080" cy="1323439"/>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3087"/>
                </a:solidFill>
                <a:effectLst/>
                <a:uLnTx/>
                <a:uFillTx/>
                <a:latin typeface="Arial"/>
              </a:rPr>
              <a:t>Any other Fermilab resource/opportunity, discuss professional/personal growth such as:</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3087"/>
                </a:solidFill>
                <a:effectLst/>
                <a:uLnTx/>
                <a:uFillTx/>
                <a:latin typeface="Arial"/>
              </a:rPr>
              <a:t>Courses</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3087"/>
                </a:solidFill>
                <a:effectLst/>
                <a:uLnTx/>
                <a:uFillTx/>
                <a:latin typeface="Arial"/>
              </a:rPr>
              <a:t>Training</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3087"/>
                </a:solidFill>
                <a:effectLst/>
                <a:uLnTx/>
                <a:uFillTx/>
                <a:latin typeface="Arial"/>
              </a:rPr>
              <a:t>Conferences</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3087"/>
                </a:solidFill>
                <a:effectLst/>
                <a:uLnTx/>
                <a:uFillTx/>
                <a:latin typeface="Arial"/>
              </a:rPr>
              <a:t>Tuition Assistance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3087"/>
              </a:solidFill>
              <a:effectLst/>
              <a:uLnTx/>
              <a:uFillTx/>
              <a:latin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3087"/>
                </a:solidFill>
                <a:effectLst/>
                <a:uLnTx/>
                <a:uFillTx/>
                <a:latin typeface="Arial"/>
              </a:rPr>
              <a:t>Return lessons learned to FYP, EDI, and WDRS</a:t>
            </a:r>
          </a:p>
        </p:txBody>
      </p:sp>
      <p:sp>
        <p:nvSpPr>
          <p:cNvPr id="18" name="TextBox 17">
            <a:extLst>
              <a:ext uri="{FF2B5EF4-FFF2-40B4-BE49-F238E27FC236}">
                <a16:creationId xmlns:a16="http://schemas.microsoft.com/office/drawing/2014/main" id="{2E6E7767-88DF-418D-8F42-FE68FCEC3A69}"/>
              </a:ext>
            </a:extLst>
          </p:cNvPr>
          <p:cNvSpPr txBox="1"/>
          <p:nvPr/>
        </p:nvSpPr>
        <p:spPr>
          <a:xfrm>
            <a:off x="5252828" y="2534409"/>
            <a:ext cx="3478696" cy="400110"/>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3087"/>
                </a:solidFill>
                <a:effectLst/>
                <a:uLnTx/>
                <a:uFillTx/>
                <a:latin typeface="Arial"/>
              </a:rPr>
              <a:t>Questions we expected:</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3087"/>
                </a:solidFill>
                <a:effectLst/>
                <a:uLnTx/>
                <a:uFillTx/>
                <a:latin typeface="Arial"/>
              </a:rPr>
              <a:t>Anything….</a:t>
            </a:r>
            <a:endParaRPr kumimoji="0" lang="pt-BR" sz="1000" b="0" i="0" u="none" strike="noStrike" kern="1200" cap="none" spc="0" normalizeH="0" baseline="0" noProof="0" dirty="0">
              <a:ln>
                <a:noFill/>
              </a:ln>
              <a:solidFill>
                <a:srgbClr val="003087"/>
              </a:solidFill>
              <a:effectLst/>
              <a:uLnTx/>
              <a:uFillTx/>
              <a:latin typeface="Arial"/>
            </a:endParaRPr>
          </a:p>
        </p:txBody>
      </p:sp>
      <p:sp>
        <p:nvSpPr>
          <p:cNvPr id="10" name="TextBox 9">
            <a:extLst>
              <a:ext uri="{FF2B5EF4-FFF2-40B4-BE49-F238E27FC236}">
                <a16:creationId xmlns:a16="http://schemas.microsoft.com/office/drawing/2014/main" id="{B7D613D8-02D5-486C-A952-784135AE32D1}"/>
              </a:ext>
            </a:extLst>
          </p:cNvPr>
          <p:cNvSpPr txBox="1"/>
          <p:nvPr/>
        </p:nvSpPr>
        <p:spPr>
          <a:xfrm>
            <a:off x="5264424" y="770836"/>
            <a:ext cx="3525080" cy="400110"/>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rPr>
              <a:t>Phase 3</a:t>
            </a:r>
            <a:endParaRPr kumimoji="0" lang="en-US" sz="2000" b="0" i="0" u="none" strike="noStrike" kern="1200" cap="none" spc="0" normalizeH="0" baseline="0" noProof="0" dirty="0">
              <a:ln>
                <a:noFill/>
              </a:ln>
              <a:solidFill>
                <a:srgbClr val="003087"/>
              </a:solidFill>
              <a:effectLst/>
              <a:uLnTx/>
              <a:uFillTx/>
              <a:latin typeface="Arial"/>
            </a:endParaRPr>
          </a:p>
        </p:txBody>
      </p:sp>
      <p:pic>
        <p:nvPicPr>
          <p:cNvPr id="11" name="Picture 10" descr="Icon&#10;&#10;Description automatically generated">
            <a:extLst>
              <a:ext uri="{FF2B5EF4-FFF2-40B4-BE49-F238E27FC236}">
                <a16:creationId xmlns:a16="http://schemas.microsoft.com/office/drawing/2014/main" id="{D8A59A7A-4118-480E-9673-52D71444501A}"/>
              </a:ext>
            </a:extLst>
          </p:cNvPr>
          <p:cNvPicPr>
            <a:picLocks noChangeAspect="1"/>
          </p:cNvPicPr>
          <p:nvPr/>
        </p:nvPicPr>
        <p:blipFill>
          <a:blip r:embed="rId8"/>
          <a:stretch>
            <a:fillRect/>
          </a:stretch>
        </p:blipFill>
        <p:spPr>
          <a:xfrm>
            <a:off x="1972192" y="2131853"/>
            <a:ext cx="1773928" cy="1211095"/>
          </a:xfrm>
          <a:prstGeom prst="rect">
            <a:avLst/>
          </a:prstGeom>
        </p:spPr>
      </p:pic>
    </p:spTree>
    <p:extLst>
      <p:ext uri="{BB962C8B-B14F-4D97-AF65-F5344CB8AC3E}">
        <p14:creationId xmlns:p14="http://schemas.microsoft.com/office/powerpoint/2010/main" val="966595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indoor, person&#10;&#10;Description automatically generated">
            <a:extLst>
              <a:ext uri="{FF2B5EF4-FFF2-40B4-BE49-F238E27FC236}">
                <a16:creationId xmlns:a16="http://schemas.microsoft.com/office/drawing/2014/main" id="{5F96713D-9887-44AE-BD09-858251CEA3EE}"/>
              </a:ext>
            </a:extLst>
          </p:cNvPr>
          <p:cNvPicPr>
            <a:picLocks noChangeAspect="1"/>
          </p:cNvPicPr>
          <p:nvPr/>
        </p:nvPicPr>
        <p:blipFill>
          <a:blip r:embed="rId2"/>
          <a:stretch>
            <a:fillRect/>
          </a:stretch>
        </p:blipFill>
        <p:spPr>
          <a:xfrm>
            <a:off x="5413515" y="1929452"/>
            <a:ext cx="3352797" cy="2514597"/>
          </a:xfrm>
          <a:prstGeom prst="rect">
            <a:avLst/>
          </a:prstGeom>
        </p:spPr>
      </p:pic>
      <p:sp>
        <p:nvSpPr>
          <p:cNvPr id="7" name="Title 6"/>
          <p:cNvSpPr>
            <a:spLocks noGrp="1"/>
          </p:cNvSpPr>
          <p:nvPr>
            <p:ph type="title"/>
          </p:nvPr>
        </p:nvSpPr>
        <p:spPr>
          <a:xfrm>
            <a:off x="462473" y="250807"/>
            <a:ext cx="8303839" cy="320908"/>
          </a:xfrm>
        </p:spPr>
        <p:txBody>
          <a:bodyPr/>
          <a:lstStyle/>
          <a:p>
            <a:r>
              <a:rPr lang="en-US" sz="1950" dirty="0"/>
              <a:t>FYP Buddy Program – Success</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FYP Buddy Program Buddies</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5" name="Slide Number Placeholder 4"/>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19</a:t>
            </a:fld>
            <a:endParaRPr kumimoji="0" lang="en-US" sz="900" b="0" i="0" u="none" strike="noStrike" kern="1200" cap="none" spc="0" normalizeH="0" baseline="0" noProof="0" dirty="0">
              <a:ln>
                <a:noFill/>
              </a:ln>
              <a:solidFill>
                <a:srgbClr val="004C97"/>
              </a:solidFill>
              <a:effectLst/>
              <a:uLnTx/>
              <a:uFillTx/>
              <a:latin typeface="Helvetica" charset="0"/>
            </a:endParaRPr>
          </a:p>
        </p:txBody>
      </p:sp>
      <p:pic>
        <p:nvPicPr>
          <p:cNvPr id="11" name="Picture 10" descr="A picture containing text, person, person&#10;&#10;Description automatically generated">
            <a:extLst>
              <a:ext uri="{FF2B5EF4-FFF2-40B4-BE49-F238E27FC236}">
                <a16:creationId xmlns:a16="http://schemas.microsoft.com/office/drawing/2014/main" id="{84808923-14C1-42DF-9F20-E78A1B0460C0}"/>
              </a:ext>
            </a:extLst>
          </p:cNvPr>
          <p:cNvPicPr>
            <a:picLocks noChangeAspect="1"/>
          </p:cNvPicPr>
          <p:nvPr/>
        </p:nvPicPr>
        <p:blipFill rotWithShape="1">
          <a:blip r:embed="rId3"/>
          <a:srcRect l="737" t="8411" r="1973" b="11133"/>
          <a:stretch/>
        </p:blipFill>
        <p:spPr>
          <a:xfrm>
            <a:off x="222250" y="788294"/>
            <a:ext cx="3508237" cy="1119367"/>
          </a:xfrm>
          <a:prstGeom prst="rect">
            <a:avLst/>
          </a:prstGeom>
        </p:spPr>
      </p:pic>
      <p:pic>
        <p:nvPicPr>
          <p:cNvPr id="13" name="Picture 12" descr="A person and person smiling&#10;&#10;Description automatically generated with low confidence">
            <a:extLst>
              <a:ext uri="{FF2B5EF4-FFF2-40B4-BE49-F238E27FC236}">
                <a16:creationId xmlns:a16="http://schemas.microsoft.com/office/drawing/2014/main" id="{11A59475-4EE1-4D19-9ADB-4DF7E5777C3A}"/>
              </a:ext>
            </a:extLst>
          </p:cNvPr>
          <p:cNvPicPr>
            <a:picLocks noChangeAspect="1"/>
          </p:cNvPicPr>
          <p:nvPr/>
        </p:nvPicPr>
        <p:blipFill>
          <a:blip r:embed="rId4"/>
          <a:stretch>
            <a:fillRect/>
          </a:stretch>
        </p:blipFill>
        <p:spPr>
          <a:xfrm>
            <a:off x="222250" y="3322859"/>
            <a:ext cx="3508237" cy="1119366"/>
          </a:xfrm>
          <a:prstGeom prst="rect">
            <a:avLst/>
          </a:prstGeom>
        </p:spPr>
      </p:pic>
      <p:pic>
        <p:nvPicPr>
          <p:cNvPr id="15" name="Picture 14" descr="A picture containing person, indoor, posing&#10;&#10;Description automatically generated">
            <a:extLst>
              <a:ext uri="{FF2B5EF4-FFF2-40B4-BE49-F238E27FC236}">
                <a16:creationId xmlns:a16="http://schemas.microsoft.com/office/drawing/2014/main" id="{4F6F2E44-FAAE-4C97-B84D-75FAC453ACE5}"/>
              </a:ext>
            </a:extLst>
          </p:cNvPr>
          <p:cNvPicPr>
            <a:picLocks noChangeAspect="1"/>
          </p:cNvPicPr>
          <p:nvPr/>
        </p:nvPicPr>
        <p:blipFill rotWithShape="1">
          <a:blip r:embed="rId5"/>
          <a:srcRect l="24638" t="3607" r="24557" b="4876"/>
          <a:stretch/>
        </p:blipFill>
        <p:spPr>
          <a:xfrm>
            <a:off x="3885104" y="788294"/>
            <a:ext cx="2058496" cy="2317516"/>
          </a:xfrm>
          <a:prstGeom prst="rect">
            <a:avLst/>
          </a:prstGeom>
        </p:spPr>
      </p:pic>
      <p:sp>
        <p:nvSpPr>
          <p:cNvPr id="19" name="Date Placeholder 18">
            <a:extLst>
              <a:ext uri="{FF2B5EF4-FFF2-40B4-BE49-F238E27FC236}">
                <a16:creationId xmlns:a16="http://schemas.microsoft.com/office/drawing/2014/main" id="{1283EA10-02EA-4D28-B6CD-3680082CC46D}"/>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91E4A4F0-F087-4684-8447-D02B636A0A54}" type="datetime1">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2/24/2022</a:t>
            </a:fld>
            <a:endParaRPr kumimoji="0" lang="en-US" sz="900" b="0" i="0" u="none" strike="noStrike" kern="1200" cap="none" spc="0" normalizeH="0" baseline="0" noProof="0" dirty="0">
              <a:ln>
                <a:noFill/>
              </a:ln>
              <a:solidFill>
                <a:srgbClr val="004C97"/>
              </a:solidFill>
              <a:effectLst/>
              <a:uLnTx/>
              <a:uFillTx/>
              <a:latin typeface="Helvetica" charset="0"/>
            </a:endParaRPr>
          </a:p>
        </p:txBody>
      </p:sp>
      <p:pic>
        <p:nvPicPr>
          <p:cNvPr id="21" name="Picture 20" descr="A picture containing text, screen, electronics, display&#10;&#10;Description automatically generated">
            <a:extLst>
              <a:ext uri="{FF2B5EF4-FFF2-40B4-BE49-F238E27FC236}">
                <a16:creationId xmlns:a16="http://schemas.microsoft.com/office/drawing/2014/main" id="{4F054D81-5FE5-47E4-A528-FDF09ACA89A0}"/>
              </a:ext>
            </a:extLst>
          </p:cNvPr>
          <p:cNvPicPr>
            <a:picLocks noChangeAspect="1"/>
          </p:cNvPicPr>
          <p:nvPr/>
        </p:nvPicPr>
        <p:blipFill rotWithShape="1">
          <a:blip r:embed="rId6"/>
          <a:srcRect l="523" t="13108" r="1193" b="19186"/>
          <a:stretch/>
        </p:blipFill>
        <p:spPr>
          <a:xfrm>
            <a:off x="222250" y="2085454"/>
            <a:ext cx="3508237" cy="1050212"/>
          </a:xfrm>
          <a:prstGeom prst="rect">
            <a:avLst/>
          </a:prstGeom>
        </p:spPr>
      </p:pic>
    </p:spTree>
    <p:extLst>
      <p:ext uri="{BB962C8B-B14F-4D97-AF65-F5344CB8AC3E}">
        <p14:creationId xmlns:p14="http://schemas.microsoft.com/office/powerpoint/2010/main" val="2432991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2477" y="790657"/>
            <a:ext cx="8672513" cy="3794522"/>
          </a:xfrm>
        </p:spPr>
        <p:txBody>
          <a:bodyPr/>
          <a:lstStyle/>
          <a:p>
            <a:r>
              <a:rPr lang="en-US" dirty="0"/>
              <a:t>Fermilab Office of Equity, Diversity and Inclusion</a:t>
            </a:r>
          </a:p>
          <a:p>
            <a:pPr lvl="1"/>
            <a:r>
              <a:rPr lang="en-US" dirty="0"/>
              <a:t>Introduction of new D&amp;I Specialists: Anahi Ruiz Beltran and Cortez Watkins</a:t>
            </a:r>
          </a:p>
          <a:p>
            <a:pPr lvl="1"/>
            <a:r>
              <a:rPr lang="en-US" dirty="0"/>
              <a:t>Laboratory Resource Groups</a:t>
            </a:r>
          </a:p>
          <a:p>
            <a:pPr lvl="1"/>
            <a:r>
              <a:rPr lang="en-US" dirty="0"/>
              <a:t>Procedure to use P/T codes for EDI work</a:t>
            </a:r>
          </a:p>
          <a:p>
            <a:r>
              <a:rPr lang="en-US" dirty="0"/>
              <a:t>Fermilab Society of Women Engineers – Aisha Ibrahim</a:t>
            </a:r>
          </a:p>
          <a:p>
            <a:r>
              <a:rPr lang="en-US" dirty="0"/>
              <a:t>Fermilab Young Professionals Buddy Program – Michael Geelhoed</a:t>
            </a:r>
          </a:p>
          <a:p>
            <a:r>
              <a:rPr lang="en-US" dirty="0"/>
              <a:t>Spectrum Initiatives; Human Rights Campaign Foundation’s Corporate Equality Index – Pete Cholewinski</a:t>
            </a:r>
          </a:p>
          <a:p>
            <a:r>
              <a:rPr lang="en-US" dirty="0"/>
              <a:t>AABA – DuPage County ACT-SO, NSBE Jr. – Cortez Watkins</a:t>
            </a:r>
          </a:p>
          <a:p>
            <a:r>
              <a:rPr lang="en-US" dirty="0"/>
              <a:t>African School of Physics – Kavin Ammigan</a:t>
            </a:r>
          </a:p>
        </p:txBody>
      </p:sp>
      <p:sp>
        <p:nvSpPr>
          <p:cNvPr id="7" name="Title 6"/>
          <p:cNvSpPr>
            <a:spLocks noGrp="1"/>
          </p:cNvSpPr>
          <p:nvPr>
            <p:ph type="title"/>
          </p:nvPr>
        </p:nvSpPr>
        <p:spPr>
          <a:xfrm>
            <a:off x="462474" y="250807"/>
            <a:ext cx="3303614" cy="320908"/>
          </a:xfrm>
        </p:spPr>
        <p:txBody>
          <a:bodyPr/>
          <a:lstStyle/>
          <a:p>
            <a:r>
              <a:rPr lang="en-US" sz="1950" dirty="0"/>
              <a:t>Today’s Lineup</a:t>
            </a:r>
          </a:p>
        </p:txBody>
      </p:sp>
      <p:sp>
        <p:nvSpPr>
          <p:cNvPr id="3" name="Date Placeholder 2"/>
          <p:cNvSpPr>
            <a:spLocks noGrp="1"/>
          </p:cNvSpPr>
          <p:nvPr>
            <p:ph type="dt" sz="half" idx="2"/>
          </p:nvPr>
        </p:nvSpPr>
        <p:spPr/>
        <p:txBody>
          <a:bodyPr/>
          <a:lstStyle/>
          <a:p>
            <a:pPr>
              <a:defRPr/>
            </a:pPr>
            <a:fld id="{FA96D49F-E75B-CA4C-9755-57CB093C34C1}" type="datetime1">
              <a:rPr lang="en-US" smtClean="0"/>
              <a:t>2/24/2022</a:t>
            </a:fld>
            <a:endParaRPr lang="en-US" dirty="0"/>
          </a:p>
        </p:txBody>
      </p:sp>
      <p:sp>
        <p:nvSpPr>
          <p:cNvPr id="4" name="Footer Placeholder 3"/>
          <p:cNvSpPr>
            <a:spLocks noGrp="1"/>
          </p:cNvSpPr>
          <p:nvPr>
            <p:ph type="ftr" sz="quarter" idx="3"/>
          </p:nvPr>
        </p:nvSpPr>
        <p:spPr/>
        <p:txBody>
          <a:bodyPr/>
          <a:lstStyle/>
          <a:p>
            <a:pPr>
              <a:defRPr/>
            </a:pPr>
            <a:r>
              <a:rPr lang="en-US" dirty="0"/>
              <a:t>Laura Rogas | LRG Panel	</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378468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2251" y="790657"/>
            <a:ext cx="8716340" cy="3794522"/>
          </a:xfrm>
        </p:spPr>
        <p:txBody>
          <a:bodyPr/>
          <a:lstStyle/>
          <a:p>
            <a:pPr marL="0" lvl="4" algn="ctr">
              <a:spcBef>
                <a:spcPts val="0"/>
              </a:spcBef>
            </a:pPr>
            <a:endParaRPr lang="en-US" dirty="0">
              <a:solidFill>
                <a:schemeClr val="accent6">
                  <a:lumMod val="50000"/>
                </a:schemeClr>
              </a:solidFill>
            </a:endParaRPr>
          </a:p>
          <a:p>
            <a:pPr marL="0" lvl="4" algn="ctr">
              <a:spcBef>
                <a:spcPts val="0"/>
              </a:spcBef>
            </a:pPr>
            <a:r>
              <a:rPr lang="en-US" sz="3200" dirty="0">
                <a:solidFill>
                  <a:schemeClr val="accent6">
                    <a:lumMod val="50000"/>
                  </a:schemeClr>
                </a:solidFill>
                <a:hlinkClick r:id="rId3"/>
              </a:rPr>
              <a:t>https://diversity.fnal.gov/fyp/fyp-buddy-program/</a:t>
            </a:r>
            <a:endParaRPr lang="en-US" sz="3200" dirty="0">
              <a:solidFill>
                <a:schemeClr val="accent6">
                  <a:lumMod val="50000"/>
                </a:schemeClr>
              </a:solidFill>
            </a:endParaRPr>
          </a:p>
          <a:p>
            <a:pPr marL="0" lvl="4" algn="ctr">
              <a:spcBef>
                <a:spcPts val="0"/>
              </a:spcBef>
            </a:pPr>
            <a:endParaRPr lang="en-US" sz="3200" dirty="0">
              <a:solidFill>
                <a:schemeClr val="accent6">
                  <a:lumMod val="50000"/>
                </a:schemeClr>
              </a:solidFill>
            </a:endParaRPr>
          </a:p>
          <a:p>
            <a:pPr marL="0" indent="0" algn="ctr">
              <a:buNone/>
            </a:pPr>
            <a:r>
              <a:rPr lang="en-US" sz="2000" dirty="0">
                <a:solidFill>
                  <a:schemeClr val="accent6">
                    <a:lumMod val="50000"/>
                  </a:schemeClr>
                </a:solidFill>
              </a:rPr>
              <a:t>Questions?</a:t>
            </a:r>
          </a:p>
          <a:p>
            <a:pPr marL="0" indent="0" algn="ctr">
              <a:buNone/>
            </a:pPr>
            <a:endParaRPr lang="en-US" sz="2000" dirty="0">
              <a:solidFill>
                <a:schemeClr val="accent6">
                  <a:lumMod val="50000"/>
                </a:schemeClr>
              </a:solidFill>
            </a:endParaRPr>
          </a:p>
          <a:p>
            <a:pPr marL="0" lvl="4" algn="ctr">
              <a:spcBef>
                <a:spcPts val="0"/>
              </a:spcBef>
            </a:pPr>
            <a:r>
              <a:rPr lang="en-US" sz="2000" dirty="0">
                <a:solidFill>
                  <a:schemeClr val="accent6">
                    <a:lumMod val="50000"/>
                  </a:schemeClr>
                </a:solidFill>
                <a:hlinkClick r:id="rId4"/>
              </a:rPr>
              <a:t>fyp_board@fnal.gov</a:t>
            </a:r>
            <a:endParaRPr lang="en-US" sz="2000" dirty="0">
              <a:solidFill>
                <a:schemeClr val="accent6">
                  <a:lumMod val="50000"/>
                </a:schemeClr>
              </a:solidFill>
            </a:endParaRPr>
          </a:p>
          <a:p>
            <a:pPr marL="0" lvl="4" algn="ctr">
              <a:spcBef>
                <a:spcPts val="0"/>
              </a:spcBef>
            </a:pPr>
            <a:endParaRPr lang="en-US" sz="3200" dirty="0">
              <a:solidFill>
                <a:schemeClr val="accent6">
                  <a:lumMod val="50000"/>
                </a:schemeClr>
              </a:solidFill>
            </a:endParaRPr>
          </a:p>
          <a:p>
            <a:pPr marL="1828800" lvl="4" indent="0" algn="ctr">
              <a:buNone/>
            </a:pPr>
            <a:endParaRPr lang="en-US" dirty="0">
              <a:solidFill>
                <a:schemeClr val="accent6">
                  <a:lumMod val="50000"/>
                </a:schemeClr>
              </a:solidFill>
            </a:endParaRPr>
          </a:p>
        </p:txBody>
      </p:sp>
      <p:sp>
        <p:nvSpPr>
          <p:cNvPr id="7" name="Title 6"/>
          <p:cNvSpPr>
            <a:spLocks noGrp="1"/>
          </p:cNvSpPr>
          <p:nvPr>
            <p:ph type="title"/>
          </p:nvPr>
        </p:nvSpPr>
        <p:spPr>
          <a:xfrm>
            <a:off x="462473" y="250807"/>
            <a:ext cx="8303839" cy="320908"/>
          </a:xfrm>
        </p:spPr>
        <p:txBody>
          <a:bodyPr/>
          <a:lstStyle/>
          <a:p>
            <a:r>
              <a:rPr lang="en-US" sz="1950" dirty="0"/>
              <a:t>FYP Buddy Program</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FYP Buddy Program Buddies</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5" name="Slide Number Placeholder 4"/>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20</a:t>
            </a:fld>
            <a:endParaRPr kumimoji="0" lang="en-US" sz="900" b="0" i="0" u="none" strike="noStrike" kern="1200" cap="none" spc="0" normalizeH="0" baseline="0" noProof="0" dirty="0">
              <a:ln>
                <a:noFill/>
              </a:ln>
              <a:solidFill>
                <a:srgbClr val="004C97"/>
              </a:solidFill>
              <a:effectLst/>
              <a:uLnTx/>
              <a:uFillTx/>
              <a:latin typeface="Helvetica" charset="0"/>
            </a:endParaRPr>
          </a:p>
        </p:txBody>
      </p:sp>
      <p:sp>
        <p:nvSpPr>
          <p:cNvPr id="2" name="Date Placeholder 1">
            <a:extLst>
              <a:ext uri="{FF2B5EF4-FFF2-40B4-BE49-F238E27FC236}">
                <a16:creationId xmlns:a16="http://schemas.microsoft.com/office/drawing/2014/main" id="{209D6552-0EEE-48BF-AC41-EC29187AB5D2}"/>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058397E3-1406-44A0-93C1-8DEAE42BF9EF}" type="datetime1">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2/24/2022</a:t>
            </a:fld>
            <a:endParaRPr kumimoji="0" lang="en-US" sz="900" b="0" i="0" u="none" strike="noStrike" kern="1200" cap="none" spc="0" normalizeH="0" baseline="0" noProof="0" dirty="0">
              <a:ln>
                <a:noFill/>
              </a:ln>
              <a:solidFill>
                <a:srgbClr val="004C97"/>
              </a:solidFill>
              <a:effectLst/>
              <a:uLnTx/>
              <a:uFillTx/>
              <a:latin typeface="Helvetica" charset="0"/>
            </a:endParaRPr>
          </a:p>
        </p:txBody>
      </p:sp>
    </p:spTree>
    <p:extLst>
      <p:ext uri="{BB962C8B-B14F-4D97-AF65-F5344CB8AC3E}">
        <p14:creationId xmlns:p14="http://schemas.microsoft.com/office/powerpoint/2010/main" val="3921137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37414" y="99226"/>
            <a:ext cx="6836735" cy="395556"/>
          </a:xfrm>
        </p:spPr>
        <p:txBody>
          <a:bodyPr anchor="t"/>
          <a:lstStyle/>
          <a:p>
            <a:r>
              <a:rPr lang="en-US" dirty="0">
                <a:solidFill>
                  <a:schemeClr val="accent6">
                    <a:lumMod val="50000"/>
                  </a:schemeClr>
                </a:solidFill>
              </a:rPr>
              <a:t>Spectrum - Fermilab’s LGBTQ+ Resource Group</a:t>
            </a:r>
          </a:p>
        </p:txBody>
      </p:sp>
      <p:pic>
        <p:nvPicPr>
          <p:cNvPr id="17" name="Picture 16" descr="Chart, logo&#10;&#10;Description automatically generated">
            <a:extLst>
              <a:ext uri="{FF2B5EF4-FFF2-40B4-BE49-F238E27FC236}">
                <a16:creationId xmlns:a16="http://schemas.microsoft.com/office/drawing/2014/main" id="{4E597F70-ED1A-42EE-9DAD-9A0A969E0937}"/>
              </a:ext>
            </a:extLst>
          </p:cNvPr>
          <p:cNvPicPr>
            <a:picLocks noChangeAspect="1"/>
          </p:cNvPicPr>
          <p:nvPr/>
        </p:nvPicPr>
        <p:blipFill>
          <a:blip r:embed="rId2"/>
          <a:stretch>
            <a:fillRect/>
          </a:stretch>
        </p:blipFill>
        <p:spPr>
          <a:xfrm>
            <a:off x="74428" y="80144"/>
            <a:ext cx="1316009" cy="1642730"/>
          </a:xfrm>
          <a:prstGeom prst="rect">
            <a:avLst/>
          </a:prstGeom>
        </p:spPr>
      </p:pic>
      <p:sp>
        <p:nvSpPr>
          <p:cNvPr id="18" name="TextBox 17">
            <a:extLst>
              <a:ext uri="{FF2B5EF4-FFF2-40B4-BE49-F238E27FC236}">
                <a16:creationId xmlns:a16="http://schemas.microsoft.com/office/drawing/2014/main" id="{D90AD876-AB74-40ED-BB0C-5A89C8D745D8}"/>
              </a:ext>
            </a:extLst>
          </p:cNvPr>
          <p:cNvSpPr txBox="1"/>
          <p:nvPr/>
        </p:nvSpPr>
        <p:spPr>
          <a:xfrm>
            <a:off x="1637413" y="541632"/>
            <a:ext cx="7293935" cy="4093428"/>
          </a:xfrm>
          <a:prstGeom prst="rect">
            <a:avLst/>
          </a:prstGeom>
          <a:noFill/>
        </p:spPr>
        <p:txBody>
          <a:bodyPr wrap="square" rtlCol="0">
            <a:spAutoFit/>
          </a:bodyPr>
          <a:lstStyle/>
          <a:p>
            <a:pPr marL="342900" indent="-342900">
              <a:buFont typeface="Arial" panose="020B0604020202020204" pitchFamily="34" charset="0"/>
              <a:buChar char="•"/>
            </a:pPr>
            <a:r>
              <a:rPr lang="en-US" sz="2000" dirty="0"/>
              <a:t>Members from various LGBTQ+ communities and allies</a:t>
            </a:r>
          </a:p>
          <a:p>
            <a:pPr marL="800100" lvl="1" indent="-342900">
              <a:buFont typeface="Courier New" panose="02070309020205020404" pitchFamily="49" charset="0"/>
              <a:buChar char="-"/>
            </a:pPr>
            <a:r>
              <a:rPr lang="en-US" sz="2000" dirty="0"/>
              <a:t>Co-chairs: Erica Snider and Pete Cholewinski</a:t>
            </a:r>
          </a:p>
          <a:p>
            <a:pPr marL="342900" indent="-342900">
              <a:buFont typeface="Arial" panose="020B0604020202020204" pitchFamily="34" charset="0"/>
              <a:buChar char="•"/>
            </a:pPr>
            <a:r>
              <a:rPr lang="en-US" sz="2000" b="1" dirty="0">
                <a:solidFill>
                  <a:schemeClr val="accent6">
                    <a:lumMod val="50000"/>
                  </a:schemeClr>
                </a:solidFill>
              </a:rPr>
              <a:t>Human Resource Campaign’s Corporate Equality Index</a:t>
            </a:r>
          </a:p>
          <a:p>
            <a:pPr marL="342900" indent="-342900">
              <a:buFont typeface="Arial" panose="020B0604020202020204" pitchFamily="34" charset="0"/>
              <a:buChar char="•"/>
            </a:pPr>
            <a:r>
              <a:rPr lang="en-US" sz="2000" dirty="0"/>
              <a:t>Want to get involved or show support?</a:t>
            </a:r>
          </a:p>
          <a:p>
            <a:pPr marL="800100" lvl="1" indent="-342900">
              <a:buFont typeface="Courier New" panose="02070309020205020404" pitchFamily="49" charset="0"/>
              <a:buChar char="-"/>
            </a:pPr>
            <a:r>
              <a:rPr lang="en-US" sz="2000" dirty="0"/>
              <a:t>Join Spectrum!</a:t>
            </a:r>
          </a:p>
          <a:p>
            <a:pPr marL="800100" lvl="1" indent="-342900">
              <a:buFont typeface="Courier New" panose="02070309020205020404" pitchFamily="49" charset="0"/>
              <a:buChar char="-"/>
            </a:pPr>
            <a:r>
              <a:rPr lang="en-US" sz="2000" dirty="0"/>
              <a:t>Visit our website for resources and join our listserv</a:t>
            </a:r>
          </a:p>
          <a:p>
            <a:pPr marL="800100" lvl="1" indent="-342900">
              <a:buFont typeface="Courier New" panose="02070309020205020404" pitchFamily="49" charset="0"/>
              <a:buChar char="-"/>
            </a:pPr>
            <a:r>
              <a:rPr lang="en-US" sz="2000" dirty="0"/>
              <a:t>Put your pronouns in your Zoom profile and email signature</a:t>
            </a:r>
          </a:p>
          <a:p>
            <a:pPr marL="342900" indent="-342900">
              <a:buFont typeface="Arial" panose="020B0604020202020204" pitchFamily="34" charset="0"/>
              <a:buChar char="•"/>
            </a:pPr>
            <a:r>
              <a:rPr lang="en-US" sz="2000" dirty="0"/>
              <a:t>Some of our current activities:</a:t>
            </a:r>
          </a:p>
          <a:p>
            <a:pPr marL="800100" lvl="1" indent="-342900">
              <a:buFont typeface="Courier New" panose="02070309020205020404" pitchFamily="49" charset="0"/>
              <a:buChar char="-"/>
            </a:pPr>
            <a:r>
              <a:rPr lang="en-US" sz="2000" dirty="0" err="1"/>
              <a:t>SafeZone</a:t>
            </a:r>
            <a:r>
              <a:rPr lang="en-US" sz="2000" dirty="0"/>
              <a:t> Training in the 2022 Inclusion Matters series</a:t>
            </a:r>
          </a:p>
          <a:p>
            <a:pPr marL="800100" lvl="1" indent="-342900">
              <a:buFont typeface="Courier New" panose="02070309020205020404" pitchFamily="49" charset="0"/>
              <a:buChar char="-"/>
            </a:pPr>
            <a:r>
              <a:rPr lang="en-US" sz="2000" dirty="0"/>
              <a:t>Spectrum Happy Hours – contact Laura Rogas</a:t>
            </a:r>
          </a:p>
          <a:p>
            <a:pPr marL="800100" lvl="1" indent="-342900">
              <a:buFont typeface="Courier New" panose="02070309020205020404" pitchFamily="49" charset="0"/>
              <a:buChar char="-"/>
            </a:pPr>
            <a:r>
              <a:rPr lang="en-US" sz="2000" dirty="0"/>
              <a:t>Gender neutral restrooms</a:t>
            </a:r>
          </a:p>
          <a:p>
            <a:pPr marL="800100" lvl="1" indent="-342900">
              <a:buFont typeface="Courier New" panose="02070309020205020404" pitchFamily="49" charset="0"/>
              <a:buChar char="-"/>
            </a:pPr>
            <a:r>
              <a:rPr lang="en-US" sz="2000" dirty="0"/>
              <a:t>Pride Day celebration</a:t>
            </a:r>
          </a:p>
          <a:p>
            <a:pPr marL="800100" lvl="1" indent="-342900">
              <a:buFont typeface="Courier New" panose="02070309020205020404" pitchFamily="49" charset="0"/>
              <a:buChar char="-"/>
            </a:pPr>
            <a:r>
              <a:rPr lang="en-US" sz="2000" dirty="0"/>
              <a:t>Pride Parade?</a:t>
            </a:r>
          </a:p>
        </p:txBody>
      </p:sp>
      <p:sp>
        <p:nvSpPr>
          <p:cNvPr id="20" name="TextBox 19">
            <a:extLst>
              <a:ext uri="{FF2B5EF4-FFF2-40B4-BE49-F238E27FC236}">
                <a16:creationId xmlns:a16="http://schemas.microsoft.com/office/drawing/2014/main" id="{9D8D5180-2CA9-4504-AEAF-E3ED75CC5A8D}"/>
              </a:ext>
            </a:extLst>
          </p:cNvPr>
          <p:cNvSpPr txBox="1"/>
          <p:nvPr/>
        </p:nvSpPr>
        <p:spPr>
          <a:xfrm>
            <a:off x="5321595" y="3988729"/>
            <a:ext cx="3743816" cy="646331"/>
          </a:xfrm>
          <a:prstGeom prst="rect">
            <a:avLst/>
          </a:prstGeom>
          <a:solidFill>
            <a:srgbClr val="5BCEFA"/>
          </a:solidFill>
        </p:spPr>
        <p:txBody>
          <a:bodyPr wrap="square">
            <a:spAutoFit/>
          </a:bodyPr>
          <a:lstStyle/>
          <a:p>
            <a:pPr algn="ctr"/>
            <a:r>
              <a:rPr lang="en-US" sz="1800" dirty="0"/>
              <a:t>Spectrum website: </a:t>
            </a:r>
            <a:r>
              <a:rPr lang="en-US" sz="1800" b="1" dirty="0"/>
              <a:t>https://diversity.fnal.gov/spectrum/</a:t>
            </a:r>
          </a:p>
        </p:txBody>
      </p:sp>
      <p:pic>
        <p:nvPicPr>
          <p:cNvPr id="22" name="Picture 21">
            <a:extLst>
              <a:ext uri="{FF2B5EF4-FFF2-40B4-BE49-F238E27FC236}">
                <a16:creationId xmlns:a16="http://schemas.microsoft.com/office/drawing/2014/main" id="{FBFFA69C-CDF3-4828-B6E1-6C216E371467}"/>
              </a:ext>
            </a:extLst>
          </p:cNvPr>
          <p:cNvPicPr>
            <a:picLocks noChangeAspect="1"/>
          </p:cNvPicPr>
          <p:nvPr/>
        </p:nvPicPr>
        <p:blipFill>
          <a:blip r:embed="rId3"/>
          <a:stretch>
            <a:fillRect/>
          </a:stretch>
        </p:blipFill>
        <p:spPr>
          <a:xfrm>
            <a:off x="71643" y="3322466"/>
            <a:ext cx="1318794" cy="914400"/>
          </a:xfrm>
          <a:prstGeom prst="rect">
            <a:avLst/>
          </a:prstGeom>
        </p:spPr>
      </p:pic>
      <p:pic>
        <p:nvPicPr>
          <p:cNvPr id="23" name="Picture 22">
            <a:extLst>
              <a:ext uri="{FF2B5EF4-FFF2-40B4-BE49-F238E27FC236}">
                <a16:creationId xmlns:a16="http://schemas.microsoft.com/office/drawing/2014/main" id="{1C0A9196-375B-4BA7-8726-FE2CF6D347CA}"/>
              </a:ext>
            </a:extLst>
          </p:cNvPr>
          <p:cNvPicPr>
            <a:picLocks noChangeAspect="1"/>
          </p:cNvPicPr>
          <p:nvPr/>
        </p:nvPicPr>
        <p:blipFill>
          <a:blip r:embed="rId4"/>
          <a:stretch>
            <a:fillRect/>
          </a:stretch>
        </p:blipFill>
        <p:spPr>
          <a:xfrm>
            <a:off x="68533" y="2033185"/>
            <a:ext cx="1321904" cy="914400"/>
          </a:xfrm>
          <a:prstGeom prst="rect">
            <a:avLst/>
          </a:prstGeom>
        </p:spPr>
      </p:pic>
      <p:sp>
        <p:nvSpPr>
          <p:cNvPr id="8" name="TextBox 7">
            <a:extLst>
              <a:ext uri="{FF2B5EF4-FFF2-40B4-BE49-F238E27FC236}">
                <a16:creationId xmlns:a16="http://schemas.microsoft.com/office/drawing/2014/main" id="{D5A128F2-0275-4864-9D25-1604097E31F6}"/>
              </a:ext>
            </a:extLst>
          </p:cNvPr>
          <p:cNvSpPr txBox="1"/>
          <p:nvPr/>
        </p:nvSpPr>
        <p:spPr>
          <a:xfrm>
            <a:off x="74429" y="4667444"/>
            <a:ext cx="8990982" cy="369332"/>
          </a:xfrm>
          <a:prstGeom prst="rect">
            <a:avLst/>
          </a:prstGeom>
          <a:solidFill>
            <a:srgbClr val="F5A9B8"/>
          </a:solidFill>
        </p:spPr>
        <p:txBody>
          <a:bodyPr wrap="square">
            <a:spAutoFit/>
          </a:bodyPr>
          <a:lstStyle/>
          <a:p>
            <a:pPr algn="ctr"/>
            <a:r>
              <a:rPr lang="en-US" sz="1800" dirty="0"/>
              <a:t>HRC Corporate Equality Index: </a:t>
            </a:r>
            <a:r>
              <a:rPr lang="en-US" sz="1800" b="1" dirty="0"/>
              <a:t>www.hrc.org/resources/corporate-equality-index</a:t>
            </a:r>
          </a:p>
        </p:txBody>
      </p:sp>
    </p:spTree>
    <p:extLst>
      <p:ext uri="{BB962C8B-B14F-4D97-AF65-F5344CB8AC3E}">
        <p14:creationId xmlns:p14="http://schemas.microsoft.com/office/powerpoint/2010/main" val="3906449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F85A9DD-81CA-492E-A07D-071A28969F63}"/>
              </a:ext>
            </a:extLst>
          </p:cNvPr>
          <p:cNvSpPr>
            <a:spLocks noGrp="1"/>
          </p:cNvSpPr>
          <p:nvPr>
            <p:ph type="ftr" sz="quarter" idx="3"/>
          </p:nvPr>
        </p:nvSpPr>
        <p:spPr/>
        <p:txBody>
          <a:bodyPr/>
          <a:lstStyle/>
          <a:p>
            <a:pPr>
              <a:defRPr/>
            </a:pPr>
            <a:r>
              <a:rPr lang="en-US" dirty="0"/>
              <a:t>C. Watkins</a:t>
            </a:r>
            <a:endParaRPr lang="en-US" b="1" dirty="0"/>
          </a:p>
        </p:txBody>
      </p:sp>
      <p:sp>
        <p:nvSpPr>
          <p:cNvPr id="5" name="Slide Number Placeholder 4">
            <a:extLst>
              <a:ext uri="{FF2B5EF4-FFF2-40B4-BE49-F238E27FC236}">
                <a16:creationId xmlns:a16="http://schemas.microsoft.com/office/drawing/2014/main" id="{43132083-C732-41D5-9AE3-B29E199E3213}"/>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pic>
        <p:nvPicPr>
          <p:cNvPr id="6" name="Picture 2">
            <a:extLst>
              <a:ext uri="{FF2B5EF4-FFF2-40B4-BE49-F238E27FC236}">
                <a16:creationId xmlns:a16="http://schemas.microsoft.com/office/drawing/2014/main" id="{16B3313C-6433-4550-B334-A8D03B0906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4024" y="719152"/>
            <a:ext cx="2671109" cy="1571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BC6BB58-46EB-4157-A97A-46545AF5725B}"/>
              </a:ext>
            </a:extLst>
          </p:cNvPr>
          <p:cNvPicPr>
            <a:picLocks noChangeAspect="1"/>
          </p:cNvPicPr>
          <p:nvPr/>
        </p:nvPicPr>
        <p:blipFill>
          <a:blip r:embed="rId3"/>
          <a:stretch>
            <a:fillRect/>
          </a:stretch>
        </p:blipFill>
        <p:spPr>
          <a:xfrm>
            <a:off x="4377350" y="943773"/>
            <a:ext cx="4010664" cy="1292266"/>
          </a:xfrm>
          <a:prstGeom prst="rect">
            <a:avLst/>
          </a:prstGeom>
        </p:spPr>
      </p:pic>
      <p:sp>
        <p:nvSpPr>
          <p:cNvPr id="9" name="TextBox 8">
            <a:extLst>
              <a:ext uri="{FF2B5EF4-FFF2-40B4-BE49-F238E27FC236}">
                <a16:creationId xmlns:a16="http://schemas.microsoft.com/office/drawing/2014/main" id="{67C28D74-EAEF-47DB-95E9-85CEEC7AB0BF}"/>
              </a:ext>
            </a:extLst>
          </p:cNvPr>
          <p:cNvSpPr txBox="1"/>
          <p:nvPr/>
        </p:nvSpPr>
        <p:spPr>
          <a:xfrm>
            <a:off x="1832758" y="3708297"/>
            <a:ext cx="4549924" cy="984885"/>
          </a:xfrm>
          <a:prstGeom prst="rect">
            <a:avLst/>
          </a:prstGeom>
          <a:noFill/>
        </p:spPr>
        <p:txBody>
          <a:bodyPr wrap="square">
            <a:spAutoFit/>
          </a:bodyPr>
          <a:lstStyle/>
          <a:p>
            <a:r>
              <a:rPr lang="en-US" sz="1600" dirty="0"/>
              <a:t>Why at Fermilab? How to get involved?</a:t>
            </a:r>
          </a:p>
          <a:p>
            <a:pPr marL="568325" lvl="1" indent="-285750">
              <a:buFont typeface="Arial" panose="020B0604020202020204" pitchFamily="34" charset="0"/>
              <a:buChar char="•"/>
            </a:pPr>
            <a:r>
              <a:rPr lang="en-US" sz="1400" dirty="0"/>
              <a:t>Assist with ACT-SO Research Project Competitions</a:t>
            </a:r>
          </a:p>
          <a:p>
            <a:pPr marL="568325" lvl="1" indent="-285750">
              <a:buFont typeface="Arial" panose="020B0604020202020204" pitchFamily="34" charset="0"/>
              <a:buChar char="•"/>
            </a:pPr>
            <a:r>
              <a:rPr lang="en-US" sz="1400" dirty="0"/>
              <a:t>Assist with NSBE Jr. Workshops and Competitions</a:t>
            </a:r>
          </a:p>
          <a:p>
            <a:pPr marL="568325" lvl="1" indent="-285750">
              <a:buFont typeface="Arial" panose="020B0604020202020204" pitchFamily="34" charset="0"/>
              <a:buChar char="•"/>
            </a:pPr>
            <a:r>
              <a:rPr lang="en-US" sz="1400" dirty="0"/>
              <a:t>Advising the next great generation</a:t>
            </a:r>
          </a:p>
        </p:txBody>
      </p:sp>
      <p:sp>
        <p:nvSpPr>
          <p:cNvPr id="11" name="TextBox 10">
            <a:extLst>
              <a:ext uri="{FF2B5EF4-FFF2-40B4-BE49-F238E27FC236}">
                <a16:creationId xmlns:a16="http://schemas.microsoft.com/office/drawing/2014/main" id="{33C7E40A-A8BA-4144-901E-B15833E01AFC}"/>
              </a:ext>
            </a:extLst>
          </p:cNvPr>
          <p:cNvSpPr txBox="1"/>
          <p:nvPr/>
        </p:nvSpPr>
        <p:spPr>
          <a:xfrm>
            <a:off x="4644008" y="2462051"/>
            <a:ext cx="4010664" cy="954107"/>
          </a:xfrm>
          <a:prstGeom prst="rect">
            <a:avLst/>
          </a:prstGeom>
          <a:noFill/>
        </p:spPr>
        <p:txBody>
          <a:bodyPr wrap="square">
            <a:spAutoFit/>
          </a:bodyPr>
          <a:lstStyle/>
          <a:p>
            <a:r>
              <a:rPr lang="en-US" sz="1400" dirty="0"/>
              <a:t>The Pre-Collegiate Initiative (PCI) program is designed to stimulate students interests in STEM fields. Students discover first-hand how engineering and technology relate to the world around them </a:t>
            </a:r>
          </a:p>
        </p:txBody>
      </p:sp>
      <p:sp>
        <p:nvSpPr>
          <p:cNvPr id="13" name="TextBox 12">
            <a:extLst>
              <a:ext uri="{FF2B5EF4-FFF2-40B4-BE49-F238E27FC236}">
                <a16:creationId xmlns:a16="http://schemas.microsoft.com/office/drawing/2014/main" id="{20ADE731-D9C5-4325-9E9E-8FDF36BC7E28}"/>
              </a:ext>
            </a:extLst>
          </p:cNvPr>
          <p:cNvSpPr txBox="1"/>
          <p:nvPr/>
        </p:nvSpPr>
        <p:spPr>
          <a:xfrm>
            <a:off x="222250" y="2476006"/>
            <a:ext cx="3756748" cy="954107"/>
          </a:xfrm>
          <a:prstGeom prst="rect">
            <a:avLst/>
          </a:prstGeom>
          <a:noFill/>
        </p:spPr>
        <p:txBody>
          <a:bodyPr wrap="square">
            <a:spAutoFit/>
          </a:bodyPr>
          <a:lstStyle/>
          <a:p>
            <a:r>
              <a:rPr lang="en-US" sz="1400" dirty="0"/>
              <a:t>ACT-SO is the Afro-Academic, Cultural, Technological and Scientific Olympics. Students work with mentors to identify, develop, and complete a research project.</a:t>
            </a:r>
          </a:p>
        </p:txBody>
      </p:sp>
      <p:sp>
        <p:nvSpPr>
          <p:cNvPr id="14" name="Title 6">
            <a:extLst>
              <a:ext uri="{FF2B5EF4-FFF2-40B4-BE49-F238E27FC236}">
                <a16:creationId xmlns:a16="http://schemas.microsoft.com/office/drawing/2014/main" id="{5CB21431-EAB1-4552-915F-C7BBCFF6B87D}"/>
              </a:ext>
            </a:extLst>
          </p:cNvPr>
          <p:cNvSpPr>
            <a:spLocks noGrp="1"/>
          </p:cNvSpPr>
          <p:nvPr>
            <p:ph type="title"/>
          </p:nvPr>
        </p:nvSpPr>
        <p:spPr>
          <a:xfrm>
            <a:off x="228600" y="188913"/>
            <a:ext cx="8686800" cy="320675"/>
          </a:xfrm>
        </p:spPr>
        <p:txBody>
          <a:bodyPr/>
          <a:lstStyle/>
          <a:p>
            <a:r>
              <a:rPr lang="en-US" sz="1950" dirty="0"/>
              <a:t>DuPage County ACT-SO | NSBE Jr.</a:t>
            </a:r>
          </a:p>
        </p:txBody>
      </p:sp>
    </p:spTree>
    <p:extLst>
      <p:ext uri="{BB962C8B-B14F-4D97-AF65-F5344CB8AC3E}">
        <p14:creationId xmlns:p14="http://schemas.microsoft.com/office/powerpoint/2010/main" val="3036046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A623FF-9A26-48B3-923D-46ED84AECF92}"/>
              </a:ext>
            </a:extLst>
          </p:cNvPr>
          <p:cNvPicPr>
            <a:picLocks noChangeAspect="1"/>
          </p:cNvPicPr>
          <p:nvPr/>
        </p:nvPicPr>
        <p:blipFill>
          <a:blip r:embed="rId3"/>
          <a:stretch>
            <a:fillRect/>
          </a:stretch>
        </p:blipFill>
        <p:spPr>
          <a:xfrm>
            <a:off x="278557" y="278786"/>
            <a:ext cx="3796487" cy="650373"/>
          </a:xfrm>
          <a:prstGeom prst="rect">
            <a:avLst/>
          </a:prstGeom>
        </p:spPr>
      </p:pic>
      <p:sp>
        <p:nvSpPr>
          <p:cNvPr id="5" name="TextBox 4">
            <a:extLst>
              <a:ext uri="{FF2B5EF4-FFF2-40B4-BE49-F238E27FC236}">
                <a16:creationId xmlns:a16="http://schemas.microsoft.com/office/drawing/2014/main" id="{191B9C07-82C0-49EA-93DA-7B3D65A47235}"/>
              </a:ext>
            </a:extLst>
          </p:cNvPr>
          <p:cNvSpPr txBox="1"/>
          <p:nvPr/>
        </p:nvSpPr>
        <p:spPr>
          <a:xfrm>
            <a:off x="5722420" y="151461"/>
            <a:ext cx="3187989" cy="323165"/>
          </a:xfrm>
          <a:prstGeom prst="rect">
            <a:avLst/>
          </a:prstGeom>
          <a:noFill/>
        </p:spPr>
        <p:txBody>
          <a:bodyPr wrap="none" rtlCol="0">
            <a:spAutoFit/>
          </a:bodyPr>
          <a:lstStyle/>
          <a:p>
            <a:pPr defTabSz="685800" fontAlgn="auto">
              <a:spcBef>
                <a:spcPts val="0"/>
              </a:spcBef>
              <a:spcAft>
                <a:spcPts val="0"/>
              </a:spcAft>
            </a:pPr>
            <a:r>
              <a:rPr lang="en-US" sz="1500" b="1" dirty="0">
                <a:solidFill>
                  <a:prstClr val="black"/>
                </a:solidFill>
                <a:latin typeface="Helvetica" panose="020B0604020202020204" pitchFamily="34" charset="0"/>
                <a:ea typeface="+mn-ea"/>
                <a:cs typeface="Helvetica" panose="020B0604020202020204" pitchFamily="34" charset="0"/>
                <a:hlinkClick r:id="rId4"/>
              </a:rPr>
              <a:t>www.africanschoolofphysics.org</a:t>
            </a:r>
            <a:endParaRPr lang="en-US" sz="1500" b="1" dirty="0">
              <a:solidFill>
                <a:prstClr val="black"/>
              </a:solidFill>
              <a:latin typeface="Helvetica" panose="020B0604020202020204" pitchFamily="34" charset="0"/>
              <a:ea typeface="+mn-ea"/>
              <a:cs typeface="Helvetica" panose="020B0604020202020204" pitchFamily="34" charset="0"/>
            </a:endParaRPr>
          </a:p>
        </p:txBody>
      </p:sp>
      <p:sp>
        <p:nvSpPr>
          <p:cNvPr id="6" name="TextBox 5">
            <a:extLst>
              <a:ext uri="{FF2B5EF4-FFF2-40B4-BE49-F238E27FC236}">
                <a16:creationId xmlns:a16="http://schemas.microsoft.com/office/drawing/2014/main" id="{370A04BC-D994-4E27-BCAF-C03E1ADE79E9}"/>
              </a:ext>
            </a:extLst>
          </p:cNvPr>
          <p:cNvSpPr txBox="1"/>
          <p:nvPr/>
        </p:nvSpPr>
        <p:spPr>
          <a:xfrm>
            <a:off x="137386" y="1159280"/>
            <a:ext cx="5773221" cy="1738938"/>
          </a:xfrm>
          <a:prstGeom prst="rect">
            <a:avLst/>
          </a:prstGeom>
          <a:noFill/>
        </p:spPr>
        <p:txBody>
          <a:bodyPr wrap="square" rtlCol="0">
            <a:spAutoFit/>
          </a:bodyPr>
          <a:lstStyle/>
          <a:p>
            <a:pPr marL="214313" indent="-214313" defTabSz="685800" fontAlgn="auto">
              <a:spcBef>
                <a:spcPts val="450"/>
              </a:spcBef>
              <a:spcAft>
                <a:spcPts val="0"/>
              </a:spcAft>
              <a:buFont typeface="Arial" panose="020B0604020202020204" pitchFamily="34" charset="0"/>
              <a:buChar char="•"/>
            </a:pPr>
            <a:r>
              <a:rPr lang="en-US" sz="1350" dirty="0">
                <a:solidFill>
                  <a:prstClr val="black"/>
                </a:solidFill>
                <a:latin typeface="Helvetica" panose="020B0604020202020204" pitchFamily="34" charset="0"/>
                <a:ea typeface="+mn-ea"/>
                <a:cs typeface="Helvetica" panose="020B0604020202020204" pitchFamily="34" charset="0"/>
              </a:rPr>
              <a:t>Biennial school and conference to improve the quality of higher education in Africa and to build a collaborative network of African and international researchers </a:t>
            </a:r>
          </a:p>
          <a:p>
            <a:pPr marL="214313" indent="-214313" defTabSz="685800" fontAlgn="auto">
              <a:spcBef>
                <a:spcPts val="450"/>
              </a:spcBef>
              <a:spcAft>
                <a:spcPts val="0"/>
              </a:spcAft>
              <a:buFont typeface="Arial" panose="020B0604020202020204" pitchFamily="34" charset="0"/>
              <a:buChar char="•"/>
            </a:pPr>
            <a:r>
              <a:rPr lang="en-US" sz="1350" dirty="0">
                <a:solidFill>
                  <a:prstClr val="black"/>
                </a:solidFill>
                <a:latin typeface="Helvetica" panose="020B0604020202020204" pitchFamily="34" charset="0"/>
                <a:ea typeface="+mn-ea"/>
                <a:cs typeface="Helvetica" panose="020B0604020202020204" pitchFamily="34" charset="0"/>
              </a:rPr>
              <a:t>Teacher workshops and outreach to motivate students</a:t>
            </a:r>
          </a:p>
          <a:p>
            <a:pPr marL="214313" indent="-214313" defTabSz="685800" fontAlgn="auto">
              <a:spcBef>
                <a:spcPts val="450"/>
              </a:spcBef>
              <a:spcAft>
                <a:spcPts val="0"/>
              </a:spcAft>
              <a:buFont typeface="Arial" panose="020B0604020202020204" pitchFamily="34" charset="0"/>
              <a:buChar char="•"/>
            </a:pPr>
            <a:r>
              <a:rPr lang="en-US" sz="1350" dirty="0">
                <a:solidFill>
                  <a:prstClr val="black"/>
                </a:solidFill>
                <a:latin typeface="Helvetica" panose="020B0604020202020204" pitchFamily="34" charset="0"/>
                <a:ea typeface="+mn-ea"/>
                <a:cs typeface="Helvetica" panose="020B0604020202020204" pitchFamily="34" charset="0"/>
              </a:rPr>
              <a:t>Continuous mentorship program for graduate students</a:t>
            </a:r>
          </a:p>
          <a:p>
            <a:pPr marL="214313" indent="-214313" defTabSz="685800" fontAlgn="auto">
              <a:spcBef>
                <a:spcPts val="450"/>
              </a:spcBef>
              <a:spcAft>
                <a:spcPts val="0"/>
              </a:spcAft>
              <a:buFont typeface="Arial" panose="020B0604020202020204" pitchFamily="34" charset="0"/>
              <a:buChar char="•"/>
            </a:pPr>
            <a:r>
              <a:rPr lang="en-US" sz="1350" dirty="0">
                <a:solidFill>
                  <a:prstClr val="black"/>
                </a:solidFill>
                <a:latin typeface="Helvetica" panose="020B0604020202020204" pitchFamily="34" charset="0"/>
                <a:ea typeface="+mn-ea"/>
                <a:cs typeface="Helvetica" panose="020B0604020202020204" pitchFamily="34" charset="0"/>
              </a:rPr>
              <a:t>Forums to engage researchers, teachers, policy makers and industry</a:t>
            </a:r>
          </a:p>
          <a:p>
            <a:pPr marL="214313" indent="-214313" defTabSz="685800" fontAlgn="auto">
              <a:spcBef>
                <a:spcPts val="0"/>
              </a:spcBef>
              <a:spcAft>
                <a:spcPts val="0"/>
              </a:spcAft>
              <a:buFont typeface="Arial" panose="020B0604020202020204" pitchFamily="34" charset="0"/>
              <a:buChar char="•"/>
            </a:pPr>
            <a:endParaRPr lang="en-US" sz="1350" dirty="0">
              <a:solidFill>
                <a:prstClr val="black"/>
              </a:solidFill>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9C1A6BF8-12F9-4DB4-8EE6-4CC1FBA8E7AA}"/>
              </a:ext>
            </a:extLst>
          </p:cNvPr>
          <p:cNvSpPr txBox="1"/>
          <p:nvPr/>
        </p:nvSpPr>
        <p:spPr>
          <a:xfrm>
            <a:off x="137386" y="2944527"/>
            <a:ext cx="4089072" cy="1826141"/>
          </a:xfrm>
          <a:prstGeom prst="rect">
            <a:avLst/>
          </a:prstGeom>
          <a:noFill/>
        </p:spPr>
        <p:txBody>
          <a:bodyPr wrap="square">
            <a:spAutoFit/>
          </a:bodyPr>
          <a:lstStyle/>
          <a:p>
            <a:pPr defTabSz="685800" fontAlgn="auto">
              <a:spcBef>
                <a:spcPts val="0"/>
              </a:spcBef>
              <a:spcAft>
                <a:spcPts val="0"/>
              </a:spcAft>
            </a:pPr>
            <a:r>
              <a:rPr lang="en-US" sz="1500" dirty="0">
                <a:solidFill>
                  <a:srgbClr val="4472C4">
                    <a:lumMod val="75000"/>
                  </a:srgbClr>
                </a:solidFill>
                <a:latin typeface="Helvetica" panose="020B0604020202020204" pitchFamily="34" charset="0"/>
                <a:ea typeface="+mn-ea"/>
                <a:cs typeface="Helvetica" panose="020B0604020202020204" pitchFamily="34" charset="0"/>
              </a:rPr>
              <a:t>Why participate?</a:t>
            </a:r>
          </a:p>
          <a:p>
            <a:pPr marL="214313" indent="-214313" defTabSz="685800" fontAlgn="auto">
              <a:spcBef>
                <a:spcPts val="450"/>
              </a:spcBef>
              <a:spcAft>
                <a:spcPts val="0"/>
              </a:spcAft>
              <a:buFont typeface="Arial" panose="020B0604020202020204" pitchFamily="34" charset="0"/>
              <a:buChar char="•"/>
            </a:pPr>
            <a:r>
              <a:rPr lang="en-US" sz="1350" dirty="0">
                <a:solidFill>
                  <a:prstClr val="black"/>
                </a:solidFill>
                <a:latin typeface="Helvetica" panose="020B0604020202020204" pitchFamily="34" charset="0"/>
                <a:ea typeface="+mn-ea"/>
                <a:cs typeface="Helvetica" panose="020B0604020202020204" pitchFamily="34" charset="0"/>
              </a:rPr>
              <a:t>Help support, motivate, and provide opportunities to ASP students</a:t>
            </a:r>
          </a:p>
          <a:p>
            <a:pPr marL="214313" indent="-214313" defTabSz="685800" fontAlgn="auto">
              <a:spcBef>
                <a:spcPts val="450"/>
              </a:spcBef>
              <a:spcAft>
                <a:spcPts val="0"/>
              </a:spcAft>
              <a:buFont typeface="Arial" panose="020B0604020202020204" pitchFamily="34" charset="0"/>
              <a:buChar char="•"/>
            </a:pPr>
            <a:r>
              <a:rPr lang="en-US" sz="1350" dirty="0">
                <a:solidFill>
                  <a:prstClr val="black"/>
                </a:solidFill>
                <a:latin typeface="Helvetica" panose="020B0604020202020204" pitchFamily="34" charset="0"/>
                <a:ea typeface="+mn-ea"/>
                <a:cs typeface="Helvetica" panose="020B0604020202020204" pitchFamily="34" charset="0"/>
              </a:rPr>
              <a:t>Build the international physics community</a:t>
            </a:r>
          </a:p>
          <a:p>
            <a:pPr marL="214313" indent="-214313" defTabSz="685800" fontAlgn="auto">
              <a:spcBef>
                <a:spcPts val="450"/>
              </a:spcBef>
              <a:spcAft>
                <a:spcPts val="0"/>
              </a:spcAft>
              <a:buFont typeface="Arial" panose="020B0604020202020204" pitchFamily="34" charset="0"/>
              <a:buChar char="•"/>
            </a:pPr>
            <a:r>
              <a:rPr lang="en-US" sz="1350" dirty="0">
                <a:solidFill>
                  <a:prstClr val="black"/>
                </a:solidFill>
                <a:latin typeface="Helvetica" panose="020B0604020202020204" pitchFamily="34" charset="0"/>
                <a:ea typeface="+mn-ea"/>
                <a:cs typeface="Helvetica" panose="020B0604020202020204" pitchFamily="34" charset="0"/>
              </a:rPr>
              <a:t>Share Fermilab’s work and expertise</a:t>
            </a:r>
          </a:p>
          <a:p>
            <a:pPr marL="214313" indent="-214313" defTabSz="685800" fontAlgn="auto">
              <a:spcBef>
                <a:spcPts val="450"/>
              </a:spcBef>
              <a:spcAft>
                <a:spcPts val="0"/>
              </a:spcAft>
              <a:buFont typeface="Arial" panose="020B0604020202020204" pitchFamily="34" charset="0"/>
              <a:buChar char="•"/>
            </a:pPr>
            <a:r>
              <a:rPr lang="en-US" sz="1350" dirty="0">
                <a:solidFill>
                  <a:prstClr val="black"/>
                </a:solidFill>
                <a:latin typeface="Helvetica" panose="020B0604020202020204" pitchFamily="34" charset="0"/>
                <a:ea typeface="+mn-ea"/>
                <a:cs typeface="Helvetica" panose="020B0604020202020204" pitchFamily="34" charset="0"/>
              </a:rPr>
              <a:t>Join other labs and institutions in contributing to and supporting the goals of the ASP</a:t>
            </a:r>
          </a:p>
        </p:txBody>
      </p:sp>
      <p:sp>
        <p:nvSpPr>
          <p:cNvPr id="10" name="TextBox 9">
            <a:extLst>
              <a:ext uri="{FF2B5EF4-FFF2-40B4-BE49-F238E27FC236}">
                <a16:creationId xmlns:a16="http://schemas.microsoft.com/office/drawing/2014/main" id="{F3055F31-09A7-4D38-ACA5-C2120FFEA2F7}"/>
              </a:ext>
            </a:extLst>
          </p:cNvPr>
          <p:cNvSpPr txBox="1"/>
          <p:nvPr/>
        </p:nvSpPr>
        <p:spPr>
          <a:xfrm>
            <a:off x="4649773" y="2944527"/>
            <a:ext cx="4434614" cy="1346522"/>
          </a:xfrm>
          <a:prstGeom prst="rect">
            <a:avLst/>
          </a:prstGeom>
          <a:noFill/>
        </p:spPr>
        <p:txBody>
          <a:bodyPr wrap="square">
            <a:spAutoFit/>
          </a:bodyPr>
          <a:lstStyle/>
          <a:p>
            <a:pPr defTabSz="685800" fontAlgn="auto">
              <a:spcBef>
                <a:spcPts val="0"/>
              </a:spcBef>
              <a:spcAft>
                <a:spcPts val="0"/>
              </a:spcAft>
            </a:pPr>
            <a:r>
              <a:rPr lang="en-US" sz="1500" dirty="0">
                <a:solidFill>
                  <a:srgbClr val="4472C4">
                    <a:lumMod val="75000"/>
                  </a:srgbClr>
                </a:solidFill>
                <a:latin typeface="Helvetica" panose="020B0604020202020204" pitchFamily="34" charset="0"/>
                <a:ea typeface="+mn-ea"/>
                <a:cs typeface="Helvetica" panose="020B0604020202020204" pitchFamily="34" charset="0"/>
              </a:rPr>
              <a:t>How to participate?</a:t>
            </a:r>
          </a:p>
          <a:p>
            <a:pPr marL="214313" indent="-214313" defTabSz="685800" fontAlgn="auto">
              <a:spcBef>
                <a:spcPts val="450"/>
              </a:spcBef>
              <a:spcAft>
                <a:spcPts val="0"/>
              </a:spcAft>
              <a:buFont typeface="Arial" panose="020B0604020202020204" pitchFamily="34" charset="0"/>
              <a:buChar char="•"/>
            </a:pPr>
            <a:r>
              <a:rPr lang="en-US" sz="1350" dirty="0">
                <a:solidFill>
                  <a:prstClr val="black"/>
                </a:solidFill>
                <a:latin typeface="Helvetica" panose="020B0604020202020204" pitchFamily="34" charset="0"/>
                <a:ea typeface="+mn-ea"/>
                <a:cs typeface="Helvetica" panose="020B0604020202020204" pitchFamily="34" charset="0"/>
              </a:rPr>
              <a:t>Attend and give talks at the ASP conferences</a:t>
            </a:r>
          </a:p>
          <a:p>
            <a:pPr marL="214313" indent="-214313" defTabSz="685800" fontAlgn="auto">
              <a:spcBef>
                <a:spcPts val="450"/>
              </a:spcBef>
              <a:spcAft>
                <a:spcPts val="0"/>
              </a:spcAft>
              <a:buFont typeface="Arial" panose="020B0604020202020204" pitchFamily="34" charset="0"/>
              <a:buChar char="•"/>
            </a:pPr>
            <a:r>
              <a:rPr lang="en-US" sz="1350" dirty="0">
                <a:solidFill>
                  <a:prstClr val="black"/>
                </a:solidFill>
                <a:latin typeface="Helvetica" panose="020B0604020202020204" pitchFamily="34" charset="0"/>
                <a:ea typeface="+mn-ea"/>
                <a:cs typeface="Helvetica" panose="020B0604020202020204" pitchFamily="34" charset="0"/>
              </a:rPr>
              <a:t>Participate in the ASP mentorship program for graduate students</a:t>
            </a:r>
          </a:p>
          <a:p>
            <a:pPr marL="214313" indent="-214313" defTabSz="685800" fontAlgn="auto">
              <a:spcBef>
                <a:spcPts val="450"/>
              </a:spcBef>
              <a:spcAft>
                <a:spcPts val="0"/>
              </a:spcAft>
              <a:buFont typeface="Arial" panose="020B0604020202020204" pitchFamily="34" charset="0"/>
              <a:buChar char="•"/>
            </a:pPr>
            <a:r>
              <a:rPr lang="en-US" sz="1350" dirty="0">
                <a:solidFill>
                  <a:prstClr val="black"/>
                </a:solidFill>
                <a:latin typeface="Helvetica" panose="020B0604020202020204" pitchFamily="34" charset="0"/>
                <a:ea typeface="+mn-ea"/>
                <a:cs typeface="Helvetica" panose="020B0604020202020204" pitchFamily="34" charset="0"/>
              </a:rPr>
              <a:t>Teaching a course at the school</a:t>
            </a:r>
          </a:p>
        </p:txBody>
      </p:sp>
      <p:sp>
        <p:nvSpPr>
          <p:cNvPr id="12" name="TextBox 11">
            <a:extLst>
              <a:ext uri="{FF2B5EF4-FFF2-40B4-BE49-F238E27FC236}">
                <a16:creationId xmlns:a16="http://schemas.microsoft.com/office/drawing/2014/main" id="{4E4584B1-6D4A-436E-AB49-D31B28645704}"/>
              </a:ext>
            </a:extLst>
          </p:cNvPr>
          <p:cNvSpPr txBox="1"/>
          <p:nvPr/>
        </p:nvSpPr>
        <p:spPr>
          <a:xfrm>
            <a:off x="4649773" y="4337360"/>
            <a:ext cx="4265628" cy="276999"/>
          </a:xfrm>
          <a:prstGeom prst="rect">
            <a:avLst/>
          </a:prstGeom>
          <a:noFill/>
        </p:spPr>
        <p:txBody>
          <a:bodyPr wrap="square">
            <a:spAutoFit/>
          </a:bodyPr>
          <a:lstStyle/>
          <a:p>
            <a:pPr defTabSz="685800" fontAlgn="auto">
              <a:spcBef>
                <a:spcPts val="0"/>
              </a:spcBef>
              <a:spcAft>
                <a:spcPts val="0"/>
              </a:spcAft>
            </a:pPr>
            <a:r>
              <a:rPr lang="en-US" sz="1200" dirty="0">
                <a:solidFill>
                  <a:prstClr val="black"/>
                </a:solidFill>
                <a:latin typeface="Helvetica" panose="020B0604020202020204" pitchFamily="34" charset="0"/>
                <a:ea typeface="+mn-ea"/>
                <a:cs typeface="Helvetica" panose="020B0604020202020204" pitchFamily="34" charset="0"/>
                <a:hlinkClick r:id="rId5"/>
              </a:rPr>
              <a:t>African School of Physics - Diversity and Inclusion (fnal.gov)</a:t>
            </a:r>
            <a:endParaRPr lang="en-US" sz="1200" dirty="0">
              <a:solidFill>
                <a:prstClr val="black"/>
              </a:solidFill>
              <a:latin typeface="Helvetica" panose="020B0604020202020204" pitchFamily="34" charset="0"/>
              <a:ea typeface="+mn-ea"/>
              <a:cs typeface="Helvetica" panose="020B0604020202020204" pitchFamily="34" charset="0"/>
            </a:endParaRPr>
          </a:p>
        </p:txBody>
      </p:sp>
      <p:pic>
        <p:nvPicPr>
          <p:cNvPr id="13" name="Picture 12">
            <a:extLst>
              <a:ext uri="{FF2B5EF4-FFF2-40B4-BE49-F238E27FC236}">
                <a16:creationId xmlns:a16="http://schemas.microsoft.com/office/drawing/2014/main" id="{02ABB07A-CC13-4F87-953D-160C1CCF66FC}"/>
              </a:ext>
            </a:extLst>
          </p:cNvPr>
          <p:cNvPicPr>
            <a:picLocks noChangeAspect="1"/>
          </p:cNvPicPr>
          <p:nvPr/>
        </p:nvPicPr>
        <p:blipFill>
          <a:blip r:embed="rId6"/>
          <a:stretch>
            <a:fillRect/>
          </a:stretch>
        </p:blipFill>
        <p:spPr>
          <a:xfrm>
            <a:off x="6052076" y="894770"/>
            <a:ext cx="2483711" cy="1606531"/>
          </a:xfrm>
          <a:prstGeom prst="rect">
            <a:avLst/>
          </a:prstGeom>
        </p:spPr>
      </p:pic>
    </p:spTree>
    <p:extLst>
      <p:ext uri="{BB962C8B-B14F-4D97-AF65-F5344CB8AC3E}">
        <p14:creationId xmlns:p14="http://schemas.microsoft.com/office/powerpoint/2010/main" val="2223887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2477" y="790657"/>
            <a:ext cx="8672513" cy="3794522"/>
          </a:xfrm>
        </p:spPr>
        <p:txBody>
          <a:bodyPr/>
          <a:lstStyle/>
          <a:p>
            <a:r>
              <a:rPr lang="en-US" dirty="0"/>
              <a:t>Fermilab Society of Women Engineers – Aisha Ibrahim</a:t>
            </a:r>
          </a:p>
          <a:p>
            <a:r>
              <a:rPr lang="en-US" dirty="0"/>
              <a:t>Fermilab Young Professionals Buddy Program – Michael Geelhoed</a:t>
            </a:r>
          </a:p>
          <a:p>
            <a:r>
              <a:rPr lang="en-US" dirty="0"/>
              <a:t>Spectrum Initiatives; Human Rights Campaign Foundation’s Corporate Equality Index – Pete Cholewinski</a:t>
            </a:r>
          </a:p>
          <a:p>
            <a:r>
              <a:rPr lang="en-US" dirty="0"/>
              <a:t>AABA – DuPage County ACT-SO, NSBE Jr. – Cortez Watkins</a:t>
            </a:r>
          </a:p>
          <a:p>
            <a:r>
              <a:rPr lang="en-US" dirty="0"/>
              <a:t>African School of Physics – Kavin Ammigan</a:t>
            </a:r>
          </a:p>
          <a:p>
            <a:endParaRPr lang="en-US" dirty="0"/>
          </a:p>
          <a:p>
            <a:endParaRPr lang="en-US" dirty="0"/>
          </a:p>
          <a:p>
            <a:pPr marL="0" indent="0">
              <a:buNone/>
            </a:pPr>
            <a:r>
              <a:rPr lang="en-US" dirty="0"/>
              <a:t>Office of Equity, Diversity and Inclusion: </a:t>
            </a:r>
            <a:r>
              <a:rPr lang="en-US" dirty="0">
                <a:hlinkClick r:id="rId2"/>
              </a:rPr>
              <a:t>https://fermipoint.fnal.gov/org/ocedi/</a:t>
            </a:r>
            <a:endParaRPr lang="en-US" dirty="0"/>
          </a:p>
        </p:txBody>
      </p:sp>
      <p:sp>
        <p:nvSpPr>
          <p:cNvPr id="7" name="Title 6"/>
          <p:cNvSpPr>
            <a:spLocks noGrp="1"/>
          </p:cNvSpPr>
          <p:nvPr>
            <p:ph type="title"/>
          </p:nvPr>
        </p:nvSpPr>
        <p:spPr>
          <a:xfrm>
            <a:off x="462474" y="250807"/>
            <a:ext cx="3303614" cy="320908"/>
          </a:xfrm>
        </p:spPr>
        <p:txBody>
          <a:bodyPr/>
          <a:lstStyle/>
          <a:p>
            <a:r>
              <a:rPr lang="en-US" sz="1950" dirty="0"/>
              <a:t>Any final questions?</a:t>
            </a:r>
          </a:p>
        </p:txBody>
      </p:sp>
      <p:sp>
        <p:nvSpPr>
          <p:cNvPr id="3" name="Date Placeholder 2"/>
          <p:cNvSpPr>
            <a:spLocks noGrp="1"/>
          </p:cNvSpPr>
          <p:nvPr>
            <p:ph type="dt" sz="half" idx="2"/>
          </p:nvPr>
        </p:nvSpPr>
        <p:spPr/>
        <p:txBody>
          <a:bodyPr/>
          <a:lstStyle/>
          <a:p>
            <a:pPr>
              <a:defRPr/>
            </a:pPr>
            <a:fld id="{FA96D49F-E75B-CA4C-9755-57CB093C34C1}" type="datetime1">
              <a:rPr lang="en-US" smtClean="0"/>
              <a:t>2/24/2022</a:t>
            </a:fld>
            <a:endParaRPr lang="en-US"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Tree>
    <p:extLst>
      <p:ext uri="{BB962C8B-B14F-4D97-AF65-F5344CB8AC3E}">
        <p14:creationId xmlns:p14="http://schemas.microsoft.com/office/powerpoint/2010/main" val="625725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6521" y="801938"/>
            <a:ext cx="6981612" cy="2668274"/>
          </a:xfrm>
        </p:spPr>
        <p:txBody>
          <a:bodyPr/>
          <a:lstStyle/>
          <a:p>
            <a:pPr marL="0" indent="0">
              <a:buNone/>
            </a:pPr>
            <a:r>
              <a:rPr lang="en-US" sz="1200" b="1" dirty="0"/>
              <a:t>Background</a:t>
            </a:r>
            <a:r>
              <a:rPr lang="en-US" sz="1200" dirty="0"/>
              <a:t>:</a:t>
            </a:r>
          </a:p>
          <a:p>
            <a:pPr marL="0" indent="0">
              <a:buNone/>
            </a:pPr>
            <a:r>
              <a:rPr lang="en-US" sz="1200" dirty="0"/>
              <a:t>2019</a:t>
            </a:r>
            <a:r>
              <a:rPr lang="en-US" sz="1200" dirty="0">
                <a:sym typeface="Wingdings" panose="05000000000000000000" pitchFamily="2" charset="2"/>
              </a:rPr>
              <a:t></a:t>
            </a:r>
            <a:r>
              <a:rPr lang="en-US" sz="1200" dirty="0"/>
              <a:t> BA in Spanish, minor in Sociology and Latin American and Latino/a Studies </a:t>
            </a:r>
          </a:p>
          <a:p>
            <a:pPr marL="0" indent="0">
              <a:buNone/>
            </a:pPr>
            <a:endParaRPr lang="en-US" sz="1200" dirty="0"/>
          </a:p>
          <a:p>
            <a:pPr marL="0" indent="0">
              <a:buNone/>
            </a:pPr>
            <a:r>
              <a:rPr lang="en-US" sz="1200" dirty="0">
                <a:sym typeface="Wingdings" panose="05000000000000000000" pitchFamily="2" charset="2"/>
              </a:rPr>
              <a:t>        </a:t>
            </a:r>
            <a:r>
              <a:rPr lang="en-US" sz="1200" dirty="0"/>
              <a:t>Graduate Teaching Assistant at Illinois State University for the Department of Languages, 	    	  Literatures, and Cultures; Spanish </a:t>
            </a:r>
          </a:p>
          <a:p>
            <a:pPr marL="0" indent="0">
              <a:buNone/>
            </a:pPr>
            <a:endParaRPr lang="en-US" sz="1200" dirty="0"/>
          </a:p>
          <a:p>
            <a:pPr marL="0" indent="0">
              <a:buNone/>
            </a:pPr>
            <a:r>
              <a:rPr lang="en-US" sz="1200" dirty="0"/>
              <a:t>2021</a:t>
            </a:r>
            <a:r>
              <a:rPr lang="en-US" sz="1200" dirty="0">
                <a:sym typeface="Wingdings" panose="05000000000000000000" pitchFamily="2" charset="2"/>
              </a:rPr>
              <a:t></a:t>
            </a:r>
            <a:r>
              <a:rPr lang="en-US" sz="1200" dirty="0"/>
              <a:t> MA in Languages, Literatures, and Cultures; Theoretical and Applied Linguistics in Spanish</a:t>
            </a:r>
          </a:p>
          <a:p>
            <a:pPr marL="0" indent="0">
              <a:buNone/>
            </a:pPr>
            <a:endParaRPr lang="en-US" sz="1200" dirty="0">
              <a:sym typeface="Wingdings" panose="05000000000000000000" pitchFamily="2" charset="2"/>
            </a:endParaRPr>
          </a:p>
          <a:p>
            <a:pPr marL="0" indent="0">
              <a:buNone/>
            </a:pPr>
            <a:r>
              <a:rPr lang="en-US" sz="1200" dirty="0">
                <a:sym typeface="Wingdings" panose="05000000000000000000" pitchFamily="2" charset="2"/>
              </a:rPr>
              <a:t>         </a:t>
            </a:r>
            <a:r>
              <a:rPr lang="en-US" sz="1200" dirty="0"/>
              <a:t>Academic and Career Resource Advisor at Saint Xavier University  </a:t>
            </a:r>
          </a:p>
          <a:p>
            <a:pPr marL="0" indent="0">
              <a:buNone/>
            </a:pPr>
            <a:endParaRPr lang="en-US" sz="1200" dirty="0"/>
          </a:p>
          <a:p>
            <a:pPr marL="0" indent="0">
              <a:buNone/>
            </a:pPr>
            <a:r>
              <a:rPr lang="en-US" sz="1200" b="1" dirty="0"/>
              <a:t>D&amp;I </a:t>
            </a:r>
            <a:r>
              <a:rPr lang="en-US" sz="1200" b="1"/>
              <a:t>Specialist role</a:t>
            </a:r>
            <a:r>
              <a:rPr lang="en-US" sz="1200" dirty="0"/>
              <a:t>:</a:t>
            </a:r>
          </a:p>
          <a:p>
            <a:pPr marL="0" indent="0">
              <a:buNone/>
            </a:pPr>
            <a:r>
              <a:rPr lang="en-US" sz="1200" dirty="0"/>
              <a:t> </a:t>
            </a:r>
            <a:r>
              <a:rPr lang="en-US" sz="1200" dirty="0">
                <a:sym typeface="Wingdings" panose="05000000000000000000" pitchFamily="2" charset="2"/>
              </a:rPr>
              <a:t> </a:t>
            </a:r>
            <a:r>
              <a:rPr lang="en-US" sz="1200" dirty="0"/>
              <a:t>LRG’s </a:t>
            </a:r>
          </a:p>
          <a:p>
            <a:pPr marL="0" indent="0">
              <a:buNone/>
            </a:pPr>
            <a:endParaRPr lang="en-US" sz="1200" dirty="0"/>
          </a:p>
          <a:p>
            <a:pPr marL="0" indent="0">
              <a:buNone/>
            </a:pPr>
            <a:r>
              <a:rPr lang="en-US" sz="1200" dirty="0">
                <a:sym typeface="Wingdings" panose="05000000000000000000" pitchFamily="2" charset="2"/>
              </a:rPr>
              <a:t> </a:t>
            </a:r>
            <a:r>
              <a:rPr lang="en-US" sz="1200" dirty="0"/>
              <a:t>Inclusion Matters Coordinator </a:t>
            </a:r>
          </a:p>
          <a:p>
            <a:pPr marL="0" indent="0">
              <a:buNone/>
            </a:pPr>
            <a:endParaRPr lang="en-US" sz="1200" dirty="0"/>
          </a:p>
          <a:p>
            <a:pPr marL="0" indent="0">
              <a:buNone/>
            </a:pPr>
            <a:r>
              <a:rPr lang="en-US" sz="1200" dirty="0">
                <a:sym typeface="Wingdings" panose="05000000000000000000" pitchFamily="2" charset="2"/>
              </a:rPr>
              <a:t> </a:t>
            </a:r>
            <a:r>
              <a:rPr lang="en-US" sz="1200" dirty="0"/>
              <a:t>EDI Task Force Facilitator</a:t>
            </a:r>
          </a:p>
          <a:p>
            <a:pPr marL="0" indent="0">
              <a:buNone/>
            </a:pPr>
            <a:endParaRPr lang="en-US" sz="1200" dirty="0"/>
          </a:p>
          <a:p>
            <a:pPr marL="0" indent="0">
              <a:buNone/>
            </a:pPr>
            <a:r>
              <a:rPr lang="en-US" sz="1200" dirty="0">
                <a:sym typeface="Wingdings" panose="05000000000000000000" pitchFamily="2" charset="2"/>
              </a:rPr>
              <a:t> </a:t>
            </a:r>
            <a:r>
              <a:rPr lang="en-US" sz="1200" dirty="0"/>
              <a:t>TARGET Program</a:t>
            </a:r>
          </a:p>
          <a:p>
            <a:pPr marL="0" indent="0">
              <a:buNone/>
            </a:pPr>
            <a:endParaRPr lang="en-US" sz="1400" dirty="0"/>
          </a:p>
        </p:txBody>
      </p:sp>
      <p:sp>
        <p:nvSpPr>
          <p:cNvPr id="7" name="Title 6"/>
          <p:cNvSpPr>
            <a:spLocks noGrp="1"/>
          </p:cNvSpPr>
          <p:nvPr>
            <p:ph type="title"/>
          </p:nvPr>
        </p:nvSpPr>
        <p:spPr>
          <a:xfrm>
            <a:off x="96521" y="343986"/>
            <a:ext cx="8918786" cy="320908"/>
          </a:xfrm>
        </p:spPr>
        <p:txBody>
          <a:bodyPr/>
          <a:lstStyle/>
          <a:p>
            <a:r>
              <a:rPr lang="en-US" sz="1800" dirty="0"/>
              <a:t>D&amp;I Specialist for Culture, Climate and Belonging at the Office of Equity, Diversity and Inclusion: Anahí Ruiz Beltran</a:t>
            </a:r>
          </a:p>
        </p:txBody>
      </p:sp>
      <p:pic>
        <p:nvPicPr>
          <p:cNvPr id="8" name="Picture 7">
            <a:extLst>
              <a:ext uri="{FF2B5EF4-FFF2-40B4-BE49-F238E27FC236}">
                <a16:creationId xmlns:a16="http://schemas.microsoft.com/office/drawing/2014/main" id="{0BE2ABEE-6A52-7140-A85E-8CE4F96DC575}"/>
              </a:ext>
            </a:extLst>
          </p:cNvPr>
          <p:cNvPicPr>
            <a:picLocks noChangeAspect="1"/>
          </p:cNvPicPr>
          <p:nvPr/>
        </p:nvPicPr>
        <p:blipFill rotWithShape="1">
          <a:blip r:embed="rId2"/>
          <a:srcRect t="12343" b="29181"/>
          <a:stretch/>
        </p:blipFill>
        <p:spPr>
          <a:xfrm>
            <a:off x="7335520" y="487054"/>
            <a:ext cx="1454555" cy="1477288"/>
          </a:xfrm>
          <a:prstGeom prst="rect">
            <a:avLst/>
          </a:prstGeom>
        </p:spPr>
      </p:pic>
      <p:sp>
        <p:nvSpPr>
          <p:cNvPr id="13" name="TextBox 12">
            <a:extLst>
              <a:ext uri="{FF2B5EF4-FFF2-40B4-BE49-F238E27FC236}">
                <a16:creationId xmlns:a16="http://schemas.microsoft.com/office/drawing/2014/main" id="{7ABE8289-75F1-4E3B-8E4D-32C76863838F}"/>
              </a:ext>
            </a:extLst>
          </p:cNvPr>
          <p:cNvSpPr txBox="1"/>
          <p:nvPr/>
        </p:nvSpPr>
        <p:spPr>
          <a:xfrm>
            <a:off x="1683173" y="4826455"/>
            <a:ext cx="4572000" cy="230832"/>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4C97"/>
                </a:solidFill>
                <a:effectLst/>
                <a:uLnTx/>
                <a:uFillTx/>
                <a:latin typeface="Helvetica"/>
                <a:ea typeface="ＭＳ Ｐゴシック" charset="0"/>
              </a:rPr>
              <a:t>Anahi Ruiz Beltran  | </a:t>
            </a:r>
            <a:r>
              <a:rPr kumimoji="0" lang="en-US" sz="900" b="0" i="0" u="none" strike="noStrike" kern="1200" cap="none" spc="0" normalizeH="0" baseline="0" noProof="0" dirty="0">
                <a:ln>
                  <a:noFill/>
                </a:ln>
                <a:solidFill>
                  <a:srgbClr val="003087"/>
                </a:solidFill>
                <a:effectLst/>
                <a:uLnTx/>
                <a:uFillTx/>
                <a:latin typeface="Calibri" panose="020F0502020204030204" pitchFamily="34" charset="0"/>
                <a:ea typeface="Calibri" panose="020F0502020204030204" pitchFamily="34" charset="0"/>
              </a:rPr>
              <a:t>Connecting to Our Community</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20" name="Slide Number Placeholder 5">
            <a:extLst>
              <a:ext uri="{FF2B5EF4-FFF2-40B4-BE49-F238E27FC236}">
                <a16:creationId xmlns:a16="http://schemas.microsoft.com/office/drawing/2014/main" id="{46F2E679-2908-4624-8B1B-306F5B0A29C6}"/>
              </a:ext>
            </a:extLst>
          </p:cNvPr>
          <p:cNvSpPr>
            <a:spLocks noGrp="1"/>
          </p:cNvSpPr>
          <p:nvPr>
            <p:ph type="sldNum" sz="quarter" idx="4"/>
          </p:nvPr>
        </p:nvSpPr>
        <p:spPr>
          <a:xfrm>
            <a:off x="222250" y="4878161"/>
            <a:ext cx="414338" cy="17796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3</a:t>
            </a:fld>
            <a:endParaRPr kumimoji="0" lang="en-US" sz="900" b="0" i="0" u="none" strike="noStrike" kern="1200" cap="none" spc="0" normalizeH="0" baseline="0" noProof="0" dirty="0">
              <a:ln>
                <a:noFill/>
              </a:ln>
              <a:solidFill>
                <a:srgbClr val="004C97"/>
              </a:solidFill>
              <a:effectLst/>
              <a:uLnTx/>
              <a:uFillTx/>
              <a:latin typeface="Helvetica" charset="0"/>
            </a:endParaRPr>
          </a:p>
        </p:txBody>
      </p:sp>
      <p:sp>
        <p:nvSpPr>
          <p:cNvPr id="24" name="TextBox 23">
            <a:extLst>
              <a:ext uri="{FF2B5EF4-FFF2-40B4-BE49-F238E27FC236}">
                <a16:creationId xmlns:a16="http://schemas.microsoft.com/office/drawing/2014/main" id="{8D5EA49A-869A-4223-99CC-EC1B4C7DDA72}"/>
              </a:ext>
            </a:extLst>
          </p:cNvPr>
          <p:cNvSpPr txBox="1"/>
          <p:nvPr/>
        </p:nvSpPr>
        <p:spPr>
          <a:xfrm>
            <a:off x="636588" y="4833949"/>
            <a:ext cx="4572000" cy="230832"/>
          </a:xfrm>
          <a:prstGeom prst="rect">
            <a:avLst/>
          </a:prstGeom>
          <a:noFill/>
        </p:spPr>
        <p:txBody>
          <a:bodyPr wrap="square">
            <a:spAutoFit/>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900" b="0" i="0" u="none" strike="noStrike" kern="1200" cap="none" spc="0" normalizeH="0" baseline="0" noProof="0" dirty="0">
                <a:ln>
                  <a:noFill/>
                </a:ln>
                <a:solidFill>
                  <a:srgbClr val="004C97"/>
                </a:solidFill>
                <a:effectLst/>
                <a:uLnTx/>
                <a:uFillTx/>
                <a:latin typeface="Helvetica" charset="0"/>
              </a:rPr>
              <a:t>02/24/2022</a:t>
            </a:r>
            <a:endParaRPr kumimoji="0" lang="en-US" sz="1400" b="0" i="0" u="none" strike="noStrike" kern="1200" cap="none" spc="0" normalizeH="0" baseline="0" noProof="0" dirty="0">
              <a:ln>
                <a:noFill/>
              </a:ln>
              <a:solidFill>
                <a:srgbClr val="505050"/>
              </a:solidFill>
              <a:effectLst/>
              <a:uLnTx/>
              <a:uFillTx/>
              <a:latin typeface="Helvetica"/>
            </a:endParaRPr>
          </a:p>
        </p:txBody>
      </p:sp>
      <p:sp>
        <p:nvSpPr>
          <p:cNvPr id="2" name="AutoShape 2">
            <a:extLst>
              <a:ext uri="{FF2B5EF4-FFF2-40B4-BE49-F238E27FC236}">
                <a16:creationId xmlns:a16="http://schemas.microsoft.com/office/drawing/2014/main" id="{55A95C99-157F-4205-906A-24F248CD7680}"/>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087"/>
              </a:solidFill>
              <a:effectLst/>
              <a:uLnTx/>
              <a:uFillTx/>
              <a:latin typeface="Calibri" charset="0"/>
            </a:endParaRPr>
          </a:p>
        </p:txBody>
      </p:sp>
      <p:pic>
        <p:nvPicPr>
          <p:cNvPr id="4" name="Picture 3" descr="Graphical user interface, application&#10;&#10;Description automatically generated">
            <a:extLst>
              <a:ext uri="{FF2B5EF4-FFF2-40B4-BE49-F238E27FC236}">
                <a16:creationId xmlns:a16="http://schemas.microsoft.com/office/drawing/2014/main" id="{5CC59459-DB08-4047-A585-77981FE66336}"/>
              </a:ext>
            </a:extLst>
          </p:cNvPr>
          <p:cNvPicPr>
            <a:picLocks noChangeAspect="1"/>
          </p:cNvPicPr>
          <p:nvPr/>
        </p:nvPicPr>
        <p:blipFill>
          <a:blip r:embed="rId3"/>
          <a:stretch>
            <a:fillRect/>
          </a:stretch>
        </p:blipFill>
        <p:spPr>
          <a:xfrm>
            <a:off x="7116071" y="2056957"/>
            <a:ext cx="1795924" cy="2034136"/>
          </a:xfrm>
          <a:prstGeom prst="rect">
            <a:avLst/>
          </a:prstGeom>
        </p:spPr>
      </p:pic>
      <p:pic>
        <p:nvPicPr>
          <p:cNvPr id="5" name="Picture 4">
            <a:extLst>
              <a:ext uri="{FF2B5EF4-FFF2-40B4-BE49-F238E27FC236}">
                <a16:creationId xmlns:a16="http://schemas.microsoft.com/office/drawing/2014/main" id="{87F9659B-155D-4748-85CB-E0D585695E60}"/>
              </a:ext>
            </a:extLst>
          </p:cNvPr>
          <p:cNvPicPr>
            <a:picLocks noChangeAspect="1"/>
          </p:cNvPicPr>
          <p:nvPr/>
        </p:nvPicPr>
        <p:blipFill>
          <a:blip r:embed="rId4"/>
          <a:stretch>
            <a:fillRect/>
          </a:stretch>
        </p:blipFill>
        <p:spPr>
          <a:xfrm>
            <a:off x="4572000" y="2963029"/>
            <a:ext cx="2415277" cy="1665353"/>
          </a:xfrm>
          <a:prstGeom prst="rect">
            <a:avLst/>
          </a:prstGeom>
        </p:spPr>
      </p:pic>
    </p:spTree>
    <p:extLst>
      <p:ext uri="{BB962C8B-B14F-4D97-AF65-F5344CB8AC3E}">
        <p14:creationId xmlns:p14="http://schemas.microsoft.com/office/powerpoint/2010/main" val="92836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6521" y="212589"/>
            <a:ext cx="8918786" cy="320908"/>
          </a:xfrm>
        </p:spPr>
        <p:txBody>
          <a:bodyPr/>
          <a:lstStyle/>
          <a:p>
            <a:r>
              <a:rPr lang="en-US" sz="1800" dirty="0"/>
              <a:t>D&amp;I Specialist for Workforce Pathways &amp; Community Outreach</a:t>
            </a:r>
          </a:p>
        </p:txBody>
      </p:sp>
      <p:sp>
        <p:nvSpPr>
          <p:cNvPr id="13" name="TextBox 12">
            <a:extLst>
              <a:ext uri="{FF2B5EF4-FFF2-40B4-BE49-F238E27FC236}">
                <a16:creationId xmlns:a16="http://schemas.microsoft.com/office/drawing/2014/main" id="{7ABE8289-75F1-4E3B-8E4D-32C76863838F}"/>
              </a:ext>
            </a:extLst>
          </p:cNvPr>
          <p:cNvSpPr txBox="1"/>
          <p:nvPr/>
        </p:nvSpPr>
        <p:spPr>
          <a:xfrm>
            <a:off x="1687700" y="4826455"/>
            <a:ext cx="3332447" cy="230832"/>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900" dirty="0">
                <a:solidFill>
                  <a:srgbClr val="004C97"/>
                </a:solidFill>
                <a:latin typeface="Helvetica"/>
                <a:ea typeface="ＭＳ Ｐゴシック" charset="0"/>
              </a:rPr>
              <a:t>Cortez L Watkins </a:t>
            </a:r>
            <a:r>
              <a:rPr kumimoji="0" lang="en-US" sz="900" b="0" i="0" u="none" strike="noStrike" kern="1200" cap="none" spc="0" normalizeH="0" baseline="0" noProof="0" dirty="0">
                <a:ln>
                  <a:noFill/>
                </a:ln>
                <a:solidFill>
                  <a:srgbClr val="004C97"/>
                </a:solidFill>
                <a:effectLst/>
                <a:uLnTx/>
                <a:uFillTx/>
                <a:latin typeface="Helvetica"/>
                <a:ea typeface="ＭＳ Ｐゴシック" charset="0"/>
              </a:rPr>
              <a:t> | </a:t>
            </a:r>
            <a:r>
              <a:rPr kumimoji="0" lang="en-US" sz="900" b="0" i="0" u="none" strike="noStrike" kern="1200" cap="none" spc="0" normalizeH="0" baseline="0" noProof="0" dirty="0">
                <a:ln>
                  <a:noFill/>
                </a:ln>
                <a:solidFill>
                  <a:srgbClr val="004C97"/>
                </a:solidFill>
                <a:uLnTx/>
                <a:uFillTx/>
                <a:latin typeface="Calibri" panose="020F0502020204030204" pitchFamily="34" charset="0"/>
                <a:ea typeface="ＭＳ Ｐゴシック" charset="0"/>
              </a:rPr>
              <a:t>Workforce Pathways &amp; C</a:t>
            </a:r>
            <a:r>
              <a:rPr lang="en-US" sz="900" dirty="0" err="1">
                <a:solidFill>
                  <a:srgbClr val="004C97"/>
                </a:solidFill>
                <a:latin typeface="Calibri" panose="020F0502020204030204" pitchFamily="34" charset="0"/>
                <a:ea typeface="ＭＳ Ｐゴシック" charset="0"/>
              </a:rPr>
              <a:t>ommunity</a:t>
            </a:r>
            <a:r>
              <a:rPr lang="en-US" sz="900" dirty="0">
                <a:solidFill>
                  <a:srgbClr val="004C97"/>
                </a:solidFill>
                <a:latin typeface="Calibri" panose="020F0502020204030204" pitchFamily="34" charset="0"/>
                <a:ea typeface="ＭＳ Ｐゴシック" charset="0"/>
              </a:rPr>
              <a:t> Outreach</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20" name="Slide Number Placeholder 5">
            <a:extLst>
              <a:ext uri="{FF2B5EF4-FFF2-40B4-BE49-F238E27FC236}">
                <a16:creationId xmlns:a16="http://schemas.microsoft.com/office/drawing/2014/main" id="{46F2E679-2908-4624-8B1B-306F5B0A29C6}"/>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4</a:t>
            </a:fld>
            <a:endParaRPr lang="en-US" dirty="0"/>
          </a:p>
        </p:txBody>
      </p:sp>
      <p:sp>
        <p:nvSpPr>
          <p:cNvPr id="24" name="TextBox 23">
            <a:extLst>
              <a:ext uri="{FF2B5EF4-FFF2-40B4-BE49-F238E27FC236}">
                <a16:creationId xmlns:a16="http://schemas.microsoft.com/office/drawing/2014/main" id="{8D5EA49A-869A-4223-99CC-EC1B4C7DDA72}"/>
              </a:ext>
            </a:extLst>
          </p:cNvPr>
          <p:cNvSpPr txBox="1"/>
          <p:nvPr/>
        </p:nvSpPr>
        <p:spPr>
          <a:xfrm>
            <a:off x="668275" y="4826455"/>
            <a:ext cx="870814" cy="230832"/>
          </a:xfrm>
          <a:prstGeom prst="rect">
            <a:avLst/>
          </a:prstGeom>
          <a:noFill/>
        </p:spPr>
        <p:txBody>
          <a:bodyPr wrap="square">
            <a:spAutoFit/>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900" b="0" i="0" u="none" strike="noStrike" kern="1200" cap="none" spc="0" normalizeH="0" baseline="0" noProof="0" dirty="0">
                <a:ln>
                  <a:noFill/>
                </a:ln>
                <a:solidFill>
                  <a:srgbClr val="004C97"/>
                </a:solidFill>
                <a:effectLst/>
                <a:uLnTx/>
                <a:uFillTx/>
                <a:latin typeface="Helvetica" charset="0"/>
              </a:rPr>
              <a:t>02/24/2022</a:t>
            </a:r>
            <a:endParaRPr kumimoji="0" lang="en-US" sz="1400" b="0" i="0" u="none" strike="noStrike" kern="1200" cap="none" spc="0" normalizeH="0" baseline="0" noProof="0" dirty="0">
              <a:ln>
                <a:noFill/>
              </a:ln>
              <a:solidFill>
                <a:srgbClr val="505050"/>
              </a:solidFill>
              <a:effectLst/>
              <a:uLnTx/>
              <a:uFillTx/>
              <a:latin typeface="Helvetica"/>
            </a:endParaRPr>
          </a:p>
        </p:txBody>
      </p:sp>
      <p:sp>
        <p:nvSpPr>
          <p:cNvPr id="2" name="AutoShape 2">
            <a:extLst>
              <a:ext uri="{FF2B5EF4-FFF2-40B4-BE49-F238E27FC236}">
                <a16:creationId xmlns:a16="http://schemas.microsoft.com/office/drawing/2014/main" id="{55A95C99-157F-4205-906A-24F248CD7680}"/>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981896F1-12AD-4E50-871D-54D4C702E42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7034543" y="742384"/>
            <a:ext cx="1696333" cy="1756372"/>
          </a:xfrm>
          <a:prstGeom prst="rect">
            <a:avLst/>
          </a:prstGeom>
        </p:spPr>
      </p:pic>
      <p:sp>
        <p:nvSpPr>
          <p:cNvPr id="12" name="Content Placeholder 2">
            <a:extLst>
              <a:ext uri="{FF2B5EF4-FFF2-40B4-BE49-F238E27FC236}">
                <a16:creationId xmlns:a16="http://schemas.microsoft.com/office/drawing/2014/main" id="{315B3F53-C1F0-48F9-A498-DB301FFE9ECC}"/>
              </a:ext>
            </a:extLst>
          </p:cNvPr>
          <p:cNvSpPr txBox="1">
            <a:spLocks/>
          </p:cNvSpPr>
          <p:nvPr/>
        </p:nvSpPr>
        <p:spPr>
          <a:xfrm>
            <a:off x="96521" y="742385"/>
            <a:ext cx="5325502" cy="1756372"/>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a:solidFill>
                  <a:schemeClr val="accent6">
                    <a:lumMod val="75000"/>
                  </a:schemeClr>
                </a:solidFill>
              </a:rPr>
              <a:t>Background:</a:t>
            </a:r>
          </a:p>
          <a:p>
            <a:r>
              <a:rPr lang="en-US" sz="1600" dirty="0"/>
              <a:t>Hometown: Memphis, TN</a:t>
            </a:r>
          </a:p>
          <a:p>
            <a:r>
              <a:rPr lang="en-US" sz="1600" dirty="0"/>
              <a:t>Studied Engineering, Physics, Japanese</a:t>
            </a:r>
          </a:p>
          <a:p>
            <a:r>
              <a:rPr lang="en-US" sz="1600" dirty="0"/>
              <a:t>First-Generation College Graduate</a:t>
            </a:r>
          </a:p>
          <a:p>
            <a:r>
              <a:rPr lang="en-US" sz="1600" dirty="0"/>
              <a:t>Lyric Tenor</a:t>
            </a:r>
          </a:p>
          <a:p>
            <a:endParaRPr lang="en-US" sz="1800" dirty="0"/>
          </a:p>
          <a:p>
            <a:endParaRPr lang="en-US" sz="1800" dirty="0"/>
          </a:p>
          <a:p>
            <a:pPr marL="0" indent="0">
              <a:buFont typeface="Arial" charset="0"/>
              <a:buNone/>
            </a:pPr>
            <a:endParaRPr lang="en-US" sz="1800" dirty="0"/>
          </a:p>
        </p:txBody>
      </p:sp>
      <p:sp>
        <p:nvSpPr>
          <p:cNvPr id="15" name="TextBox 14">
            <a:extLst>
              <a:ext uri="{FF2B5EF4-FFF2-40B4-BE49-F238E27FC236}">
                <a16:creationId xmlns:a16="http://schemas.microsoft.com/office/drawing/2014/main" id="{295556D5-7E8D-4DB1-9817-4DC09D87E14C}"/>
              </a:ext>
            </a:extLst>
          </p:cNvPr>
          <p:cNvSpPr txBox="1"/>
          <p:nvPr/>
        </p:nvSpPr>
        <p:spPr>
          <a:xfrm>
            <a:off x="152698" y="2761680"/>
            <a:ext cx="6306949" cy="1323439"/>
          </a:xfrm>
          <a:prstGeom prst="rect">
            <a:avLst/>
          </a:prstGeom>
          <a:noFill/>
        </p:spPr>
        <p:txBody>
          <a:bodyPr wrap="square" rtlCol="0">
            <a:spAutoFit/>
          </a:bodyPr>
          <a:lstStyle/>
          <a:p>
            <a:pPr marL="0" indent="0">
              <a:buNone/>
            </a:pPr>
            <a:r>
              <a:rPr lang="en-US" sz="1600" b="1" dirty="0">
                <a:solidFill>
                  <a:schemeClr val="accent6">
                    <a:lumMod val="75000"/>
                  </a:schemeClr>
                </a:solidFill>
                <a:latin typeface="Helvetica" panose="020B0604020202020204" pitchFamily="34" charset="0"/>
                <a:cs typeface="Helvetica" panose="020B0604020202020204" pitchFamily="34" charset="0"/>
              </a:rPr>
              <a:t>D&amp;I Specialist role</a:t>
            </a:r>
            <a:r>
              <a:rPr lang="en-US" sz="1600" dirty="0">
                <a:solidFill>
                  <a:schemeClr val="accent6">
                    <a:lumMod val="75000"/>
                  </a:schemeClr>
                </a:solidFill>
                <a:latin typeface="Helvetica" panose="020B0604020202020204" pitchFamily="34" charset="0"/>
                <a:cs typeface="Helvetica" panose="020B0604020202020204" pitchFamily="34" charset="0"/>
              </a:rPr>
              <a:t>:</a:t>
            </a:r>
          </a:p>
          <a:p>
            <a:pPr>
              <a:buFont typeface="Wingdings" panose="05000000000000000000" pitchFamily="2" charset="2"/>
              <a:buChar char="Ø"/>
            </a:pPr>
            <a:r>
              <a:rPr lang="en-US" sz="1600" dirty="0">
                <a:solidFill>
                  <a:schemeClr val="accent6">
                    <a:lumMod val="60000"/>
                    <a:lumOff val="40000"/>
                  </a:schemeClr>
                </a:solidFill>
                <a:latin typeface="Helvetica" panose="020B0604020202020204" pitchFamily="34" charset="0"/>
                <a:cs typeface="Helvetica" panose="020B0604020202020204" pitchFamily="34" charset="0"/>
              </a:rPr>
              <a:t>Implement outreach activities and cultivate community awareness </a:t>
            </a:r>
          </a:p>
          <a:p>
            <a:pPr>
              <a:buFont typeface="Wingdings" panose="05000000000000000000" pitchFamily="2" charset="2"/>
              <a:buChar char="Ø"/>
            </a:pPr>
            <a:r>
              <a:rPr lang="en-US" sz="1600" dirty="0">
                <a:solidFill>
                  <a:schemeClr val="accent6">
                    <a:lumMod val="60000"/>
                    <a:lumOff val="40000"/>
                  </a:schemeClr>
                </a:solidFill>
                <a:latin typeface="Helvetica" panose="020B0604020202020204" pitchFamily="34" charset="0"/>
                <a:cs typeface="Helvetica" panose="020B0604020202020204" pitchFamily="34" charset="0"/>
                <a:sym typeface="Wingdings" panose="05000000000000000000" pitchFamily="2" charset="2"/>
              </a:rPr>
              <a:t>Hiring Committee Diversity Advocate</a:t>
            </a:r>
          </a:p>
          <a:p>
            <a:pPr>
              <a:buFont typeface="Wingdings" panose="05000000000000000000" pitchFamily="2" charset="2"/>
              <a:buChar char="Ø"/>
            </a:pPr>
            <a:r>
              <a:rPr lang="en-US" sz="1600" dirty="0">
                <a:solidFill>
                  <a:schemeClr val="accent6">
                    <a:lumMod val="60000"/>
                    <a:lumOff val="40000"/>
                  </a:schemeClr>
                </a:solidFill>
                <a:latin typeface="Helvetica" panose="020B0604020202020204" pitchFamily="34" charset="0"/>
                <a:cs typeface="Helvetica" panose="020B0604020202020204" pitchFamily="34" charset="0"/>
                <a:sym typeface="Wingdings" panose="05000000000000000000" pitchFamily="2" charset="2"/>
              </a:rPr>
              <a:t>Recruitment strategy</a:t>
            </a:r>
          </a:p>
          <a:p>
            <a:pPr>
              <a:buFont typeface="Wingdings" panose="05000000000000000000" pitchFamily="2" charset="2"/>
              <a:buChar char="Ø"/>
            </a:pPr>
            <a:r>
              <a:rPr lang="en-US" sz="1600" dirty="0">
                <a:solidFill>
                  <a:schemeClr val="accent6">
                    <a:lumMod val="60000"/>
                    <a:lumOff val="40000"/>
                  </a:schemeClr>
                </a:solidFill>
                <a:latin typeface="Helvetica" panose="020B0604020202020204" pitchFamily="34" charset="0"/>
                <a:cs typeface="Helvetica" panose="020B0604020202020204" pitchFamily="34" charset="0"/>
                <a:sym typeface="Wingdings" panose="05000000000000000000" pitchFamily="2" charset="2"/>
              </a:rPr>
              <a:t>LRG support</a:t>
            </a:r>
          </a:p>
        </p:txBody>
      </p:sp>
    </p:spTree>
    <p:extLst>
      <p:ext uri="{BB962C8B-B14F-4D97-AF65-F5344CB8AC3E}">
        <p14:creationId xmlns:p14="http://schemas.microsoft.com/office/powerpoint/2010/main" val="2045926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2474" y="790657"/>
            <a:ext cx="8672513" cy="3794522"/>
          </a:xfrm>
        </p:spPr>
        <p:txBody>
          <a:bodyPr numCol="2">
            <a:normAutofit fontScale="92500" lnSpcReduction="10000"/>
          </a:bodyPr>
          <a:lstStyle/>
          <a:p>
            <a:pPr marL="0" indent="0">
              <a:spcBef>
                <a:spcPts val="0"/>
              </a:spcBef>
              <a:buNone/>
            </a:pPr>
            <a:r>
              <a:rPr lang="en-US" sz="1300" b="1" dirty="0"/>
              <a:t>African-American/Black Association</a:t>
            </a:r>
          </a:p>
          <a:p>
            <a:pPr marL="0" indent="0">
              <a:spcBef>
                <a:spcPts val="0"/>
              </a:spcBef>
              <a:buNone/>
            </a:pPr>
            <a:r>
              <a:rPr lang="en-US" sz="1300" dirty="0"/>
              <a:t>Executive Sponsor: Jemila Adetunji</a:t>
            </a:r>
          </a:p>
          <a:p>
            <a:pPr marL="0" indent="0">
              <a:spcBef>
                <a:spcPts val="0"/>
              </a:spcBef>
              <a:buNone/>
            </a:pPr>
            <a:endParaRPr lang="en-US" sz="1300" dirty="0"/>
          </a:p>
          <a:p>
            <a:pPr marL="0" indent="0">
              <a:spcBef>
                <a:spcPts val="0"/>
              </a:spcBef>
              <a:buNone/>
            </a:pPr>
            <a:r>
              <a:rPr lang="en-US" sz="1300" b="1" dirty="0"/>
              <a:t>Hispanic/Latino Forum</a:t>
            </a:r>
          </a:p>
          <a:p>
            <a:pPr marL="0" indent="0">
              <a:spcBef>
                <a:spcPts val="0"/>
              </a:spcBef>
              <a:buNone/>
            </a:pPr>
            <a:r>
              <a:rPr lang="en-US" sz="1300" dirty="0"/>
              <a:t>Leadership: Minerba Betancourt, Leo Aliaga Soplin, Cristina Mantilla, Martha Garcia, Miguelangel Marchan, Saul Gonzalez</a:t>
            </a:r>
          </a:p>
          <a:p>
            <a:pPr marL="0" indent="0">
              <a:spcBef>
                <a:spcPts val="0"/>
              </a:spcBef>
              <a:buNone/>
            </a:pPr>
            <a:r>
              <a:rPr lang="en-US" sz="1300" dirty="0"/>
              <a:t>Executive Sponsor: Marcela Carena</a:t>
            </a:r>
          </a:p>
          <a:p>
            <a:pPr marL="0" indent="0">
              <a:spcBef>
                <a:spcPts val="0"/>
              </a:spcBef>
              <a:buNone/>
            </a:pPr>
            <a:endParaRPr lang="en-US" sz="1300" dirty="0"/>
          </a:p>
          <a:p>
            <a:pPr marL="0" indent="0">
              <a:spcBef>
                <a:spcPts val="0"/>
              </a:spcBef>
              <a:buNone/>
            </a:pPr>
            <a:r>
              <a:rPr lang="en-US" sz="1300" b="1" dirty="0"/>
              <a:t>Spectrum (LGBTQ+) Community</a:t>
            </a:r>
          </a:p>
          <a:p>
            <a:pPr marL="0" indent="0">
              <a:spcBef>
                <a:spcPts val="0"/>
              </a:spcBef>
              <a:buNone/>
            </a:pPr>
            <a:r>
              <a:rPr lang="en-US" sz="1300" dirty="0"/>
              <a:t>Leadership: Erica Snider, Pete Cholewinski</a:t>
            </a:r>
          </a:p>
          <a:p>
            <a:pPr marL="0" indent="0">
              <a:spcBef>
                <a:spcPts val="0"/>
              </a:spcBef>
              <a:buNone/>
            </a:pPr>
            <a:r>
              <a:rPr lang="en-US" sz="1300" dirty="0"/>
              <a:t>Executive Sponsor: Steve Brice</a:t>
            </a:r>
          </a:p>
          <a:p>
            <a:pPr marL="0" indent="0">
              <a:spcBef>
                <a:spcPts val="0"/>
              </a:spcBef>
              <a:buNone/>
            </a:pPr>
            <a:endParaRPr lang="en-US" sz="1300" b="1" dirty="0"/>
          </a:p>
          <a:p>
            <a:pPr marL="0" indent="0">
              <a:spcBef>
                <a:spcPts val="0"/>
              </a:spcBef>
              <a:buNone/>
            </a:pPr>
            <a:r>
              <a:rPr lang="en-US" sz="1300" b="1" dirty="0"/>
              <a:t>Women's Initiative</a:t>
            </a:r>
          </a:p>
          <a:p>
            <a:pPr marL="0" indent="0">
              <a:spcBef>
                <a:spcPts val="0"/>
              </a:spcBef>
              <a:buNone/>
            </a:pPr>
            <a:r>
              <a:rPr lang="en-US" sz="1300" dirty="0"/>
              <a:t>Leadership: The WI Board: Maura Barone, Eileen Beno, Amanda Early, Valerie Higgins, Monika Lasota, Laura Rogas, Julie Saviano</a:t>
            </a:r>
          </a:p>
          <a:p>
            <a:pPr marL="0" indent="0">
              <a:spcBef>
                <a:spcPts val="0"/>
              </a:spcBef>
              <a:buNone/>
            </a:pPr>
            <a:r>
              <a:rPr lang="en-US" sz="1300" dirty="0"/>
              <a:t>Executive Sponsor: Alison Markovitz</a:t>
            </a:r>
          </a:p>
          <a:p>
            <a:pPr marL="0" indent="0">
              <a:spcBef>
                <a:spcPts val="0"/>
              </a:spcBef>
              <a:buNone/>
            </a:pPr>
            <a:endParaRPr lang="en-US" sz="1300" b="1" dirty="0"/>
          </a:p>
          <a:p>
            <a:pPr marL="0" indent="0">
              <a:spcBef>
                <a:spcPts val="0"/>
              </a:spcBef>
              <a:buNone/>
            </a:pPr>
            <a:r>
              <a:rPr lang="en-US" sz="1300" b="1" dirty="0"/>
              <a:t>Fermilab Asian Pacific Association</a:t>
            </a:r>
          </a:p>
          <a:p>
            <a:pPr marL="0" indent="0">
              <a:spcBef>
                <a:spcPts val="0"/>
              </a:spcBef>
              <a:buNone/>
            </a:pPr>
            <a:r>
              <a:rPr lang="en-US" sz="1300" dirty="0"/>
              <a:t>Leadership: Genfa Wu, Yun He, Yi Xie</a:t>
            </a:r>
          </a:p>
          <a:p>
            <a:pPr marL="0" indent="0">
              <a:spcBef>
                <a:spcPts val="0"/>
              </a:spcBef>
              <a:buNone/>
            </a:pPr>
            <a:r>
              <a:rPr lang="en-US" sz="1300" dirty="0"/>
              <a:t>Executive Sponsor: Amber Kenney</a:t>
            </a:r>
          </a:p>
          <a:p>
            <a:pPr marL="0" indent="0">
              <a:spcBef>
                <a:spcPts val="0"/>
              </a:spcBef>
              <a:buNone/>
            </a:pPr>
            <a:endParaRPr lang="en-US" sz="1300" dirty="0"/>
          </a:p>
          <a:p>
            <a:pPr marL="0" indent="0">
              <a:spcBef>
                <a:spcPts val="0"/>
              </a:spcBef>
              <a:buNone/>
            </a:pPr>
            <a:endParaRPr lang="en-US" sz="1300" dirty="0"/>
          </a:p>
          <a:p>
            <a:pPr marL="0" indent="0">
              <a:spcBef>
                <a:spcPts val="0"/>
              </a:spcBef>
              <a:buNone/>
            </a:pPr>
            <a:r>
              <a:rPr lang="en-US" sz="1300" b="1" dirty="0"/>
              <a:t>Inclusivity Journal Club</a:t>
            </a:r>
          </a:p>
          <a:p>
            <a:pPr marL="0" indent="0">
              <a:spcBef>
                <a:spcPts val="0"/>
              </a:spcBef>
              <a:buNone/>
            </a:pPr>
            <a:r>
              <a:rPr lang="en-US" sz="1300" dirty="0"/>
              <a:t>Leadership: Daniel Bowring</a:t>
            </a:r>
          </a:p>
          <a:p>
            <a:pPr marL="0" indent="0">
              <a:spcBef>
                <a:spcPts val="0"/>
              </a:spcBef>
              <a:buNone/>
            </a:pPr>
            <a:endParaRPr lang="en-US" sz="1300" dirty="0"/>
          </a:p>
          <a:p>
            <a:pPr marL="0" indent="0">
              <a:spcBef>
                <a:spcPts val="0"/>
              </a:spcBef>
              <a:buNone/>
            </a:pPr>
            <a:r>
              <a:rPr lang="en-US" sz="1300" b="1" dirty="0"/>
              <a:t>Veterans Group</a:t>
            </a:r>
          </a:p>
          <a:p>
            <a:pPr marL="0" indent="0">
              <a:spcBef>
                <a:spcPts val="0"/>
              </a:spcBef>
              <a:buNone/>
            </a:pPr>
            <a:r>
              <a:rPr lang="en-US" sz="1300" dirty="0"/>
              <a:t>Leadership: Brian Niesman, Brandon White</a:t>
            </a:r>
          </a:p>
          <a:p>
            <a:pPr marL="0" indent="0">
              <a:spcBef>
                <a:spcPts val="0"/>
              </a:spcBef>
              <a:buNone/>
            </a:pPr>
            <a:r>
              <a:rPr lang="en-US" sz="1300" dirty="0"/>
              <a:t>Executive Sponsor: Christopher Mossey</a:t>
            </a:r>
          </a:p>
          <a:p>
            <a:pPr marL="0" indent="0">
              <a:spcBef>
                <a:spcPts val="0"/>
              </a:spcBef>
              <a:buNone/>
            </a:pPr>
            <a:endParaRPr lang="en-US" sz="1300" dirty="0"/>
          </a:p>
          <a:p>
            <a:pPr marL="0" indent="0">
              <a:spcBef>
                <a:spcPts val="0"/>
              </a:spcBef>
              <a:buNone/>
            </a:pPr>
            <a:r>
              <a:rPr lang="en-US" sz="1300" b="1" dirty="0"/>
              <a:t>Fermilab Young Professionals</a:t>
            </a:r>
          </a:p>
          <a:p>
            <a:pPr marL="0" indent="0">
              <a:spcBef>
                <a:spcPts val="0"/>
              </a:spcBef>
              <a:buNone/>
            </a:pPr>
            <a:r>
              <a:rPr lang="en-US" sz="1300" dirty="0"/>
              <a:t>Leadership: The FYP Board: Kerry Aschenbach, Mohammed Elrafih, Michael I Geelhoed, Trevor Nichols, Roshanda Spillers, Ahmed Syed, Jeny Teheran</a:t>
            </a:r>
          </a:p>
          <a:p>
            <a:pPr marL="0" indent="0">
              <a:spcBef>
                <a:spcPts val="0"/>
              </a:spcBef>
              <a:buNone/>
            </a:pPr>
            <a:r>
              <a:rPr lang="en-US" sz="1300" dirty="0"/>
              <a:t>Executive Sponsor: Liz Sexton Kennedy</a:t>
            </a:r>
          </a:p>
          <a:p>
            <a:pPr marL="0" indent="0">
              <a:spcBef>
                <a:spcPts val="0"/>
              </a:spcBef>
              <a:buNone/>
            </a:pPr>
            <a:endParaRPr lang="en-US" sz="1300" dirty="0"/>
          </a:p>
          <a:p>
            <a:pPr marL="0" indent="0">
              <a:spcBef>
                <a:spcPts val="0"/>
              </a:spcBef>
              <a:buNone/>
            </a:pPr>
            <a:r>
              <a:rPr lang="en-US" sz="1300" b="1" dirty="0"/>
              <a:t>Fermilab Society of Women Engineers</a:t>
            </a:r>
          </a:p>
          <a:p>
            <a:pPr marL="0" indent="0">
              <a:spcBef>
                <a:spcPts val="0"/>
              </a:spcBef>
              <a:buNone/>
            </a:pPr>
            <a:r>
              <a:rPr lang="en-US" sz="1300" dirty="0"/>
              <a:t>Leadership: Alyssa Miller, Aisha Ibrahim, Chris Ader</a:t>
            </a:r>
          </a:p>
          <a:p>
            <a:pPr marL="0" indent="0">
              <a:spcBef>
                <a:spcPts val="0"/>
              </a:spcBef>
              <a:buNone/>
            </a:pPr>
            <a:r>
              <a:rPr lang="en-US" sz="1300" dirty="0"/>
              <a:t>Executive Sponsor: Christopher Mossey</a:t>
            </a:r>
          </a:p>
          <a:p>
            <a:pPr marL="0" indent="0">
              <a:spcBef>
                <a:spcPts val="0"/>
              </a:spcBef>
              <a:buNone/>
            </a:pPr>
            <a:endParaRPr lang="en-US" sz="1300" dirty="0"/>
          </a:p>
          <a:p>
            <a:pPr marL="0" indent="0">
              <a:spcBef>
                <a:spcPts val="0"/>
              </a:spcBef>
              <a:buNone/>
            </a:pPr>
            <a:r>
              <a:rPr lang="en-US" sz="1300" b="1" dirty="0"/>
              <a:t>Fermilab Society of Hispanic Prof. Engineers</a:t>
            </a:r>
          </a:p>
          <a:p>
            <a:pPr marL="0" indent="0">
              <a:spcBef>
                <a:spcPts val="0"/>
              </a:spcBef>
              <a:buNone/>
            </a:pPr>
            <a:r>
              <a:rPr lang="en-US" sz="1300" dirty="0"/>
              <a:t>Executive Sponsor: Vanessa Peoples</a:t>
            </a:r>
          </a:p>
        </p:txBody>
      </p:sp>
      <p:sp>
        <p:nvSpPr>
          <p:cNvPr id="7" name="Title 6"/>
          <p:cNvSpPr>
            <a:spLocks noGrp="1"/>
          </p:cNvSpPr>
          <p:nvPr>
            <p:ph type="title"/>
          </p:nvPr>
        </p:nvSpPr>
        <p:spPr>
          <a:xfrm>
            <a:off x="462473" y="250807"/>
            <a:ext cx="8116531" cy="320908"/>
          </a:xfrm>
        </p:spPr>
        <p:txBody>
          <a:bodyPr/>
          <a:lstStyle/>
          <a:p>
            <a:r>
              <a:rPr lang="en-US" sz="1950" dirty="0"/>
              <a:t>LRG Key Contacts - </a:t>
            </a:r>
            <a:r>
              <a:rPr lang="en-US" sz="1950" u="sng" dirty="0">
                <a:highlight>
                  <a:srgbClr val="FFFF00"/>
                </a:highlight>
              </a:rPr>
              <a:t>https://diversity.fnal.gov/resource-groups/</a:t>
            </a:r>
          </a:p>
        </p:txBody>
      </p:sp>
      <p:sp>
        <p:nvSpPr>
          <p:cNvPr id="3" name="Date Placeholder 2"/>
          <p:cNvSpPr>
            <a:spLocks noGrp="1"/>
          </p:cNvSpPr>
          <p:nvPr>
            <p:ph type="dt" sz="half" idx="2"/>
          </p:nvPr>
        </p:nvSpPr>
        <p:spPr/>
        <p:txBody>
          <a:bodyPr/>
          <a:lstStyle/>
          <a:p>
            <a:pPr>
              <a:defRPr/>
            </a:pPr>
            <a:fld id="{FA96D49F-E75B-CA4C-9755-57CB093C34C1}" type="datetime1">
              <a:rPr lang="en-US" smtClean="0"/>
              <a:t>2/24/2022</a:t>
            </a:fld>
            <a:endParaRPr lang="en-US" dirty="0"/>
          </a:p>
        </p:txBody>
      </p:sp>
      <p:sp>
        <p:nvSpPr>
          <p:cNvPr id="4" name="Footer Placeholder 3"/>
          <p:cNvSpPr>
            <a:spLocks noGrp="1"/>
          </p:cNvSpPr>
          <p:nvPr>
            <p:ph type="ftr" sz="quarter" idx="3"/>
          </p:nvPr>
        </p:nvSpPr>
        <p:spPr/>
        <p:txBody>
          <a:bodyPr/>
          <a:lstStyle/>
          <a:p>
            <a:pPr>
              <a:defRPr/>
            </a:pPr>
            <a:r>
              <a:rPr lang="en-US" dirty="0"/>
              <a:t>Laura Rogas | LRG contacts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Tree>
    <p:extLst>
      <p:ext uri="{BB962C8B-B14F-4D97-AF65-F5344CB8AC3E}">
        <p14:creationId xmlns:p14="http://schemas.microsoft.com/office/powerpoint/2010/main" val="1750250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C4E798-DE1D-448F-8265-CBA67E965153}"/>
              </a:ext>
            </a:extLst>
          </p:cNvPr>
          <p:cNvSpPr>
            <a:spLocks noGrp="1"/>
          </p:cNvSpPr>
          <p:nvPr>
            <p:ph idx="1"/>
          </p:nvPr>
        </p:nvSpPr>
        <p:spPr/>
        <p:txBody>
          <a:bodyPr/>
          <a:lstStyle/>
          <a:p>
            <a:r>
              <a:rPr lang="en-US" sz="1400" dirty="0"/>
              <a:t>Procedure available at </a:t>
            </a:r>
            <a:r>
              <a:rPr lang="en-US" sz="1400" dirty="0">
                <a:hlinkClick r:id="rId2"/>
              </a:rPr>
              <a:t>https://policies.fnal.gov/</a:t>
            </a:r>
            <a:endParaRPr lang="en-US" sz="1400" dirty="0"/>
          </a:p>
          <a:p>
            <a:r>
              <a:rPr lang="en-US" sz="1400" dirty="0"/>
              <a:t>Launched in cooperation with the EDI Task Force, Sr. Leadership EDI Council, and Finance Section.</a:t>
            </a:r>
          </a:p>
          <a:p>
            <a:r>
              <a:rPr lang="en-US" sz="1400" dirty="0"/>
              <a:t>“Under the new procedure, employees working 40+ hours a week may charge up to six hours per month on EDI/EPE combined without seeking prior manager approval. This is a change, as manager approval previously was needed. Employees working less than 40 hours per week may charge up to 3% of their regular hours each month without prior manager approval.”</a:t>
            </a:r>
          </a:p>
          <a:p>
            <a:r>
              <a:rPr lang="en-US" sz="1400" dirty="0"/>
              <a:t>Participation with Laboratory Resource Groups is an established EDI activity!</a:t>
            </a:r>
          </a:p>
          <a:p>
            <a:r>
              <a:rPr lang="en-US" sz="1400" dirty="0"/>
              <a:t>Contact your Division/Section Field Financial Manager for the EDI/EPE codes.</a:t>
            </a:r>
          </a:p>
          <a:p>
            <a:r>
              <a:rPr lang="en-US" sz="1400" dirty="0"/>
              <a:t>Regular audits to track use of the codes.</a:t>
            </a:r>
          </a:p>
        </p:txBody>
      </p:sp>
      <p:sp>
        <p:nvSpPr>
          <p:cNvPr id="3" name="Title 2">
            <a:extLst>
              <a:ext uri="{FF2B5EF4-FFF2-40B4-BE49-F238E27FC236}">
                <a16:creationId xmlns:a16="http://schemas.microsoft.com/office/drawing/2014/main" id="{8B6C7B9F-C68D-4352-A00C-5DAC37BDCC36}"/>
              </a:ext>
            </a:extLst>
          </p:cNvPr>
          <p:cNvSpPr>
            <a:spLocks noGrp="1"/>
          </p:cNvSpPr>
          <p:nvPr>
            <p:ph type="title"/>
          </p:nvPr>
        </p:nvSpPr>
        <p:spPr/>
        <p:txBody>
          <a:bodyPr/>
          <a:lstStyle/>
          <a:p>
            <a:r>
              <a:rPr lang="en-US" dirty="0" err="1"/>
              <a:t>Labwide</a:t>
            </a:r>
            <a:r>
              <a:rPr lang="en-US" dirty="0"/>
              <a:t> EDI and EPE time charging codes</a:t>
            </a:r>
          </a:p>
        </p:txBody>
      </p:sp>
      <p:sp>
        <p:nvSpPr>
          <p:cNvPr id="4" name="Date Placeholder 3">
            <a:extLst>
              <a:ext uri="{FF2B5EF4-FFF2-40B4-BE49-F238E27FC236}">
                <a16:creationId xmlns:a16="http://schemas.microsoft.com/office/drawing/2014/main" id="{337D9036-4654-463A-865D-FD95A599A07C}"/>
              </a:ext>
            </a:extLst>
          </p:cNvPr>
          <p:cNvSpPr>
            <a:spLocks noGrp="1"/>
          </p:cNvSpPr>
          <p:nvPr>
            <p:ph type="dt" sz="half" idx="2"/>
          </p:nvPr>
        </p:nvSpPr>
        <p:spPr/>
        <p:txBody>
          <a:bodyPr/>
          <a:lstStyle/>
          <a:p>
            <a:pPr>
              <a:defRPr/>
            </a:pPr>
            <a:fld id="{57ADAB69-348E-2C41-AF41-E98D046040A4}" type="datetime1">
              <a:rPr lang="en-US" smtClean="0"/>
              <a:pPr>
                <a:defRPr/>
              </a:pPr>
              <a:t>2/24/2022</a:t>
            </a:fld>
            <a:endParaRPr lang="en-US" dirty="0"/>
          </a:p>
        </p:txBody>
      </p:sp>
      <p:sp>
        <p:nvSpPr>
          <p:cNvPr id="5" name="Footer Placeholder 4">
            <a:extLst>
              <a:ext uri="{FF2B5EF4-FFF2-40B4-BE49-F238E27FC236}">
                <a16:creationId xmlns:a16="http://schemas.microsoft.com/office/drawing/2014/main" id="{5871ABD7-1EE8-4F0E-9951-997111DFD13E}"/>
              </a:ext>
            </a:extLst>
          </p:cNvPr>
          <p:cNvSpPr>
            <a:spLocks noGrp="1"/>
          </p:cNvSpPr>
          <p:nvPr>
            <p:ph type="ftr" sz="quarter" idx="3"/>
          </p:nvPr>
        </p:nvSpPr>
        <p:spPr/>
        <p:txBody>
          <a:bodyPr/>
          <a:lstStyle/>
          <a:p>
            <a:pPr>
              <a:defRPr/>
            </a:pPr>
            <a:r>
              <a:rPr lang="en-US"/>
              <a:t>Laura Rogas | LRG contacts</a:t>
            </a:r>
            <a:endParaRPr lang="en-US" b="1" dirty="0"/>
          </a:p>
        </p:txBody>
      </p:sp>
      <p:sp>
        <p:nvSpPr>
          <p:cNvPr id="6" name="Slide Number Placeholder 5">
            <a:extLst>
              <a:ext uri="{FF2B5EF4-FFF2-40B4-BE49-F238E27FC236}">
                <a16:creationId xmlns:a16="http://schemas.microsoft.com/office/drawing/2014/main" id="{82F22C2F-5F34-49CC-BE16-8020BF7BE2C4}"/>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8" name="TextBox 7">
            <a:extLst>
              <a:ext uri="{FF2B5EF4-FFF2-40B4-BE49-F238E27FC236}">
                <a16:creationId xmlns:a16="http://schemas.microsoft.com/office/drawing/2014/main" id="{7780F278-10B5-4E34-A490-C3F54EADE092}"/>
              </a:ext>
            </a:extLst>
          </p:cNvPr>
          <p:cNvSpPr txBox="1"/>
          <p:nvPr/>
        </p:nvSpPr>
        <p:spPr>
          <a:xfrm>
            <a:off x="1429304" y="3580340"/>
            <a:ext cx="6285392" cy="1169551"/>
          </a:xfrm>
          <a:prstGeom prst="rect">
            <a:avLst/>
          </a:prstGeom>
          <a:noFill/>
        </p:spPr>
        <p:txBody>
          <a:bodyPr wrap="square" rtlCol="0">
            <a:spAutoFit/>
          </a:bodyPr>
          <a:lstStyle/>
          <a:p>
            <a:pPr marL="0" indent="0" algn="ctr">
              <a:buNone/>
            </a:pPr>
            <a:r>
              <a:rPr lang="en-US" sz="1400" i="1" dirty="0"/>
              <a:t>“Lab leadership encourages participation in EDI and EPE, and this important work supports the mission of the lab. Our goal is to remove barriers and establish clear guidance for participation in these activities by employees across the lab.”</a:t>
            </a:r>
          </a:p>
          <a:p>
            <a:pPr marL="0" indent="0" algn="ctr">
              <a:buNone/>
            </a:pPr>
            <a:endParaRPr lang="en-US" sz="1400" dirty="0"/>
          </a:p>
          <a:p>
            <a:pPr marL="0" indent="0" algn="ctr">
              <a:buNone/>
            </a:pPr>
            <a:r>
              <a:rPr lang="en-US" sz="1400" dirty="0"/>
              <a:t>- Alison Markovitz, Chief Strategic Partnerships Officer</a:t>
            </a:r>
          </a:p>
        </p:txBody>
      </p:sp>
    </p:spTree>
    <p:extLst>
      <p:ext uri="{BB962C8B-B14F-4D97-AF65-F5344CB8AC3E}">
        <p14:creationId xmlns:p14="http://schemas.microsoft.com/office/powerpoint/2010/main" val="2391674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CF010-54D8-4041-BCA5-C088D87EFCAC}"/>
              </a:ext>
            </a:extLst>
          </p:cNvPr>
          <p:cNvSpPr>
            <a:spLocks noGrp="1"/>
          </p:cNvSpPr>
          <p:nvPr>
            <p:ph type="title"/>
          </p:nvPr>
        </p:nvSpPr>
        <p:spPr/>
        <p:txBody>
          <a:bodyPr/>
          <a:lstStyle/>
          <a:p>
            <a:endParaRPr lang="en-US" dirty="0"/>
          </a:p>
        </p:txBody>
      </p:sp>
      <p:pic>
        <p:nvPicPr>
          <p:cNvPr id="10" name="Picture 9">
            <a:extLst>
              <a:ext uri="{FF2B5EF4-FFF2-40B4-BE49-F238E27FC236}">
                <a16:creationId xmlns:a16="http://schemas.microsoft.com/office/drawing/2014/main" id="{A780B359-A65C-4A08-B970-8CA2D2FD43BB}"/>
              </a:ext>
            </a:extLst>
          </p:cNvPr>
          <p:cNvPicPr>
            <a:picLocks noChangeAspect="1"/>
          </p:cNvPicPr>
          <p:nvPr/>
        </p:nvPicPr>
        <p:blipFill rotWithShape="1">
          <a:blip r:embed="rId2"/>
          <a:srcRect l="24228" t="14448" r="22698" b="10696"/>
          <a:stretch/>
        </p:blipFill>
        <p:spPr>
          <a:xfrm rot="5400000">
            <a:off x="1848887" y="658713"/>
            <a:ext cx="1866190" cy="2065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descr="A group of people posing for a photo&#10;&#10;Description automatically generated">
            <a:extLst>
              <a:ext uri="{FF2B5EF4-FFF2-40B4-BE49-F238E27FC236}">
                <a16:creationId xmlns:a16="http://schemas.microsoft.com/office/drawing/2014/main" id="{2ABACE21-F96B-48D9-94AC-9506CC743222}"/>
              </a:ext>
            </a:extLst>
          </p:cNvPr>
          <p:cNvPicPr>
            <a:picLocks noChangeAspect="1"/>
          </p:cNvPicPr>
          <p:nvPr/>
        </p:nvPicPr>
        <p:blipFill rotWithShape="1">
          <a:blip r:embed="rId3"/>
          <a:srcRect l="7999" t="18374" r="3320" b="32074"/>
          <a:stretch/>
        </p:blipFill>
        <p:spPr>
          <a:xfrm>
            <a:off x="3748390" y="676780"/>
            <a:ext cx="2951224" cy="10862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27833B50-48E9-4BB5-A179-72E3CAB1A430}"/>
              </a:ext>
            </a:extLst>
          </p:cNvPr>
          <p:cNvPicPr>
            <a:picLocks noChangeAspect="1"/>
          </p:cNvPicPr>
          <p:nvPr/>
        </p:nvPicPr>
        <p:blipFill rotWithShape="1">
          <a:blip r:embed="rId4"/>
          <a:srcRect l="14845" t="12223" r="13402" b="15098"/>
          <a:stretch/>
        </p:blipFill>
        <p:spPr>
          <a:xfrm>
            <a:off x="5027679" y="1490366"/>
            <a:ext cx="2725513" cy="15529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Content Placeholder 13">
            <a:extLst>
              <a:ext uri="{FF2B5EF4-FFF2-40B4-BE49-F238E27FC236}">
                <a16:creationId xmlns:a16="http://schemas.microsoft.com/office/drawing/2014/main" id="{943DC5F9-2E60-4D28-A000-F567222A6B04}"/>
              </a:ext>
            </a:extLst>
          </p:cNvPr>
          <p:cNvPicPr>
            <a:picLocks noGrp="1" noChangeAspect="1"/>
          </p:cNvPicPr>
          <p:nvPr>
            <p:ph idx="1"/>
          </p:nvPr>
        </p:nvPicPr>
        <p:blipFill rotWithShape="1">
          <a:blip r:embed="rId5"/>
          <a:srcRect l="6940" t="24693" r="4864" b="10553"/>
          <a:stretch/>
        </p:blipFill>
        <p:spPr>
          <a:xfrm>
            <a:off x="1543185" y="1763075"/>
            <a:ext cx="2488726" cy="18902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05F6522E-72E0-46FB-8BE0-7E97F022F065}"/>
              </a:ext>
            </a:extLst>
          </p:cNvPr>
          <p:cNvPicPr>
            <a:picLocks noChangeAspect="1"/>
          </p:cNvPicPr>
          <p:nvPr/>
        </p:nvPicPr>
        <p:blipFill rotWithShape="1">
          <a:blip r:embed="rId6"/>
          <a:srcRect l="6469" t="15754" b="25268"/>
          <a:stretch/>
        </p:blipFill>
        <p:spPr>
          <a:xfrm>
            <a:off x="4020778" y="2217985"/>
            <a:ext cx="2948417" cy="13940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4F9E49E7-ED51-4350-AE0E-D42A1E774946}"/>
              </a:ext>
            </a:extLst>
          </p:cNvPr>
          <p:cNvPicPr>
            <a:picLocks noChangeAspect="1"/>
          </p:cNvPicPr>
          <p:nvPr/>
        </p:nvPicPr>
        <p:blipFill>
          <a:blip r:embed="rId7"/>
          <a:srcRect/>
          <a:stretch/>
        </p:blipFill>
        <p:spPr>
          <a:xfrm>
            <a:off x="1902792" y="2844697"/>
            <a:ext cx="2488726" cy="18661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a:extLst>
              <a:ext uri="{FF2B5EF4-FFF2-40B4-BE49-F238E27FC236}">
                <a16:creationId xmlns:a16="http://schemas.microsoft.com/office/drawing/2014/main" id="{5643FDE3-DBF9-4313-8C21-505D9526B3A9}"/>
              </a:ext>
            </a:extLst>
          </p:cNvPr>
          <p:cNvPicPr>
            <a:picLocks noChangeAspect="1"/>
          </p:cNvPicPr>
          <p:nvPr/>
        </p:nvPicPr>
        <p:blipFill rotWithShape="1">
          <a:blip r:embed="rId8"/>
          <a:srcRect t="30529" b="26598"/>
          <a:stretch/>
        </p:blipFill>
        <p:spPr>
          <a:xfrm>
            <a:off x="5027679" y="3098750"/>
            <a:ext cx="2687972" cy="15370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68190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9260414-2F1A-4466-A066-983098F2FF40}"/>
              </a:ext>
            </a:extLst>
          </p:cNvPr>
          <p:cNvSpPr>
            <a:spLocks noGrp="1"/>
          </p:cNvSpPr>
          <p:nvPr>
            <p:ph idx="1"/>
          </p:nvPr>
        </p:nvSpPr>
        <p:spPr>
          <a:xfrm>
            <a:off x="1429378" y="289561"/>
            <a:ext cx="4512833" cy="4296257"/>
          </a:xfrm>
        </p:spPr>
        <p:txBody>
          <a:bodyPr>
            <a:normAutofit fontScale="55000" lnSpcReduction="20000"/>
          </a:bodyPr>
          <a:lstStyle/>
          <a:p>
            <a:pPr marL="260747">
              <a:lnSpc>
                <a:spcPct val="120000"/>
              </a:lnSpc>
              <a:spcBef>
                <a:spcPts val="75"/>
              </a:spcBef>
              <a:spcAft>
                <a:spcPts val="900"/>
              </a:spcAft>
              <a:buFont typeface="Wingdings" panose="05000000000000000000" pitchFamily="2" charset="2"/>
              <a:buChar char="q"/>
            </a:pPr>
            <a:r>
              <a:rPr lang="en-US" dirty="0"/>
              <a:t>In October 2016, Fermilab became a SWE corporate member and created the </a:t>
            </a:r>
            <a:r>
              <a:rPr lang="en-US" dirty="0" err="1"/>
              <a:t>fSWE</a:t>
            </a:r>
            <a:r>
              <a:rPr lang="en-US" dirty="0"/>
              <a:t> LRG.</a:t>
            </a:r>
          </a:p>
          <a:p>
            <a:pPr marL="260747">
              <a:lnSpc>
                <a:spcPct val="120000"/>
              </a:lnSpc>
              <a:spcBef>
                <a:spcPts val="75"/>
              </a:spcBef>
              <a:spcAft>
                <a:spcPts val="900"/>
              </a:spcAft>
              <a:buFont typeface="Wingdings" panose="05000000000000000000" pitchFamily="2" charset="2"/>
              <a:buChar char="q"/>
            </a:pPr>
            <a:r>
              <a:rPr lang="en-US" dirty="0" err="1"/>
              <a:t>fSWE</a:t>
            </a:r>
            <a:r>
              <a:rPr lang="en-US" dirty="0"/>
              <a:t> is </a:t>
            </a:r>
            <a:r>
              <a:rPr lang="en-US" b="1" dirty="0">
                <a:solidFill>
                  <a:srgbClr val="002060"/>
                </a:solidFill>
              </a:rPr>
              <a:t>open to ALL employees </a:t>
            </a:r>
            <a:r>
              <a:rPr lang="en-US" dirty="0"/>
              <a:t>in Fermilab, including regular full-time, part-time, hourly, and salaried employees, regardless of gender identity or SWE membership status.</a:t>
            </a:r>
          </a:p>
          <a:p>
            <a:pPr algn="ctr">
              <a:lnSpc>
                <a:spcPct val="120000"/>
              </a:lnSpc>
              <a:spcBef>
                <a:spcPts val="75"/>
              </a:spcBef>
              <a:spcAft>
                <a:spcPts val="900"/>
              </a:spcAft>
            </a:pPr>
            <a:r>
              <a:rPr lang="en-US" sz="1650" i="1" dirty="0"/>
              <a:t>Join anytime by sending an email to listserv@fnal.gov with a BLANK subject and within the body only </a:t>
            </a:r>
          </a:p>
          <a:p>
            <a:pPr algn="ctr">
              <a:lnSpc>
                <a:spcPct val="120000"/>
              </a:lnSpc>
              <a:spcBef>
                <a:spcPts val="75"/>
              </a:spcBef>
              <a:spcAft>
                <a:spcPts val="900"/>
              </a:spcAft>
            </a:pPr>
            <a:r>
              <a:rPr lang="en-US" sz="1425" i="1" dirty="0"/>
              <a:t>SUBSCRIBE FERMI-SOCIETY-OF-WOMEN-ENGINEERS FirstName </a:t>
            </a:r>
            <a:r>
              <a:rPr lang="en-US" sz="1425" i="1" dirty="0" err="1"/>
              <a:t>LastName</a:t>
            </a:r>
            <a:endParaRPr lang="en-US" sz="1425" i="1" dirty="0"/>
          </a:p>
          <a:p>
            <a:pPr marL="260747">
              <a:lnSpc>
                <a:spcPct val="120000"/>
              </a:lnSpc>
              <a:spcBef>
                <a:spcPts val="75"/>
              </a:spcBef>
              <a:spcAft>
                <a:spcPts val="900"/>
              </a:spcAft>
              <a:buFont typeface="Wingdings" panose="05000000000000000000" pitchFamily="2" charset="2"/>
              <a:buChar char="q"/>
            </a:pPr>
            <a:r>
              <a:rPr lang="en-US" b="1" dirty="0">
                <a:solidFill>
                  <a:srgbClr val="002060"/>
                </a:solidFill>
              </a:rPr>
              <a:t>Nine lab-paid professional memberships </a:t>
            </a:r>
            <a:r>
              <a:rPr lang="en-US" dirty="0"/>
              <a:t>are available each year. Application period is in May/June.</a:t>
            </a:r>
          </a:p>
          <a:p>
            <a:pPr marL="260747">
              <a:lnSpc>
                <a:spcPct val="120000"/>
              </a:lnSpc>
              <a:spcBef>
                <a:spcPts val="75"/>
              </a:spcBef>
              <a:spcAft>
                <a:spcPts val="900"/>
              </a:spcAft>
              <a:buFont typeface="Wingdings" panose="05000000000000000000" pitchFamily="2" charset="2"/>
              <a:buChar char="q"/>
            </a:pPr>
            <a:r>
              <a:rPr lang="en-US" dirty="0"/>
              <a:t>Initial efforts focused on establishing </a:t>
            </a:r>
            <a:r>
              <a:rPr lang="en-US" b="1" dirty="0">
                <a:solidFill>
                  <a:srgbClr val="002060"/>
                </a:solidFill>
              </a:rPr>
              <a:t>hiring/outreach at the national conference :  8.4% female engineers (2017) -&gt; 12.6% (2021)</a:t>
            </a:r>
          </a:p>
          <a:p>
            <a:pPr marL="260747" algn="ctr">
              <a:lnSpc>
                <a:spcPct val="120000"/>
              </a:lnSpc>
              <a:spcBef>
                <a:spcPts val="75"/>
              </a:spcBef>
              <a:spcAft>
                <a:spcPts val="900"/>
              </a:spcAft>
            </a:pPr>
            <a:r>
              <a:rPr lang="en-US" i="1"/>
              <a:t>WE </a:t>
            </a:r>
            <a:r>
              <a:rPr lang="en-US" i="1" dirty="0"/>
              <a:t>2019 : Conducted 23 onsite interviews with “offers in hand”, resulting in 2 new hires from 3 job offers extended</a:t>
            </a:r>
          </a:p>
          <a:p>
            <a:pPr marL="260747" algn="ctr">
              <a:lnSpc>
                <a:spcPct val="120000"/>
              </a:lnSpc>
              <a:spcBef>
                <a:spcPts val="75"/>
              </a:spcBef>
              <a:spcAft>
                <a:spcPts val="900"/>
              </a:spcAft>
            </a:pPr>
            <a:r>
              <a:rPr lang="en-US" i="1" dirty="0"/>
              <a:t>2021: </a:t>
            </a:r>
            <a:r>
              <a:rPr lang="en-US" dirty="0"/>
              <a:t>https://youtu.be/486tO1fXk9g</a:t>
            </a:r>
            <a:endParaRPr lang="en-US" i="1" dirty="0"/>
          </a:p>
          <a:p>
            <a:pPr marL="260747">
              <a:lnSpc>
                <a:spcPct val="120000"/>
              </a:lnSpc>
              <a:spcBef>
                <a:spcPts val="75"/>
              </a:spcBef>
              <a:spcAft>
                <a:spcPts val="900"/>
              </a:spcAft>
              <a:buFont typeface="Wingdings" panose="05000000000000000000" pitchFamily="2" charset="2"/>
              <a:buChar char="q"/>
            </a:pPr>
            <a:r>
              <a:rPr lang="en-US" dirty="0"/>
              <a:t>Recent efforts focused on </a:t>
            </a:r>
            <a:r>
              <a:rPr lang="en-US" b="1" dirty="0">
                <a:solidFill>
                  <a:srgbClr val="002060"/>
                </a:solidFill>
              </a:rPr>
              <a:t>sharing </a:t>
            </a:r>
            <a:r>
              <a:rPr lang="en-US" b="1" dirty="0" err="1">
                <a:solidFill>
                  <a:srgbClr val="002060"/>
                </a:solidFill>
              </a:rPr>
              <a:t>fSWE</a:t>
            </a:r>
            <a:r>
              <a:rPr lang="en-US" b="1" dirty="0">
                <a:solidFill>
                  <a:srgbClr val="002060"/>
                </a:solidFill>
              </a:rPr>
              <a:t> resources and partnerships</a:t>
            </a:r>
            <a:r>
              <a:rPr lang="en-US" dirty="0">
                <a:solidFill>
                  <a:srgbClr val="002060"/>
                </a:solidFill>
              </a:rPr>
              <a:t> </a:t>
            </a:r>
            <a:r>
              <a:rPr lang="en-US" dirty="0"/>
              <a:t>with Fermilab community</a:t>
            </a:r>
          </a:p>
          <a:p>
            <a:pPr marL="260747" algn="ctr">
              <a:lnSpc>
                <a:spcPct val="120000"/>
              </a:lnSpc>
              <a:spcBef>
                <a:spcPts val="75"/>
              </a:spcBef>
              <a:spcAft>
                <a:spcPts val="900"/>
              </a:spcAft>
            </a:pPr>
            <a:r>
              <a:rPr lang="en-US" i="1" dirty="0"/>
              <a:t>Fall 2021 : "Leveraging Male Allies to Champion Gender Inclusion and Equity“ </a:t>
            </a:r>
          </a:p>
        </p:txBody>
      </p:sp>
      <p:sp>
        <p:nvSpPr>
          <p:cNvPr id="10" name="Picture Placeholder 9">
            <a:extLst>
              <a:ext uri="{FF2B5EF4-FFF2-40B4-BE49-F238E27FC236}">
                <a16:creationId xmlns:a16="http://schemas.microsoft.com/office/drawing/2014/main" id="{A2C4B1B4-4DEB-47AB-96B8-F83B2735C458}"/>
              </a:ext>
            </a:extLst>
          </p:cNvPr>
          <p:cNvSpPr>
            <a:spLocks noGrp="1"/>
          </p:cNvSpPr>
          <p:nvPr>
            <p:ph type="pic" sz="quarter" idx="11"/>
          </p:nvPr>
        </p:nvSpPr>
        <p:spPr/>
      </p:sp>
      <p:pic>
        <p:nvPicPr>
          <p:cNvPr id="5" name="Content Placeholder 7" descr="A picture containing text, newspaper, screenshot&#10;&#10;Description automatically generated">
            <a:extLst>
              <a:ext uri="{FF2B5EF4-FFF2-40B4-BE49-F238E27FC236}">
                <a16:creationId xmlns:a16="http://schemas.microsoft.com/office/drawing/2014/main" id="{1BD2CE81-6482-427E-86C4-E792BB327127}"/>
              </a:ext>
            </a:extLst>
          </p:cNvPr>
          <p:cNvPicPr>
            <a:picLocks noChangeAspect="1"/>
          </p:cNvPicPr>
          <p:nvPr/>
        </p:nvPicPr>
        <p:blipFill>
          <a:blip r:embed="rId3"/>
          <a:stretch>
            <a:fillRect/>
          </a:stretch>
        </p:blipFill>
        <p:spPr>
          <a:xfrm>
            <a:off x="5942211" y="2470547"/>
            <a:ext cx="1948895" cy="1833476"/>
          </a:xfrm>
          <a:prstGeom prst="rect">
            <a:avLst/>
          </a:prstGeom>
        </p:spPr>
      </p:pic>
      <p:pic>
        <p:nvPicPr>
          <p:cNvPr id="6" name="Content Placeholder 2" descr="A picture containing text, newspaper&#10;&#10;Description automatically generated">
            <a:extLst>
              <a:ext uri="{FF2B5EF4-FFF2-40B4-BE49-F238E27FC236}">
                <a16:creationId xmlns:a16="http://schemas.microsoft.com/office/drawing/2014/main" id="{39AFAB7D-0FD8-4472-98FE-FB0D64C02A14}"/>
              </a:ext>
            </a:extLst>
          </p:cNvPr>
          <p:cNvPicPr>
            <a:picLocks noChangeAspect="1"/>
          </p:cNvPicPr>
          <p:nvPr/>
        </p:nvPicPr>
        <p:blipFill>
          <a:blip r:embed="rId4"/>
          <a:stretch>
            <a:fillRect/>
          </a:stretch>
        </p:blipFill>
        <p:spPr>
          <a:xfrm>
            <a:off x="5942211" y="645253"/>
            <a:ext cx="1948895" cy="1792436"/>
          </a:xfrm>
          <a:prstGeom prst="rect">
            <a:avLst/>
          </a:prstGeom>
        </p:spPr>
      </p:pic>
    </p:spTree>
    <p:extLst>
      <p:ext uri="{BB962C8B-B14F-4D97-AF65-F5344CB8AC3E}">
        <p14:creationId xmlns:p14="http://schemas.microsoft.com/office/powerpoint/2010/main" val="2372828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Autofit/>
          </a:bodyPr>
          <a:lstStyle/>
          <a:p>
            <a:r>
              <a:rPr lang="en-US" sz="1800" dirty="0"/>
              <a:t>Fermilab Young Professionals Buddy Program </a:t>
            </a:r>
          </a:p>
          <a:p>
            <a:r>
              <a:rPr lang="en-US" sz="1800" dirty="0"/>
              <a:t>Buddies</a:t>
            </a:r>
          </a:p>
        </p:txBody>
      </p:sp>
      <p:sp>
        <p:nvSpPr>
          <p:cNvPr id="4" name="Text Placeholder 3"/>
          <p:cNvSpPr>
            <a:spLocks noGrp="1"/>
          </p:cNvSpPr>
          <p:nvPr>
            <p:ph type="body" sz="quarter" idx="10"/>
          </p:nvPr>
        </p:nvSpPr>
        <p:spPr>
          <a:xfrm>
            <a:off x="341924" y="3989908"/>
            <a:ext cx="8499231" cy="935794"/>
          </a:xfrm>
        </p:spPr>
        <p:txBody>
          <a:bodyPr/>
          <a:lstStyle/>
          <a:p>
            <a:r>
              <a:rPr lang="en-US" sz="1400" dirty="0">
                <a:latin typeface="Helvetica" panose="020B0604020202020204" pitchFamily="34" charset="0"/>
                <a:cs typeface="Helvetica" panose="020B0604020202020204" pitchFamily="34" charset="0"/>
              </a:rPr>
              <a:t>Michael Geelhoed AD/MSD	</a:t>
            </a:r>
          </a:p>
          <a:p>
            <a:r>
              <a:rPr lang="en-US" sz="1400" dirty="0">
                <a:effectLst/>
                <a:latin typeface="Helvetica" panose="020B0604020202020204" pitchFamily="34" charset="0"/>
                <a:ea typeface="Calibri" panose="020F0502020204030204" pitchFamily="34" charset="0"/>
                <a:cs typeface="Helvetica" panose="020B0604020202020204" pitchFamily="34" charset="0"/>
              </a:rPr>
              <a:t>Connecting to Our Community</a:t>
            </a:r>
          </a:p>
          <a:p>
            <a:r>
              <a:rPr lang="en-US" sz="1400" dirty="0">
                <a:latin typeface="Helvetica" panose="020B0604020202020204" pitchFamily="34" charset="0"/>
                <a:cs typeface="Helvetica" panose="020B0604020202020204" pitchFamily="34" charset="0"/>
              </a:rPr>
              <a:t>February 24</a:t>
            </a:r>
            <a:r>
              <a:rPr lang="en-US" sz="1400" baseline="30000" dirty="0">
                <a:latin typeface="Helvetica" panose="020B0604020202020204" pitchFamily="34" charset="0"/>
                <a:cs typeface="Helvetica" panose="020B0604020202020204" pitchFamily="34" charset="0"/>
              </a:rPr>
              <a:t>th</a:t>
            </a:r>
            <a:r>
              <a:rPr lang="en-US" sz="1400" dirty="0">
                <a:latin typeface="Helvetica" panose="020B0604020202020204" pitchFamily="34" charset="0"/>
                <a:cs typeface="Helvetica" panose="020B0604020202020204" pitchFamily="34" charset="0"/>
              </a:rPr>
              <a:t> 2022</a:t>
            </a:r>
          </a:p>
        </p:txBody>
      </p:sp>
    </p:spTree>
    <p:extLst>
      <p:ext uri="{BB962C8B-B14F-4D97-AF65-F5344CB8AC3E}">
        <p14:creationId xmlns:p14="http://schemas.microsoft.com/office/powerpoint/2010/main" val="1989597527"/>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2.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5.xml><?xml version="1.0" encoding="utf-8"?>
<a:theme xmlns:a="http://schemas.openxmlformats.org/drawingml/2006/main" name="NEW _SWE_PowerPoint_Template 1_06_16_15">
  <a:themeElements>
    <a:clrScheme name="SWE Theme 1">
      <a:dk1>
        <a:srgbClr val="575072"/>
      </a:dk1>
      <a:lt1>
        <a:sysClr val="window" lastClr="FFFFFF"/>
      </a:lt1>
      <a:dk2>
        <a:srgbClr val="DCC554"/>
      </a:dk2>
      <a:lt2>
        <a:srgbClr val="999799"/>
      </a:lt2>
      <a:accent1>
        <a:srgbClr val="554F6F"/>
      </a:accent1>
      <a:accent2>
        <a:srgbClr val="999799"/>
      </a:accent2>
      <a:accent3>
        <a:srgbClr val="D4BB43"/>
      </a:accent3>
      <a:accent4>
        <a:srgbClr val="575072"/>
      </a:accent4>
      <a:accent5>
        <a:srgbClr val="999799"/>
      </a:accent5>
      <a:accent6>
        <a:srgbClr val="FFFFFF"/>
      </a:accent6>
      <a:hlink>
        <a:srgbClr val="575171"/>
      </a:hlink>
      <a:folHlink>
        <a:srgbClr val="D4BB43"/>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type xmlns="1ca2dbe6-2f41-4b2c-b11e-d1c3ef59c030" xsi:nil="true"/>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942F391CFA5F4B8A7E392E1AD0A656" ma:contentTypeVersion="6" ma:contentTypeDescription="Create a new document." ma:contentTypeScope="" ma:versionID="4ce87f5bc963a3cf3435f9c68c2ca314">
  <xsd:schema xmlns:xsd="http://www.w3.org/2001/XMLSchema" xmlns:xs="http://www.w3.org/2001/XMLSchema" xmlns:p="http://schemas.microsoft.com/office/2006/metadata/properties" xmlns:ns1="http://schemas.microsoft.com/sharepoint/v3" xmlns:ns2="1ca2dbe6-2f41-4b2c-b11e-d1c3ef59c030" targetNamespace="http://schemas.microsoft.com/office/2006/metadata/properties" ma:root="true" ma:fieldsID="b559162f5d15123be8b8e7a3d971875e" ns1:_="" ns2:_="">
    <xsd:import namespace="http://schemas.microsoft.com/sharepoint/v3"/>
    <xsd:import namespace="1ca2dbe6-2f41-4b2c-b11e-d1c3ef59c030"/>
    <xsd:element name="properties">
      <xsd:complexType>
        <xsd:sequence>
          <xsd:element name="documentManagement">
            <xsd:complexType>
              <xsd:all>
                <xsd:element ref="ns2:document_x0020_type"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ca2dbe6-2f41-4b2c-b11e-d1c3ef59c030" elementFormDefault="qualified">
    <xsd:import namespace="http://schemas.microsoft.com/office/2006/documentManagement/types"/>
    <xsd:import namespace="http://schemas.microsoft.com/office/infopath/2007/PartnerControls"/>
    <xsd:element name="document_x0020_type" ma:index="3" nillable="true" ma:displayName="document type" ma:format="RadioButtons" ma:internalName="document_x0020_type" ma:readOnly="false">
      <xsd:simpleType>
        <xsd:restriction base="dms:Choice">
          <xsd:enumeration value="Draft"/>
          <xsd:enumeration value="In Progress"/>
          <xsd:enumeration value="Final"/>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37CE79-21DF-487A-BB78-7EB36AF39427}">
  <ds:schemaRefs>
    <ds:schemaRef ds:uri="http://schemas.microsoft.com/office/2006/metadata/properties"/>
    <ds:schemaRef ds:uri="http://schemas.microsoft.com/office/infopath/2007/PartnerControls"/>
    <ds:schemaRef ds:uri="1ca2dbe6-2f41-4b2c-b11e-d1c3ef59c030"/>
    <ds:schemaRef ds:uri="http://schemas.microsoft.com/sharepoint/v3"/>
  </ds:schemaRefs>
</ds:datastoreItem>
</file>

<file path=customXml/itemProps2.xml><?xml version="1.0" encoding="utf-8"?>
<ds:datastoreItem xmlns:ds="http://schemas.openxmlformats.org/officeDocument/2006/customXml" ds:itemID="{24E502B2-C18E-4F10-86A8-30D7C1E3BE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ca2dbe6-2f41-4b2c-b11e-d1c3ef59c0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0B8D1D-94CA-415D-BBD7-B710DE5201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FNAL_Powerpoint_16x9-seasons_052121</Template>
  <TotalTime>537</TotalTime>
  <Words>2395</Words>
  <Application>Microsoft Office PowerPoint</Application>
  <PresentationFormat>On-screen Show (16:9)</PresentationFormat>
  <Paragraphs>327</Paragraphs>
  <Slides>24</Slides>
  <Notes>12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24</vt:i4>
      </vt:variant>
    </vt:vector>
  </HeadingPairs>
  <TitlesOfParts>
    <vt:vector size="38" baseType="lpstr">
      <vt:lpstr>Abadi Extra Light</vt:lpstr>
      <vt:lpstr>Arial</vt:lpstr>
      <vt:lpstr>Arial Narrow</vt:lpstr>
      <vt:lpstr>Calibri</vt:lpstr>
      <vt:lpstr>Calibri Light</vt:lpstr>
      <vt:lpstr>Courier New</vt:lpstr>
      <vt:lpstr>Helvetica</vt:lpstr>
      <vt:lpstr>Lucida Grande</vt:lpstr>
      <vt:lpstr>Wingdings</vt:lpstr>
      <vt:lpstr>Fermilab_PPT_090915</vt:lpstr>
      <vt:lpstr>1_Fermilab_PPT_090915</vt:lpstr>
      <vt:lpstr>Office Theme</vt:lpstr>
      <vt:lpstr>2_Fermilab_PPT_090915</vt:lpstr>
      <vt:lpstr>NEW _SWE_PowerPoint_Template 1_06_16_15</vt:lpstr>
      <vt:lpstr>PowerPoint Presentation</vt:lpstr>
      <vt:lpstr>Today’s Lineup</vt:lpstr>
      <vt:lpstr>D&amp;I Specialist for Culture, Climate and Belonging at the Office of Equity, Diversity and Inclusion: Anahí Ruiz Beltran</vt:lpstr>
      <vt:lpstr>D&amp;I Specialist for Workforce Pathways &amp; Community Outreach</vt:lpstr>
      <vt:lpstr>LRG Key Contacts - https://diversity.fnal.gov/resource-groups/</vt:lpstr>
      <vt:lpstr>Labwide EDI and EPE time charging codes</vt:lpstr>
      <vt:lpstr>PowerPoint Presentation</vt:lpstr>
      <vt:lpstr>PowerPoint Presentation</vt:lpstr>
      <vt:lpstr>PowerPoint Presentation</vt:lpstr>
      <vt:lpstr>FYP Buddy Program – Mission and Objective</vt:lpstr>
      <vt:lpstr>FYP Buddy Program – Mission and Objective</vt:lpstr>
      <vt:lpstr>FYP Buddy Program – Mission and Objective</vt:lpstr>
      <vt:lpstr>FYP Buddy Program – Mission and Objective</vt:lpstr>
      <vt:lpstr>FYP Buddy Program</vt:lpstr>
      <vt:lpstr>FYP Buddy Program</vt:lpstr>
      <vt:lpstr>FYP Buddy Program</vt:lpstr>
      <vt:lpstr>FYP Buddy Program</vt:lpstr>
      <vt:lpstr>FYP Buddy Program</vt:lpstr>
      <vt:lpstr>FYP Buddy Program – Success</vt:lpstr>
      <vt:lpstr>FYP Buddy Program</vt:lpstr>
      <vt:lpstr>Spectrum - Fermilab’s LGBTQ+ Resource Group</vt:lpstr>
      <vt:lpstr>DuPage County ACT-SO | NSBE Jr.</vt:lpstr>
      <vt:lpstr>PowerPoint Presentation</vt:lpstr>
      <vt:lpstr>Any final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J. Rogas</dc:creator>
  <cp:lastModifiedBy>Cheryl Keaty</cp:lastModifiedBy>
  <cp:revision>27</cp:revision>
  <cp:lastPrinted>2014-01-20T19:40:21Z</cp:lastPrinted>
  <dcterms:created xsi:type="dcterms:W3CDTF">2021-08-03T13:52:55Z</dcterms:created>
  <dcterms:modified xsi:type="dcterms:W3CDTF">2022-02-24T20:27:31Z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0x010100A1942F391CFA5F4B8A7E392E1AD0A656</vt:lpwstr>
  </property>
</Properties>
</file>