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265" r:id="rId3"/>
    <p:sldId id="266" r:id="rId4"/>
    <p:sldId id="270" r:id="rId5"/>
    <p:sldId id="271" r:id="rId6"/>
    <p:sldId id="268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7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2/10/2022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2/10/2022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2/10/2022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2/10/2022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2/10/2022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2/10/2022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2/10/2022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2/10/2022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2/10/2022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2/10/2022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2/10/2022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2/10/2022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MZI tuning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Aleksandr Romanov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Quantum optics at IOTA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11 February 2022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MZI alignment 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517674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There are 2(+2) free parameters (two planes):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The points of splitting at the last splitter should coincide: 1+1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Incident angles at the last splitter should coincide: 1+1</a:t>
            </a: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Horizontal plane: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Point of contact can be adjusted with a single translation stage of any mirror or splitter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Two angular modes:</a:t>
            </a:r>
          </a:p>
          <a:p>
            <a:pPr lvl="2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Rotation of the last splitter </a:t>
            </a: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Vertical plane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Translation: +a tilt of the first splitter &amp; -a tilt of the mirror in the reflected arm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Two angles</a:t>
            </a:r>
          </a:p>
          <a:p>
            <a:pPr lvl="2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Tilt of the last splitter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2/10/2022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Presenter | Presentation Title</a:t>
            </a:r>
            <a:endParaRPr lang="en-US" altLang="en-US" sz="1200" b="1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60B94-02E2-40A3-993E-72C66E834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MZI components shifts in plane</a:t>
            </a:r>
          </a:p>
        </p:txBody>
      </p:sp>
      <p:pic>
        <p:nvPicPr>
          <p:cNvPr id="8" name="Content Placeholder 7" descr="Chart, diagram, box and whisker chart&#10;&#10;Description automatically generated">
            <a:extLst>
              <a:ext uri="{FF2B5EF4-FFF2-40B4-BE49-F238E27FC236}">
                <a16:creationId xmlns:a16="http://schemas.microsoft.com/office/drawing/2014/main" id="{68B0375E-9C18-40DF-B142-EC2E75FD7C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9200" y="1042988"/>
            <a:ext cx="6331313" cy="4987925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00D7A-1B4A-4332-A4FF-7E68D1F2A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9BEA-2B91-403F-ADA4-053DEE04721E}" type="datetime1">
              <a:rPr lang="en-US" altLang="en-US" smtClean="0"/>
              <a:pPr/>
              <a:t>2/11/2022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1F9A4-24A3-457C-A734-5996A1AE6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4EB9A-77B3-405D-9A97-7F580EC82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893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4EC76-2B3C-4BF2-97C4-469B47794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MZI components tilts in plane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F04D2AC-C67D-41B6-87CE-559CE206A6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3332" y="3535426"/>
            <a:ext cx="3048" cy="3048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8CA14-9B34-4E42-8DDF-5BF04F36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9BEA-2B91-403F-ADA4-053DEE04721E}" type="datetime1">
              <a:rPr lang="en-US" altLang="en-US" smtClean="0"/>
              <a:pPr/>
              <a:t>2/11/2022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B7C43-5328-4A57-8B8F-BA6C42E4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7794B-93B9-455F-8411-A0764F71E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AA77ACB1-CA82-44A4-85E3-AF3E1A3354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5137" y="1102964"/>
            <a:ext cx="5033726" cy="465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21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970F8-8680-4D17-BD77-5F90B4EFF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MZI delay 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D719B-6B8B-4586-8947-172C7B443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Horizontal plane adjustment:</a:t>
            </a:r>
          </a:p>
          <a:p>
            <a:r>
              <a:rPr lang="en-US" dirty="0"/>
              <a:t>Reflected arm</a:t>
            </a:r>
          </a:p>
          <a:p>
            <a:pPr lvl="1"/>
            <a:r>
              <a:rPr lang="en-US" dirty="0"/>
              <a:t>+a tilt of the first splitter, +a tilt of the second mirror &amp; shift of the second mirror to keep spot at the last splitter fixed</a:t>
            </a:r>
          </a:p>
          <a:p>
            <a:r>
              <a:rPr lang="en-US" dirty="0"/>
              <a:t>Path-through arm</a:t>
            </a:r>
          </a:p>
          <a:p>
            <a:pPr lvl="1"/>
            <a:r>
              <a:rPr lang="en-US" dirty="0"/>
              <a:t>+a tilt of the second mirror, shift of the second mirror to keep spot at the last splitter fixed &amp; +a tilt of the last splitter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0990B-5E78-4ACE-9D20-87F42E28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9BEA-2B91-403F-ADA4-053DEE04721E}" type="datetime1">
              <a:rPr lang="en-US" altLang="en-US" smtClean="0"/>
              <a:pPr/>
              <a:t>2/10/2022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6D63F-4EA6-44FA-BA84-324AE8A6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51BA4-AAE4-42DB-BB6C-F04682FD9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6271789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1555</TotalTime>
  <Words>207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</vt:lpstr>
      <vt:lpstr>FNAL_TemplateMac_060514</vt:lpstr>
      <vt:lpstr>Fermilab: Footer Only</vt:lpstr>
      <vt:lpstr>MZI tuning</vt:lpstr>
      <vt:lpstr>MZI alignment </vt:lpstr>
      <vt:lpstr>MZI components shifts in plane</vt:lpstr>
      <vt:lpstr>MZI components tilts in plane</vt:lpstr>
      <vt:lpstr>MZI delay tuning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MZI tuning</dc:title>
  <dc:creator>Aleksandr  L. Romanov</dc:creator>
  <cp:lastModifiedBy>Aleksandr  L. Romanov</cp:lastModifiedBy>
  <cp:revision>7</cp:revision>
  <cp:lastPrinted>2014-01-20T19:40:21Z</cp:lastPrinted>
  <dcterms:created xsi:type="dcterms:W3CDTF">2022-02-10T23:16:49Z</dcterms:created>
  <dcterms:modified xsi:type="dcterms:W3CDTF">2022-02-12T01:12:37Z</dcterms:modified>
</cp:coreProperties>
</file>