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rube, Jan F" userId="d9ddbfd5-0715-4a12-9c04-39bef4b9c8ec" providerId="ADAL" clId="{E1E2FDCD-9B1A-8A46-A634-ED4F7ABE70E8}"/>
    <pc:docChg chg="custSel addSld modSld">
      <pc:chgData name="Strube, Jan F" userId="d9ddbfd5-0715-4a12-9c04-39bef4b9c8ec" providerId="ADAL" clId="{E1E2FDCD-9B1A-8A46-A634-ED4F7ABE70E8}" dt="2022-03-02T18:37:46.184" v="535" actId="20577"/>
      <pc:docMkLst>
        <pc:docMk/>
      </pc:docMkLst>
      <pc:sldChg chg="modSp mod">
        <pc:chgData name="Strube, Jan F" userId="d9ddbfd5-0715-4a12-9c04-39bef4b9c8ec" providerId="ADAL" clId="{E1E2FDCD-9B1A-8A46-A634-ED4F7ABE70E8}" dt="2022-03-02T18:12:07.543" v="306" actId="20577"/>
        <pc:sldMkLst>
          <pc:docMk/>
          <pc:sldMk cId="3338093476" sldId="258"/>
        </pc:sldMkLst>
        <pc:spChg chg="mod">
          <ac:chgData name="Strube, Jan F" userId="d9ddbfd5-0715-4a12-9c04-39bef4b9c8ec" providerId="ADAL" clId="{E1E2FDCD-9B1A-8A46-A634-ED4F7ABE70E8}" dt="2022-03-02T18:12:07.543" v="306" actId="20577"/>
          <ac:spMkLst>
            <pc:docMk/>
            <pc:sldMk cId="3338093476" sldId="258"/>
            <ac:spMk id="3" creationId="{E57357F5-9D57-AE45-9600-213C7257C953}"/>
          </ac:spMkLst>
        </pc:spChg>
      </pc:sldChg>
      <pc:sldChg chg="modSp new mod">
        <pc:chgData name="Strube, Jan F" userId="d9ddbfd5-0715-4a12-9c04-39bef4b9c8ec" providerId="ADAL" clId="{E1E2FDCD-9B1A-8A46-A634-ED4F7ABE70E8}" dt="2022-03-02T18:11:23.636" v="277" actId="20577"/>
        <pc:sldMkLst>
          <pc:docMk/>
          <pc:sldMk cId="1303084226" sldId="259"/>
        </pc:sldMkLst>
        <pc:spChg chg="mod">
          <ac:chgData name="Strube, Jan F" userId="d9ddbfd5-0715-4a12-9c04-39bef4b9c8ec" providerId="ADAL" clId="{E1E2FDCD-9B1A-8A46-A634-ED4F7ABE70E8}" dt="2022-03-02T18:09:28.135" v="22" actId="20577"/>
          <ac:spMkLst>
            <pc:docMk/>
            <pc:sldMk cId="1303084226" sldId="259"/>
            <ac:spMk id="2" creationId="{F5781778-9948-2647-B3B7-55240EB2DC7D}"/>
          </ac:spMkLst>
        </pc:spChg>
        <pc:spChg chg="mod">
          <ac:chgData name="Strube, Jan F" userId="d9ddbfd5-0715-4a12-9c04-39bef4b9c8ec" providerId="ADAL" clId="{E1E2FDCD-9B1A-8A46-A634-ED4F7ABE70E8}" dt="2022-03-02T18:11:23.636" v="277" actId="20577"/>
          <ac:spMkLst>
            <pc:docMk/>
            <pc:sldMk cId="1303084226" sldId="259"/>
            <ac:spMk id="3" creationId="{3FEAFA10-F960-AF40-854C-7A4C0AC88559}"/>
          </ac:spMkLst>
        </pc:spChg>
      </pc:sldChg>
      <pc:sldChg chg="modSp new mod">
        <pc:chgData name="Strube, Jan F" userId="d9ddbfd5-0715-4a12-9c04-39bef4b9c8ec" providerId="ADAL" clId="{E1E2FDCD-9B1A-8A46-A634-ED4F7ABE70E8}" dt="2022-03-02T18:15:14.548" v="524" actId="14"/>
        <pc:sldMkLst>
          <pc:docMk/>
          <pc:sldMk cId="2329921670" sldId="260"/>
        </pc:sldMkLst>
        <pc:spChg chg="mod">
          <ac:chgData name="Strube, Jan F" userId="d9ddbfd5-0715-4a12-9c04-39bef4b9c8ec" providerId="ADAL" clId="{E1E2FDCD-9B1A-8A46-A634-ED4F7ABE70E8}" dt="2022-03-02T18:12:58.257" v="322" actId="20577"/>
          <ac:spMkLst>
            <pc:docMk/>
            <pc:sldMk cId="2329921670" sldId="260"/>
            <ac:spMk id="2" creationId="{9E8552BF-A54A-F243-BEBB-EE87F75D687B}"/>
          </ac:spMkLst>
        </pc:spChg>
        <pc:spChg chg="mod">
          <ac:chgData name="Strube, Jan F" userId="d9ddbfd5-0715-4a12-9c04-39bef4b9c8ec" providerId="ADAL" clId="{E1E2FDCD-9B1A-8A46-A634-ED4F7ABE70E8}" dt="2022-03-02T18:15:14.548" v="524" actId="14"/>
          <ac:spMkLst>
            <pc:docMk/>
            <pc:sldMk cId="2329921670" sldId="260"/>
            <ac:spMk id="3" creationId="{196999B6-0A4D-3B4C-A5D9-F516B1A80AB9}"/>
          </ac:spMkLst>
        </pc:spChg>
      </pc:sldChg>
      <pc:sldChg chg="modSp new mod">
        <pc:chgData name="Strube, Jan F" userId="d9ddbfd5-0715-4a12-9c04-39bef4b9c8ec" providerId="ADAL" clId="{E1E2FDCD-9B1A-8A46-A634-ED4F7ABE70E8}" dt="2022-03-02T18:37:46.184" v="535" actId="20577"/>
        <pc:sldMkLst>
          <pc:docMk/>
          <pc:sldMk cId="3572478569" sldId="261"/>
        </pc:sldMkLst>
        <pc:spChg chg="mod">
          <ac:chgData name="Strube, Jan F" userId="d9ddbfd5-0715-4a12-9c04-39bef4b9c8ec" providerId="ADAL" clId="{E1E2FDCD-9B1A-8A46-A634-ED4F7ABE70E8}" dt="2022-03-02T18:37:46.184" v="535" actId="20577"/>
          <ac:spMkLst>
            <pc:docMk/>
            <pc:sldMk cId="3572478569" sldId="261"/>
            <ac:spMk id="2" creationId="{FFA00E95-37A9-4A43-A852-3C4C2E9ECF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286A-412E-4544-A31C-21E0D23EB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E2B23-CF0C-F042-83AE-0AFBE9951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38248-86BA-D043-9539-559AD78B8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03A63-5CD7-A047-97FF-5958135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2FC0D-F7D3-884D-9BBF-A161A295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2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B180F-B96C-6A40-A58A-6E6080234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7D107-3960-EF4D-8F63-D8BE885D3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B76B7-9823-E645-99F2-1EBEBA64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96370-F6D2-2347-8918-615BA516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E02D3-979A-264C-8247-EC70B954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2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7F8A56-62F7-2041-B035-C1697C89F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5CD2A-69E2-CB46-9B7A-F3AC5FB0F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FBC62-73C8-434B-A40A-C63DC6F5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C036F-7D0F-DF42-BF0B-899C4928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EB8AB-971C-0B4C-A2FE-0A48668C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2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59467-BEB5-CA44-9E4B-614CAF12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C1001-AA78-7743-A236-D19F3C28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92571-DE84-F54B-8B38-B3388769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850D8-FDE6-7B4E-8F7F-4175D049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CE83C-F904-4C4D-894C-3E4D8C48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2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DC3A1-BB9E-D749-8C64-EFB71FECA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AB480-563C-5245-87F8-02B81092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AEF58-0BC0-D34E-826D-0FAEDC0E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D106B-D01D-A744-AED9-ACE2617FD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B7C29-73ED-124C-B7FE-CFC147E8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2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D5879-8ABC-9A48-AEC6-AE565B6B6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3C95A-ACF3-8C43-A99A-1647EFFA3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850F2-DBB6-1B48-9D73-B44938944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86157-23EC-0E49-919E-4524BC19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0B527-842E-3042-9294-707B4995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760D0-6339-2646-8487-91EC6DD6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4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A33C-BBB8-A445-BC8C-871C73665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9F4F06-DD7E-A541-9B98-7C7D69C43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8EF7F-5AD0-0546-A03F-9F2230DE9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CFDC54-3970-5544-945E-5BB15293B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E8DEA-00CB-2E45-B47F-D9DAE715A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EE1FE4-8F58-0A41-B582-63134156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A8C66D-8ED4-F44B-A15E-DC0259665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B6F1F5-C21F-3345-8A70-E53175F9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0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49FB-2ACA-BB4C-B75C-D7DE4D23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57FEC-3387-2E4F-A2AA-CE90F26C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E0FCF-90A4-1745-B78B-A2D6B289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9DACC-0340-3D49-8FBD-164E710E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5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3F43F6-927E-8441-A625-CAC4C5E1D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FD68C-1633-CA4D-AD5D-91B7DBB2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31F9B-A296-9E48-BF58-E50C3695D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4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9EC4-5D1C-2E49-B76C-EE89D0115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5B8BE-C8EE-FE4B-B7A7-908E5AB66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E55CA-CFD7-2048-BC92-D575E67FA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64DBF-429C-8749-AC91-7E8375A0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27294-E9D3-3549-9E04-44876A46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CF02B-D7BC-3D49-9869-9946C5C7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1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0693-12EF-1A43-A079-DD778333D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0848D5-DCE0-8B4F-BB01-BAAB8DD4E3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86BBD-5E75-9F4F-BF75-A9A44E5FF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7397D-72D7-0D4F-932A-F8C2AE0D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39005-5288-1544-A23F-A8346BF37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7FE47-56E9-554D-B607-6D9ADD95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9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431E72-36ED-054E-BEFA-02C430E4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F01FC-78D8-BB40-9C13-6F4899D59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929E0-D822-2449-8FEA-EAB242B70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2482A-069E-2B4A-9C0D-11DB1F33A25E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B0349-F297-2A4D-929E-4AC4B2CF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C6EF-03C3-5D4A-9FFC-318B01036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24E0-EE6D-0548-8FC3-4728D5F7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hep2016.org/" TargetMode="External"/><Relationship Id="rId2" Type="http://schemas.openxmlformats.org/officeDocument/2006/relationships/hyperlink" Target="https://alumni.cer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ril.aps.org/exhibit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genda.linearcollider.org/event/9211/sessions/5325/#2021102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4E74-E1EF-2F47-8779-834D13C00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Industry connections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80467-8162-B042-882A-ED08C5C005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6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8535-4B9C-9B4D-B2EC-D4DBF458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prior 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06084-9640-5E41-A0F4-16E72F23C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Organizing large meetings is expensive, and DOE support only goes so far </a:t>
            </a:r>
            <a:r>
              <a:rPr lang="en-US" dirty="0">
                <a:sym typeface="Wingdings" pitchFamily="2" charset="2"/>
              </a:rPr>
              <a:t> offloading all costs onto the attendees will reduce attendance</a:t>
            </a:r>
          </a:p>
          <a:p>
            <a:r>
              <a:rPr lang="en-US" dirty="0">
                <a:sym typeface="Wingdings" pitchFamily="2" charset="2"/>
              </a:rPr>
              <a:t>Large experiments in HEP *need* good connections with industry</a:t>
            </a:r>
          </a:p>
          <a:p>
            <a:pPr lvl="1"/>
            <a:r>
              <a:rPr lang="en-US" dirty="0">
                <a:sym typeface="Wingdings" pitchFamily="2" charset="2"/>
              </a:rPr>
              <a:t>Industrialization of accelerator components</a:t>
            </a:r>
          </a:p>
          <a:p>
            <a:pPr lvl="1"/>
            <a:r>
              <a:rPr lang="en-US" dirty="0">
                <a:sym typeface="Wingdings" pitchFamily="2" charset="2"/>
              </a:rPr>
              <a:t>Specialized production of electronics, optics, …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Some examples of recent and current interactions</a:t>
            </a:r>
          </a:p>
          <a:p>
            <a:r>
              <a:rPr lang="en-US" dirty="0">
                <a:sym typeface="Wingdings" pitchFamily="2" charset="2"/>
              </a:rPr>
              <a:t>CERN alumni association: </a:t>
            </a:r>
            <a:r>
              <a:rPr lang="en-US" dirty="0">
                <a:sym typeface="Wingdings" pitchFamily="2" charset="2"/>
                <a:hlinkClick r:id="rId2"/>
              </a:rPr>
              <a:t>https://alumni.cern/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CHEP 2016: </a:t>
            </a:r>
            <a:r>
              <a:rPr lang="en-US" dirty="0">
                <a:sym typeface="Wingdings" pitchFamily="2" charset="2"/>
                <a:hlinkClick r:id="rId3"/>
              </a:rPr>
              <a:t>https://chep2016.org/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… many in between … </a:t>
            </a:r>
          </a:p>
          <a:p>
            <a:r>
              <a:rPr lang="en-US" dirty="0"/>
              <a:t>APS 2022: </a:t>
            </a:r>
            <a:r>
              <a:rPr lang="en-US" dirty="0">
                <a:hlinkClick r:id="rId4"/>
              </a:rPr>
              <a:t>https://april.aps.org/exhibits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2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65212-53E2-D745-8218-C6FCC4975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offer?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57F5-9D57-AE45-9600-213C7257C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Tier0: logo on the web page</a:t>
            </a:r>
          </a:p>
          <a:p>
            <a:r>
              <a:rPr lang="en-US" dirty="0"/>
              <a:t>Straightforward: Space for a booth/table</a:t>
            </a:r>
          </a:p>
          <a:p>
            <a:pPr lvl="1"/>
            <a:r>
              <a:rPr lang="en-US" dirty="0"/>
              <a:t>Companies can provide PR and recruiting material</a:t>
            </a:r>
          </a:p>
          <a:p>
            <a:pPr lvl="1"/>
            <a:r>
              <a:rPr lang="en-US" dirty="0"/>
              <a:t>Would want to make sure this is close to refreshments</a:t>
            </a:r>
          </a:p>
          <a:p>
            <a:r>
              <a:rPr lang="en-US" dirty="0"/>
              <a:t>Panel discussions</a:t>
            </a:r>
          </a:p>
          <a:p>
            <a:pPr lvl="1"/>
            <a:r>
              <a:rPr lang="en-US" dirty="0"/>
              <a:t>We started discussions with the Computing Frontier:</a:t>
            </a:r>
          </a:p>
          <a:p>
            <a:pPr lvl="2"/>
            <a:r>
              <a:rPr lang="en-US" dirty="0"/>
              <a:t>Future directions in technology / research, skill development in industry / HEP, …</a:t>
            </a:r>
          </a:p>
          <a:p>
            <a:r>
              <a:rPr lang="en-US" dirty="0"/>
              <a:t>A dedicated session?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hlinkClick r:id="rId2"/>
              </a:rPr>
              <a:t>https://agenda.linearcollider.org/event/9211/sessions/5325/#20211026</a:t>
            </a:r>
            <a:endParaRPr lang="en-US" dirty="0"/>
          </a:p>
          <a:p>
            <a:r>
              <a:rPr lang="en-US" dirty="0"/>
              <a:t>Sponsored talks</a:t>
            </a:r>
          </a:p>
          <a:p>
            <a:pPr lvl="1"/>
            <a:r>
              <a:rPr lang="en-US" dirty="0"/>
              <a:t>At CHEP2016, there were plenary talks from industry</a:t>
            </a:r>
          </a:p>
        </p:txBody>
      </p:sp>
    </p:spTree>
    <p:extLst>
      <p:ext uri="{BB962C8B-B14F-4D97-AF65-F5344CB8AC3E}">
        <p14:creationId xmlns:p14="http://schemas.microsoft.com/office/powerpoint/2010/main" val="333809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1778-9948-2647-B3B7-55240EB2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to ask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AFA10-F960-AF40-854C-7A4C0AC8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Tiers depending on contribution</a:t>
            </a:r>
          </a:p>
          <a:p>
            <a:r>
              <a:rPr lang="en-US" dirty="0"/>
              <a:t>APS gives a good baseline for the tabletop space</a:t>
            </a:r>
          </a:p>
          <a:p>
            <a:r>
              <a:rPr lang="en-US" dirty="0"/>
              <a:t>Talks? </a:t>
            </a:r>
          </a:p>
          <a:p>
            <a:r>
              <a:rPr lang="en-US" dirty="0"/>
              <a:t>If there are panels, should these be by sponsorship or by invitation?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8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552BF-A54A-F243-BEBB-EE87F75D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to contact?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999B6-0A4D-3B4C-A5D9-F516B1A80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long list of companies and contacts from Marcel </a:t>
            </a:r>
            <a:r>
              <a:rPr lang="en-US" dirty="0" err="1"/>
              <a:t>Demarteau</a:t>
            </a:r>
            <a:r>
              <a:rPr lang="en-US" dirty="0"/>
              <a:t> (thank you!)</a:t>
            </a:r>
          </a:p>
          <a:p>
            <a:r>
              <a:rPr lang="en-US" dirty="0"/>
              <a:t>Good starting point, but needs update</a:t>
            </a:r>
          </a:p>
          <a:p>
            <a:pPr lvl="1"/>
            <a:r>
              <a:rPr lang="en-US" dirty="0"/>
              <a:t>Are all companies still around?</a:t>
            </a:r>
          </a:p>
          <a:p>
            <a:pPr lvl="1"/>
            <a:r>
              <a:rPr lang="en-US" dirty="0"/>
              <a:t>Are there new ones?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2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0E95-37A9-4A43-A852-3C4C2E9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6B906-0FB4-0F43-9A78-5667AB463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7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266</Words>
  <Application>Microsoft Macintosh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Industry connections</vt:lpstr>
      <vt:lpstr>Motivation and prior art</vt:lpstr>
      <vt:lpstr>What to offer?</vt:lpstr>
      <vt:lpstr>How much to ask for?</vt:lpstr>
      <vt:lpstr>Who to contact?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connections</dc:title>
  <dc:creator>Strube, Jan F</dc:creator>
  <cp:lastModifiedBy>Strube, Jan F</cp:lastModifiedBy>
  <cp:revision>1</cp:revision>
  <dcterms:created xsi:type="dcterms:W3CDTF">2022-03-02T17:45:50Z</dcterms:created>
  <dcterms:modified xsi:type="dcterms:W3CDTF">2022-03-02T18:37:50Z</dcterms:modified>
</cp:coreProperties>
</file>