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0" r:id="rId8"/>
    <p:sldId id="264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rian%20Leung\UV-Vis%20Data\OR2-22\OR2-22_UV-Vis_Measure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rian%20Leung\UV-Vis%20Data\OR2-22\OR2-22_UV-Vis_Measure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rian%20Leung\UV-Vis%20Data\OR2-22\OR2-22_UV-Vis_Measure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rian%20Leung\UV-Vis%20Data\OR2-22\OR2-22_UV-Vis_Measurem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rian%20Leung\UV-Vis%20Data\OR2-22\OR2-22_UV-Vis_Measurem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rian%20Leung\UV-Vis%20Data\OR2-22\OR2-22_UV-Vis_Measurem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 %</a:t>
            </a:r>
            <a:r>
              <a:rPr lang="en-US" baseline="0"/>
              <a:t> Transmittance Measurements (Baseline = Air) Normalized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'OR2-22_Air_Measurements'!$AB$1</c:f>
              <c:strCache>
                <c:ptCount val="1"/>
                <c:pt idx="0">
                  <c:v>OR2-22_1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'OR2-22_Air_Measurements'!$AB$3:$AB$603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'OR2-22_Air_Measurements'!$AC$3:$AC$603</c:f>
              <c:numCache>
                <c:formatCode>General</c:formatCode>
                <c:ptCount val="601"/>
                <c:pt idx="0">
                  <c:v>100</c:v>
                </c:pt>
                <c:pt idx="1">
                  <c:v>100.07726654981414</c:v>
                </c:pt>
                <c:pt idx="2">
                  <c:v>100.23830885668913</c:v>
                </c:pt>
                <c:pt idx="3">
                  <c:v>100.03491628575274</c:v>
                </c:pt>
                <c:pt idx="4">
                  <c:v>100.25744144076538</c:v>
                </c:pt>
                <c:pt idx="5">
                  <c:v>100.06498434882994</c:v>
                </c:pt>
                <c:pt idx="6">
                  <c:v>100.29792422837654</c:v>
                </c:pt>
                <c:pt idx="7">
                  <c:v>100.32925820305722</c:v>
                </c:pt>
                <c:pt idx="8">
                  <c:v>100.14565364286237</c:v>
                </c:pt>
                <c:pt idx="9">
                  <c:v>100.2852559568916</c:v>
                </c:pt>
                <c:pt idx="10">
                  <c:v>100.26782026134295</c:v>
                </c:pt>
                <c:pt idx="11">
                  <c:v>100.25923708576694</c:v>
                </c:pt>
                <c:pt idx="12">
                  <c:v>100.16946387345943</c:v>
                </c:pt>
                <c:pt idx="13">
                  <c:v>100.30852749869536</c:v>
                </c:pt>
                <c:pt idx="14">
                  <c:v>100.31686826666795</c:v>
                </c:pt>
                <c:pt idx="15">
                  <c:v>100.33719495443488</c:v>
                </c:pt>
                <c:pt idx="16">
                  <c:v>100.30092295599988</c:v>
                </c:pt>
                <c:pt idx="17">
                  <c:v>100.26398656373642</c:v>
                </c:pt>
                <c:pt idx="18">
                  <c:v>100.33099998624023</c:v>
                </c:pt>
                <c:pt idx="19">
                  <c:v>100.22813652799063</c:v>
                </c:pt>
                <c:pt idx="20">
                  <c:v>100.0138533844766</c:v>
                </c:pt>
                <c:pt idx="21">
                  <c:v>99.984584399194134</c:v>
                </c:pt>
                <c:pt idx="22">
                  <c:v>100.12081090579831</c:v>
                </c:pt>
                <c:pt idx="23">
                  <c:v>100.00052970986222</c:v>
                </c:pt>
                <c:pt idx="24">
                  <c:v>99.944272199505619</c:v>
                </c:pt>
                <c:pt idx="25">
                  <c:v>99.884872298628366</c:v>
                </c:pt>
                <c:pt idx="26">
                  <c:v>99.587765094140778</c:v>
                </c:pt>
                <c:pt idx="27">
                  <c:v>99.663173146435767</c:v>
                </c:pt>
                <c:pt idx="28">
                  <c:v>99.581893332161357</c:v>
                </c:pt>
                <c:pt idx="29">
                  <c:v>99.525052238356039</c:v>
                </c:pt>
                <c:pt idx="30">
                  <c:v>99.313956356482265</c:v>
                </c:pt>
                <c:pt idx="31">
                  <c:v>99.272818165741626</c:v>
                </c:pt>
                <c:pt idx="32">
                  <c:v>99.221229322974764</c:v>
                </c:pt>
                <c:pt idx="33">
                  <c:v>99.049341326409632</c:v>
                </c:pt>
                <c:pt idx="34">
                  <c:v>98.903068184374206</c:v>
                </c:pt>
                <c:pt idx="35">
                  <c:v>98.676817078928039</c:v>
                </c:pt>
                <c:pt idx="36">
                  <c:v>98.555036519180277</c:v>
                </c:pt>
                <c:pt idx="37">
                  <c:v>98.542646582791008</c:v>
                </c:pt>
                <c:pt idx="38">
                  <c:v>98.206915076443465</c:v>
                </c:pt>
                <c:pt idx="39">
                  <c:v>98.208944150117347</c:v>
                </c:pt>
                <c:pt idx="40">
                  <c:v>98.127879818421007</c:v>
                </c:pt>
                <c:pt idx="41">
                  <c:v>98.111656172657263</c:v>
                </c:pt>
                <c:pt idx="42">
                  <c:v>98.179289094334138</c:v>
                </c:pt>
                <c:pt idx="43">
                  <c:v>98.260012261953079</c:v>
                </c:pt>
                <c:pt idx="44">
                  <c:v>98.198753875324599</c:v>
                </c:pt>
                <c:pt idx="45">
                  <c:v>98.310900806935081</c:v>
                </c:pt>
                <c:pt idx="46">
                  <c:v>98.376971512282694</c:v>
                </c:pt>
                <c:pt idx="47">
                  <c:v>98.605323522851407</c:v>
                </c:pt>
                <c:pt idx="48">
                  <c:v>98.663646034374125</c:v>
                </c:pt>
                <c:pt idx="49">
                  <c:v>98.752727916059939</c:v>
                </c:pt>
                <c:pt idx="50">
                  <c:v>98.824005989558486</c:v>
                </c:pt>
                <c:pt idx="51">
                  <c:v>99.034177112138252</c:v>
                </c:pt>
                <c:pt idx="52">
                  <c:v>99.014469923544382</c:v>
                </c:pt>
                <c:pt idx="53">
                  <c:v>99.120924660029189</c:v>
                </c:pt>
                <c:pt idx="54">
                  <c:v>99.22494630624513</c:v>
                </c:pt>
                <c:pt idx="55">
                  <c:v>99.327684059459557</c:v>
                </c:pt>
                <c:pt idx="56">
                  <c:v>99.346601160957704</c:v>
                </c:pt>
                <c:pt idx="57">
                  <c:v>99.354654626671504</c:v>
                </c:pt>
                <c:pt idx="58">
                  <c:v>99.361253611461123</c:v>
                </c:pt>
                <c:pt idx="59">
                  <c:v>99.429820271363099</c:v>
                </c:pt>
                <c:pt idx="60">
                  <c:v>99.484641270425612</c:v>
                </c:pt>
                <c:pt idx="61">
                  <c:v>99.505192419701686</c:v>
                </c:pt>
                <c:pt idx="62">
                  <c:v>99.452669838709696</c:v>
                </c:pt>
                <c:pt idx="63">
                  <c:v>99.549149771211901</c:v>
                </c:pt>
                <c:pt idx="64">
                  <c:v>99.505345049762184</c:v>
                </c:pt>
                <c:pt idx="65">
                  <c:v>99.449913518689769</c:v>
                </c:pt>
                <c:pt idx="66">
                  <c:v>99.498898683265139</c:v>
                </c:pt>
                <c:pt idx="67">
                  <c:v>99.495828135961062</c:v>
                </c:pt>
                <c:pt idx="68">
                  <c:v>99.492084215897449</c:v>
                </c:pt>
                <c:pt idx="69">
                  <c:v>99.38783811994027</c:v>
                </c:pt>
                <c:pt idx="70">
                  <c:v>99.31754764648538</c:v>
                </c:pt>
                <c:pt idx="71">
                  <c:v>99.293055064197702</c:v>
                </c:pt>
                <c:pt idx="72">
                  <c:v>99.087417948777286</c:v>
                </c:pt>
                <c:pt idx="73">
                  <c:v>99.016795278408168</c:v>
                </c:pt>
                <c:pt idx="74">
                  <c:v>98.826421133733106</c:v>
                </c:pt>
                <c:pt idx="75">
                  <c:v>98.582105854634165</c:v>
                </c:pt>
                <c:pt idx="76">
                  <c:v>98.117878077645159</c:v>
                </c:pt>
                <c:pt idx="77">
                  <c:v>97.668329699720744</c:v>
                </c:pt>
                <c:pt idx="78">
                  <c:v>97.081674938785625</c:v>
                </c:pt>
                <c:pt idx="79">
                  <c:v>96.298406170325407</c:v>
                </c:pt>
                <c:pt idx="80">
                  <c:v>95.55597932318382</c:v>
                </c:pt>
                <c:pt idx="81">
                  <c:v>94.809135194986993</c:v>
                </c:pt>
                <c:pt idx="82">
                  <c:v>94.243480482810412</c:v>
                </c:pt>
                <c:pt idx="83">
                  <c:v>93.792378879255764</c:v>
                </c:pt>
                <c:pt idx="84">
                  <c:v>93.57458524435043</c:v>
                </c:pt>
                <c:pt idx="85">
                  <c:v>93.637522561644332</c:v>
                </c:pt>
                <c:pt idx="86">
                  <c:v>93.85474158026409</c:v>
                </c:pt>
                <c:pt idx="87">
                  <c:v>94.314040312429867</c:v>
                </c:pt>
                <c:pt idx="88">
                  <c:v>94.78795557937471</c:v>
                </c:pt>
                <c:pt idx="89">
                  <c:v>95.347882180701291</c:v>
                </c:pt>
                <c:pt idx="90">
                  <c:v>95.825307927269506</c:v>
                </c:pt>
                <c:pt idx="91">
                  <c:v>96.288916193317519</c:v>
                </c:pt>
                <c:pt idx="92">
                  <c:v>96.738392751561207</c:v>
                </c:pt>
                <c:pt idx="93">
                  <c:v>97.034682943927749</c:v>
                </c:pt>
                <c:pt idx="94">
                  <c:v>97.369004875774451</c:v>
                </c:pt>
                <c:pt idx="95">
                  <c:v>97.743019496368703</c:v>
                </c:pt>
                <c:pt idx="96">
                  <c:v>97.931535155292551</c:v>
                </c:pt>
                <c:pt idx="97">
                  <c:v>98.102336783572056</c:v>
                </c:pt>
                <c:pt idx="98">
                  <c:v>98.271746795212906</c:v>
                </c:pt>
                <c:pt idx="99">
                  <c:v>98.429763437671326</c:v>
                </c:pt>
                <c:pt idx="100">
                  <c:v>98.517049674355562</c:v>
                </c:pt>
                <c:pt idx="101">
                  <c:v>98.585059687602069</c:v>
                </c:pt>
                <c:pt idx="102">
                  <c:v>98.71567480946031</c:v>
                </c:pt>
                <c:pt idx="103">
                  <c:v>98.800761384548011</c:v>
                </c:pt>
                <c:pt idx="104">
                  <c:v>98.793542900585336</c:v>
                </c:pt>
                <c:pt idx="105">
                  <c:v>98.848884642346917</c:v>
                </c:pt>
                <c:pt idx="106">
                  <c:v>98.923053708063733</c:v>
                </c:pt>
                <c:pt idx="107">
                  <c:v>98.957332536781252</c:v>
                </c:pt>
                <c:pt idx="108">
                  <c:v>98.859092875001821</c:v>
                </c:pt>
                <c:pt idx="109">
                  <c:v>98.897753080818177</c:v>
                </c:pt>
                <c:pt idx="110">
                  <c:v>99.024956479527035</c:v>
                </c:pt>
                <c:pt idx="111">
                  <c:v>99.002160785766918</c:v>
                </c:pt>
                <c:pt idx="112">
                  <c:v>99.020952193997843</c:v>
                </c:pt>
                <c:pt idx="113">
                  <c:v>99.034688875906227</c:v>
                </c:pt>
                <c:pt idx="114">
                  <c:v>99.026168541079883</c:v>
                </c:pt>
                <c:pt idx="115">
                  <c:v>99.006057335891029</c:v>
                </c:pt>
                <c:pt idx="116">
                  <c:v>98.97522613427931</c:v>
                </c:pt>
                <c:pt idx="117">
                  <c:v>98.984518586571269</c:v>
                </c:pt>
                <c:pt idx="118">
                  <c:v>99.001155227861076</c:v>
                </c:pt>
                <c:pt idx="119">
                  <c:v>99.001451509050966</c:v>
                </c:pt>
                <c:pt idx="120">
                  <c:v>99.019003918935795</c:v>
                </c:pt>
                <c:pt idx="121">
                  <c:v>99.084948942784095</c:v>
                </c:pt>
                <c:pt idx="122">
                  <c:v>99.048712848305499</c:v>
                </c:pt>
                <c:pt idx="123">
                  <c:v>98.970862715042642</c:v>
                </c:pt>
                <c:pt idx="124">
                  <c:v>98.935156342194205</c:v>
                </c:pt>
                <c:pt idx="125">
                  <c:v>98.946926791178356</c:v>
                </c:pt>
                <c:pt idx="126">
                  <c:v>98.919911329310992</c:v>
                </c:pt>
                <c:pt idx="127">
                  <c:v>98.94239278401902</c:v>
                </c:pt>
                <c:pt idx="128">
                  <c:v>98.860601217744559</c:v>
                </c:pt>
                <c:pt idx="129">
                  <c:v>98.897546588939107</c:v>
                </c:pt>
                <c:pt idx="130">
                  <c:v>98.838407053527405</c:v>
                </c:pt>
                <c:pt idx="131">
                  <c:v>98.842914123893493</c:v>
                </c:pt>
                <c:pt idx="132">
                  <c:v>98.851622992736736</c:v>
                </c:pt>
                <c:pt idx="133">
                  <c:v>98.887948864758243</c:v>
                </c:pt>
                <c:pt idx="134">
                  <c:v>98.684879523572917</c:v>
                </c:pt>
                <c:pt idx="135">
                  <c:v>98.683963743209972</c:v>
                </c:pt>
                <c:pt idx="136">
                  <c:v>98.717111320754398</c:v>
                </c:pt>
                <c:pt idx="137">
                  <c:v>98.649038466758228</c:v>
                </c:pt>
                <c:pt idx="138">
                  <c:v>98.675739689573518</c:v>
                </c:pt>
                <c:pt idx="139">
                  <c:v>98.643579712072778</c:v>
                </c:pt>
                <c:pt idx="140">
                  <c:v>98.568225521596361</c:v>
                </c:pt>
                <c:pt idx="141">
                  <c:v>98.554955720568458</c:v>
                </c:pt>
                <c:pt idx="142">
                  <c:v>98.507434004080437</c:v>
                </c:pt>
                <c:pt idx="143">
                  <c:v>98.449291059411436</c:v>
                </c:pt>
                <c:pt idx="144">
                  <c:v>98.413728337692405</c:v>
                </c:pt>
                <c:pt idx="145">
                  <c:v>98.319816179425302</c:v>
                </c:pt>
                <c:pt idx="146">
                  <c:v>98.23479244508728</c:v>
                </c:pt>
                <c:pt idx="147">
                  <c:v>98.347513981215386</c:v>
                </c:pt>
                <c:pt idx="148">
                  <c:v>98.267688636097233</c:v>
                </c:pt>
                <c:pt idx="149">
                  <c:v>98.213199833948948</c:v>
                </c:pt>
                <c:pt idx="150">
                  <c:v>98.18812366821254</c:v>
                </c:pt>
                <c:pt idx="151">
                  <c:v>98.180061223567677</c:v>
                </c:pt>
                <c:pt idx="152">
                  <c:v>98.1240281629523</c:v>
                </c:pt>
                <c:pt idx="153">
                  <c:v>98.12697301698914</c:v>
                </c:pt>
                <c:pt idx="154">
                  <c:v>98.074513288514737</c:v>
                </c:pt>
                <c:pt idx="155">
                  <c:v>98.089695448880377</c:v>
                </c:pt>
                <c:pt idx="156">
                  <c:v>97.998090687614877</c:v>
                </c:pt>
                <c:pt idx="157">
                  <c:v>98.011297647893116</c:v>
                </c:pt>
                <c:pt idx="158">
                  <c:v>98.048736824993469</c:v>
                </c:pt>
                <c:pt idx="159">
                  <c:v>98.014107829731628</c:v>
                </c:pt>
                <c:pt idx="160">
                  <c:v>98.019018916692673</c:v>
                </c:pt>
                <c:pt idx="161">
                  <c:v>98.085897666998164</c:v>
                </c:pt>
                <c:pt idx="162">
                  <c:v>97.98237880561912</c:v>
                </c:pt>
                <c:pt idx="163">
                  <c:v>97.973535264577549</c:v>
                </c:pt>
                <c:pt idx="164">
                  <c:v>97.920608666990589</c:v>
                </c:pt>
                <c:pt idx="165">
                  <c:v>97.942452664663406</c:v>
                </c:pt>
                <c:pt idx="166">
                  <c:v>97.944733136639698</c:v>
                </c:pt>
                <c:pt idx="167">
                  <c:v>97.939669419618156</c:v>
                </c:pt>
                <c:pt idx="168">
                  <c:v>97.924280755605537</c:v>
                </c:pt>
                <c:pt idx="169">
                  <c:v>97.925385081753319</c:v>
                </c:pt>
                <c:pt idx="170">
                  <c:v>97.860930442785588</c:v>
                </c:pt>
                <c:pt idx="171">
                  <c:v>97.851135205656746</c:v>
                </c:pt>
                <c:pt idx="172">
                  <c:v>97.78839541307876</c:v>
                </c:pt>
                <c:pt idx="173">
                  <c:v>97.796861874318608</c:v>
                </c:pt>
                <c:pt idx="174">
                  <c:v>97.74792160439867</c:v>
                </c:pt>
                <c:pt idx="175">
                  <c:v>97.693235277534498</c:v>
                </c:pt>
                <c:pt idx="176">
                  <c:v>97.695892829312498</c:v>
                </c:pt>
                <c:pt idx="177">
                  <c:v>97.683619607259374</c:v>
                </c:pt>
                <c:pt idx="178">
                  <c:v>97.640712696542508</c:v>
                </c:pt>
                <c:pt idx="179">
                  <c:v>97.547850990836679</c:v>
                </c:pt>
                <c:pt idx="180">
                  <c:v>97.548820633018195</c:v>
                </c:pt>
                <c:pt idx="181">
                  <c:v>97.473861491973608</c:v>
                </c:pt>
                <c:pt idx="182">
                  <c:v>97.543738958134483</c:v>
                </c:pt>
                <c:pt idx="183">
                  <c:v>97.401676605275242</c:v>
                </c:pt>
                <c:pt idx="184">
                  <c:v>97.299091482121312</c:v>
                </c:pt>
                <c:pt idx="185">
                  <c:v>97.163430601103684</c:v>
                </c:pt>
                <c:pt idx="186">
                  <c:v>97.02539049163579</c:v>
                </c:pt>
                <c:pt idx="187">
                  <c:v>96.917463328132584</c:v>
                </c:pt>
                <c:pt idx="188">
                  <c:v>96.744668530135584</c:v>
                </c:pt>
                <c:pt idx="189">
                  <c:v>96.621837517826563</c:v>
                </c:pt>
                <c:pt idx="190">
                  <c:v>96.485296772170329</c:v>
                </c:pt>
                <c:pt idx="191">
                  <c:v>96.439875960804855</c:v>
                </c:pt>
                <c:pt idx="192">
                  <c:v>96.429398383753281</c:v>
                </c:pt>
                <c:pt idx="193">
                  <c:v>96.454429654834257</c:v>
                </c:pt>
                <c:pt idx="194">
                  <c:v>96.484246319609042</c:v>
                </c:pt>
                <c:pt idx="195">
                  <c:v>96.541258013104951</c:v>
                </c:pt>
                <c:pt idx="196">
                  <c:v>96.579487265533075</c:v>
                </c:pt>
                <c:pt idx="197">
                  <c:v>96.647003472873791</c:v>
                </c:pt>
                <c:pt idx="198">
                  <c:v>96.653647352318828</c:v>
                </c:pt>
                <c:pt idx="199">
                  <c:v>96.735672359033529</c:v>
                </c:pt>
                <c:pt idx="200">
                  <c:v>96.690817173254601</c:v>
                </c:pt>
                <c:pt idx="201">
                  <c:v>96.7467873931203</c:v>
                </c:pt>
                <c:pt idx="202">
                  <c:v>96.718398260708511</c:v>
                </c:pt>
                <c:pt idx="203">
                  <c:v>96.723848036462854</c:v>
                </c:pt>
                <c:pt idx="204">
                  <c:v>96.711269554288748</c:v>
                </c:pt>
                <c:pt idx="205">
                  <c:v>96.708091271579605</c:v>
                </c:pt>
                <c:pt idx="206">
                  <c:v>96.682287871265103</c:v>
                </c:pt>
                <c:pt idx="207">
                  <c:v>96.654132179293555</c:v>
                </c:pt>
                <c:pt idx="208">
                  <c:v>96.670517422280923</c:v>
                </c:pt>
                <c:pt idx="209">
                  <c:v>96.610327446075885</c:v>
                </c:pt>
                <c:pt idx="210">
                  <c:v>96.597605312772373</c:v>
                </c:pt>
                <c:pt idx="211">
                  <c:v>96.597892615031199</c:v>
                </c:pt>
                <c:pt idx="212">
                  <c:v>96.556009220082345</c:v>
                </c:pt>
                <c:pt idx="213">
                  <c:v>96.530789403216531</c:v>
                </c:pt>
                <c:pt idx="214">
                  <c:v>96.429883210728022</c:v>
                </c:pt>
                <c:pt idx="215">
                  <c:v>96.477485725827862</c:v>
                </c:pt>
                <c:pt idx="216">
                  <c:v>96.410122148547643</c:v>
                </c:pt>
                <c:pt idx="217">
                  <c:v>96.403559067714426</c:v>
                </c:pt>
                <c:pt idx="218">
                  <c:v>96.366892031615549</c:v>
                </c:pt>
                <c:pt idx="219">
                  <c:v>96.304116323313238</c:v>
                </c:pt>
                <c:pt idx="220">
                  <c:v>96.315285230986518</c:v>
                </c:pt>
                <c:pt idx="221">
                  <c:v>96.251243599312772</c:v>
                </c:pt>
                <c:pt idx="222">
                  <c:v>96.201998069271866</c:v>
                </c:pt>
                <c:pt idx="223">
                  <c:v>96.175763715569119</c:v>
                </c:pt>
                <c:pt idx="224">
                  <c:v>96.114415539629803</c:v>
                </c:pt>
                <c:pt idx="225">
                  <c:v>96.06999131900703</c:v>
                </c:pt>
                <c:pt idx="226">
                  <c:v>96.06039360659409</c:v>
                </c:pt>
                <c:pt idx="227">
                  <c:v>96.033584636605781</c:v>
                </c:pt>
                <c:pt idx="228">
                  <c:v>95.97019841982943</c:v>
                </c:pt>
                <c:pt idx="229">
                  <c:v>95.949674207346604</c:v>
                </c:pt>
                <c:pt idx="230">
                  <c:v>95.891459442996876</c:v>
                </c:pt>
                <c:pt idx="231">
                  <c:v>95.821267726015989</c:v>
                </c:pt>
                <c:pt idx="232">
                  <c:v>95.790660985913433</c:v>
                </c:pt>
                <c:pt idx="233">
                  <c:v>95.737213645627406</c:v>
                </c:pt>
                <c:pt idx="234">
                  <c:v>95.745374846746273</c:v>
                </c:pt>
                <c:pt idx="235">
                  <c:v>95.662173694203062</c:v>
                </c:pt>
                <c:pt idx="236">
                  <c:v>95.597683151278929</c:v>
                </c:pt>
                <c:pt idx="237">
                  <c:v>95.585275257027476</c:v>
                </c:pt>
                <c:pt idx="238">
                  <c:v>95.573720290621395</c:v>
                </c:pt>
                <c:pt idx="239">
                  <c:v>95.506114293969844</c:v>
                </c:pt>
                <c:pt idx="240">
                  <c:v>95.437332163257722</c:v>
                </c:pt>
                <c:pt idx="241">
                  <c:v>95.424107256885236</c:v>
                </c:pt>
                <c:pt idx="242">
                  <c:v>95.358207127692367</c:v>
                </c:pt>
                <c:pt idx="243">
                  <c:v>95.379027621365083</c:v>
                </c:pt>
                <c:pt idx="244">
                  <c:v>95.314258743345277</c:v>
                </c:pt>
                <c:pt idx="245">
                  <c:v>95.235834005564797</c:v>
                </c:pt>
                <c:pt idx="246">
                  <c:v>95.23023159974997</c:v>
                </c:pt>
                <c:pt idx="247">
                  <c:v>95.137190315422458</c:v>
                </c:pt>
                <c:pt idx="248">
                  <c:v>95.121038501107392</c:v>
                </c:pt>
                <c:pt idx="249">
                  <c:v>95.074827614414133</c:v>
                </c:pt>
                <c:pt idx="250">
                  <c:v>95.022744965741467</c:v>
                </c:pt>
                <c:pt idx="251">
                  <c:v>94.940710980095673</c:v>
                </c:pt>
                <c:pt idx="252">
                  <c:v>94.896735670723288</c:v>
                </c:pt>
                <c:pt idx="253">
                  <c:v>94.864620587877965</c:v>
                </c:pt>
                <c:pt idx="254">
                  <c:v>94.813211300196912</c:v>
                </c:pt>
                <c:pt idx="255">
                  <c:v>94.771300980222762</c:v>
                </c:pt>
                <c:pt idx="256">
                  <c:v>94.69986129773261</c:v>
                </c:pt>
                <c:pt idx="257">
                  <c:v>94.673680805848448</c:v>
                </c:pt>
                <c:pt idx="258">
                  <c:v>94.597410846776995</c:v>
                </c:pt>
                <c:pt idx="259">
                  <c:v>94.554602692534118</c:v>
                </c:pt>
                <c:pt idx="260">
                  <c:v>94.497860355202803</c:v>
                </c:pt>
                <c:pt idx="261">
                  <c:v>94.443245848019345</c:v>
                </c:pt>
                <c:pt idx="262">
                  <c:v>94.365270021489238</c:v>
                </c:pt>
                <c:pt idx="263">
                  <c:v>94.291118913634591</c:v>
                </c:pt>
                <c:pt idx="264">
                  <c:v>94.207711269212311</c:v>
                </c:pt>
                <c:pt idx="265">
                  <c:v>94.090886679313101</c:v>
                </c:pt>
                <c:pt idx="266">
                  <c:v>94.025704817535185</c:v>
                </c:pt>
                <c:pt idx="267">
                  <c:v>93.971629010912963</c:v>
                </c:pt>
                <c:pt idx="268">
                  <c:v>93.920309512542744</c:v>
                </c:pt>
                <c:pt idx="269">
                  <c:v>93.900754954009358</c:v>
                </c:pt>
                <c:pt idx="270">
                  <c:v>93.836506818688648</c:v>
                </c:pt>
                <c:pt idx="271">
                  <c:v>93.798008221863867</c:v>
                </c:pt>
                <c:pt idx="272">
                  <c:v>93.763594709180083</c:v>
                </c:pt>
                <c:pt idx="273">
                  <c:v>93.71652190394245</c:v>
                </c:pt>
                <c:pt idx="274">
                  <c:v>93.671774465336526</c:v>
                </c:pt>
                <c:pt idx="275">
                  <c:v>93.620050950371336</c:v>
                </c:pt>
                <c:pt idx="276">
                  <c:v>93.556099096240516</c:v>
                </c:pt>
                <c:pt idx="277">
                  <c:v>93.537927175414723</c:v>
                </c:pt>
                <c:pt idx="278">
                  <c:v>93.465778216208605</c:v>
                </c:pt>
                <c:pt idx="279">
                  <c:v>93.396547174246095</c:v>
                </c:pt>
                <c:pt idx="280">
                  <c:v>93.347095140558181</c:v>
                </c:pt>
                <c:pt idx="281">
                  <c:v>93.273868791997558</c:v>
                </c:pt>
                <c:pt idx="282">
                  <c:v>93.220071308703069</c:v>
                </c:pt>
                <c:pt idx="283">
                  <c:v>93.166345645089322</c:v>
                </c:pt>
                <c:pt idx="284">
                  <c:v>93.057996507128976</c:v>
                </c:pt>
                <c:pt idx="285">
                  <c:v>93.024400018334148</c:v>
                </c:pt>
                <c:pt idx="286">
                  <c:v>92.922685769119823</c:v>
                </c:pt>
                <c:pt idx="287">
                  <c:v>92.896622003339729</c:v>
                </c:pt>
                <c:pt idx="288">
                  <c:v>92.81610533936778</c:v>
                </c:pt>
                <c:pt idx="289">
                  <c:v>92.73075839881453</c:v>
                </c:pt>
                <c:pt idx="290">
                  <c:v>92.675928420820924</c:v>
                </c:pt>
                <c:pt idx="291">
                  <c:v>92.579268909697049</c:v>
                </c:pt>
                <c:pt idx="292">
                  <c:v>92.535356452842265</c:v>
                </c:pt>
                <c:pt idx="293">
                  <c:v>92.438140295062922</c:v>
                </c:pt>
                <c:pt idx="294">
                  <c:v>92.364635623174564</c:v>
                </c:pt>
                <c:pt idx="295">
                  <c:v>92.313208389399264</c:v>
                </c:pt>
                <c:pt idx="296">
                  <c:v>92.228642545242707</c:v>
                </c:pt>
                <c:pt idx="297">
                  <c:v>92.14290055525764</c:v>
                </c:pt>
                <c:pt idx="298">
                  <c:v>92.071712259301989</c:v>
                </c:pt>
                <c:pt idx="299">
                  <c:v>91.988340518836097</c:v>
                </c:pt>
                <c:pt idx="300">
                  <c:v>91.904537836749938</c:v>
                </c:pt>
                <c:pt idx="301">
                  <c:v>91.828420495971059</c:v>
                </c:pt>
                <c:pt idx="302">
                  <c:v>91.734894396436758</c:v>
                </c:pt>
                <c:pt idx="303">
                  <c:v>91.703398800996567</c:v>
                </c:pt>
                <c:pt idx="304">
                  <c:v>91.574202232570244</c:v>
                </c:pt>
                <c:pt idx="305">
                  <c:v>91.507503049118483</c:v>
                </c:pt>
                <c:pt idx="306">
                  <c:v>91.425540894921369</c:v>
                </c:pt>
                <c:pt idx="307">
                  <c:v>91.312846295586525</c:v>
                </c:pt>
                <c:pt idx="308">
                  <c:v>91.206804554627766</c:v>
                </c:pt>
                <c:pt idx="309">
                  <c:v>91.130346049771504</c:v>
                </c:pt>
                <c:pt idx="310">
                  <c:v>91.042099138068906</c:v>
                </c:pt>
                <c:pt idx="311">
                  <c:v>90.930311340165929</c:v>
                </c:pt>
                <c:pt idx="312">
                  <c:v>90.835788649888926</c:v>
                </c:pt>
                <c:pt idx="313">
                  <c:v>90.743375843665575</c:v>
                </c:pt>
                <c:pt idx="314">
                  <c:v>90.633419606488488</c:v>
                </c:pt>
                <c:pt idx="315">
                  <c:v>90.512034084404604</c:v>
                </c:pt>
                <c:pt idx="316">
                  <c:v>90.435162584022294</c:v>
                </c:pt>
                <c:pt idx="317">
                  <c:v>90.339760029106699</c:v>
                </c:pt>
                <c:pt idx="318">
                  <c:v>90.245264275622958</c:v>
                </c:pt>
                <c:pt idx="319">
                  <c:v>90.113176726746289</c:v>
                </c:pt>
                <c:pt idx="320">
                  <c:v>89.987508607573432</c:v>
                </c:pt>
                <c:pt idx="321">
                  <c:v>89.878225731387971</c:v>
                </c:pt>
                <c:pt idx="322">
                  <c:v>89.750187350927987</c:v>
                </c:pt>
                <c:pt idx="323">
                  <c:v>89.650735627595694</c:v>
                </c:pt>
                <c:pt idx="324">
                  <c:v>89.527392863286636</c:v>
                </c:pt>
                <c:pt idx="325">
                  <c:v>89.414707231114932</c:v>
                </c:pt>
                <c:pt idx="326">
                  <c:v>89.297056661931535</c:v>
                </c:pt>
                <c:pt idx="327">
                  <c:v>89.204841380424071</c:v>
                </c:pt>
                <c:pt idx="328">
                  <c:v>89.052256555857852</c:v>
                </c:pt>
                <c:pt idx="329">
                  <c:v>88.928366112056466</c:v>
                </c:pt>
                <c:pt idx="330">
                  <c:v>88.834265408004541</c:v>
                </c:pt>
                <c:pt idx="331">
                  <c:v>88.704503213991671</c:v>
                </c:pt>
                <c:pt idx="332">
                  <c:v>88.595121581332222</c:v>
                </c:pt>
                <c:pt idx="333">
                  <c:v>88.450266992728686</c:v>
                </c:pt>
                <c:pt idx="334">
                  <c:v>88.341136746603709</c:v>
                </c:pt>
                <c:pt idx="335">
                  <c:v>88.194423684016897</c:v>
                </c:pt>
                <c:pt idx="336">
                  <c:v>88.058942358085091</c:v>
                </c:pt>
                <c:pt idx="337">
                  <c:v>87.892935102430485</c:v>
                </c:pt>
                <c:pt idx="338">
                  <c:v>87.77887581148228</c:v>
                </c:pt>
                <c:pt idx="339">
                  <c:v>87.628679194297405</c:v>
                </c:pt>
                <c:pt idx="340">
                  <c:v>87.502364639158273</c:v>
                </c:pt>
                <c:pt idx="341">
                  <c:v>87.373931221034397</c:v>
                </c:pt>
                <c:pt idx="342">
                  <c:v>87.219900906242984</c:v>
                </c:pt>
                <c:pt idx="343">
                  <c:v>87.048470799859345</c:v>
                </c:pt>
                <c:pt idx="344">
                  <c:v>86.89318352885968</c:v>
                </c:pt>
                <c:pt idx="345">
                  <c:v>86.769355937575881</c:v>
                </c:pt>
                <c:pt idx="346">
                  <c:v>86.571646582834077</c:v>
                </c:pt>
                <c:pt idx="347">
                  <c:v>86.411663707451453</c:v>
                </c:pt>
                <c:pt idx="348">
                  <c:v>86.247865092324446</c:v>
                </c:pt>
                <c:pt idx="349">
                  <c:v>86.087343516380585</c:v>
                </c:pt>
                <c:pt idx="350">
                  <c:v>85.919118641267247</c:v>
                </c:pt>
                <c:pt idx="351">
                  <c:v>85.738818057048775</c:v>
                </c:pt>
                <c:pt idx="352">
                  <c:v>85.566310561310601</c:v>
                </c:pt>
                <c:pt idx="353">
                  <c:v>85.380640999949605</c:v>
                </c:pt>
                <c:pt idx="354">
                  <c:v>85.217704291599063</c:v>
                </c:pt>
                <c:pt idx="355">
                  <c:v>85.067417885103367</c:v>
                </c:pt>
                <c:pt idx="356">
                  <c:v>84.877483672747616</c:v>
                </c:pt>
                <c:pt idx="357">
                  <c:v>84.679199725256098</c:v>
                </c:pt>
                <c:pt idx="358">
                  <c:v>84.474235970827294</c:v>
                </c:pt>
                <c:pt idx="359">
                  <c:v>84.304170556056988</c:v>
                </c:pt>
                <c:pt idx="360">
                  <c:v>84.128942656023213</c:v>
                </c:pt>
                <c:pt idx="361">
                  <c:v>83.939304724857365</c:v>
                </c:pt>
                <c:pt idx="362">
                  <c:v>83.726332399370179</c:v>
                </c:pt>
                <c:pt idx="363">
                  <c:v>83.485823881084499</c:v>
                </c:pt>
                <c:pt idx="364">
                  <c:v>83.280258597112748</c:v>
                </c:pt>
                <c:pt idx="365">
                  <c:v>83.052849291932318</c:v>
                </c:pt>
                <c:pt idx="366">
                  <c:v>82.840954355799653</c:v>
                </c:pt>
                <c:pt idx="367">
                  <c:v>82.618536947960024</c:v>
                </c:pt>
                <c:pt idx="368">
                  <c:v>82.348526003951619</c:v>
                </c:pt>
                <c:pt idx="369">
                  <c:v>82.081792110894298</c:v>
                </c:pt>
                <c:pt idx="370">
                  <c:v>81.860703478943663</c:v>
                </c:pt>
                <c:pt idx="371">
                  <c:v>81.572619382351391</c:v>
                </c:pt>
                <c:pt idx="372">
                  <c:v>81.326912474845841</c:v>
                </c:pt>
                <c:pt idx="373">
                  <c:v>81.032193465971687</c:v>
                </c:pt>
                <c:pt idx="374">
                  <c:v>80.751103403600851</c:v>
                </c:pt>
                <c:pt idx="375">
                  <c:v>80.482726483834512</c:v>
                </c:pt>
                <c:pt idx="376">
                  <c:v>80.214978053940243</c:v>
                </c:pt>
                <c:pt idx="377">
                  <c:v>79.919998679600511</c:v>
                </c:pt>
                <c:pt idx="378">
                  <c:v>79.601864489561152</c:v>
                </c:pt>
                <c:pt idx="379">
                  <c:v>79.300313055457138</c:v>
                </c:pt>
                <c:pt idx="380">
                  <c:v>79.017669755688132</c:v>
                </c:pt>
                <c:pt idx="381">
                  <c:v>78.706700187792848</c:v>
                </c:pt>
                <c:pt idx="382">
                  <c:v>78.411702855590974</c:v>
                </c:pt>
                <c:pt idx="383">
                  <c:v>78.060914882145042</c:v>
                </c:pt>
                <c:pt idx="384">
                  <c:v>77.71567544092747</c:v>
                </c:pt>
                <c:pt idx="385">
                  <c:v>77.343546231109755</c:v>
                </c:pt>
                <c:pt idx="386">
                  <c:v>76.980179775489745</c:v>
                </c:pt>
                <c:pt idx="387">
                  <c:v>76.599664914811939</c:v>
                </c:pt>
                <c:pt idx="388">
                  <c:v>76.214831529552882</c:v>
                </c:pt>
                <c:pt idx="389">
                  <c:v>75.819556482966604</c:v>
                </c:pt>
                <c:pt idx="390">
                  <c:v>75.382003003767593</c:v>
                </c:pt>
                <c:pt idx="391">
                  <c:v>74.91563841769964</c:v>
                </c:pt>
                <c:pt idx="392">
                  <c:v>74.478637089806583</c:v>
                </c:pt>
                <c:pt idx="393">
                  <c:v>74.03053868568891</c:v>
                </c:pt>
                <c:pt idx="394">
                  <c:v>73.558158698280067</c:v>
                </c:pt>
                <c:pt idx="395">
                  <c:v>73.060069583449121</c:v>
                </c:pt>
                <c:pt idx="396">
                  <c:v>72.572938377294946</c:v>
                </c:pt>
                <c:pt idx="397">
                  <c:v>72.019781348680652</c:v>
                </c:pt>
                <c:pt idx="398">
                  <c:v>71.482044416221726</c:v>
                </c:pt>
                <c:pt idx="399">
                  <c:v>70.905184892415463</c:v>
                </c:pt>
                <c:pt idx="400">
                  <c:v>70.286159166751034</c:v>
                </c:pt>
                <c:pt idx="401">
                  <c:v>69.670037895817529</c:v>
                </c:pt>
                <c:pt idx="402">
                  <c:v>69.067792462572314</c:v>
                </c:pt>
                <c:pt idx="403">
                  <c:v>68.434401588663292</c:v>
                </c:pt>
                <c:pt idx="404">
                  <c:v>67.768033713364588</c:v>
                </c:pt>
                <c:pt idx="405">
                  <c:v>67.065425260005711</c:v>
                </c:pt>
                <c:pt idx="406">
                  <c:v>66.422890080283651</c:v>
                </c:pt>
                <c:pt idx="407">
                  <c:v>65.686343962284653</c:v>
                </c:pt>
                <c:pt idx="408">
                  <c:v>64.982496510579679</c:v>
                </c:pt>
                <c:pt idx="409">
                  <c:v>64.36683312982764</c:v>
                </c:pt>
                <c:pt idx="410">
                  <c:v>63.544724588697306</c:v>
                </c:pt>
                <c:pt idx="411">
                  <c:v>62.728429452378315</c:v>
                </c:pt>
                <c:pt idx="412">
                  <c:v>61.920129412837106</c:v>
                </c:pt>
                <c:pt idx="413">
                  <c:v>61.169887012235627</c:v>
                </c:pt>
                <c:pt idx="414">
                  <c:v>60.295884379985367</c:v>
                </c:pt>
                <c:pt idx="415">
                  <c:v>59.310686488676055</c:v>
                </c:pt>
                <c:pt idx="416">
                  <c:v>58.248365710449946</c:v>
                </c:pt>
                <c:pt idx="417">
                  <c:v>57.165300765349279</c:v>
                </c:pt>
                <c:pt idx="418">
                  <c:v>56.016748686581785</c:v>
                </c:pt>
                <c:pt idx="419">
                  <c:v>54.854711324208324</c:v>
                </c:pt>
                <c:pt idx="420">
                  <c:v>53.500845348003551</c:v>
                </c:pt>
                <c:pt idx="421">
                  <c:v>51.930729995360544</c:v>
                </c:pt>
                <c:pt idx="422">
                  <c:v>50.559500131519918</c:v>
                </c:pt>
                <c:pt idx="423">
                  <c:v>49.451381462126605</c:v>
                </c:pt>
                <c:pt idx="424">
                  <c:v>48.073395499854307</c:v>
                </c:pt>
                <c:pt idx="425">
                  <c:v>46.667375043528196</c:v>
                </c:pt>
                <c:pt idx="426">
                  <c:v>45.327860753055347</c:v>
                </c:pt>
                <c:pt idx="427">
                  <c:v>44.03015353073318</c:v>
                </c:pt>
                <c:pt idx="428">
                  <c:v>42.877148255186114</c:v>
                </c:pt>
                <c:pt idx="429">
                  <c:v>41.851153348981498</c:v>
                </c:pt>
                <c:pt idx="430">
                  <c:v>40.684743588440277</c:v>
                </c:pt>
                <c:pt idx="431">
                  <c:v>39.477869009917981</c:v>
                </c:pt>
                <c:pt idx="432">
                  <c:v>38.319319685724146</c:v>
                </c:pt>
                <c:pt idx="433">
                  <c:v>37.455321018388631</c:v>
                </c:pt>
                <c:pt idx="434">
                  <c:v>36.427835727303432</c:v>
                </c:pt>
                <c:pt idx="435">
                  <c:v>35.295065114305615</c:v>
                </c:pt>
                <c:pt idx="436">
                  <c:v>34.1771781445767</c:v>
                </c:pt>
                <c:pt idx="437">
                  <c:v>32.962337630208765</c:v>
                </c:pt>
                <c:pt idx="438">
                  <c:v>32.108062380321364</c:v>
                </c:pt>
                <c:pt idx="439">
                  <c:v>31.204404680519964</c:v>
                </c:pt>
                <c:pt idx="440">
                  <c:v>30.020943035488138</c:v>
                </c:pt>
                <c:pt idx="441">
                  <c:v>28.70795937990794</c:v>
                </c:pt>
                <c:pt idx="442">
                  <c:v>27.564657316272065</c:v>
                </c:pt>
                <c:pt idx="443">
                  <c:v>26.673892337696842</c:v>
                </c:pt>
                <c:pt idx="444">
                  <c:v>25.571084276510049</c:v>
                </c:pt>
                <c:pt idx="445">
                  <c:v>24.488183188075713</c:v>
                </c:pt>
                <c:pt idx="446">
                  <c:v>23.20848851349459</c:v>
                </c:pt>
                <c:pt idx="447">
                  <c:v>22.167955623447966</c:v>
                </c:pt>
                <c:pt idx="448">
                  <c:v>21.096885577072698</c:v>
                </c:pt>
                <c:pt idx="449">
                  <c:v>19.987732165305523</c:v>
                </c:pt>
                <c:pt idx="450">
                  <c:v>18.827324343592544</c:v>
                </c:pt>
                <c:pt idx="451">
                  <c:v>17.316246392491141</c:v>
                </c:pt>
                <c:pt idx="452">
                  <c:v>15.678812357223331</c:v>
                </c:pt>
                <c:pt idx="453">
                  <c:v>14.19841634330133</c:v>
                </c:pt>
                <c:pt idx="454">
                  <c:v>12.457731673097705</c:v>
                </c:pt>
                <c:pt idx="455">
                  <c:v>10.677839116408618</c:v>
                </c:pt>
                <c:pt idx="456">
                  <c:v>8.6196543346279473</c:v>
                </c:pt>
                <c:pt idx="457">
                  <c:v>6.7648806335617939</c:v>
                </c:pt>
                <c:pt idx="458">
                  <c:v>5.5128254071330423</c:v>
                </c:pt>
                <c:pt idx="459">
                  <c:v>4.4138027938603308</c:v>
                </c:pt>
                <c:pt idx="460">
                  <c:v>3.5865171893540437</c:v>
                </c:pt>
                <c:pt idx="461">
                  <c:v>2.9535575489100032</c:v>
                </c:pt>
                <c:pt idx="462">
                  <c:v>2.6046339545949739</c:v>
                </c:pt>
                <c:pt idx="463">
                  <c:v>2.30995886128441</c:v>
                </c:pt>
                <c:pt idx="464">
                  <c:v>2.0458175669118823</c:v>
                </c:pt>
                <c:pt idx="465">
                  <c:v>1.8003039712030755</c:v>
                </c:pt>
                <c:pt idx="466">
                  <c:v>1.5443094281073713</c:v>
                </c:pt>
                <c:pt idx="467">
                  <c:v>1.316693069717578</c:v>
                </c:pt>
                <c:pt idx="468">
                  <c:v>1.111775681641596</c:v>
                </c:pt>
                <c:pt idx="469">
                  <c:v>0.91512744367749366</c:v>
                </c:pt>
                <c:pt idx="470">
                  <c:v>0.7441430927382745</c:v>
                </c:pt>
                <c:pt idx="471">
                  <c:v>0.59594342642467923</c:v>
                </c:pt>
                <c:pt idx="472">
                  <c:v>0.45981848223988597</c:v>
                </c:pt>
                <c:pt idx="473">
                  <c:v>0.3616970394442251</c:v>
                </c:pt>
                <c:pt idx="474">
                  <c:v>0.30605386355128145</c:v>
                </c:pt>
                <c:pt idx="475">
                  <c:v>0.22703594816357692</c:v>
                </c:pt>
                <c:pt idx="476">
                  <c:v>0.16597006840537806</c:v>
                </c:pt>
                <c:pt idx="477">
                  <c:v>0.13609593164625539</c:v>
                </c:pt>
                <c:pt idx="478">
                  <c:v>0.10764333451382231</c:v>
                </c:pt>
                <c:pt idx="479">
                  <c:v>9.4592862529813998E-2</c:v>
                </c:pt>
                <c:pt idx="480">
                  <c:v>8.9865734014166518E-2</c:v>
                </c:pt>
                <c:pt idx="481">
                  <c:v>7.6820242136032502E-2</c:v>
                </c:pt>
                <c:pt idx="482">
                  <c:v>6.0855281718631089E-2</c:v>
                </c:pt>
                <c:pt idx="483">
                  <c:v>5.1037634778230326E-2</c:v>
                </c:pt>
                <c:pt idx="484">
                  <c:v>4.9526251637615523E-2</c:v>
                </c:pt>
                <c:pt idx="485">
                  <c:v>3.9366687130996073E-2</c:v>
                </c:pt>
                <c:pt idx="486">
                  <c:v>4.032923282669159E-2</c:v>
                </c:pt>
                <c:pt idx="487">
                  <c:v>3.6338859639314151E-2</c:v>
                </c:pt>
                <c:pt idx="488">
                  <c:v>3.3113581475541908E-2</c:v>
                </c:pt>
                <c:pt idx="489">
                  <c:v>3.1141630619727946E-2</c:v>
                </c:pt>
                <c:pt idx="490">
                  <c:v>2.8736752528914705E-2</c:v>
                </c:pt>
                <c:pt idx="491">
                  <c:v>3.0157612604681167E-2</c:v>
                </c:pt>
                <c:pt idx="492">
                  <c:v>2.3451424744104811E-2</c:v>
                </c:pt>
                <c:pt idx="493">
                  <c:v>2.2886167411410318E-2</c:v>
                </c:pt>
                <c:pt idx="494">
                  <c:v>1.9743247310325947E-2</c:v>
                </c:pt>
                <c:pt idx="495">
                  <c:v>2.2809935851096579E-2</c:v>
                </c:pt>
                <c:pt idx="496">
                  <c:v>1.9955048656106169E-2</c:v>
                </c:pt>
                <c:pt idx="497">
                  <c:v>1.8920359379148859E-2</c:v>
                </c:pt>
                <c:pt idx="498">
                  <c:v>1.4941074159617717E-2</c:v>
                </c:pt>
                <c:pt idx="499">
                  <c:v>1.4458596840532375E-2</c:v>
                </c:pt>
                <c:pt idx="500">
                  <c:v>1.7412751873170776E-2</c:v>
                </c:pt>
                <c:pt idx="501">
                  <c:v>1.8315198735284113E-2</c:v>
                </c:pt>
                <c:pt idx="502">
                  <c:v>1.3984207808467613E-2</c:v>
                </c:pt>
                <c:pt idx="503">
                  <c:v>1.1865111489223144E-2</c:v>
                </c:pt>
                <c:pt idx="504">
                  <c:v>1.5521048231020742E-2</c:v>
                </c:pt>
                <c:pt idx="505">
                  <c:v>1.6042575109675824E-2</c:v>
                </c:pt>
                <c:pt idx="506">
                  <c:v>1.7916388061006667E-2</c:v>
                </c:pt>
                <c:pt idx="507">
                  <c:v>1.8156528007704478E-2</c:v>
                </c:pt>
                <c:pt idx="508">
                  <c:v>1.444351184797011E-2</c:v>
                </c:pt>
                <c:pt idx="509">
                  <c:v>1.5926748193168933E-2</c:v>
                </c:pt>
                <c:pt idx="510">
                  <c:v>1.8259695325691314E-2</c:v>
                </c:pt>
                <c:pt idx="511">
                  <c:v>2.3901609190448619E-2</c:v>
                </c:pt>
                <c:pt idx="512">
                  <c:v>1.669072642838779E-2</c:v>
                </c:pt>
                <c:pt idx="513">
                  <c:v>1.5969284037496641E-2</c:v>
                </c:pt>
                <c:pt idx="514">
                  <c:v>1.4049158512783827E-2</c:v>
                </c:pt>
                <c:pt idx="515">
                  <c:v>1.3807104994651438E-2</c:v>
                </c:pt>
                <c:pt idx="516">
                  <c:v>1.3680629595436198E-2</c:v>
                </c:pt>
                <c:pt idx="517">
                  <c:v>1.5036501709618016E-2</c:v>
                </c:pt>
                <c:pt idx="518">
                  <c:v>1.4856426610718674E-2</c:v>
                </c:pt>
                <c:pt idx="519">
                  <c:v>1.7167369878230393E-2</c:v>
                </c:pt>
                <c:pt idx="520">
                  <c:v>1.427795512754031E-2</c:v>
                </c:pt>
                <c:pt idx="521">
                  <c:v>1.5261010878898085E-2</c:v>
                </c:pt>
                <c:pt idx="522">
                  <c:v>1.8677263598934929E-2</c:v>
                </c:pt>
                <c:pt idx="523">
                  <c:v>1.5671903558123573E-2</c:v>
                </c:pt>
                <c:pt idx="524">
                  <c:v>1.0602818017209159E-2</c:v>
                </c:pt>
                <c:pt idx="525">
                  <c:v>2.1830825604454408E-2</c:v>
                </c:pt>
                <c:pt idx="526">
                  <c:v>1.7183608928215351E-2</c:v>
                </c:pt>
                <c:pt idx="527">
                  <c:v>1.5258478078952861E-2</c:v>
                </c:pt>
                <c:pt idx="528">
                  <c:v>1.2638017523867005E-2</c:v>
                </c:pt>
                <c:pt idx="529">
                  <c:v>1.7009226318639954E-2</c:v>
                </c:pt>
                <c:pt idx="530">
                  <c:v>1.4191499224274606E-2</c:v>
                </c:pt>
                <c:pt idx="531">
                  <c:v>1.8369927285483461E-2</c:v>
                </c:pt>
                <c:pt idx="532">
                  <c:v>2.5204958947229138E-2</c:v>
                </c:pt>
                <c:pt idx="533">
                  <c:v>1.4153271642892623E-2</c:v>
                </c:pt>
                <c:pt idx="534">
                  <c:v>1.1917231630522862E-2</c:v>
                </c:pt>
                <c:pt idx="535">
                  <c:v>1.7332270112881118E-2</c:v>
                </c:pt>
                <c:pt idx="536">
                  <c:v>2.1586605339627498E-2</c:v>
                </c:pt>
                <c:pt idx="537">
                  <c:v>1.8406823254905152E-2</c:v>
                </c:pt>
                <c:pt idx="538">
                  <c:v>2.6815339227783255E-2</c:v>
                </c:pt>
                <c:pt idx="539">
                  <c:v>1.8326818248789796E-2</c:v>
                </c:pt>
                <c:pt idx="540">
                  <c:v>8.786698768618071E-3</c:v>
                </c:pt>
                <c:pt idx="541">
                  <c:v>1.4936313254987581E-2</c:v>
                </c:pt>
                <c:pt idx="542">
                  <c:v>1.7931165086823898E-2</c:v>
                </c:pt>
                <c:pt idx="543">
                  <c:v>1.9682729820843074E-2</c:v>
                </c:pt>
                <c:pt idx="544">
                  <c:v>1.2656072600909406E-2</c:v>
                </c:pt>
                <c:pt idx="545">
                  <c:v>1.420939646983117E-2</c:v>
                </c:pt>
                <c:pt idx="546">
                  <c:v>1.920147450721198E-2</c:v>
                </c:pt>
                <c:pt idx="547">
                  <c:v>1.4583575135378633E-2</c:v>
                </c:pt>
                <c:pt idx="548">
                  <c:v>1.1600666127997801E-2</c:v>
                </c:pt>
                <c:pt idx="549">
                  <c:v>1.3894905654655969E-2</c:v>
                </c:pt>
                <c:pt idx="550">
                  <c:v>1.4688352435725215E-2</c:v>
                </c:pt>
                <c:pt idx="551">
                  <c:v>1.9779105383568366E-2</c:v>
                </c:pt>
                <c:pt idx="552">
                  <c:v>1.3984179306539585E-2</c:v>
                </c:pt>
                <c:pt idx="553">
                  <c:v>1.3172611700999412E-2</c:v>
                </c:pt>
                <c:pt idx="554">
                  <c:v>7.3394607880468707E-3</c:v>
                </c:pt>
                <c:pt idx="555">
                  <c:v>1.5058925336714853E-2</c:v>
                </c:pt>
                <c:pt idx="556">
                  <c:v>2.683904075800491E-2</c:v>
                </c:pt>
                <c:pt idx="557">
                  <c:v>1.589686974675825E-2</c:v>
                </c:pt>
                <c:pt idx="558">
                  <c:v>1.3202665489576736E-2</c:v>
                </c:pt>
                <c:pt idx="559">
                  <c:v>1.9229713374917339E-2</c:v>
                </c:pt>
                <c:pt idx="560">
                  <c:v>2.3088006356606842E-2</c:v>
                </c:pt>
                <c:pt idx="561">
                  <c:v>1.4237262706012593E-2</c:v>
                </c:pt>
                <c:pt idx="562">
                  <c:v>1.6027144881332167E-2</c:v>
                </c:pt>
                <c:pt idx="563">
                  <c:v>1.0584203995234437E-2</c:v>
                </c:pt>
                <c:pt idx="564">
                  <c:v>1.558131912351691E-2</c:v>
                </c:pt>
                <c:pt idx="565">
                  <c:v>1.1986441290155395E-2</c:v>
                </c:pt>
                <c:pt idx="566">
                  <c:v>1.0087270775976943E-2</c:v>
                </c:pt>
                <c:pt idx="567">
                  <c:v>2.2569663291588306E-2</c:v>
                </c:pt>
                <c:pt idx="568">
                  <c:v>1.6777957179279018E-2</c:v>
                </c:pt>
                <c:pt idx="569">
                  <c:v>1.5972307830812254E-2</c:v>
                </c:pt>
                <c:pt idx="570">
                  <c:v>1.5535729901295944E-2</c:v>
                </c:pt>
                <c:pt idx="571">
                  <c:v>1.11325789428274E-2</c:v>
                </c:pt>
                <c:pt idx="572">
                  <c:v>3.6538675418337982E-3</c:v>
                </c:pt>
                <c:pt idx="573">
                  <c:v>2.1433791511130878E-2</c:v>
                </c:pt>
                <c:pt idx="574">
                  <c:v>1.9452520489548278E-2</c:v>
                </c:pt>
                <c:pt idx="575">
                  <c:v>1.6760260494564472E-2</c:v>
                </c:pt>
                <c:pt idx="576">
                  <c:v>1.7943635068677442E-2</c:v>
                </c:pt>
                <c:pt idx="577">
                  <c:v>2.0020230612027529E-2</c:v>
                </c:pt>
                <c:pt idx="578">
                  <c:v>2.0381853789937367E-2</c:v>
                </c:pt>
                <c:pt idx="579">
                  <c:v>2.2868493733000185E-2</c:v>
                </c:pt>
                <c:pt idx="580">
                  <c:v>2.3700088085290942E-2</c:v>
                </c:pt>
                <c:pt idx="581">
                  <c:v>2.9634105300977497E-2</c:v>
                </c:pt>
                <c:pt idx="582">
                  <c:v>2.2825185229882052E-2</c:v>
                </c:pt>
                <c:pt idx="583">
                  <c:v>1.7937002239319287E-2</c:v>
                </c:pt>
                <c:pt idx="584">
                  <c:v>2.2382054469400128E-2</c:v>
                </c:pt>
                <c:pt idx="585">
                  <c:v>2.2109932899958468E-2</c:v>
                </c:pt>
                <c:pt idx="586">
                  <c:v>2.1455526855500034E-2</c:v>
                </c:pt>
                <c:pt idx="587">
                  <c:v>2.3663436524020861E-2</c:v>
                </c:pt>
                <c:pt idx="588">
                  <c:v>1.9826225684174092E-2</c:v>
                </c:pt>
                <c:pt idx="589">
                  <c:v>2.4386373818677962E-2</c:v>
                </c:pt>
                <c:pt idx="590">
                  <c:v>2.1501209244427933E-2</c:v>
                </c:pt>
                <c:pt idx="591">
                  <c:v>1.9049684312162685E-2</c:v>
                </c:pt>
                <c:pt idx="592">
                  <c:v>2.1006427424129809E-2</c:v>
                </c:pt>
                <c:pt idx="593">
                  <c:v>2.5581165156619498E-2</c:v>
                </c:pt>
                <c:pt idx="594">
                  <c:v>2.5599397776431571E-2</c:v>
                </c:pt>
                <c:pt idx="595">
                  <c:v>1.9828240083238451E-2</c:v>
                </c:pt>
                <c:pt idx="596">
                  <c:v>2.2303346006811733E-2</c:v>
                </c:pt>
                <c:pt idx="597">
                  <c:v>2.4702759576653525E-2</c:v>
                </c:pt>
                <c:pt idx="598">
                  <c:v>2.1660763331721584E-2</c:v>
                </c:pt>
                <c:pt idx="599">
                  <c:v>2.6775778951791365E-2</c:v>
                </c:pt>
                <c:pt idx="600">
                  <c:v>2.5959425222945677E-2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9A-4175-8ED6-D77387F7351E}"/>
            </c:ext>
          </c:extLst>
        </c:ser>
        <c:ser>
          <c:idx val="1"/>
          <c:order val="1"/>
          <c:tx>
            <c:strRef>
              <c:f>'OR2-22_Air_Measurements'!$AD$1</c:f>
              <c:strCache>
                <c:ptCount val="1"/>
                <c:pt idx="0">
                  <c:v>OR2-22_2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'OR2-22_Air_Measurements'!$AD$3:$AD$603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'OR2-22_Air_Measurements'!$AE$3:$AE$603</c:f>
              <c:numCache>
                <c:formatCode>General</c:formatCode>
                <c:ptCount val="601"/>
                <c:pt idx="0">
                  <c:v>100</c:v>
                </c:pt>
                <c:pt idx="1">
                  <c:v>99.943630502987062</c:v>
                </c:pt>
                <c:pt idx="2">
                  <c:v>99.954938759448041</c:v>
                </c:pt>
                <c:pt idx="3">
                  <c:v>99.931581030727699</c:v>
                </c:pt>
                <c:pt idx="4">
                  <c:v>100.0386252102211</c:v>
                </c:pt>
                <c:pt idx="5">
                  <c:v>99.89269368176717</c:v>
                </c:pt>
                <c:pt idx="6">
                  <c:v>100.19884798588988</c:v>
                </c:pt>
                <c:pt idx="7">
                  <c:v>100.10616736243519</c:v>
                </c:pt>
                <c:pt idx="8">
                  <c:v>100.03857096971717</c:v>
                </c:pt>
                <c:pt idx="9">
                  <c:v>100.06443260028438</c:v>
                </c:pt>
                <c:pt idx="10">
                  <c:v>100.12025068771837</c:v>
                </c:pt>
                <c:pt idx="11">
                  <c:v>100.08469885724296</c:v>
                </c:pt>
                <c:pt idx="12">
                  <c:v>100.00264853134256</c:v>
                </c:pt>
                <c:pt idx="13">
                  <c:v>100.05006904424569</c:v>
                </c:pt>
                <c:pt idx="14">
                  <c:v>100.08382204018477</c:v>
                </c:pt>
                <c:pt idx="15">
                  <c:v>100.13568993081488</c:v>
                </c:pt>
                <c:pt idx="16">
                  <c:v>100.11861456284572</c:v>
                </c:pt>
                <c:pt idx="17">
                  <c:v>100.04141837105936</c:v>
                </c:pt>
                <c:pt idx="18">
                  <c:v>99.958174848857396</c:v>
                </c:pt>
                <c:pt idx="19">
                  <c:v>100.07966393329727</c:v>
                </c:pt>
                <c:pt idx="20">
                  <c:v>99.773898317241716</c:v>
                </c:pt>
                <c:pt idx="21">
                  <c:v>99.660517548341303</c:v>
                </c:pt>
                <c:pt idx="22">
                  <c:v>99.965279786162853</c:v>
                </c:pt>
                <c:pt idx="23">
                  <c:v>99.827085953501111</c:v>
                </c:pt>
                <c:pt idx="24">
                  <c:v>99.702749467719045</c:v>
                </c:pt>
                <c:pt idx="25">
                  <c:v>99.864355257756969</c:v>
                </c:pt>
                <c:pt idx="26">
                  <c:v>99.435970641547883</c:v>
                </c:pt>
                <c:pt idx="27">
                  <c:v>99.494825948391622</c:v>
                </c:pt>
                <c:pt idx="28">
                  <c:v>99.38835125864513</c:v>
                </c:pt>
                <c:pt idx="29">
                  <c:v>99.347954322291599</c:v>
                </c:pt>
                <c:pt idx="30">
                  <c:v>99.18796657695836</c:v>
                </c:pt>
                <c:pt idx="31">
                  <c:v>99.04058874169931</c:v>
                </c:pt>
                <c:pt idx="32">
                  <c:v>98.963708929156326</c:v>
                </c:pt>
                <c:pt idx="33">
                  <c:v>98.878802161829768</c:v>
                </c:pt>
                <c:pt idx="34">
                  <c:v>98.627995896317969</c:v>
                </c:pt>
                <c:pt idx="35">
                  <c:v>98.463235353930401</c:v>
                </c:pt>
                <c:pt idx="36">
                  <c:v>98.467194602666353</c:v>
                </c:pt>
                <c:pt idx="37">
                  <c:v>98.340516912853033</c:v>
                </c:pt>
                <c:pt idx="38">
                  <c:v>98.133045374028754</c:v>
                </c:pt>
                <c:pt idx="39">
                  <c:v>98.014485039838874</c:v>
                </c:pt>
                <c:pt idx="40">
                  <c:v>97.962825059292385</c:v>
                </c:pt>
                <c:pt idx="41">
                  <c:v>98.006087465307999</c:v>
                </c:pt>
                <c:pt idx="42">
                  <c:v>98.005165447829867</c:v>
                </c:pt>
                <c:pt idx="43">
                  <c:v>98.045526223847475</c:v>
                </c:pt>
                <c:pt idx="44">
                  <c:v>97.989409837338087</c:v>
                </c:pt>
                <c:pt idx="45">
                  <c:v>98.132909784617041</c:v>
                </c:pt>
                <c:pt idx="46">
                  <c:v>98.230914591008855</c:v>
                </c:pt>
                <c:pt idx="47">
                  <c:v>98.390423259283139</c:v>
                </c:pt>
                <c:pt idx="48">
                  <c:v>98.513403839099951</c:v>
                </c:pt>
                <c:pt idx="49">
                  <c:v>98.568616288299182</c:v>
                </c:pt>
                <c:pt idx="50">
                  <c:v>98.586134584839428</c:v>
                </c:pt>
                <c:pt idx="51">
                  <c:v>98.720161270529701</c:v>
                </c:pt>
                <c:pt idx="52">
                  <c:v>98.798903198196911</c:v>
                </c:pt>
                <c:pt idx="53">
                  <c:v>98.780580405270356</c:v>
                </c:pt>
                <c:pt idx="54">
                  <c:v>99.035960585988761</c:v>
                </c:pt>
                <c:pt idx="55">
                  <c:v>98.978063445111033</c:v>
                </c:pt>
                <c:pt idx="56">
                  <c:v>99.155027117489567</c:v>
                </c:pt>
                <c:pt idx="57">
                  <c:v>99.063792800839963</c:v>
                </c:pt>
                <c:pt idx="58">
                  <c:v>99.128668329695444</c:v>
                </c:pt>
                <c:pt idx="59">
                  <c:v>99.182443524021636</c:v>
                </c:pt>
                <c:pt idx="60">
                  <c:v>99.182949721332548</c:v>
                </c:pt>
                <c:pt idx="61">
                  <c:v>99.306825210223636</c:v>
                </c:pt>
                <c:pt idx="62">
                  <c:v>99.198741504008368</c:v>
                </c:pt>
                <c:pt idx="63">
                  <c:v>99.284895708140411</c:v>
                </c:pt>
                <c:pt idx="64">
                  <c:v>99.299177903423228</c:v>
                </c:pt>
                <c:pt idx="65">
                  <c:v>99.280936459404472</c:v>
                </c:pt>
                <c:pt idx="66">
                  <c:v>99.264593290845895</c:v>
                </c:pt>
                <c:pt idx="67">
                  <c:v>99.251739310352121</c:v>
                </c:pt>
                <c:pt idx="68">
                  <c:v>99.291702346370485</c:v>
                </c:pt>
                <c:pt idx="69">
                  <c:v>99.135945016748551</c:v>
                </c:pt>
                <c:pt idx="70">
                  <c:v>99.109179460719275</c:v>
                </c:pt>
                <c:pt idx="71">
                  <c:v>99.09366789695089</c:v>
                </c:pt>
                <c:pt idx="72">
                  <c:v>98.942466414215687</c:v>
                </c:pt>
                <c:pt idx="73">
                  <c:v>98.811341370371537</c:v>
                </c:pt>
                <c:pt idx="74">
                  <c:v>98.593583021640214</c:v>
                </c:pt>
                <c:pt idx="75">
                  <c:v>98.337190422603797</c:v>
                </c:pt>
                <c:pt idx="76">
                  <c:v>97.91416614966775</c:v>
                </c:pt>
                <c:pt idx="77">
                  <c:v>97.495299983619205</c:v>
                </c:pt>
                <c:pt idx="78">
                  <c:v>96.8377222128901</c:v>
                </c:pt>
                <c:pt idx="79">
                  <c:v>96.15791665285046</c:v>
                </c:pt>
                <c:pt idx="80">
                  <c:v>95.367722331052178</c:v>
                </c:pt>
                <c:pt idx="81">
                  <c:v>94.637061286852358</c:v>
                </c:pt>
                <c:pt idx="82">
                  <c:v>94.064905544540878</c:v>
                </c:pt>
                <c:pt idx="83">
                  <c:v>93.655178168821607</c:v>
                </c:pt>
                <c:pt idx="84">
                  <c:v>93.370709308210621</c:v>
                </c:pt>
                <c:pt idx="85">
                  <c:v>93.437103452694998</c:v>
                </c:pt>
                <c:pt idx="86">
                  <c:v>93.697862056854419</c:v>
                </c:pt>
                <c:pt idx="87">
                  <c:v>94.131164099613542</c:v>
                </c:pt>
                <c:pt idx="88">
                  <c:v>94.628021925598844</c:v>
                </c:pt>
                <c:pt idx="89">
                  <c:v>95.130041224857578</c:v>
                </c:pt>
                <c:pt idx="90">
                  <c:v>95.661881403419457</c:v>
                </c:pt>
                <c:pt idx="91">
                  <c:v>96.094487407103941</c:v>
                </c:pt>
                <c:pt idx="92">
                  <c:v>96.480377977043915</c:v>
                </c:pt>
                <c:pt idx="93">
                  <c:v>96.831711030962367</c:v>
                </c:pt>
                <c:pt idx="94">
                  <c:v>97.195039340332386</c:v>
                </c:pt>
                <c:pt idx="95">
                  <c:v>97.468742313977387</c:v>
                </c:pt>
                <c:pt idx="96">
                  <c:v>97.713311419157918</c:v>
                </c:pt>
                <c:pt idx="97">
                  <c:v>97.850836344845078</c:v>
                </c:pt>
                <c:pt idx="98">
                  <c:v>98.058099985433813</c:v>
                </c:pt>
                <c:pt idx="99">
                  <c:v>98.187182136170179</c:v>
                </c:pt>
                <c:pt idx="100">
                  <c:v>98.31675241589754</c:v>
                </c:pt>
                <c:pt idx="101">
                  <c:v>98.356697383596</c:v>
                </c:pt>
                <c:pt idx="102">
                  <c:v>98.479903953664419</c:v>
                </c:pt>
                <c:pt idx="103">
                  <c:v>98.540928714791775</c:v>
                </c:pt>
                <c:pt idx="104">
                  <c:v>98.542926407479641</c:v>
                </c:pt>
                <c:pt idx="105">
                  <c:v>98.621089817164062</c:v>
                </c:pt>
                <c:pt idx="106">
                  <c:v>98.67507290972577</c:v>
                </c:pt>
                <c:pt idx="107">
                  <c:v>98.679041198545718</c:v>
                </c:pt>
                <c:pt idx="108">
                  <c:v>98.589786494416018</c:v>
                </c:pt>
                <c:pt idx="109">
                  <c:v>98.698123299286735</c:v>
                </c:pt>
                <c:pt idx="110">
                  <c:v>98.770402076371127</c:v>
                </c:pt>
                <c:pt idx="111">
                  <c:v>98.797926940214879</c:v>
                </c:pt>
                <c:pt idx="112">
                  <c:v>98.731478555226573</c:v>
                </c:pt>
                <c:pt idx="113">
                  <c:v>98.717386189859397</c:v>
                </c:pt>
                <c:pt idx="114">
                  <c:v>98.695926736599233</c:v>
                </c:pt>
                <c:pt idx="115">
                  <c:v>98.720748828596498</c:v>
                </c:pt>
                <c:pt idx="116">
                  <c:v>98.719221184731666</c:v>
                </c:pt>
                <c:pt idx="117">
                  <c:v>98.737806116397678</c:v>
                </c:pt>
                <c:pt idx="118">
                  <c:v>98.719591792630879</c:v>
                </c:pt>
                <c:pt idx="119">
                  <c:v>98.743374369754321</c:v>
                </c:pt>
                <c:pt idx="120">
                  <c:v>98.66503018208634</c:v>
                </c:pt>
                <c:pt idx="121">
                  <c:v>98.758650891339073</c:v>
                </c:pt>
                <c:pt idx="122">
                  <c:v>98.785362230560594</c:v>
                </c:pt>
                <c:pt idx="123">
                  <c:v>98.671701230904688</c:v>
                </c:pt>
                <c:pt idx="124">
                  <c:v>98.625491982623018</c:v>
                </c:pt>
                <c:pt idx="125">
                  <c:v>98.63060826732459</c:v>
                </c:pt>
                <c:pt idx="126">
                  <c:v>98.609112653728502</c:v>
                </c:pt>
                <c:pt idx="127">
                  <c:v>98.601609976423788</c:v>
                </c:pt>
                <c:pt idx="128">
                  <c:v>98.607910417342936</c:v>
                </c:pt>
                <c:pt idx="129">
                  <c:v>98.593311842816775</c:v>
                </c:pt>
                <c:pt idx="130">
                  <c:v>98.527396775391352</c:v>
                </c:pt>
                <c:pt idx="131">
                  <c:v>98.51480494548511</c:v>
                </c:pt>
                <c:pt idx="132">
                  <c:v>98.533435077571056</c:v>
                </c:pt>
                <c:pt idx="133">
                  <c:v>98.535830510258165</c:v>
                </c:pt>
                <c:pt idx="134">
                  <c:v>98.440058415041705</c:v>
                </c:pt>
                <c:pt idx="135">
                  <c:v>98.414043126742897</c:v>
                </c:pt>
                <c:pt idx="136">
                  <c:v>98.428406670933498</c:v>
                </c:pt>
                <c:pt idx="137">
                  <c:v>98.41234372128234</c:v>
                </c:pt>
                <c:pt idx="138">
                  <c:v>98.373365971481931</c:v>
                </c:pt>
                <c:pt idx="139">
                  <c:v>98.324960160512788</c:v>
                </c:pt>
                <c:pt idx="140">
                  <c:v>98.299315480113165</c:v>
                </c:pt>
                <c:pt idx="141">
                  <c:v>98.277051518618634</c:v>
                </c:pt>
                <c:pt idx="142">
                  <c:v>98.238887317136601</c:v>
                </c:pt>
                <c:pt idx="143">
                  <c:v>98.235868166046757</c:v>
                </c:pt>
                <c:pt idx="144">
                  <c:v>98.143006752760385</c:v>
                </c:pt>
                <c:pt idx="145">
                  <c:v>98.124060241431096</c:v>
                </c:pt>
                <c:pt idx="146">
                  <c:v>98.162821041063907</c:v>
                </c:pt>
                <c:pt idx="147">
                  <c:v>98.057901115434191</c:v>
                </c:pt>
                <c:pt idx="148">
                  <c:v>98.041124058388505</c:v>
                </c:pt>
                <c:pt idx="149">
                  <c:v>97.974223704745114</c:v>
                </c:pt>
                <c:pt idx="150">
                  <c:v>97.883820992885703</c:v>
                </c:pt>
                <c:pt idx="151">
                  <c:v>97.932931871165408</c:v>
                </c:pt>
                <c:pt idx="152">
                  <c:v>97.843839876699377</c:v>
                </c:pt>
                <c:pt idx="153">
                  <c:v>97.82591481192398</c:v>
                </c:pt>
                <c:pt idx="154">
                  <c:v>97.822967981506011</c:v>
                </c:pt>
                <c:pt idx="155">
                  <c:v>97.806317461939969</c:v>
                </c:pt>
                <c:pt idx="156">
                  <c:v>97.844264725102491</c:v>
                </c:pt>
                <c:pt idx="157">
                  <c:v>97.767511461887239</c:v>
                </c:pt>
                <c:pt idx="158">
                  <c:v>97.796220493796625</c:v>
                </c:pt>
                <c:pt idx="159">
                  <c:v>97.817942085796233</c:v>
                </c:pt>
                <c:pt idx="160">
                  <c:v>97.813422411093512</c:v>
                </c:pt>
                <c:pt idx="161">
                  <c:v>97.86785747231032</c:v>
                </c:pt>
                <c:pt idx="162">
                  <c:v>97.709180432522388</c:v>
                </c:pt>
                <c:pt idx="163">
                  <c:v>97.792469155144275</c:v>
                </c:pt>
                <c:pt idx="164">
                  <c:v>97.767520501971219</c:v>
                </c:pt>
                <c:pt idx="165">
                  <c:v>97.746106249130989</c:v>
                </c:pt>
                <c:pt idx="166">
                  <c:v>97.748501681818112</c:v>
                </c:pt>
                <c:pt idx="167">
                  <c:v>97.747724293835688</c:v>
                </c:pt>
                <c:pt idx="168">
                  <c:v>97.673447812215329</c:v>
                </c:pt>
                <c:pt idx="169">
                  <c:v>97.733713277376296</c:v>
                </c:pt>
                <c:pt idx="170">
                  <c:v>97.649448296772363</c:v>
                </c:pt>
                <c:pt idx="171">
                  <c:v>97.647152293161014</c:v>
                </c:pt>
                <c:pt idx="172">
                  <c:v>97.609476220670018</c:v>
                </c:pt>
                <c:pt idx="173">
                  <c:v>97.59315112043133</c:v>
                </c:pt>
                <c:pt idx="174">
                  <c:v>97.511019433775047</c:v>
                </c:pt>
                <c:pt idx="175">
                  <c:v>97.492841270344201</c:v>
                </c:pt>
                <c:pt idx="176">
                  <c:v>97.510296286296537</c:v>
                </c:pt>
                <c:pt idx="177">
                  <c:v>97.402230660249259</c:v>
                </c:pt>
                <c:pt idx="178">
                  <c:v>97.432702366359024</c:v>
                </c:pt>
                <c:pt idx="179">
                  <c:v>97.368188405318776</c:v>
                </c:pt>
                <c:pt idx="180">
                  <c:v>97.361933164819547</c:v>
                </c:pt>
                <c:pt idx="181">
                  <c:v>97.320297843592584</c:v>
                </c:pt>
                <c:pt idx="182">
                  <c:v>97.338819506518774</c:v>
                </c:pt>
                <c:pt idx="183">
                  <c:v>97.203897911754254</c:v>
                </c:pt>
                <c:pt idx="184">
                  <c:v>97.125002326355414</c:v>
                </c:pt>
                <c:pt idx="185">
                  <c:v>96.994555229569855</c:v>
                </c:pt>
                <c:pt idx="186">
                  <c:v>96.920043729462009</c:v>
                </c:pt>
                <c:pt idx="187">
                  <c:v>96.721765221470932</c:v>
                </c:pt>
                <c:pt idx="188">
                  <c:v>96.565827102017352</c:v>
                </c:pt>
                <c:pt idx="189">
                  <c:v>96.442014905562274</c:v>
                </c:pt>
                <c:pt idx="190">
                  <c:v>96.320995858097376</c:v>
                </c:pt>
                <c:pt idx="191">
                  <c:v>96.238818982869233</c:v>
                </c:pt>
                <c:pt idx="192">
                  <c:v>96.237191898080582</c:v>
                </c:pt>
                <c:pt idx="193">
                  <c:v>96.303540842145026</c:v>
                </c:pt>
                <c:pt idx="194">
                  <c:v>96.288860906862979</c:v>
                </c:pt>
                <c:pt idx="195">
                  <c:v>96.384298542668091</c:v>
                </c:pt>
                <c:pt idx="196">
                  <c:v>96.428790305321229</c:v>
                </c:pt>
                <c:pt idx="197">
                  <c:v>96.44827918614547</c:v>
                </c:pt>
                <c:pt idx="198">
                  <c:v>96.501493930808749</c:v>
                </c:pt>
                <c:pt idx="199">
                  <c:v>96.543554100438826</c:v>
                </c:pt>
                <c:pt idx="200">
                  <c:v>96.522926275665029</c:v>
                </c:pt>
                <c:pt idx="201">
                  <c:v>96.581130755702134</c:v>
                </c:pt>
                <c:pt idx="202">
                  <c:v>96.548941563963837</c:v>
                </c:pt>
                <c:pt idx="203">
                  <c:v>96.573817908313089</c:v>
                </c:pt>
                <c:pt idx="204">
                  <c:v>96.563503990002133</c:v>
                </c:pt>
                <c:pt idx="205">
                  <c:v>96.550650009508388</c:v>
                </c:pt>
                <c:pt idx="206">
                  <c:v>96.526849352216956</c:v>
                </c:pt>
                <c:pt idx="207">
                  <c:v>96.527301320872027</c:v>
                </c:pt>
                <c:pt idx="208">
                  <c:v>96.479763298725175</c:v>
                </c:pt>
                <c:pt idx="209">
                  <c:v>96.482240080320068</c:v>
                </c:pt>
                <c:pt idx="210">
                  <c:v>96.438317795565766</c:v>
                </c:pt>
                <c:pt idx="211">
                  <c:v>96.405116209205616</c:v>
                </c:pt>
                <c:pt idx="212">
                  <c:v>96.397902790892317</c:v>
                </c:pt>
                <c:pt idx="213">
                  <c:v>96.333452110439964</c:v>
                </c:pt>
                <c:pt idx="214">
                  <c:v>96.307319301049333</c:v>
                </c:pt>
                <c:pt idx="215">
                  <c:v>96.249313679163762</c:v>
                </c:pt>
                <c:pt idx="216">
                  <c:v>96.181608829134063</c:v>
                </c:pt>
                <c:pt idx="217">
                  <c:v>96.19968756348915</c:v>
                </c:pt>
                <c:pt idx="218">
                  <c:v>96.165744737634427</c:v>
                </c:pt>
                <c:pt idx="219">
                  <c:v>96.111156006837959</c:v>
                </c:pt>
                <c:pt idx="220">
                  <c:v>96.061819138306674</c:v>
                </c:pt>
                <c:pt idx="221">
                  <c:v>96.080178091569181</c:v>
                </c:pt>
                <c:pt idx="222">
                  <c:v>95.977816308290244</c:v>
                </c:pt>
                <c:pt idx="223">
                  <c:v>95.96816226871799</c:v>
                </c:pt>
                <c:pt idx="224">
                  <c:v>95.902952268603116</c:v>
                </c:pt>
                <c:pt idx="225">
                  <c:v>95.871187937115991</c:v>
                </c:pt>
                <c:pt idx="226">
                  <c:v>95.832490406223002</c:v>
                </c:pt>
                <c:pt idx="227">
                  <c:v>95.813634295733578</c:v>
                </c:pt>
                <c:pt idx="228">
                  <c:v>95.735949974956199</c:v>
                </c:pt>
                <c:pt idx="229">
                  <c:v>95.699566527842521</c:v>
                </c:pt>
                <c:pt idx="230">
                  <c:v>95.677872044246797</c:v>
                </c:pt>
                <c:pt idx="231">
                  <c:v>95.594926821120225</c:v>
                </c:pt>
                <c:pt idx="232">
                  <c:v>95.581512390963553</c:v>
                </c:pt>
                <c:pt idx="233">
                  <c:v>95.49436386052956</c:v>
                </c:pt>
                <c:pt idx="234">
                  <c:v>95.507073211527612</c:v>
                </c:pt>
                <c:pt idx="235">
                  <c:v>95.451146654933865</c:v>
                </c:pt>
                <c:pt idx="236">
                  <c:v>95.332486879820124</c:v>
                </c:pt>
                <c:pt idx="237">
                  <c:v>95.348287702579924</c:v>
                </c:pt>
                <c:pt idx="238">
                  <c:v>95.310358519585378</c:v>
                </c:pt>
                <c:pt idx="239">
                  <c:v>95.241749720397451</c:v>
                </c:pt>
                <c:pt idx="240">
                  <c:v>95.204688314377123</c:v>
                </c:pt>
                <c:pt idx="241">
                  <c:v>95.14858096795173</c:v>
                </c:pt>
                <c:pt idx="242">
                  <c:v>95.059904781804832</c:v>
                </c:pt>
                <c:pt idx="243">
                  <c:v>95.080397029015003</c:v>
                </c:pt>
                <c:pt idx="244">
                  <c:v>95.00417708336262</c:v>
                </c:pt>
                <c:pt idx="245">
                  <c:v>94.967603806333301</c:v>
                </c:pt>
                <c:pt idx="246">
                  <c:v>94.940422430136806</c:v>
                </c:pt>
                <c:pt idx="247">
                  <c:v>94.878177352455936</c:v>
                </c:pt>
                <c:pt idx="248">
                  <c:v>94.821383018887971</c:v>
                </c:pt>
                <c:pt idx="249">
                  <c:v>94.77174785128129</c:v>
                </c:pt>
                <c:pt idx="250">
                  <c:v>94.682529307487542</c:v>
                </c:pt>
                <c:pt idx="251">
                  <c:v>94.628618523749623</c:v>
                </c:pt>
                <c:pt idx="252">
                  <c:v>94.599041714866019</c:v>
                </c:pt>
                <c:pt idx="253">
                  <c:v>94.545962559614466</c:v>
                </c:pt>
                <c:pt idx="254">
                  <c:v>94.486311772772225</c:v>
                </c:pt>
                <c:pt idx="255">
                  <c:v>94.426923136517544</c:v>
                </c:pt>
                <c:pt idx="256">
                  <c:v>94.352212766410091</c:v>
                </c:pt>
                <c:pt idx="257">
                  <c:v>94.305533481153446</c:v>
                </c:pt>
                <c:pt idx="258">
                  <c:v>94.233173355161242</c:v>
                </c:pt>
                <c:pt idx="259">
                  <c:v>94.1791450621796</c:v>
                </c:pt>
                <c:pt idx="260">
                  <c:v>94.114829959290873</c:v>
                </c:pt>
                <c:pt idx="261">
                  <c:v>94.046546591278371</c:v>
                </c:pt>
                <c:pt idx="262">
                  <c:v>93.957418436476402</c:v>
                </c:pt>
                <c:pt idx="263">
                  <c:v>93.880168004186118</c:v>
                </c:pt>
                <c:pt idx="264">
                  <c:v>93.784865969640819</c:v>
                </c:pt>
                <c:pt idx="265">
                  <c:v>93.685776424259117</c:v>
                </c:pt>
                <c:pt idx="266">
                  <c:v>93.593538729375496</c:v>
                </c:pt>
                <c:pt idx="267">
                  <c:v>93.506516748269235</c:v>
                </c:pt>
                <c:pt idx="268">
                  <c:v>93.469907310903977</c:v>
                </c:pt>
                <c:pt idx="269">
                  <c:v>93.418482360693048</c:v>
                </c:pt>
                <c:pt idx="270">
                  <c:v>93.376386030727019</c:v>
                </c:pt>
                <c:pt idx="271">
                  <c:v>93.309847244898862</c:v>
                </c:pt>
                <c:pt idx="272">
                  <c:v>93.242151434953144</c:v>
                </c:pt>
                <c:pt idx="273">
                  <c:v>93.176209247275764</c:v>
                </c:pt>
                <c:pt idx="274">
                  <c:v>93.134411216385132</c:v>
                </c:pt>
                <c:pt idx="275">
                  <c:v>93.065585478877679</c:v>
                </c:pt>
                <c:pt idx="276">
                  <c:v>93.00826685598274</c:v>
                </c:pt>
                <c:pt idx="277">
                  <c:v>92.93558131066321</c:v>
                </c:pt>
                <c:pt idx="278">
                  <c:v>92.912549001270207</c:v>
                </c:pt>
                <c:pt idx="279">
                  <c:v>92.805884481608089</c:v>
                </c:pt>
                <c:pt idx="280">
                  <c:v>92.737736691159228</c:v>
                </c:pt>
                <c:pt idx="281">
                  <c:v>92.659419623743204</c:v>
                </c:pt>
                <c:pt idx="282">
                  <c:v>92.543571101483792</c:v>
                </c:pt>
                <c:pt idx="283">
                  <c:v>92.497958451352915</c:v>
                </c:pt>
                <c:pt idx="284">
                  <c:v>92.418222209231828</c:v>
                </c:pt>
                <c:pt idx="285">
                  <c:v>92.331751625856398</c:v>
                </c:pt>
                <c:pt idx="286">
                  <c:v>92.260412946418114</c:v>
                </c:pt>
                <c:pt idx="287">
                  <c:v>92.183614482782914</c:v>
                </c:pt>
                <c:pt idx="288">
                  <c:v>92.059639564816067</c:v>
                </c:pt>
                <c:pt idx="289">
                  <c:v>92.004607905448495</c:v>
                </c:pt>
                <c:pt idx="290">
                  <c:v>91.921129352910967</c:v>
                </c:pt>
                <c:pt idx="291">
                  <c:v>91.827074743323038</c:v>
                </c:pt>
                <c:pt idx="292">
                  <c:v>91.693319236456219</c:v>
                </c:pt>
                <c:pt idx="293">
                  <c:v>91.615427017443309</c:v>
                </c:pt>
                <c:pt idx="294">
                  <c:v>91.536350630364751</c:v>
                </c:pt>
                <c:pt idx="295">
                  <c:v>91.453586197069825</c:v>
                </c:pt>
                <c:pt idx="296">
                  <c:v>91.3698093454569</c:v>
                </c:pt>
                <c:pt idx="297">
                  <c:v>91.253373265130705</c:v>
                </c:pt>
                <c:pt idx="298">
                  <c:v>91.159210186383035</c:v>
                </c:pt>
                <c:pt idx="299">
                  <c:v>91.069512541834158</c:v>
                </c:pt>
                <c:pt idx="300">
                  <c:v>90.977247726698565</c:v>
                </c:pt>
                <c:pt idx="301">
                  <c:v>90.881990880725112</c:v>
                </c:pt>
                <c:pt idx="302">
                  <c:v>90.784890011643469</c:v>
                </c:pt>
                <c:pt idx="303">
                  <c:v>90.702369636920011</c:v>
                </c:pt>
                <c:pt idx="304">
                  <c:v>90.580274902397292</c:v>
                </c:pt>
                <c:pt idx="305">
                  <c:v>90.512479651527741</c:v>
                </c:pt>
                <c:pt idx="306">
                  <c:v>90.412088452532814</c:v>
                </c:pt>
                <c:pt idx="307">
                  <c:v>90.286893218012438</c:v>
                </c:pt>
                <c:pt idx="308">
                  <c:v>90.179514590955804</c:v>
                </c:pt>
                <c:pt idx="309">
                  <c:v>90.046346642155754</c:v>
                </c:pt>
                <c:pt idx="310">
                  <c:v>89.962578830626825</c:v>
                </c:pt>
                <c:pt idx="311">
                  <c:v>89.870729823810393</c:v>
                </c:pt>
                <c:pt idx="312">
                  <c:v>89.730429817452929</c:v>
                </c:pt>
                <c:pt idx="313">
                  <c:v>89.622300910817742</c:v>
                </c:pt>
                <c:pt idx="314">
                  <c:v>89.512120070990747</c:v>
                </c:pt>
                <c:pt idx="315">
                  <c:v>89.407968493259489</c:v>
                </c:pt>
                <c:pt idx="316">
                  <c:v>89.274990362526992</c:v>
                </c:pt>
                <c:pt idx="317">
                  <c:v>89.128145856678913</c:v>
                </c:pt>
                <c:pt idx="318">
                  <c:v>89.040192818010539</c:v>
                </c:pt>
                <c:pt idx="319">
                  <c:v>88.920746626678465</c:v>
                </c:pt>
                <c:pt idx="320">
                  <c:v>88.780112160909681</c:v>
                </c:pt>
                <c:pt idx="321">
                  <c:v>88.662772143273315</c:v>
                </c:pt>
                <c:pt idx="322">
                  <c:v>88.529965774136571</c:v>
                </c:pt>
                <c:pt idx="323">
                  <c:v>88.409109436335356</c:v>
                </c:pt>
                <c:pt idx="324">
                  <c:v>88.278110941818937</c:v>
                </c:pt>
                <c:pt idx="325">
                  <c:v>88.15945116670521</c:v>
                </c:pt>
                <c:pt idx="326">
                  <c:v>88.029926087397754</c:v>
                </c:pt>
                <c:pt idx="327">
                  <c:v>87.883786648860223</c:v>
                </c:pt>
                <c:pt idx="328">
                  <c:v>87.750474070564479</c:v>
                </c:pt>
                <c:pt idx="329">
                  <c:v>87.642679623340612</c:v>
                </c:pt>
                <c:pt idx="330">
                  <c:v>87.501186408833519</c:v>
                </c:pt>
                <c:pt idx="331">
                  <c:v>87.386395493463965</c:v>
                </c:pt>
                <c:pt idx="332">
                  <c:v>87.283066492286963</c:v>
                </c:pt>
                <c:pt idx="333">
                  <c:v>87.123847094852181</c:v>
                </c:pt>
                <c:pt idx="334">
                  <c:v>87.013422196453718</c:v>
                </c:pt>
                <c:pt idx="335">
                  <c:v>86.837235900209535</c:v>
                </c:pt>
                <c:pt idx="336">
                  <c:v>86.697026282843851</c:v>
                </c:pt>
                <c:pt idx="337">
                  <c:v>86.55333650564927</c:v>
                </c:pt>
                <c:pt idx="338">
                  <c:v>86.416643208448477</c:v>
                </c:pt>
                <c:pt idx="339">
                  <c:v>86.280067420491406</c:v>
                </c:pt>
                <c:pt idx="340">
                  <c:v>86.113318225499953</c:v>
                </c:pt>
                <c:pt idx="341">
                  <c:v>85.945348713954985</c:v>
                </c:pt>
                <c:pt idx="342">
                  <c:v>85.815660913135773</c:v>
                </c:pt>
                <c:pt idx="343">
                  <c:v>85.651026931924022</c:v>
                </c:pt>
                <c:pt idx="344">
                  <c:v>85.500431087423593</c:v>
                </c:pt>
                <c:pt idx="345">
                  <c:v>85.325682046052435</c:v>
                </c:pt>
                <c:pt idx="346">
                  <c:v>85.160144127530515</c:v>
                </c:pt>
                <c:pt idx="347">
                  <c:v>84.972649586673427</c:v>
                </c:pt>
                <c:pt idx="348">
                  <c:v>84.792178634214025</c:v>
                </c:pt>
                <c:pt idx="349">
                  <c:v>84.61019810620968</c:v>
                </c:pt>
                <c:pt idx="350">
                  <c:v>84.451150446674461</c:v>
                </c:pt>
                <c:pt idx="351">
                  <c:v>84.262977946910723</c:v>
                </c:pt>
                <c:pt idx="352">
                  <c:v>84.083465172265377</c:v>
                </c:pt>
                <c:pt idx="353">
                  <c:v>83.884101937132499</c:v>
                </c:pt>
                <c:pt idx="354">
                  <c:v>83.694609691739473</c:v>
                </c:pt>
                <c:pt idx="355">
                  <c:v>83.540036530183201</c:v>
                </c:pt>
                <c:pt idx="356">
                  <c:v>83.374100871662037</c:v>
                </c:pt>
                <c:pt idx="357">
                  <c:v>83.179944322070597</c:v>
                </c:pt>
                <c:pt idx="358">
                  <c:v>82.978646662989661</c:v>
                </c:pt>
                <c:pt idx="359">
                  <c:v>82.803644522963054</c:v>
                </c:pt>
                <c:pt idx="360">
                  <c:v>82.619847080254402</c:v>
                </c:pt>
                <c:pt idx="361">
                  <c:v>82.423286057891858</c:v>
                </c:pt>
                <c:pt idx="362">
                  <c:v>82.222160148558586</c:v>
                </c:pt>
                <c:pt idx="363">
                  <c:v>81.994485621515551</c:v>
                </c:pt>
                <c:pt idx="364">
                  <c:v>81.783506802610404</c:v>
                </c:pt>
                <c:pt idx="365">
                  <c:v>81.583727759158393</c:v>
                </c:pt>
                <c:pt idx="366">
                  <c:v>81.359262213120857</c:v>
                </c:pt>
                <c:pt idx="367">
                  <c:v>81.126227342804768</c:v>
                </c:pt>
                <c:pt idx="368">
                  <c:v>80.865622396376935</c:v>
                </c:pt>
                <c:pt idx="369">
                  <c:v>80.624289392453846</c:v>
                </c:pt>
                <c:pt idx="370">
                  <c:v>80.375381390554153</c:v>
                </c:pt>
                <c:pt idx="371">
                  <c:v>80.090234571036504</c:v>
                </c:pt>
                <c:pt idx="372">
                  <c:v>79.834601279814549</c:v>
                </c:pt>
                <c:pt idx="373">
                  <c:v>79.536012921736329</c:v>
                </c:pt>
                <c:pt idx="374">
                  <c:v>79.277026031861269</c:v>
                </c:pt>
                <c:pt idx="375">
                  <c:v>79.021600650722931</c:v>
                </c:pt>
                <c:pt idx="376">
                  <c:v>78.718275667774407</c:v>
                </c:pt>
                <c:pt idx="377">
                  <c:v>78.427669064059842</c:v>
                </c:pt>
                <c:pt idx="378">
                  <c:v>78.127318031781257</c:v>
                </c:pt>
                <c:pt idx="379">
                  <c:v>77.816851939343266</c:v>
                </c:pt>
                <c:pt idx="380">
                  <c:v>77.52849615066819</c:v>
                </c:pt>
                <c:pt idx="381">
                  <c:v>77.220416450833326</c:v>
                </c:pt>
                <c:pt idx="382">
                  <c:v>76.924973793172697</c:v>
                </c:pt>
                <c:pt idx="383">
                  <c:v>76.623528993668316</c:v>
                </c:pt>
                <c:pt idx="384">
                  <c:v>76.310938659214713</c:v>
                </c:pt>
                <c:pt idx="385">
                  <c:v>75.98573840283882</c:v>
                </c:pt>
                <c:pt idx="386">
                  <c:v>75.632326295476645</c:v>
                </c:pt>
                <c:pt idx="387">
                  <c:v>75.26300037022888</c:v>
                </c:pt>
                <c:pt idx="388">
                  <c:v>74.921899873865499</c:v>
                </c:pt>
                <c:pt idx="389">
                  <c:v>74.5061522761345</c:v>
                </c:pt>
                <c:pt idx="390">
                  <c:v>74.084700847483219</c:v>
                </c:pt>
                <c:pt idx="391">
                  <c:v>73.636501931122538</c:v>
                </c:pt>
                <c:pt idx="392">
                  <c:v>73.196018116268107</c:v>
                </c:pt>
                <c:pt idx="393">
                  <c:v>72.74849263284807</c:v>
                </c:pt>
                <c:pt idx="394">
                  <c:v>72.280994677426861</c:v>
                </c:pt>
                <c:pt idx="395">
                  <c:v>71.769850130192722</c:v>
                </c:pt>
                <c:pt idx="396">
                  <c:v>71.263387979173046</c:v>
                </c:pt>
                <c:pt idx="397">
                  <c:v>70.658618196720141</c:v>
                </c:pt>
                <c:pt idx="398">
                  <c:v>70.135451285630523</c:v>
                </c:pt>
                <c:pt idx="399">
                  <c:v>69.560714806682341</c:v>
                </c:pt>
                <c:pt idx="400">
                  <c:v>68.927339947361844</c:v>
                </c:pt>
                <c:pt idx="401">
                  <c:v>68.30963933777727</c:v>
                </c:pt>
                <c:pt idx="402">
                  <c:v>67.664870358970063</c:v>
                </c:pt>
                <c:pt idx="403">
                  <c:v>67.013132032269112</c:v>
                </c:pt>
                <c:pt idx="404">
                  <c:v>66.365230907246271</c:v>
                </c:pt>
                <c:pt idx="405">
                  <c:v>65.649557137487861</c:v>
                </c:pt>
                <c:pt idx="406">
                  <c:v>64.964662401150548</c:v>
                </c:pt>
                <c:pt idx="407">
                  <c:v>64.258046072813627</c:v>
                </c:pt>
                <c:pt idx="408">
                  <c:v>63.571140089586493</c:v>
                </c:pt>
                <c:pt idx="409">
                  <c:v>62.866159886122226</c:v>
                </c:pt>
                <c:pt idx="410">
                  <c:v>62.067206421977843</c:v>
                </c:pt>
                <c:pt idx="411">
                  <c:v>61.273721782114343</c:v>
                </c:pt>
                <c:pt idx="412">
                  <c:v>60.418050819191834</c:v>
                </c:pt>
                <c:pt idx="413">
                  <c:v>59.60421856161387</c:v>
                </c:pt>
                <c:pt idx="414">
                  <c:v>58.713072603005799</c:v>
                </c:pt>
                <c:pt idx="415">
                  <c:v>57.67066640704067</c:v>
                </c:pt>
                <c:pt idx="416">
                  <c:v>56.448905608279752</c:v>
                </c:pt>
                <c:pt idx="417">
                  <c:v>55.23224754001847</c:v>
                </c:pt>
                <c:pt idx="418">
                  <c:v>53.990134609425141</c:v>
                </c:pt>
                <c:pt idx="419">
                  <c:v>52.653334322605239</c:v>
                </c:pt>
                <c:pt idx="420">
                  <c:v>51.124800027284891</c:v>
                </c:pt>
                <c:pt idx="421">
                  <c:v>49.380916381970337</c:v>
                </c:pt>
                <c:pt idx="422">
                  <c:v>47.875504785034757</c:v>
                </c:pt>
                <c:pt idx="423">
                  <c:v>46.482280760698011</c:v>
                </c:pt>
                <c:pt idx="424">
                  <c:v>44.961090947136633</c:v>
                </c:pt>
                <c:pt idx="425">
                  <c:v>43.373375913797112</c:v>
                </c:pt>
                <c:pt idx="426">
                  <c:v>41.821574290596295</c:v>
                </c:pt>
                <c:pt idx="427">
                  <c:v>40.415677075597443</c:v>
                </c:pt>
                <c:pt idx="428">
                  <c:v>39.181414847770156</c:v>
                </c:pt>
                <c:pt idx="429">
                  <c:v>38.026378138787017</c:v>
                </c:pt>
                <c:pt idx="430">
                  <c:v>36.696117825491704</c:v>
                </c:pt>
                <c:pt idx="431">
                  <c:v>35.334267193439963</c:v>
                </c:pt>
                <c:pt idx="432">
                  <c:v>34.025337521094066</c:v>
                </c:pt>
                <c:pt idx="433">
                  <c:v>33.052561570870758</c:v>
                </c:pt>
                <c:pt idx="434">
                  <c:v>31.944104718068491</c:v>
                </c:pt>
                <c:pt idx="435">
                  <c:v>30.699887876762467</c:v>
                </c:pt>
                <c:pt idx="436">
                  <c:v>29.474253715987508</c:v>
                </c:pt>
                <c:pt idx="437">
                  <c:v>28.163437083096508</c:v>
                </c:pt>
                <c:pt idx="438">
                  <c:v>27.172729279148761</c:v>
                </c:pt>
                <c:pt idx="439">
                  <c:v>26.139434765109023</c:v>
                </c:pt>
                <c:pt idx="440">
                  <c:v>24.91603106437449</c:v>
                </c:pt>
                <c:pt idx="441">
                  <c:v>23.495099123379344</c:v>
                </c:pt>
                <c:pt idx="442">
                  <c:v>22.376685405963393</c:v>
                </c:pt>
                <c:pt idx="443">
                  <c:v>21.411491218969573</c:v>
                </c:pt>
                <c:pt idx="444">
                  <c:v>20.379026070433166</c:v>
                </c:pt>
                <c:pt idx="445">
                  <c:v>19.315103917720947</c:v>
                </c:pt>
                <c:pt idx="446">
                  <c:v>18.162520258631236</c:v>
                </c:pt>
                <c:pt idx="447">
                  <c:v>17.150189166192192</c:v>
                </c:pt>
                <c:pt idx="448">
                  <c:v>16.239712522305606</c:v>
                </c:pt>
                <c:pt idx="449">
                  <c:v>15.21116367322016</c:v>
                </c:pt>
                <c:pt idx="450">
                  <c:v>14.133972857262521</c:v>
                </c:pt>
                <c:pt idx="451">
                  <c:v>12.775431760859503</c:v>
                </c:pt>
                <c:pt idx="452">
                  <c:v>11.391718285199671</c:v>
                </c:pt>
                <c:pt idx="453">
                  <c:v>10.115090797348254</c:v>
                </c:pt>
                <c:pt idx="454">
                  <c:v>8.6724751154102755</c:v>
                </c:pt>
                <c:pt idx="455">
                  <c:v>7.1702594985835084</c:v>
                </c:pt>
                <c:pt idx="456">
                  <c:v>5.524659753000714</c:v>
                </c:pt>
                <c:pt idx="457">
                  <c:v>4.1267197277441197</c:v>
                </c:pt>
                <c:pt idx="458">
                  <c:v>3.2133496396970207</c:v>
                </c:pt>
                <c:pt idx="459">
                  <c:v>2.4603506261643733</c:v>
                </c:pt>
                <c:pt idx="460">
                  <c:v>1.8976381899444186</c:v>
                </c:pt>
                <c:pt idx="461">
                  <c:v>1.4631062313184819</c:v>
                </c:pt>
                <c:pt idx="462">
                  <c:v>1.2002394736494011</c:v>
                </c:pt>
                <c:pt idx="463">
                  <c:v>1.0417730204260367</c:v>
                </c:pt>
                <c:pt idx="464">
                  <c:v>0.8717522092060388</c:v>
                </c:pt>
                <c:pt idx="465">
                  <c:v>0.72221919304370852</c:v>
                </c:pt>
                <c:pt idx="466">
                  <c:v>0.57143323593249451</c:v>
                </c:pt>
                <c:pt idx="467">
                  <c:v>0.45874489007312552</c:v>
                </c:pt>
                <c:pt idx="468">
                  <c:v>0.37701390306612698</c:v>
                </c:pt>
                <c:pt idx="469">
                  <c:v>0.29834895627555719</c:v>
                </c:pt>
                <c:pt idx="470">
                  <c:v>0.21824328987832139</c:v>
                </c:pt>
                <c:pt idx="471">
                  <c:v>0.16608655043729265</c:v>
                </c:pt>
                <c:pt idx="472">
                  <c:v>0.12957333546533345</c:v>
                </c:pt>
                <c:pt idx="473">
                  <c:v>9.9993976744880142E-2</c:v>
                </c:pt>
                <c:pt idx="474">
                  <c:v>8.7954705633809582E-2</c:v>
                </c:pt>
                <c:pt idx="475">
                  <c:v>6.4679497394832211E-2</c:v>
                </c:pt>
                <c:pt idx="476">
                  <c:v>5.3241211754359419E-2</c:v>
                </c:pt>
                <c:pt idx="477">
                  <c:v>4.3481176332452597E-2</c:v>
                </c:pt>
                <c:pt idx="478">
                  <c:v>3.3988378221815274E-2</c:v>
                </c:pt>
                <c:pt idx="479">
                  <c:v>3.2071043812040394E-2</c:v>
                </c:pt>
                <c:pt idx="480">
                  <c:v>4.4431889951783293E-2</c:v>
                </c:pt>
                <c:pt idx="481">
                  <c:v>4.3833199631735223E-2</c:v>
                </c:pt>
                <c:pt idx="482">
                  <c:v>3.5797377047071526E-2</c:v>
                </c:pt>
                <c:pt idx="483">
                  <c:v>2.9420287068558912E-2</c:v>
                </c:pt>
                <c:pt idx="484">
                  <c:v>3.3086798501581034E-2</c:v>
                </c:pt>
                <c:pt idx="485">
                  <c:v>3.1187379524093638E-2</c:v>
                </c:pt>
                <c:pt idx="486">
                  <c:v>3.0747926385446361E-2</c:v>
                </c:pt>
                <c:pt idx="487">
                  <c:v>3.6475525961366329E-2</c:v>
                </c:pt>
                <c:pt idx="488">
                  <c:v>2.8801670863154809E-2</c:v>
                </c:pt>
                <c:pt idx="489">
                  <c:v>3.5563646753780903E-2</c:v>
                </c:pt>
                <c:pt idx="490">
                  <c:v>2.7561064143252073E-2</c:v>
                </c:pt>
                <c:pt idx="491">
                  <c:v>2.7988962064087651E-2</c:v>
                </c:pt>
                <c:pt idx="492">
                  <c:v>2.5884572807501324E-2</c:v>
                </c:pt>
                <c:pt idx="493">
                  <c:v>2.9811226436544647E-2</c:v>
                </c:pt>
                <c:pt idx="494">
                  <c:v>2.2031205125161563E-2</c:v>
                </c:pt>
                <c:pt idx="495">
                  <c:v>2.2943035791168891E-2</c:v>
                </c:pt>
                <c:pt idx="496">
                  <c:v>2.4513795667144921E-2</c:v>
                </c:pt>
                <c:pt idx="497">
                  <c:v>2.3556229699696847E-2</c:v>
                </c:pt>
                <c:pt idx="498">
                  <c:v>1.1448246379408184E-2</c:v>
                </c:pt>
                <c:pt idx="499">
                  <c:v>1.3770504017831975E-2</c:v>
                </c:pt>
                <c:pt idx="500">
                  <c:v>1.9924540575405322E-2</c:v>
                </c:pt>
                <c:pt idx="501">
                  <c:v>1.8014235073815405E-2</c:v>
                </c:pt>
                <c:pt idx="502">
                  <c:v>1.8156263027654815E-2</c:v>
                </c:pt>
                <c:pt idx="503">
                  <c:v>1.699838437929372E-2</c:v>
                </c:pt>
                <c:pt idx="504">
                  <c:v>1.5874204747025517E-2</c:v>
                </c:pt>
                <c:pt idx="505">
                  <c:v>1.4540620099831286E-2</c:v>
                </c:pt>
                <c:pt idx="506">
                  <c:v>2.1275588224156889E-2</c:v>
                </c:pt>
                <c:pt idx="507">
                  <c:v>1.8154812005314422E-2</c:v>
                </c:pt>
                <c:pt idx="508">
                  <c:v>2.1534028929455693E-2</c:v>
                </c:pt>
                <c:pt idx="509">
                  <c:v>1.7984545956994571E-2</c:v>
                </c:pt>
                <c:pt idx="510">
                  <c:v>1.717655325007747E-2</c:v>
                </c:pt>
                <c:pt idx="511">
                  <c:v>2.3789492136058962E-2</c:v>
                </c:pt>
                <c:pt idx="512">
                  <c:v>2.2280562323265935E-2</c:v>
                </c:pt>
                <c:pt idx="513">
                  <c:v>1.6424479493287649E-2</c:v>
                </c:pt>
                <c:pt idx="514">
                  <c:v>1.7237849249268647E-2</c:v>
                </c:pt>
                <c:pt idx="515">
                  <c:v>1.7690929846526163E-2</c:v>
                </c:pt>
                <c:pt idx="516">
                  <c:v>1.7352207389870491E-2</c:v>
                </c:pt>
                <c:pt idx="517">
                  <c:v>2.0633590167344385E-2</c:v>
                </c:pt>
                <c:pt idx="518">
                  <c:v>1.1632373819541761E-2</c:v>
                </c:pt>
                <c:pt idx="519">
                  <c:v>1.9055488001503921E-2</c:v>
                </c:pt>
                <c:pt idx="520">
                  <c:v>1.0042545421907616E-2</c:v>
                </c:pt>
                <c:pt idx="521">
                  <c:v>1.6991392993973748E-2</c:v>
                </c:pt>
                <c:pt idx="522">
                  <c:v>1.7293793577980329E-2</c:v>
                </c:pt>
                <c:pt idx="523">
                  <c:v>1.1428286283909954E-2</c:v>
                </c:pt>
                <c:pt idx="524">
                  <c:v>1.1870203401118381E-2</c:v>
                </c:pt>
                <c:pt idx="525">
                  <c:v>1.5051903755356489E-2</c:v>
                </c:pt>
                <c:pt idx="526">
                  <c:v>1.8528406425998185E-2</c:v>
                </c:pt>
                <c:pt idx="527">
                  <c:v>1.5056195034647663E-2</c:v>
                </c:pt>
                <c:pt idx="528">
                  <c:v>1.1029262026405796E-2</c:v>
                </c:pt>
                <c:pt idx="529">
                  <c:v>1.1648564569677756E-2</c:v>
                </c:pt>
                <c:pt idx="530">
                  <c:v>8.8511349433214159E-3</c:v>
                </c:pt>
                <c:pt idx="531">
                  <c:v>1.0660976249904027E-2</c:v>
                </c:pt>
                <c:pt idx="532">
                  <c:v>1.9202093022138867E-2</c:v>
                </c:pt>
                <c:pt idx="533">
                  <c:v>1.9225940538581236E-2</c:v>
                </c:pt>
                <c:pt idx="534">
                  <c:v>1.1679071329512935E-2</c:v>
                </c:pt>
                <c:pt idx="535">
                  <c:v>1.4190357887106514E-2</c:v>
                </c:pt>
                <c:pt idx="536">
                  <c:v>1.7257916387417967E-2</c:v>
                </c:pt>
                <c:pt idx="537">
                  <c:v>1.8612179462529785E-2</c:v>
                </c:pt>
                <c:pt idx="538">
                  <c:v>2.7428817062666547E-2</c:v>
                </c:pt>
                <c:pt idx="539">
                  <c:v>1.9417349566133245E-2</c:v>
                </c:pt>
                <c:pt idx="540">
                  <c:v>1.0474659588152472E-2</c:v>
                </c:pt>
                <c:pt idx="541">
                  <c:v>1.881859525461255E-2</c:v>
                </c:pt>
                <c:pt idx="542">
                  <c:v>1.4817867805333654E-2</c:v>
                </c:pt>
                <c:pt idx="543">
                  <c:v>8.0817874094530739E-3</c:v>
                </c:pt>
                <c:pt idx="544">
                  <c:v>1.3021194382239731E-2</c:v>
                </c:pt>
                <c:pt idx="545">
                  <c:v>1.1422241648932229E-2</c:v>
                </c:pt>
                <c:pt idx="546">
                  <c:v>1.5879353388829797E-2</c:v>
                </c:pt>
                <c:pt idx="547">
                  <c:v>1.2281216506633228E-2</c:v>
                </c:pt>
                <c:pt idx="548">
                  <c:v>1.6382687872207546E-2</c:v>
                </c:pt>
                <c:pt idx="549">
                  <c:v>1.5531657766135866E-2</c:v>
                </c:pt>
                <c:pt idx="550">
                  <c:v>1.4099710429487064E-2</c:v>
                </c:pt>
                <c:pt idx="551">
                  <c:v>1.8718628157591784E-2</c:v>
                </c:pt>
                <c:pt idx="552">
                  <c:v>1.3177919036392429E-2</c:v>
                </c:pt>
                <c:pt idx="553">
                  <c:v>1.271932013727772E-2</c:v>
                </c:pt>
                <c:pt idx="554">
                  <c:v>1.1108976617348018E-2</c:v>
                </c:pt>
                <c:pt idx="555">
                  <c:v>1.3905557149965317E-2</c:v>
                </c:pt>
                <c:pt idx="556">
                  <c:v>2.1696706627014353E-2</c:v>
                </c:pt>
                <c:pt idx="557">
                  <c:v>1.731657847579559E-2</c:v>
                </c:pt>
                <c:pt idx="558">
                  <c:v>1.5021921137932104E-2</c:v>
                </c:pt>
                <c:pt idx="559">
                  <c:v>1.7621851306565229E-2</c:v>
                </c:pt>
                <c:pt idx="560">
                  <c:v>1.961098975276232E-2</c:v>
                </c:pt>
                <c:pt idx="561">
                  <c:v>1.7226664805229251E-2</c:v>
                </c:pt>
                <c:pt idx="562">
                  <c:v>1.2102536746699429E-2</c:v>
                </c:pt>
                <c:pt idx="563">
                  <c:v>1.3868685751581801E-2</c:v>
                </c:pt>
                <c:pt idx="564">
                  <c:v>1.4310963697285338E-2</c:v>
                </c:pt>
                <c:pt idx="565">
                  <c:v>1.3824923392192684E-2</c:v>
                </c:pt>
                <c:pt idx="566">
                  <c:v>1.310971329699104E-2</c:v>
                </c:pt>
                <c:pt idx="567">
                  <c:v>1.1154848754618356E-2</c:v>
                </c:pt>
                <c:pt idx="568">
                  <c:v>8.5308283189992739E-3</c:v>
                </c:pt>
                <c:pt idx="569">
                  <c:v>1.2348557146726171E-2</c:v>
                </c:pt>
                <c:pt idx="570">
                  <c:v>1.8315236482673636E-2</c:v>
                </c:pt>
                <c:pt idx="571">
                  <c:v>1.5660020750348124E-2</c:v>
                </c:pt>
                <c:pt idx="572">
                  <c:v>1.1424623972905156E-2</c:v>
                </c:pt>
                <c:pt idx="573">
                  <c:v>1.8844956388326253E-2</c:v>
                </c:pt>
                <c:pt idx="574">
                  <c:v>1.4523789359141375E-2</c:v>
                </c:pt>
                <c:pt idx="575">
                  <c:v>1.9332448817630611E-2</c:v>
                </c:pt>
                <c:pt idx="576">
                  <c:v>1.760027356208814E-2</c:v>
                </c:pt>
                <c:pt idx="577">
                  <c:v>2.0414553245056963E-2</c:v>
                </c:pt>
                <c:pt idx="578">
                  <c:v>2.2345354015117096E-2</c:v>
                </c:pt>
                <c:pt idx="579">
                  <c:v>2.4136649275427736E-2</c:v>
                </c:pt>
                <c:pt idx="580">
                  <c:v>3.0511989209791771E-2</c:v>
                </c:pt>
                <c:pt idx="581">
                  <c:v>2.3910742351385794E-2</c:v>
                </c:pt>
                <c:pt idx="582">
                  <c:v>1.95512540151964E-2</c:v>
                </c:pt>
                <c:pt idx="583">
                  <c:v>1.9128129554907555E-2</c:v>
                </c:pt>
                <c:pt idx="584">
                  <c:v>2.3139070427094548E-2</c:v>
                </c:pt>
                <c:pt idx="585">
                  <c:v>2.1779484365701571E-2</c:v>
                </c:pt>
                <c:pt idx="586">
                  <c:v>2.1503545339723061E-2</c:v>
                </c:pt>
                <c:pt idx="587">
                  <c:v>2.5844231095042223E-2</c:v>
                </c:pt>
                <c:pt idx="588">
                  <c:v>1.5811336341928495E-2</c:v>
                </c:pt>
                <c:pt idx="589">
                  <c:v>2.158297745351408E-2</c:v>
                </c:pt>
                <c:pt idx="590">
                  <c:v>1.7429097178495678E-2</c:v>
                </c:pt>
                <c:pt idx="591">
                  <c:v>1.9735437728964186E-2</c:v>
                </c:pt>
                <c:pt idx="592">
                  <c:v>3.1080846968331171E-2</c:v>
                </c:pt>
                <c:pt idx="593">
                  <c:v>2.3076227412430008E-2</c:v>
                </c:pt>
                <c:pt idx="594">
                  <c:v>1.9660161162875684E-2</c:v>
                </c:pt>
                <c:pt idx="595">
                  <c:v>1.8425998518149196E-2</c:v>
                </c:pt>
                <c:pt idx="596">
                  <c:v>2.0007064516400441E-2</c:v>
                </c:pt>
                <c:pt idx="597">
                  <c:v>3.0546950543876884E-2</c:v>
                </c:pt>
                <c:pt idx="598">
                  <c:v>2.4065656263683149E-2</c:v>
                </c:pt>
                <c:pt idx="599">
                  <c:v>3.5868317097904681E-2</c:v>
                </c:pt>
                <c:pt idx="600">
                  <c:v>2.6931323065947876E-2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9A-4175-8ED6-D77387F7351E}"/>
            </c:ext>
          </c:extLst>
        </c:ser>
        <c:ser>
          <c:idx val="2"/>
          <c:order val="2"/>
          <c:tx>
            <c:strRef>
              <c:f>'OR2-22_Air_Measurements'!$AF$1</c:f>
              <c:strCache>
                <c:ptCount val="1"/>
                <c:pt idx="0">
                  <c:v>OR2-22_3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'OR2-22_Air_Measurements'!$AF$3:$AF$603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'OR2-22_Air_Measurements'!$AG$3:$AG$603</c:f>
              <c:numCache>
                <c:formatCode>General</c:formatCode>
                <c:ptCount val="601"/>
                <c:pt idx="0">
                  <c:v>100</c:v>
                </c:pt>
                <c:pt idx="1">
                  <c:v>100.10462667590876</c:v>
                </c:pt>
                <c:pt idx="2">
                  <c:v>100.08613487277665</c:v>
                </c:pt>
                <c:pt idx="3">
                  <c:v>100.01866145383551</c:v>
                </c:pt>
                <c:pt idx="4">
                  <c:v>100.15591740913375</c:v>
                </c:pt>
                <c:pt idx="5">
                  <c:v>99.912998034609274</c:v>
                </c:pt>
                <c:pt idx="6">
                  <c:v>100.19880105005387</c:v>
                </c:pt>
                <c:pt idx="7">
                  <c:v>100.2132118476403</c:v>
                </c:pt>
                <c:pt idx="8">
                  <c:v>100.05467429685999</c:v>
                </c:pt>
                <c:pt idx="9">
                  <c:v>100.1332974594755</c:v>
                </c:pt>
                <c:pt idx="10">
                  <c:v>100.09281718087166</c:v>
                </c:pt>
                <c:pt idx="11">
                  <c:v>100.22499306550125</c:v>
                </c:pt>
                <c:pt idx="12">
                  <c:v>100.02741726091898</c:v>
                </c:pt>
                <c:pt idx="13">
                  <c:v>100.01271430290625</c:v>
                </c:pt>
                <c:pt idx="14">
                  <c:v>100.08454204872216</c:v>
                </c:pt>
                <c:pt idx="15">
                  <c:v>100.00217716961416</c:v>
                </c:pt>
                <c:pt idx="16">
                  <c:v>99.996032090805372</c:v>
                </c:pt>
                <c:pt idx="17">
                  <c:v>100.12455107811741</c:v>
                </c:pt>
                <c:pt idx="18">
                  <c:v>100.16037541898773</c:v>
                </c:pt>
                <c:pt idx="19">
                  <c:v>100.03680454218902</c:v>
                </c:pt>
                <c:pt idx="20">
                  <c:v>99.914675677838687</c:v>
                </c:pt>
                <c:pt idx="21">
                  <c:v>99.780737330804769</c:v>
                </c:pt>
                <c:pt idx="22">
                  <c:v>99.936994028991734</c:v>
                </c:pt>
                <c:pt idx="23">
                  <c:v>99.864629053889573</c:v>
                </c:pt>
                <c:pt idx="24">
                  <c:v>99.720398617716469</c:v>
                </c:pt>
                <c:pt idx="25">
                  <c:v>99.612539177425319</c:v>
                </c:pt>
                <c:pt idx="26">
                  <c:v>99.49493431536014</c:v>
                </c:pt>
                <c:pt idx="27">
                  <c:v>99.442983843125958</c:v>
                </c:pt>
                <c:pt idx="28">
                  <c:v>99.356632191019031</c:v>
                </c:pt>
                <c:pt idx="29">
                  <c:v>99.372051454746781</c:v>
                </c:pt>
                <c:pt idx="30">
                  <c:v>99.158434350329102</c:v>
                </c:pt>
                <c:pt idx="31">
                  <c:v>99.018332060682113</c:v>
                </c:pt>
                <c:pt idx="32">
                  <c:v>99.003148415381901</c:v>
                </c:pt>
                <c:pt idx="33">
                  <c:v>98.845119816711687</c:v>
                </c:pt>
                <c:pt idx="34">
                  <c:v>98.632388656358856</c:v>
                </c:pt>
                <c:pt idx="35">
                  <c:v>98.484454206594805</c:v>
                </c:pt>
                <c:pt idx="36">
                  <c:v>98.309668002374153</c:v>
                </c:pt>
                <c:pt idx="37">
                  <c:v>98.227029801937078</c:v>
                </c:pt>
                <c:pt idx="38">
                  <c:v>98.021094046030356</c:v>
                </c:pt>
                <c:pt idx="39">
                  <c:v>97.985052925829748</c:v>
                </c:pt>
                <c:pt idx="40">
                  <c:v>97.784442284744614</c:v>
                </c:pt>
                <c:pt idx="41">
                  <c:v>97.783829662008813</c:v>
                </c:pt>
                <c:pt idx="42">
                  <c:v>97.940774388734653</c:v>
                </c:pt>
                <c:pt idx="43">
                  <c:v>97.952263433815787</c:v>
                </c:pt>
                <c:pt idx="44">
                  <c:v>97.881981383427458</c:v>
                </c:pt>
                <c:pt idx="45">
                  <c:v>98.064137911928469</c:v>
                </c:pt>
                <c:pt idx="46">
                  <c:v>98.114401327561367</c:v>
                </c:pt>
                <c:pt idx="47">
                  <c:v>98.238707349172344</c:v>
                </c:pt>
                <c:pt idx="48">
                  <c:v>98.355218925921278</c:v>
                </c:pt>
                <c:pt idx="49">
                  <c:v>98.496668983116308</c:v>
                </c:pt>
                <c:pt idx="50">
                  <c:v>98.559891733454862</c:v>
                </c:pt>
                <c:pt idx="51">
                  <c:v>98.628430160536112</c:v>
                </c:pt>
                <c:pt idx="52">
                  <c:v>98.628345341361154</c:v>
                </c:pt>
                <c:pt idx="53">
                  <c:v>98.726704404031196</c:v>
                </c:pt>
                <c:pt idx="54">
                  <c:v>98.831038907160135</c:v>
                </c:pt>
                <c:pt idx="55">
                  <c:v>98.865270423975986</c:v>
                </c:pt>
                <c:pt idx="56">
                  <c:v>98.878342867386223</c:v>
                </c:pt>
                <c:pt idx="57">
                  <c:v>98.970896140300681</c:v>
                </c:pt>
                <c:pt idx="58">
                  <c:v>98.960368445087482</c:v>
                </c:pt>
                <c:pt idx="59">
                  <c:v>99.037766362231409</c:v>
                </c:pt>
                <c:pt idx="60">
                  <c:v>99.008322730950894</c:v>
                </c:pt>
                <c:pt idx="61">
                  <c:v>99.111290602727493</c:v>
                </c:pt>
                <c:pt idx="62">
                  <c:v>99.04841657952106</c:v>
                </c:pt>
                <c:pt idx="63">
                  <c:v>99.118463011481865</c:v>
                </c:pt>
                <c:pt idx="64">
                  <c:v>99.107473492785473</c:v>
                </c:pt>
                <c:pt idx="65">
                  <c:v>99.086286142203704</c:v>
                </c:pt>
                <c:pt idx="66">
                  <c:v>99.050216757180451</c:v>
                </c:pt>
                <c:pt idx="67">
                  <c:v>99.052874601728561</c:v>
                </c:pt>
                <c:pt idx="68">
                  <c:v>99.069198660971921</c:v>
                </c:pt>
                <c:pt idx="69">
                  <c:v>98.981150514184833</c:v>
                </c:pt>
                <c:pt idx="70">
                  <c:v>98.885656649667794</c:v>
                </c:pt>
                <c:pt idx="71">
                  <c:v>98.767674783294353</c:v>
                </c:pt>
                <c:pt idx="72">
                  <c:v>98.690229737523538</c:v>
                </c:pt>
                <c:pt idx="73">
                  <c:v>98.490684116932016</c:v>
                </c:pt>
                <c:pt idx="74">
                  <c:v>98.299423054215382</c:v>
                </c:pt>
                <c:pt idx="75">
                  <c:v>98.108114862871858</c:v>
                </c:pt>
                <c:pt idx="76">
                  <c:v>97.680145484517212</c:v>
                </c:pt>
                <c:pt idx="77">
                  <c:v>97.202459357894796</c:v>
                </c:pt>
                <c:pt idx="78">
                  <c:v>96.638449856341609</c:v>
                </c:pt>
                <c:pt idx="79">
                  <c:v>95.867656357718374</c:v>
                </c:pt>
                <c:pt idx="80">
                  <c:v>95.161084649849641</c:v>
                </c:pt>
                <c:pt idx="81">
                  <c:v>94.306220351712824</c:v>
                </c:pt>
                <c:pt idx="82">
                  <c:v>93.787695793629069</c:v>
                </c:pt>
                <c:pt idx="83">
                  <c:v>93.363986509602384</c:v>
                </c:pt>
                <c:pt idx="84">
                  <c:v>93.084177773713961</c:v>
                </c:pt>
                <c:pt idx="85">
                  <c:v>93.12653362342671</c:v>
                </c:pt>
                <c:pt idx="86">
                  <c:v>93.419754091778614</c:v>
                </c:pt>
                <c:pt idx="87">
                  <c:v>93.831531358691734</c:v>
                </c:pt>
                <c:pt idx="88">
                  <c:v>94.246258642932787</c:v>
                </c:pt>
                <c:pt idx="89">
                  <c:v>94.757799294416287</c:v>
                </c:pt>
                <c:pt idx="90">
                  <c:v>95.310743859116513</c:v>
                </c:pt>
                <c:pt idx="91">
                  <c:v>95.689137862730632</c:v>
                </c:pt>
                <c:pt idx="92">
                  <c:v>96.127248506264849</c:v>
                </c:pt>
                <c:pt idx="93">
                  <c:v>96.460798453967982</c:v>
                </c:pt>
                <c:pt idx="94">
                  <c:v>96.785536052588824</c:v>
                </c:pt>
                <c:pt idx="95">
                  <c:v>97.024176481334592</c:v>
                </c:pt>
                <c:pt idx="96">
                  <c:v>97.261535110256446</c:v>
                </c:pt>
                <c:pt idx="97">
                  <c:v>97.413955847050644</c:v>
                </c:pt>
                <c:pt idx="98">
                  <c:v>97.575697885037201</c:v>
                </c:pt>
                <c:pt idx="99">
                  <c:v>97.703472301811587</c:v>
                </c:pt>
                <c:pt idx="100">
                  <c:v>97.791228275818852</c:v>
                </c:pt>
                <c:pt idx="101">
                  <c:v>97.860435879988188</c:v>
                </c:pt>
                <c:pt idx="102">
                  <c:v>97.885185870633677</c:v>
                </c:pt>
                <c:pt idx="103">
                  <c:v>98.058925905811464</c:v>
                </c:pt>
                <c:pt idx="104">
                  <c:v>97.972348061002407</c:v>
                </c:pt>
                <c:pt idx="105">
                  <c:v>98.018417350031484</c:v>
                </c:pt>
                <c:pt idx="106">
                  <c:v>98.08169665472235</c:v>
                </c:pt>
                <c:pt idx="107">
                  <c:v>98.079792806437268</c:v>
                </c:pt>
                <c:pt idx="108">
                  <c:v>97.999944398350138</c:v>
                </c:pt>
                <c:pt idx="109">
                  <c:v>98.066390487345672</c:v>
                </c:pt>
                <c:pt idx="110">
                  <c:v>98.046852502817188</c:v>
                </c:pt>
                <c:pt idx="111">
                  <c:v>97.999755896196007</c:v>
                </c:pt>
                <c:pt idx="112">
                  <c:v>98.032375737506598</c:v>
                </c:pt>
                <c:pt idx="113">
                  <c:v>98.015269404824053</c:v>
                </c:pt>
                <c:pt idx="114">
                  <c:v>97.965891957963038</c:v>
                </c:pt>
                <c:pt idx="115">
                  <c:v>98.007446682785854</c:v>
                </c:pt>
                <c:pt idx="116">
                  <c:v>97.826637909479388</c:v>
                </c:pt>
                <c:pt idx="117">
                  <c:v>97.931632163971045</c:v>
                </c:pt>
                <c:pt idx="118">
                  <c:v>97.890247089851584</c:v>
                </c:pt>
                <c:pt idx="119">
                  <c:v>97.880633603525894</c:v>
                </c:pt>
                <c:pt idx="120">
                  <c:v>97.857928834692686</c:v>
                </c:pt>
                <c:pt idx="121">
                  <c:v>97.802104698164172</c:v>
                </c:pt>
                <c:pt idx="122">
                  <c:v>97.729456963654059</c:v>
                </c:pt>
                <c:pt idx="123">
                  <c:v>97.726195922095528</c:v>
                </c:pt>
                <c:pt idx="124">
                  <c:v>97.697412042177731</c:v>
                </c:pt>
                <c:pt idx="125">
                  <c:v>97.665037245020059</c:v>
                </c:pt>
                <c:pt idx="126">
                  <c:v>97.512192387644205</c:v>
                </c:pt>
                <c:pt idx="127">
                  <c:v>97.541532348299015</c:v>
                </c:pt>
                <c:pt idx="128">
                  <c:v>97.424587225243044</c:v>
                </c:pt>
                <c:pt idx="129">
                  <c:v>97.439346737608062</c:v>
                </c:pt>
                <c:pt idx="130">
                  <c:v>97.306039864760706</c:v>
                </c:pt>
                <c:pt idx="131">
                  <c:v>97.199829790522841</c:v>
                </c:pt>
                <c:pt idx="132">
                  <c:v>97.176748017381385</c:v>
                </c:pt>
                <c:pt idx="133">
                  <c:v>97.187718696980525</c:v>
                </c:pt>
                <c:pt idx="134">
                  <c:v>97.026193425970746</c:v>
                </c:pt>
                <c:pt idx="135">
                  <c:v>96.992546254714554</c:v>
                </c:pt>
                <c:pt idx="136">
                  <c:v>96.894978891209078</c:v>
                </c:pt>
                <c:pt idx="137">
                  <c:v>96.841972824206664</c:v>
                </c:pt>
                <c:pt idx="138">
                  <c:v>96.850427020431411</c:v>
                </c:pt>
                <c:pt idx="139">
                  <c:v>96.737383851199411</c:v>
                </c:pt>
                <c:pt idx="140">
                  <c:v>96.604519938030961</c:v>
                </c:pt>
                <c:pt idx="141">
                  <c:v>96.550684468962473</c:v>
                </c:pt>
                <c:pt idx="142">
                  <c:v>96.37794348655413</c:v>
                </c:pt>
                <c:pt idx="143">
                  <c:v>96.384107416813677</c:v>
                </c:pt>
                <c:pt idx="144">
                  <c:v>96.244240757947736</c:v>
                </c:pt>
                <c:pt idx="145">
                  <c:v>96.085608962267088</c:v>
                </c:pt>
                <c:pt idx="146">
                  <c:v>95.985232954960907</c:v>
                </c:pt>
                <c:pt idx="147">
                  <c:v>96.018361748381622</c:v>
                </c:pt>
                <c:pt idx="148">
                  <c:v>95.854885512813354</c:v>
                </c:pt>
                <c:pt idx="149">
                  <c:v>95.73695076271332</c:v>
                </c:pt>
                <c:pt idx="150">
                  <c:v>95.671466023585708</c:v>
                </c:pt>
                <c:pt idx="151">
                  <c:v>95.599129325659675</c:v>
                </c:pt>
                <c:pt idx="152">
                  <c:v>95.413749446148159</c:v>
                </c:pt>
                <c:pt idx="153">
                  <c:v>95.374277633685651</c:v>
                </c:pt>
                <c:pt idx="154">
                  <c:v>95.259801865377156</c:v>
                </c:pt>
                <c:pt idx="155">
                  <c:v>95.174298466787079</c:v>
                </c:pt>
                <c:pt idx="156">
                  <c:v>95.075826307765979</c:v>
                </c:pt>
                <c:pt idx="157">
                  <c:v>95.028126491780881</c:v>
                </c:pt>
                <c:pt idx="158">
                  <c:v>94.926544090453859</c:v>
                </c:pt>
                <c:pt idx="159">
                  <c:v>94.840390366226458</c:v>
                </c:pt>
                <c:pt idx="160">
                  <c:v>94.793444558857885</c:v>
                </c:pt>
                <c:pt idx="161">
                  <c:v>94.699929923721967</c:v>
                </c:pt>
                <c:pt idx="162">
                  <c:v>94.592862182595397</c:v>
                </c:pt>
                <c:pt idx="163">
                  <c:v>94.514125923628782</c:v>
                </c:pt>
                <c:pt idx="164">
                  <c:v>94.364494979184528</c:v>
                </c:pt>
                <c:pt idx="165">
                  <c:v>94.260980452396296</c:v>
                </c:pt>
                <c:pt idx="166">
                  <c:v>94.155166233917456</c:v>
                </c:pt>
                <c:pt idx="167">
                  <c:v>94.085232898307737</c:v>
                </c:pt>
                <c:pt idx="168">
                  <c:v>93.989079282428008</c:v>
                </c:pt>
                <c:pt idx="169">
                  <c:v>93.88686540691441</c:v>
                </c:pt>
                <c:pt idx="170">
                  <c:v>93.778242532281354</c:v>
                </c:pt>
                <c:pt idx="171">
                  <c:v>93.626622920377116</c:v>
                </c:pt>
                <c:pt idx="172">
                  <c:v>93.543390948655002</c:v>
                </c:pt>
                <c:pt idx="173">
                  <c:v>93.447454099752022</c:v>
                </c:pt>
                <c:pt idx="174">
                  <c:v>93.280603726274165</c:v>
                </c:pt>
                <c:pt idx="175">
                  <c:v>93.178917654321467</c:v>
                </c:pt>
                <c:pt idx="176">
                  <c:v>93.112462127247028</c:v>
                </c:pt>
                <c:pt idx="177">
                  <c:v>93.006638483042806</c:v>
                </c:pt>
                <c:pt idx="178">
                  <c:v>92.929938020163135</c:v>
                </c:pt>
                <c:pt idx="179">
                  <c:v>92.726650683079114</c:v>
                </c:pt>
                <c:pt idx="180">
                  <c:v>92.629017339495988</c:v>
                </c:pt>
                <c:pt idx="181">
                  <c:v>92.500479500733192</c:v>
                </c:pt>
                <c:pt idx="182">
                  <c:v>92.451507310649575</c:v>
                </c:pt>
                <c:pt idx="183">
                  <c:v>92.277559934220392</c:v>
                </c:pt>
                <c:pt idx="184">
                  <c:v>92.07724146591508</c:v>
                </c:pt>
                <c:pt idx="185">
                  <c:v>91.910843490195035</c:v>
                </c:pt>
                <c:pt idx="186">
                  <c:v>91.721467411959225</c:v>
                </c:pt>
                <c:pt idx="187">
                  <c:v>91.498001202788288</c:v>
                </c:pt>
                <c:pt idx="188">
                  <c:v>91.25085944919087</c:v>
                </c:pt>
                <c:pt idx="189">
                  <c:v>91.072849893959713</c:v>
                </c:pt>
                <c:pt idx="190">
                  <c:v>90.894670700378725</c:v>
                </c:pt>
                <c:pt idx="191">
                  <c:v>90.749120773833681</c:v>
                </c:pt>
                <c:pt idx="192">
                  <c:v>90.698631165498639</c:v>
                </c:pt>
                <c:pt idx="193">
                  <c:v>90.68493667362722</c:v>
                </c:pt>
                <c:pt idx="194">
                  <c:v>90.61259054997582</c:v>
                </c:pt>
                <c:pt idx="195">
                  <c:v>90.609829034802033</c:v>
                </c:pt>
                <c:pt idx="196">
                  <c:v>90.633598824128839</c:v>
                </c:pt>
                <c:pt idx="197">
                  <c:v>90.619932609433562</c:v>
                </c:pt>
                <c:pt idx="198">
                  <c:v>90.58542775893514</c:v>
                </c:pt>
                <c:pt idx="199">
                  <c:v>90.59776505753311</c:v>
                </c:pt>
                <c:pt idx="200">
                  <c:v>90.556200906984913</c:v>
                </c:pt>
                <c:pt idx="201">
                  <c:v>90.511780984009093</c:v>
                </c:pt>
                <c:pt idx="202">
                  <c:v>90.448888109351898</c:v>
                </c:pt>
                <c:pt idx="203">
                  <c:v>90.407050637474626</c:v>
                </c:pt>
                <c:pt idx="204">
                  <c:v>90.400566257259115</c:v>
                </c:pt>
                <c:pt idx="205">
                  <c:v>90.335194614482575</c:v>
                </c:pt>
                <c:pt idx="206">
                  <c:v>90.302932913675974</c:v>
                </c:pt>
                <c:pt idx="207">
                  <c:v>90.25757050463649</c:v>
                </c:pt>
                <c:pt idx="208">
                  <c:v>90.200841560238842</c:v>
                </c:pt>
                <c:pt idx="209">
                  <c:v>90.203047007029127</c:v>
                </c:pt>
                <c:pt idx="210">
                  <c:v>90.15575247252842</c:v>
                </c:pt>
                <c:pt idx="211">
                  <c:v>90.080767343426189</c:v>
                </c:pt>
                <c:pt idx="212">
                  <c:v>90.084150919414682</c:v>
                </c:pt>
                <c:pt idx="213">
                  <c:v>90.055602657924396</c:v>
                </c:pt>
                <c:pt idx="214">
                  <c:v>89.99875119145031</c:v>
                </c:pt>
                <c:pt idx="215">
                  <c:v>89.942766829943807</c:v>
                </c:pt>
                <c:pt idx="216">
                  <c:v>89.844285232843802</c:v>
                </c:pt>
                <c:pt idx="217">
                  <c:v>89.863267148988783</c:v>
                </c:pt>
                <c:pt idx="218">
                  <c:v>89.861843975637683</c:v>
                </c:pt>
                <c:pt idx="219">
                  <c:v>89.797763546056899</c:v>
                </c:pt>
                <c:pt idx="220">
                  <c:v>89.828762298490375</c:v>
                </c:pt>
                <c:pt idx="221">
                  <c:v>89.785718432592262</c:v>
                </c:pt>
                <c:pt idx="222">
                  <c:v>89.678235984255878</c:v>
                </c:pt>
                <c:pt idx="223">
                  <c:v>89.659763032574517</c:v>
                </c:pt>
                <c:pt idx="224">
                  <c:v>89.63812328423495</c:v>
                </c:pt>
                <c:pt idx="225">
                  <c:v>89.599443170936993</c:v>
                </c:pt>
                <c:pt idx="226">
                  <c:v>89.563383211639106</c:v>
                </c:pt>
                <c:pt idx="227">
                  <c:v>89.543072391750343</c:v>
                </c:pt>
                <c:pt idx="228">
                  <c:v>89.463044907234476</c:v>
                </c:pt>
                <c:pt idx="229">
                  <c:v>89.467945889120884</c:v>
                </c:pt>
                <c:pt idx="230">
                  <c:v>89.381688494267792</c:v>
                </c:pt>
                <c:pt idx="231">
                  <c:v>89.332961360690604</c:v>
                </c:pt>
                <c:pt idx="232">
                  <c:v>89.334092361261867</c:v>
                </c:pt>
                <c:pt idx="233">
                  <c:v>89.293329335603602</c:v>
                </c:pt>
                <c:pt idx="234">
                  <c:v>89.27414950393262</c:v>
                </c:pt>
                <c:pt idx="235">
                  <c:v>89.240549461303331</c:v>
                </c:pt>
                <c:pt idx="236">
                  <c:v>89.160710478941581</c:v>
                </c:pt>
                <c:pt idx="237">
                  <c:v>89.13627151252669</c:v>
                </c:pt>
                <c:pt idx="238">
                  <c:v>89.12954207580475</c:v>
                </c:pt>
                <c:pt idx="239">
                  <c:v>89.092341690210205</c:v>
                </c:pt>
                <c:pt idx="240">
                  <c:v>89.077129780087361</c:v>
                </c:pt>
                <c:pt idx="241">
                  <c:v>89.027460148093013</c:v>
                </c:pt>
                <c:pt idx="242">
                  <c:v>88.966527663719674</c:v>
                </c:pt>
                <c:pt idx="243">
                  <c:v>88.989543456783451</c:v>
                </c:pt>
                <c:pt idx="244">
                  <c:v>88.955330791418376</c:v>
                </c:pt>
                <c:pt idx="245">
                  <c:v>88.981796128194816</c:v>
                </c:pt>
                <c:pt idx="246">
                  <c:v>88.955038618638554</c:v>
                </c:pt>
                <c:pt idx="247">
                  <c:v>88.935246164231756</c:v>
                </c:pt>
                <c:pt idx="248">
                  <c:v>88.949383628135607</c:v>
                </c:pt>
                <c:pt idx="249">
                  <c:v>88.881438972339396</c:v>
                </c:pt>
                <c:pt idx="250">
                  <c:v>88.863116819910644</c:v>
                </c:pt>
                <c:pt idx="251">
                  <c:v>88.861165842998645</c:v>
                </c:pt>
                <c:pt idx="252">
                  <c:v>88.854229065025336</c:v>
                </c:pt>
                <c:pt idx="253">
                  <c:v>88.862080064239663</c:v>
                </c:pt>
                <c:pt idx="254">
                  <c:v>88.844398811722854</c:v>
                </c:pt>
                <c:pt idx="255">
                  <c:v>88.871128044102974</c:v>
                </c:pt>
                <c:pt idx="256">
                  <c:v>88.831439464663688</c:v>
                </c:pt>
                <c:pt idx="257">
                  <c:v>88.854841687761123</c:v>
                </c:pt>
                <c:pt idx="258">
                  <c:v>88.837462021396007</c:v>
                </c:pt>
                <c:pt idx="259">
                  <c:v>88.819846748956877</c:v>
                </c:pt>
                <c:pt idx="260">
                  <c:v>88.794484135575573</c:v>
                </c:pt>
                <c:pt idx="261">
                  <c:v>88.797415301452745</c:v>
                </c:pt>
                <c:pt idx="262">
                  <c:v>88.80541709991968</c:v>
                </c:pt>
                <c:pt idx="263">
                  <c:v>88.773994226904549</c:v>
                </c:pt>
                <c:pt idx="264">
                  <c:v>88.741044509912598</c:v>
                </c:pt>
                <c:pt idx="265">
                  <c:v>88.710988255896268</c:v>
                </c:pt>
                <c:pt idx="266">
                  <c:v>88.672930191059507</c:v>
                </c:pt>
                <c:pt idx="267">
                  <c:v>88.622506562802144</c:v>
                </c:pt>
                <c:pt idx="268">
                  <c:v>88.641629840120828</c:v>
                </c:pt>
                <c:pt idx="269">
                  <c:v>88.643731616285422</c:v>
                </c:pt>
                <c:pt idx="270">
                  <c:v>88.648057678337551</c:v>
                </c:pt>
                <c:pt idx="271">
                  <c:v>88.648623184799945</c:v>
                </c:pt>
                <c:pt idx="272">
                  <c:v>88.627520653393134</c:v>
                </c:pt>
                <c:pt idx="273">
                  <c:v>88.607068447623632</c:v>
                </c:pt>
                <c:pt idx="274">
                  <c:v>88.611017517720995</c:v>
                </c:pt>
                <c:pt idx="275">
                  <c:v>88.606267335087196</c:v>
                </c:pt>
                <c:pt idx="276">
                  <c:v>88.579349600552959</c:v>
                </c:pt>
                <c:pt idx="277">
                  <c:v>88.595061037060518</c:v>
                </c:pt>
                <c:pt idx="278">
                  <c:v>88.566889779878522</c:v>
                </c:pt>
                <c:pt idx="279">
                  <c:v>88.523723379550432</c:v>
                </c:pt>
                <c:pt idx="280">
                  <c:v>88.528087144504113</c:v>
                </c:pt>
                <c:pt idx="281">
                  <c:v>88.498671790399754</c:v>
                </c:pt>
                <c:pt idx="282">
                  <c:v>88.467833262944268</c:v>
                </c:pt>
                <c:pt idx="283">
                  <c:v>88.451471500799357</c:v>
                </c:pt>
                <c:pt idx="284">
                  <c:v>88.408050630592982</c:v>
                </c:pt>
                <c:pt idx="285">
                  <c:v>88.376769131105064</c:v>
                </c:pt>
                <c:pt idx="286">
                  <c:v>88.339559319785138</c:v>
                </c:pt>
                <c:pt idx="287">
                  <c:v>88.325949647088649</c:v>
                </c:pt>
                <c:pt idx="288">
                  <c:v>88.275224420326069</c:v>
                </c:pt>
                <c:pt idx="289">
                  <c:v>88.259409313192805</c:v>
                </c:pt>
                <c:pt idx="290">
                  <c:v>88.220276802137036</c:v>
                </c:pt>
                <c:pt idx="291">
                  <c:v>88.17453738878929</c:v>
                </c:pt>
                <c:pt idx="292">
                  <c:v>88.111672791308266</c:v>
                </c:pt>
                <c:pt idx="293">
                  <c:v>88.065631779455302</c:v>
                </c:pt>
                <c:pt idx="294">
                  <c:v>88.041579230720544</c:v>
                </c:pt>
                <c:pt idx="295">
                  <c:v>88.009081911486405</c:v>
                </c:pt>
                <c:pt idx="296">
                  <c:v>87.965397145676349</c:v>
                </c:pt>
                <c:pt idx="297">
                  <c:v>87.909742647497694</c:v>
                </c:pt>
                <c:pt idx="298">
                  <c:v>87.852099481859042</c:v>
                </c:pt>
                <c:pt idx="299">
                  <c:v>87.78267509835942</c:v>
                </c:pt>
                <c:pt idx="300">
                  <c:v>87.72377842242652</c:v>
                </c:pt>
                <c:pt idx="301">
                  <c:v>87.665032533392704</c:v>
                </c:pt>
                <c:pt idx="302">
                  <c:v>87.623713439350936</c:v>
                </c:pt>
                <c:pt idx="303">
                  <c:v>87.562366260121323</c:v>
                </c:pt>
                <c:pt idx="304">
                  <c:v>87.473733767774561</c:v>
                </c:pt>
                <c:pt idx="305">
                  <c:v>87.406863558197358</c:v>
                </c:pt>
                <c:pt idx="306">
                  <c:v>87.332029228347722</c:v>
                </c:pt>
                <c:pt idx="307">
                  <c:v>87.236035837445968</c:v>
                </c:pt>
                <c:pt idx="308">
                  <c:v>87.155235505216297</c:v>
                </c:pt>
                <c:pt idx="309">
                  <c:v>87.068836736835991</c:v>
                </c:pt>
                <c:pt idx="310">
                  <c:v>86.981910177248309</c:v>
                </c:pt>
                <c:pt idx="311">
                  <c:v>86.902174865512251</c:v>
                </c:pt>
                <c:pt idx="312">
                  <c:v>86.792072275529307</c:v>
                </c:pt>
                <c:pt idx="313">
                  <c:v>86.713967490749255</c:v>
                </c:pt>
                <c:pt idx="314">
                  <c:v>86.594487045221641</c:v>
                </c:pt>
                <c:pt idx="315">
                  <c:v>86.508550112678023</c:v>
                </c:pt>
                <c:pt idx="316">
                  <c:v>86.422179609120363</c:v>
                </c:pt>
                <c:pt idx="317">
                  <c:v>86.311426705853577</c:v>
                </c:pt>
                <c:pt idx="318">
                  <c:v>86.213991290149934</c:v>
                </c:pt>
                <c:pt idx="319">
                  <c:v>86.096706865687224</c:v>
                </c:pt>
                <c:pt idx="320">
                  <c:v>85.988753180495777</c:v>
                </c:pt>
                <c:pt idx="321">
                  <c:v>85.872401828724833</c:v>
                </c:pt>
                <c:pt idx="322">
                  <c:v>85.761422720402393</c:v>
                </c:pt>
                <c:pt idx="323">
                  <c:v>85.667304900609579</c:v>
                </c:pt>
                <c:pt idx="324">
                  <c:v>85.549558652663677</c:v>
                </c:pt>
                <c:pt idx="325">
                  <c:v>85.430879344379491</c:v>
                </c:pt>
                <c:pt idx="326">
                  <c:v>85.321370525681587</c:v>
                </c:pt>
                <c:pt idx="327">
                  <c:v>85.238873698771727</c:v>
                </c:pt>
                <c:pt idx="328">
                  <c:v>85.11645267399507</c:v>
                </c:pt>
                <c:pt idx="329">
                  <c:v>85.024417766562564</c:v>
                </c:pt>
                <c:pt idx="330">
                  <c:v>84.904041951244722</c:v>
                </c:pt>
                <c:pt idx="331">
                  <c:v>84.802779999873664</c:v>
                </c:pt>
                <c:pt idx="332">
                  <c:v>84.715005174415637</c:v>
                </c:pt>
                <c:pt idx="333">
                  <c:v>84.599143935657551</c:v>
                </c:pt>
                <c:pt idx="334">
                  <c:v>84.484479652841415</c:v>
                </c:pt>
                <c:pt idx="335">
                  <c:v>84.367675915666169</c:v>
                </c:pt>
                <c:pt idx="336">
                  <c:v>84.238827040319265</c:v>
                </c:pt>
                <c:pt idx="337">
                  <c:v>84.059545123343113</c:v>
                </c:pt>
                <c:pt idx="338">
                  <c:v>83.939602866685817</c:v>
                </c:pt>
                <c:pt idx="339">
                  <c:v>83.805692784474516</c:v>
                </c:pt>
                <c:pt idx="340">
                  <c:v>83.679068207368672</c:v>
                </c:pt>
                <c:pt idx="341">
                  <c:v>83.552471919792495</c:v>
                </c:pt>
                <c:pt idx="342">
                  <c:v>83.393095541220703</c:v>
                </c:pt>
                <c:pt idx="343">
                  <c:v>83.245255348710458</c:v>
                </c:pt>
                <c:pt idx="344">
                  <c:v>83.093089094148084</c:v>
                </c:pt>
                <c:pt idx="345">
                  <c:v>82.952261073060711</c:v>
                </c:pt>
                <c:pt idx="346">
                  <c:v>82.737720321676633</c:v>
                </c:pt>
                <c:pt idx="347">
                  <c:v>82.551774935702696</c:v>
                </c:pt>
                <c:pt idx="348">
                  <c:v>82.37259668935225</c:v>
                </c:pt>
                <c:pt idx="349">
                  <c:v>82.187320492819921</c:v>
                </c:pt>
                <c:pt idx="350">
                  <c:v>82.019508769474143</c:v>
                </c:pt>
                <c:pt idx="351">
                  <c:v>81.815684203103899</c:v>
                </c:pt>
                <c:pt idx="352">
                  <c:v>81.59372598645902</c:v>
                </c:pt>
                <c:pt idx="353">
                  <c:v>81.382644192159447</c:v>
                </c:pt>
                <c:pt idx="354">
                  <c:v>81.193503744704685</c:v>
                </c:pt>
                <c:pt idx="355">
                  <c:v>81.003590449536134</c:v>
                </c:pt>
                <c:pt idx="356">
                  <c:v>80.783385281923728</c:v>
                </c:pt>
                <c:pt idx="357">
                  <c:v>80.565187620868585</c:v>
                </c:pt>
                <c:pt idx="358">
                  <c:v>80.314323002229443</c:v>
                </c:pt>
                <c:pt idx="359">
                  <c:v>80.163042691731917</c:v>
                </c:pt>
                <c:pt idx="360">
                  <c:v>79.946984509742904</c:v>
                </c:pt>
                <c:pt idx="361">
                  <c:v>79.735356060431712</c:v>
                </c:pt>
                <c:pt idx="362">
                  <c:v>79.508685351701047</c:v>
                </c:pt>
                <c:pt idx="363">
                  <c:v>79.26309871925659</c:v>
                </c:pt>
                <c:pt idx="364">
                  <c:v>79.027469568876995</c:v>
                </c:pt>
                <c:pt idx="365">
                  <c:v>78.81471483803395</c:v>
                </c:pt>
                <c:pt idx="366">
                  <c:v>78.611328537010195</c:v>
                </c:pt>
                <c:pt idx="367">
                  <c:v>78.369799364328244</c:v>
                </c:pt>
                <c:pt idx="368">
                  <c:v>78.093656951482743</c:v>
                </c:pt>
                <c:pt idx="369">
                  <c:v>77.82881508156423</c:v>
                </c:pt>
                <c:pt idx="370">
                  <c:v>77.601583585410609</c:v>
                </c:pt>
                <c:pt idx="371">
                  <c:v>77.252652076881276</c:v>
                </c:pt>
                <c:pt idx="372">
                  <c:v>76.971109143411127</c:v>
                </c:pt>
                <c:pt idx="373">
                  <c:v>76.664217741324521</c:v>
                </c:pt>
                <c:pt idx="374">
                  <c:v>76.334202156508979</c:v>
                </c:pt>
                <c:pt idx="375">
                  <c:v>75.994054732239263</c:v>
                </c:pt>
                <c:pt idx="376">
                  <c:v>75.636193046883633</c:v>
                </c:pt>
                <c:pt idx="377">
                  <c:v>75.241621076592807</c:v>
                </c:pt>
                <c:pt idx="378">
                  <c:v>74.806959976771253</c:v>
                </c:pt>
                <c:pt idx="379">
                  <c:v>74.41120517059629</c:v>
                </c:pt>
                <c:pt idx="380">
                  <c:v>74.013499399862837</c:v>
                </c:pt>
                <c:pt idx="381">
                  <c:v>73.532363729527773</c:v>
                </c:pt>
                <c:pt idx="382">
                  <c:v>73.089158870560055</c:v>
                </c:pt>
                <c:pt idx="383">
                  <c:v>72.589399449291022</c:v>
                </c:pt>
                <c:pt idx="384">
                  <c:v>72.099182815230563</c:v>
                </c:pt>
                <c:pt idx="385">
                  <c:v>71.611595736188562</c:v>
                </c:pt>
                <c:pt idx="386">
                  <c:v>71.082406816050323</c:v>
                </c:pt>
                <c:pt idx="387">
                  <c:v>70.531606424748659</c:v>
                </c:pt>
                <c:pt idx="388">
                  <c:v>69.991611769028708</c:v>
                </c:pt>
                <c:pt idx="389">
                  <c:v>69.419171629387478</c:v>
                </c:pt>
                <c:pt idx="390">
                  <c:v>68.827857975619892</c:v>
                </c:pt>
                <c:pt idx="391">
                  <c:v>68.15596547563888</c:v>
                </c:pt>
                <c:pt idx="392">
                  <c:v>67.51976535637283</c:v>
                </c:pt>
                <c:pt idx="393">
                  <c:v>66.867528643957314</c:v>
                </c:pt>
                <c:pt idx="394">
                  <c:v>66.185688075283295</c:v>
                </c:pt>
                <c:pt idx="395">
                  <c:v>65.47949337172281</c:v>
                </c:pt>
                <c:pt idx="396">
                  <c:v>64.777007388439216</c:v>
                </c:pt>
                <c:pt idx="397">
                  <c:v>63.981638256559798</c:v>
                </c:pt>
                <c:pt idx="398">
                  <c:v>63.237248833674762</c:v>
                </c:pt>
                <c:pt idx="399">
                  <c:v>62.409919599493954</c:v>
                </c:pt>
                <c:pt idx="400">
                  <c:v>61.522793600550543</c:v>
                </c:pt>
                <c:pt idx="401">
                  <c:v>60.635450834630355</c:v>
                </c:pt>
                <c:pt idx="402">
                  <c:v>59.713296900667103</c:v>
                </c:pt>
                <c:pt idx="403">
                  <c:v>58.807203130343538</c:v>
                </c:pt>
                <c:pt idx="404">
                  <c:v>57.811147963929443</c:v>
                </c:pt>
                <c:pt idx="405">
                  <c:v>56.743444103421155</c:v>
                </c:pt>
                <c:pt idx="406">
                  <c:v>55.831087438898294</c:v>
                </c:pt>
                <c:pt idx="407">
                  <c:v>54.725188871418979</c:v>
                </c:pt>
                <c:pt idx="408">
                  <c:v>53.717691763843639</c:v>
                </c:pt>
                <c:pt idx="409">
                  <c:v>52.804255946415843</c:v>
                </c:pt>
                <c:pt idx="410">
                  <c:v>51.700449717022224</c:v>
                </c:pt>
                <c:pt idx="411">
                  <c:v>50.664918019106175</c:v>
                </c:pt>
                <c:pt idx="412">
                  <c:v>49.616756862165829</c:v>
                </c:pt>
                <c:pt idx="413">
                  <c:v>48.740997386227086</c:v>
                </c:pt>
                <c:pt idx="414">
                  <c:v>47.751370045676204</c:v>
                </c:pt>
                <c:pt idx="415">
                  <c:v>46.668341178694</c:v>
                </c:pt>
                <c:pt idx="416">
                  <c:v>45.490068198033626</c:v>
                </c:pt>
                <c:pt idx="417">
                  <c:v>44.411040236461652</c:v>
                </c:pt>
                <c:pt idx="418">
                  <c:v>43.311300880202431</c:v>
                </c:pt>
                <c:pt idx="419">
                  <c:v>42.252074786409125</c:v>
                </c:pt>
                <c:pt idx="420">
                  <c:v>40.983029859042894</c:v>
                </c:pt>
                <c:pt idx="421">
                  <c:v>39.644207102005488</c:v>
                </c:pt>
                <c:pt idx="422">
                  <c:v>38.494239685848676</c:v>
                </c:pt>
                <c:pt idx="423">
                  <c:v>37.53527179632453</c:v>
                </c:pt>
                <c:pt idx="424">
                  <c:v>36.394439551079181</c:v>
                </c:pt>
                <c:pt idx="425">
                  <c:v>35.172660881037508</c:v>
                </c:pt>
                <c:pt idx="426">
                  <c:v>34.037705099957812</c:v>
                </c:pt>
                <c:pt idx="427">
                  <c:v>32.907916555887937</c:v>
                </c:pt>
                <c:pt idx="428">
                  <c:v>31.937478472733428</c:v>
                </c:pt>
                <c:pt idx="429">
                  <c:v>31.038740894278924</c:v>
                </c:pt>
                <c:pt idx="430">
                  <c:v>30.043312483011938</c:v>
                </c:pt>
                <c:pt idx="431">
                  <c:v>29.003612600855522</c:v>
                </c:pt>
                <c:pt idx="432">
                  <c:v>28.100044727278217</c:v>
                </c:pt>
                <c:pt idx="433">
                  <c:v>27.324677750576697</c:v>
                </c:pt>
                <c:pt idx="434">
                  <c:v>26.540990872618472</c:v>
                </c:pt>
                <c:pt idx="435">
                  <c:v>25.651624083502966</c:v>
                </c:pt>
                <c:pt idx="436">
                  <c:v>24.794335212079378</c:v>
                </c:pt>
                <c:pt idx="437">
                  <c:v>23.895654187977165</c:v>
                </c:pt>
                <c:pt idx="438">
                  <c:v>23.248681329345001</c:v>
                </c:pt>
                <c:pt idx="439">
                  <c:v>22.581206789150215</c:v>
                </c:pt>
                <c:pt idx="440">
                  <c:v>21.750060432673862</c:v>
                </c:pt>
                <c:pt idx="441">
                  <c:v>20.8180715510757</c:v>
                </c:pt>
                <c:pt idx="442">
                  <c:v>20.008979650148717</c:v>
                </c:pt>
                <c:pt idx="443">
                  <c:v>19.368610160705696</c:v>
                </c:pt>
                <c:pt idx="444">
                  <c:v>18.609597879943415</c:v>
                </c:pt>
                <c:pt idx="445">
                  <c:v>17.812104587345804</c:v>
                </c:pt>
                <c:pt idx="446">
                  <c:v>16.907925276969316</c:v>
                </c:pt>
                <c:pt idx="447">
                  <c:v>16.118973371644625</c:v>
                </c:pt>
                <c:pt idx="448">
                  <c:v>15.334060074631688</c:v>
                </c:pt>
                <c:pt idx="449">
                  <c:v>14.514841040936464</c:v>
                </c:pt>
                <c:pt idx="450">
                  <c:v>13.574196489777695</c:v>
                </c:pt>
                <c:pt idx="451">
                  <c:v>12.422418296653012</c:v>
                </c:pt>
                <c:pt idx="452">
                  <c:v>11.111839845551641</c:v>
                </c:pt>
                <c:pt idx="453">
                  <c:v>9.8299769421827783</c:v>
                </c:pt>
                <c:pt idx="454">
                  <c:v>8.4066392375455585</c:v>
                </c:pt>
                <c:pt idx="455">
                  <c:v>6.8746450913276975</c:v>
                </c:pt>
                <c:pt idx="456">
                  <c:v>5.2840511474073502</c:v>
                </c:pt>
                <c:pt idx="457">
                  <c:v>3.8602822498060476</c:v>
                </c:pt>
                <c:pt idx="458">
                  <c:v>2.9866139408406043</c:v>
                </c:pt>
                <c:pt idx="459">
                  <c:v>2.2741295322658854</c:v>
                </c:pt>
                <c:pt idx="460">
                  <c:v>1.764333682613985</c:v>
                </c:pt>
                <c:pt idx="461">
                  <c:v>1.4116483770982584</c:v>
                </c:pt>
                <c:pt idx="462">
                  <c:v>1.1988080879700049</c:v>
                </c:pt>
                <c:pt idx="463">
                  <c:v>1.0560869803546609</c:v>
                </c:pt>
                <c:pt idx="464">
                  <c:v>0.92699431646523822</c:v>
                </c:pt>
                <c:pt idx="465">
                  <c:v>0.80553220260373226</c:v>
                </c:pt>
                <c:pt idx="466">
                  <c:v>0.67163523005696424</c:v>
                </c:pt>
                <c:pt idx="467">
                  <c:v>0.55623087325597864</c:v>
                </c:pt>
                <c:pt idx="468">
                  <c:v>0.46279691182886395</c:v>
                </c:pt>
                <c:pt idx="469">
                  <c:v>0.3935261258981223</c:v>
                </c:pt>
                <c:pt idx="470">
                  <c:v>0.3002724540140867</c:v>
                </c:pt>
                <c:pt idx="471">
                  <c:v>0.22846463712176696</c:v>
                </c:pt>
                <c:pt idx="472">
                  <c:v>0.18255225874842729</c:v>
                </c:pt>
                <c:pt idx="473">
                  <c:v>0.14472134734600692</c:v>
                </c:pt>
                <c:pt idx="474">
                  <c:v>0.12142704629643765</c:v>
                </c:pt>
                <c:pt idx="475">
                  <c:v>8.8290684920058163E-2</c:v>
                </c:pt>
                <c:pt idx="476">
                  <c:v>7.2317925340038905E-2</c:v>
                </c:pt>
                <c:pt idx="477">
                  <c:v>5.257236295345085E-2</c:v>
                </c:pt>
                <c:pt idx="478">
                  <c:v>4.831903816168432E-2</c:v>
                </c:pt>
                <c:pt idx="479">
                  <c:v>4.0867967632725141E-2</c:v>
                </c:pt>
                <c:pt idx="480">
                  <c:v>5.7948000984909494E-2</c:v>
                </c:pt>
                <c:pt idx="481">
                  <c:v>4.4112783033541526E-2</c:v>
                </c:pt>
                <c:pt idx="482">
                  <c:v>3.8417432093361507E-2</c:v>
                </c:pt>
                <c:pt idx="483">
                  <c:v>4.9300446146167076E-2</c:v>
                </c:pt>
                <c:pt idx="484">
                  <c:v>3.5663994889751693E-2</c:v>
                </c:pt>
                <c:pt idx="485">
                  <c:v>3.3846251310187876E-2</c:v>
                </c:pt>
                <c:pt idx="486">
                  <c:v>2.2879661907596344E-2</c:v>
                </c:pt>
                <c:pt idx="487">
                  <c:v>2.9647156953796425E-2</c:v>
                </c:pt>
                <c:pt idx="488">
                  <c:v>3.3124837865015508E-2</c:v>
                </c:pt>
                <c:pt idx="489">
                  <c:v>2.997025926936131E-2</c:v>
                </c:pt>
                <c:pt idx="490">
                  <c:v>2.4015472934277506E-2</c:v>
                </c:pt>
                <c:pt idx="491">
                  <c:v>2.0018138898044151E-2</c:v>
                </c:pt>
                <c:pt idx="492">
                  <c:v>2.2847677740664492E-2</c:v>
                </c:pt>
                <c:pt idx="493">
                  <c:v>2.3700532345673396E-2</c:v>
                </c:pt>
                <c:pt idx="494">
                  <c:v>2.8568579203411635E-2</c:v>
                </c:pt>
                <c:pt idx="495">
                  <c:v>1.9751749837923788E-2</c:v>
                </c:pt>
                <c:pt idx="496">
                  <c:v>2.6922940400676637E-2</c:v>
                </c:pt>
                <c:pt idx="497">
                  <c:v>1.7235166956044136E-2</c:v>
                </c:pt>
                <c:pt idx="498">
                  <c:v>1.9145427637455699E-2</c:v>
                </c:pt>
                <c:pt idx="499">
                  <c:v>1.1590559262686486E-2</c:v>
                </c:pt>
                <c:pt idx="500">
                  <c:v>2.2208622392525114E-2</c:v>
                </c:pt>
                <c:pt idx="501">
                  <c:v>1.9948940336641494E-2</c:v>
                </c:pt>
                <c:pt idx="502">
                  <c:v>1.8531051889682359E-2</c:v>
                </c:pt>
                <c:pt idx="503">
                  <c:v>1.3088326461650517E-2</c:v>
                </c:pt>
                <c:pt idx="504">
                  <c:v>1.5132989722512953E-2</c:v>
                </c:pt>
                <c:pt idx="505">
                  <c:v>1.388812300374857E-2</c:v>
                </c:pt>
                <c:pt idx="506">
                  <c:v>1.4369513625748686E-2</c:v>
                </c:pt>
                <c:pt idx="507">
                  <c:v>1.497099907021013E-2</c:v>
                </c:pt>
                <c:pt idx="508">
                  <c:v>2.1281691048799952E-2</c:v>
                </c:pt>
                <c:pt idx="509">
                  <c:v>1.4402090316261435E-2</c:v>
                </c:pt>
                <c:pt idx="510">
                  <c:v>1.8491709047826654E-2</c:v>
                </c:pt>
                <c:pt idx="511">
                  <c:v>1.8095622994731126E-2</c:v>
                </c:pt>
                <c:pt idx="512">
                  <c:v>1.5403435488831942E-2</c:v>
                </c:pt>
                <c:pt idx="513">
                  <c:v>1.9095444893488172E-2</c:v>
                </c:pt>
                <c:pt idx="514">
                  <c:v>1.717684875775535E-2</c:v>
                </c:pt>
                <c:pt idx="515">
                  <c:v>1.6183900016413687E-2</c:v>
                </c:pt>
                <c:pt idx="516">
                  <c:v>2.1693320493655518E-2</c:v>
                </c:pt>
                <c:pt idx="517">
                  <c:v>1.7459132135692002E-2</c:v>
                </c:pt>
                <c:pt idx="518">
                  <c:v>1.7292333498698936E-2</c:v>
                </c:pt>
                <c:pt idx="519">
                  <c:v>2.2823112051980954E-2</c:v>
                </c:pt>
                <c:pt idx="520">
                  <c:v>1.0222638611952136E-2</c:v>
                </c:pt>
                <c:pt idx="521">
                  <c:v>2.2963619227800141E-2</c:v>
                </c:pt>
                <c:pt idx="522">
                  <c:v>1.8643051731177977E-2</c:v>
                </c:pt>
                <c:pt idx="523">
                  <c:v>1.668461919394832E-2</c:v>
                </c:pt>
                <c:pt idx="524">
                  <c:v>1.5655353441547649E-2</c:v>
                </c:pt>
                <c:pt idx="525">
                  <c:v>2.5917772089652975E-2</c:v>
                </c:pt>
                <c:pt idx="526">
                  <c:v>2.0980973064465794E-2</c:v>
                </c:pt>
                <c:pt idx="527">
                  <c:v>1.5459155831199696E-2</c:v>
                </c:pt>
                <c:pt idx="528">
                  <c:v>1.4363828949769869E-2</c:v>
                </c:pt>
                <c:pt idx="529">
                  <c:v>1.4017141196254161E-2</c:v>
                </c:pt>
                <c:pt idx="530">
                  <c:v>1.2660041092955697E-2</c:v>
                </c:pt>
                <c:pt idx="531">
                  <c:v>1.1912763022491822E-2</c:v>
                </c:pt>
                <c:pt idx="532">
                  <c:v>1.5648887579238224E-2</c:v>
                </c:pt>
                <c:pt idx="533">
                  <c:v>1.6369119460937612E-2</c:v>
                </c:pt>
                <c:pt idx="534">
                  <c:v>1.6105442131360264E-2</c:v>
                </c:pt>
                <c:pt idx="535">
                  <c:v>8.7055796585491473E-3</c:v>
                </c:pt>
                <c:pt idx="536">
                  <c:v>1.8932123101456901E-2</c:v>
                </c:pt>
                <c:pt idx="537">
                  <c:v>2.2329168216798038E-2</c:v>
                </c:pt>
                <c:pt idx="538">
                  <c:v>2.0642978547523654E-2</c:v>
                </c:pt>
                <c:pt idx="539">
                  <c:v>2.0123191967579761E-2</c:v>
                </c:pt>
                <c:pt idx="540">
                  <c:v>1.0138001348579421E-2</c:v>
                </c:pt>
                <c:pt idx="541">
                  <c:v>1.2358807670920572E-2</c:v>
                </c:pt>
                <c:pt idx="542">
                  <c:v>1.9710699642655781E-2</c:v>
                </c:pt>
                <c:pt idx="543">
                  <c:v>1.4221085183970764E-2</c:v>
                </c:pt>
                <c:pt idx="544">
                  <c:v>1.6653791278154834E-2</c:v>
                </c:pt>
                <c:pt idx="545">
                  <c:v>1.2821321875720349E-2</c:v>
                </c:pt>
                <c:pt idx="546">
                  <c:v>2.425421755249622E-2</c:v>
                </c:pt>
                <c:pt idx="547">
                  <c:v>1.0406691439510476E-2</c:v>
                </c:pt>
                <c:pt idx="548">
                  <c:v>1.5707376045905698E-2</c:v>
                </c:pt>
                <c:pt idx="549">
                  <c:v>1.7472915239264815E-2</c:v>
                </c:pt>
                <c:pt idx="550">
                  <c:v>1.2755525358798248E-2</c:v>
                </c:pt>
                <c:pt idx="551">
                  <c:v>1.8459453350824166E-2</c:v>
                </c:pt>
                <c:pt idx="552">
                  <c:v>1.3414303895234037E-2</c:v>
                </c:pt>
                <c:pt idx="553">
                  <c:v>1.2799960353051877E-2</c:v>
                </c:pt>
                <c:pt idx="554">
                  <c:v>9.1771558496177852E-3</c:v>
                </c:pt>
                <c:pt idx="555">
                  <c:v>1.3892769923422392E-2</c:v>
                </c:pt>
                <c:pt idx="556">
                  <c:v>2.2333128269162599E-2</c:v>
                </c:pt>
                <c:pt idx="557">
                  <c:v>2.0129351796475178E-2</c:v>
                </c:pt>
                <c:pt idx="558">
                  <c:v>1.2415165404804456E-2</c:v>
                </c:pt>
                <c:pt idx="559">
                  <c:v>1.7017192498142601E-2</c:v>
                </c:pt>
                <c:pt idx="560">
                  <c:v>2.3803970095419371E-2</c:v>
                </c:pt>
                <c:pt idx="561">
                  <c:v>1.850123297123097E-2</c:v>
                </c:pt>
                <c:pt idx="562">
                  <c:v>2.1113850047644003E-2</c:v>
                </c:pt>
                <c:pt idx="563">
                  <c:v>1.44000527536231E-2</c:v>
                </c:pt>
                <c:pt idx="564">
                  <c:v>1.8024949461725028E-2</c:v>
                </c:pt>
                <c:pt idx="565">
                  <c:v>1.6115527509276879E-2</c:v>
                </c:pt>
                <c:pt idx="566">
                  <c:v>1.7389343348460651E-2</c:v>
                </c:pt>
                <c:pt idx="567">
                  <c:v>1.1800776987274955E-2</c:v>
                </c:pt>
                <c:pt idx="568">
                  <c:v>1.4745393270791522E-2</c:v>
                </c:pt>
                <c:pt idx="569">
                  <c:v>7.9497636597941467E-3</c:v>
                </c:pt>
                <c:pt idx="570">
                  <c:v>9.5763574866753985E-3</c:v>
                </c:pt>
                <c:pt idx="571">
                  <c:v>9.90419241695264E-3</c:v>
                </c:pt>
                <c:pt idx="572">
                  <c:v>2.1976352839978088E-2</c:v>
                </c:pt>
                <c:pt idx="573">
                  <c:v>2.0691012340554243E-2</c:v>
                </c:pt>
                <c:pt idx="574">
                  <c:v>1.8375149737129011E-2</c:v>
                </c:pt>
                <c:pt idx="575">
                  <c:v>1.6998994881411843E-2</c:v>
                </c:pt>
                <c:pt idx="576">
                  <c:v>1.9947226077619114E-2</c:v>
                </c:pt>
                <c:pt idx="577">
                  <c:v>1.9071540747425775E-2</c:v>
                </c:pt>
                <c:pt idx="578">
                  <c:v>2.0588649172915835E-2</c:v>
                </c:pt>
                <c:pt idx="579">
                  <c:v>2.3449925964732009E-2</c:v>
                </c:pt>
                <c:pt idx="580">
                  <c:v>2.5445759273783491E-2</c:v>
                </c:pt>
                <c:pt idx="581">
                  <c:v>2.2374104837532476E-2</c:v>
                </c:pt>
                <c:pt idx="582">
                  <c:v>2.1078945882404766E-2</c:v>
                </c:pt>
                <c:pt idx="583">
                  <c:v>1.934779888791922E-2</c:v>
                </c:pt>
                <c:pt idx="584">
                  <c:v>2.2420304715477707E-2</c:v>
                </c:pt>
                <c:pt idx="585">
                  <c:v>2.3191638791187432E-2</c:v>
                </c:pt>
                <c:pt idx="586">
                  <c:v>2.016958742623829E-2</c:v>
                </c:pt>
                <c:pt idx="587">
                  <c:v>2.4558640180450161E-2</c:v>
                </c:pt>
                <c:pt idx="588">
                  <c:v>1.7938967253580466E-2</c:v>
                </c:pt>
                <c:pt idx="589">
                  <c:v>2.5979345078626048E-2</c:v>
                </c:pt>
                <c:pt idx="590">
                  <c:v>2.3177337952161467E-2</c:v>
                </c:pt>
                <c:pt idx="591">
                  <c:v>2.3909851516973023E-2</c:v>
                </c:pt>
                <c:pt idx="592">
                  <c:v>3.2010695543292923E-2</c:v>
                </c:pt>
                <c:pt idx="593">
                  <c:v>2.6651328018627414E-2</c:v>
                </c:pt>
                <c:pt idx="594">
                  <c:v>2.315044132976965E-2</c:v>
                </c:pt>
                <c:pt idx="595">
                  <c:v>2.3442472970786811E-2</c:v>
                </c:pt>
                <c:pt idx="596">
                  <c:v>2.4282902060808555E-2</c:v>
                </c:pt>
                <c:pt idx="597">
                  <c:v>2.4452466524349153E-2</c:v>
                </c:pt>
                <c:pt idx="598">
                  <c:v>3.0542555120047818E-2</c:v>
                </c:pt>
                <c:pt idx="599">
                  <c:v>2.799665610742719E-2</c:v>
                </c:pt>
                <c:pt idx="600">
                  <c:v>3.2185066830294165E-2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59A-4175-8ED6-D77387F7351E}"/>
            </c:ext>
          </c:extLst>
        </c:ser>
        <c:ser>
          <c:idx val="3"/>
          <c:order val="3"/>
          <c:tx>
            <c:strRef>
              <c:f>'OR2-22_Air_Measurements'!$AH$1</c:f>
              <c:strCache>
                <c:ptCount val="1"/>
                <c:pt idx="0">
                  <c:v>OR2-22_4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'OR2-22_Air_Measurements'!$AH$3:$AH$603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'OR2-22_Air_Measurements'!$AI$3:$AI$603</c:f>
              <c:numCache>
                <c:formatCode>General</c:formatCode>
                <c:ptCount val="601"/>
                <c:pt idx="0">
                  <c:v>100</c:v>
                </c:pt>
                <c:pt idx="1">
                  <c:v>100.08326337959626</c:v>
                </c:pt>
                <c:pt idx="2">
                  <c:v>100.21167229027212</c:v>
                </c:pt>
                <c:pt idx="3">
                  <c:v>100.07219690944586</c:v>
                </c:pt>
                <c:pt idx="4">
                  <c:v>100.21374369767436</c:v>
                </c:pt>
                <c:pt idx="5">
                  <c:v>99.893374061288512</c:v>
                </c:pt>
                <c:pt idx="6">
                  <c:v>100.20799291789749</c:v>
                </c:pt>
                <c:pt idx="7">
                  <c:v>100.36694340623527</c:v>
                </c:pt>
                <c:pt idx="8">
                  <c:v>100.12786030998664</c:v>
                </c:pt>
                <c:pt idx="9">
                  <c:v>100.28938351004679</c:v>
                </c:pt>
                <c:pt idx="10">
                  <c:v>100.18894345291298</c:v>
                </c:pt>
                <c:pt idx="11">
                  <c:v>100.14395871709087</c:v>
                </c:pt>
                <c:pt idx="12">
                  <c:v>100.21136015903095</c:v>
                </c:pt>
                <c:pt idx="13">
                  <c:v>100.12337697372205</c:v>
                </c:pt>
                <c:pt idx="14">
                  <c:v>100.18536813255039</c:v>
                </c:pt>
                <c:pt idx="15">
                  <c:v>100.10318302338749</c:v>
                </c:pt>
                <c:pt idx="16">
                  <c:v>100.16289468318698</c:v>
                </c:pt>
                <c:pt idx="17">
                  <c:v>100.09291107025071</c:v>
                </c:pt>
                <c:pt idx="18">
                  <c:v>100.16367974092678</c:v>
                </c:pt>
                <c:pt idx="19">
                  <c:v>100.10876354863304</c:v>
                </c:pt>
                <c:pt idx="20">
                  <c:v>99.953539729039008</c:v>
                </c:pt>
                <c:pt idx="21">
                  <c:v>99.867732003144383</c:v>
                </c:pt>
                <c:pt idx="22">
                  <c:v>99.970933957476973</c:v>
                </c:pt>
                <c:pt idx="23">
                  <c:v>99.914835455135361</c:v>
                </c:pt>
                <c:pt idx="24">
                  <c:v>99.813213075556206</c:v>
                </c:pt>
                <c:pt idx="25">
                  <c:v>99.845343687245361</c:v>
                </c:pt>
                <c:pt idx="26">
                  <c:v>99.505517861895612</c:v>
                </c:pt>
                <c:pt idx="27">
                  <c:v>99.52695087792101</c:v>
                </c:pt>
                <c:pt idx="28">
                  <c:v>99.439762209625727</c:v>
                </c:pt>
                <c:pt idx="29">
                  <c:v>99.392403382036534</c:v>
                </c:pt>
                <c:pt idx="30">
                  <c:v>99.293902327266451</c:v>
                </c:pt>
                <c:pt idx="31">
                  <c:v>99.105072360844375</c:v>
                </c:pt>
                <c:pt idx="32">
                  <c:v>99.018016122382591</c:v>
                </c:pt>
                <c:pt idx="33">
                  <c:v>98.850221919677821</c:v>
                </c:pt>
                <c:pt idx="34">
                  <c:v>98.725728838427173</c:v>
                </c:pt>
                <c:pt idx="35">
                  <c:v>98.492699193922789</c:v>
                </c:pt>
                <c:pt idx="36">
                  <c:v>98.422602082098123</c:v>
                </c:pt>
                <c:pt idx="37">
                  <c:v>98.335791759960756</c:v>
                </c:pt>
                <c:pt idx="38">
                  <c:v>98.067614243367643</c:v>
                </c:pt>
                <c:pt idx="39">
                  <c:v>98.019943296934784</c:v>
                </c:pt>
                <c:pt idx="40">
                  <c:v>97.91916273073835</c:v>
                </c:pt>
                <c:pt idx="41">
                  <c:v>98.009302456913929</c:v>
                </c:pt>
                <c:pt idx="42">
                  <c:v>97.930560250677559</c:v>
                </c:pt>
                <c:pt idx="43">
                  <c:v>97.957744046479817</c:v>
                </c:pt>
                <c:pt idx="44">
                  <c:v>97.981030931404518</c:v>
                </c:pt>
                <c:pt idx="45">
                  <c:v>98.131601160202635</c:v>
                </c:pt>
                <c:pt idx="46">
                  <c:v>98.199967361290192</c:v>
                </c:pt>
                <c:pt idx="47">
                  <c:v>98.302289665144755</c:v>
                </c:pt>
                <c:pt idx="48">
                  <c:v>98.424020861594059</c:v>
                </c:pt>
                <c:pt idx="49">
                  <c:v>98.484621618747937</c:v>
                </c:pt>
                <c:pt idx="50">
                  <c:v>98.514992941878546</c:v>
                </c:pt>
                <c:pt idx="51">
                  <c:v>98.69150790078811</c:v>
                </c:pt>
                <c:pt idx="52">
                  <c:v>98.779491086097025</c:v>
                </c:pt>
                <c:pt idx="53">
                  <c:v>98.788987440767812</c:v>
                </c:pt>
                <c:pt idx="54">
                  <c:v>98.922560705833519</c:v>
                </c:pt>
                <c:pt idx="55">
                  <c:v>98.957718037196059</c:v>
                </c:pt>
                <c:pt idx="56">
                  <c:v>99.043951393220226</c:v>
                </c:pt>
                <c:pt idx="57">
                  <c:v>99.024485744982528</c:v>
                </c:pt>
                <c:pt idx="58">
                  <c:v>99.013693568977999</c:v>
                </c:pt>
                <c:pt idx="59">
                  <c:v>99.070425793075771</c:v>
                </c:pt>
                <c:pt idx="60">
                  <c:v>99.058659386252472</c:v>
                </c:pt>
                <c:pt idx="61">
                  <c:v>99.14382393111714</c:v>
                </c:pt>
                <c:pt idx="62">
                  <c:v>99.144769784114445</c:v>
                </c:pt>
                <c:pt idx="63">
                  <c:v>99.140409406012054</c:v>
                </c:pt>
                <c:pt idx="64">
                  <c:v>99.118616974773872</c:v>
                </c:pt>
                <c:pt idx="65">
                  <c:v>99.067871999901044</c:v>
                </c:pt>
                <c:pt idx="66">
                  <c:v>99.124396132372212</c:v>
                </c:pt>
                <c:pt idx="67">
                  <c:v>99.093996431420152</c:v>
                </c:pt>
                <c:pt idx="68">
                  <c:v>99.130827930274336</c:v>
                </c:pt>
                <c:pt idx="69">
                  <c:v>98.999430124622918</c:v>
                </c:pt>
                <c:pt idx="70">
                  <c:v>98.972454408049771</c:v>
                </c:pt>
                <c:pt idx="71">
                  <c:v>98.869280843936139</c:v>
                </c:pt>
                <c:pt idx="72">
                  <c:v>98.735045479292822</c:v>
                </c:pt>
                <c:pt idx="73">
                  <c:v>98.56724181731424</c:v>
                </c:pt>
                <c:pt idx="74">
                  <c:v>98.380908913218903</c:v>
                </c:pt>
                <c:pt idx="75">
                  <c:v>98.140804302179887</c:v>
                </c:pt>
                <c:pt idx="76">
                  <c:v>97.703385437962083</c:v>
                </c:pt>
                <c:pt idx="77">
                  <c:v>97.291031665775179</c:v>
                </c:pt>
                <c:pt idx="78">
                  <c:v>96.669871527732042</c:v>
                </c:pt>
                <c:pt idx="79">
                  <c:v>95.896485924344248</c:v>
                </c:pt>
                <c:pt idx="80">
                  <c:v>95.175765367247863</c:v>
                </c:pt>
                <c:pt idx="81">
                  <c:v>94.379480671969645</c:v>
                </c:pt>
                <c:pt idx="82">
                  <c:v>93.793373825674465</c:v>
                </c:pt>
                <c:pt idx="83">
                  <c:v>93.389201668276968</c:v>
                </c:pt>
                <c:pt idx="84">
                  <c:v>93.130255683880065</c:v>
                </c:pt>
                <c:pt idx="85">
                  <c:v>93.153211519015954</c:v>
                </c:pt>
                <c:pt idx="86">
                  <c:v>93.432001485410979</c:v>
                </c:pt>
                <c:pt idx="87">
                  <c:v>93.849831755626369</c:v>
                </c:pt>
                <c:pt idx="88">
                  <c:v>94.266195937579241</c:v>
                </c:pt>
                <c:pt idx="89">
                  <c:v>94.808727380671868</c:v>
                </c:pt>
                <c:pt idx="90">
                  <c:v>95.307636099397939</c:v>
                </c:pt>
                <c:pt idx="91">
                  <c:v>95.731756278408128</c:v>
                </c:pt>
                <c:pt idx="92">
                  <c:v>96.101679120345125</c:v>
                </c:pt>
                <c:pt idx="93">
                  <c:v>96.453441594651963</c:v>
                </c:pt>
                <c:pt idx="94">
                  <c:v>96.814719354574748</c:v>
                </c:pt>
                <c:pt idx="95">
                  <c:v>97.087332911063342</c:v>
                </c:pt>
                <c:pt idx="96">
                  <c:v>97.26822716662295</c:v>
                </c:pt>
                <c:pt idx="97">
                  <c:v>97.43216228314796</c:v>
                </c:pt>
                <c:pt idx="98">
                  <c:v>97.636343423632255</c:v>
                </c:pt>
                <c:pt idx="99">
                  <c:v>97.752995386758656</c:v>
                </c:pt>
                <c:pt idx="100">
                  <c:v>97.85952673273195</c:v>
                </c:pt>
                <c:pt idx="101">
                  <c:v>97.884752620020336</c:v>
                </c:pt>
                <c:pt idx="102">
                  <c:v>98.001688336566431</c:v>
                </c:pt>
                <c:pt idx="103">
                  <c:v>98.027264192191268</c:v>
                </c:pt>
                <c:pt idx="104">
                  <c:v>98.027443905996392</c:v>
                </c:pt>
                <c:pt idx="105">
                  <c:v>98.020718895400762</c:v>
                </c:pt>
                <c:pt idx="106">
                  <c:v>98.116098637759265</c:v>
                </c:pt>
                <c:pt idx="107">
                  <c:v>98.172348476084551</c:v>
                </c:pt>
                <c:pt idx="108">
                  <c:v>98.058761069726827</c:v>
                </c:pt>
                <c:pt idx="109">
                  <c:v>98.054533109060444</c:v>
                </c:pt>
                <c:pt idx="110">
                  <c:v>98.113374590053226</c:v>
                </c:pt>
                <c:pt idx="111">
                  <c:v>98.038018531100505</c:v>
                </c:pt>
                <c:pt idx="112">
                  <c:v>98.056869363732233</c:v>
                </c:pt>
                <c:pt idx="113">
                  <c:v>98.03607006946298</c:v>
                </c:pt>
                <c:pt idx="114">
                  <c:v>98.022724100283739</c:v>
                </c:pt>
                <c:pt idx="115">
                  <c:v>98.021712032369678</c:v>
                </c:pt>
                <c:pt idx="116">
                  <c:v>97.977427233220453</c:v>
                </c:pt>
                <c:pt idx="117">
                  <c:v>98.006077092490301</c:v>
                </c:pt>
                <c:pt idx="118">
                  <c:v>97.960761306879377</c:v>
                </c:pt>
                <c:pt idx="119">
                  <c:v>97.913903783610294</c:v>
                </c:pt>
                <c:pt idx="120">
                  <c:v>97.942988744680974</c:v>
                </c:pt>
                <c:pt idx="121">
                  <c:v>97.910697350131784</c:v>
                </c:pt>
                <c:pt idx="122">
                  <c:v>97.826478658264435</c:v>
                </c:pt>
                <c:pt idx="123">
                  <c:v>97.718358278263864</c:v>
                </c:pt>
                <c:pt idx="124">
                  <c:v>97.680486358469125</c:v>
                </c:pt>
                <c:pt idx="125">
                  <c:v>97.650275830596016</c:v>
                </c:pt>
                <c:pt idx="126">
                  <c:v>97.561658923530956</c:v>
                </c:pt>
                <c:pt idx="127">
                  <c:v>97.553789439982722</c:v>
                </c:pt>
                <c:pt idx="128">
                  <c:v>97.475510700971199</c:v>
                </c:pt>
                <c:pt idx="129">
                  <c:v>97.480731798606499</c:v>
                </c:pt>
                <c:pt idx="130">
                  <c:v>97.384916966844628</c:v>
                </c:pt>
                <c:pt idx="131">
                  <c:v>97.364344670352153</c:v>
                </c:pt>
                <c:pt idx="132">
                  <c:v>97.345049289043246</c:v>
                </c:pt>
                <c:pt idx="133">
                  <c:v>97.204013252011194</c:v>
                </c:pt>
                <c:pt idx="134">
                  <c:v>97.097623782747746</c:v>
                </c:pt>
                <c:pt idx="135">
                  <c:v>97.070808861432113</c:v>
                </c:pt>
                <c:pt idx="136">
                  <c:v>96.999690234817052</c:v>
                </c:pt>
                <c:pt idx="137">
                  <c:v>96.922376254952979</c:v>
                </c:pt>
                <c:pt idx="138">
                  <c:v>96.843284092777651</c:v>
                </c:pt>
                <c:pt idx="139">
                  <c:v>96.723851313904817</c:v>
                </c:pt>
                <c:pt idx="140">
                  <c:v>96.6926098119675</c:v>
                </c:pt>
                <c:pt idx="141">
                  <c:v>96.537338696004369</c:v>
                </c:pt>
                <c:pt idx="142">
                  <c:v>96.495787403834981</c:v>
                </c:pt>
                <c:pt idx="143">
                  <c:v>96.428263003732681</c:v>
                </c:pt>
                <c:pt idx="144">
                  <c:v>96.352708324824675</c:v>
                </c:pt>
                <c:pt idx="145">
                  <c:v>96.159035606925201</c:v>
                </c:pt>
                <c:pt idx="146">
                  <c:v>96.024790783008072</c:v>
                </c:pt>
                <c:pt idx="147">
                  <c:v>96.052466423856629</c:v>
                </c:pt>
                <c:pt idx="148">
                  <c:v>95.96711270591301</c:v>
                </c:pt>
                <c:pt idx="149">
                  <c:v>95.78373085969794</c:v>
                </c:pt>
                <c:pt idx="150">
                  <c:v>95.737998903231301</c:v>
                </c:pt>
                <c:pt idx="151">
                  <c:v>95.622094160749427</c:v>
                </c:pt>
                <c:pt idx="152">
                  <c:v>95.533912343087735</c:v>
                </c:pt>
                <c:pt idx="153">
                  <c:v>95.468516118428099</c:v>
                </c:pt>
                <c:pt idx="154">
                  <c:v>95.301592106927544</c:v>
                </c:pt>
                <c:pt idx="155">
                  <c:v>95.197624013402788</c:v>
                </c:pt>
                <c:pt idx="156">
                  <c:v>95.10471294315208</c:v>
                </c:pt>
                <c:pt idx="157">
                  <c:v>94.995211620750879</c:v>
                </c:pt>
                <c:pt idx="158">
                  <c:v>94.947190693584091</c:v>
                </c:pt>
                <c:pt idx="159">
                  <c:v>94.885161697660436</c:v>
                </c:pt>
                <c:pt idx="160">
                  <c:v>94.785686412071598</c:v>
                </c:pt>
                <c:pt idx="161">
                  <c:v>94.740389545008313</c:v>
                </c:pt>
                <c:pt idx="162">
                  <c:v>94.595759269066036</c:v>
                </c:pt>
                <c:pt idx="163">
                  <c:v>94.524139325733387</c:v>
                </c:pt>
                <c:pt idx="164">
                  <c:v>94.39763158032595</c:v>
                </c:pt>
                <c:pt idx="165">
                  <c:v>94.295110644118594</c:v>
                </c:pt>
                <c:pt idx="166">
                  <c:v>94.180861150580739</c:v>
                </c:pt>
                <c:pt idx="167">
                  <c:v>94.106706320223552</c:v>
                </c:pt>
                <c:pt idx="168">
                  <c:v>94.002936871449037</c:v>
                </c:pt>
                <c:pt idx="169">
                  <c:v>93.892187024083199</c:v>
                </c:pt>
                <c:pt idx="170">
                  <c:v>93.732981160147204</c:v>
                </c:pt>
                <c:pt idx="171">
                  <c:v>93.661616604810263</c:v>
                </c:pt>
                <c:pt idx="172">
                  <c:v>93.521195358589239</c:v>
                </c:pt>
                <c:pt idx="173">
                  <c:v>93.470185548844356</c:v>
                </c:pt>
                <c:pt idx="174">
                  <c:v>93.302098133446066</c:v>
                </c:pt>
                <c:pt idx="175">
                  <c:v>93.221473680488941</c:v>
                </c:pt>
                <c:pt idx="176">
                  <c:v>93.113911360451439</c:v>
                </c:pt>
                <c:pt idx="177">
                  <c:v>93.029437280588368</c:v>
                </c:pt>
                <c:pt idx="178">
                  <c:v>92.873797290138597</c:v>
                </c:pt>
                <c:pt idx="179">
                  <c:v>92.6945015154826</c:v>
                </c:pt>
                <c:pt idx="180">
                  <c:v>92.648012879097621</c:v>
                </c:pt>
                <c:pt idx="181">
                  <c:v>92.498161493122552</c:v>
                </c:pt>
                <c:pt idx="182">
                  <c:v>92.442233245312238</c:v>
                </c:pt>
                <c:pt idx="183">
                  <c:v>92.223552191024794</c:v>
                </c:pt>
                <c:pt idx="184">
                  <c:v>92.094698731671741</c:v>
                </c:pt>
                <c:pt idx="185">
                  <c:v>91.876594643497512</c:v>
                </c:pt>
                <c:pt idx="186">
                  <c:v>91.692493954459394</c:v>
                </c:pt>
                <c:pt idx="187">
                  <c:v>91.454612086806321</c:v>
                </c:pt>
                <c:pt idx="188">
                  <c:v>91.194843207574337</c:v>
                </c:pt>
                <c:pt idx="189">
                  <c:v>91.021714395948393</c:v>
                </c:pt>
                <c:pt idx="190">
                  <c:v>90.852473048323702</c:v>
                </c:pt>
                <c:pt idx="191">
                  <c:v>90.698507200570631</c:v>
                </c:pt>
                <c:pt idx="192">
                  <c:v>90.674132585938807</c:v>
                </c:pt>
                <c:pt idx="193">
                  <c:v>90.642191159726067</c:v>
                </c:pt>
                <c:pt idx="194">
                  <c:v>90.565662249999278</c:v>
                </c:pt>
                <c:pt idx="195">
                  <c:v>90.563515156008989</c:v>
                </c:pt>
                <c:pt idx="196">
                  <c:v>90.58760601722112</c:v>
                </c:pt>
                <c:pt idx="197">
                  <c:v>90.590065242452582</c:v>
                </c:pt>
                <c:pt idx="198">
                  <c:v>90.529767157266051</c:v>
                </c:pt>
                <c:pt idx="199">
                  <c:v>90.509677246546033</c:v>
                </c:pt>
                <c:pt idx="200">
                  <c:v>90.4869862462822</c:v>
                </c:pt>
                <c:pt idx="201">
                  <c:v>90.461533361217036</c:v>
                </c:pt>
                <c:pt idx="202">
                  <c:v>90.395077784671713</c:v>
                </c:pt>
                <c:pt idx="203">
                  <c:v>90.347652742165778</c:v>
                </c:pt>
                <c:pt idx="204">
                  <c:v>90.351644245781571</c:v>
                </c:pt>
                <c:pt idx="205">
                  <c:v>90.270102317648607</c:v>
                </c:pt>
                <c:pt idx="206">
                  <c:v>90.251374443179103</c:v>
                </c:pt>
                <c:pt idx="207">
                  <c:v>90.170513520773909</c:v>
                </c:pt>
                <c:pt idx="208">
                  <c:v>90.129747286344326</c:v>
                </c:pt>
                <c:pt idx="209">
                  <c:v>90.115389249251024</c:v>
                </c:pt>
                <c:pt idx="210">
                  <c:v>90.079210403098102</c:v>
                </c:pt>
                <c:pt idx="211">
                  <c:v>90.056718035187046</c:v>
                </c:pt>
                <c:pt idx="212">
                  <c:v>90.020832389330153</c:v>
                </c:pt>
                <c:pt idx="213">
                  <c:v>89.916656216576271</c:v>
                </c:pt>
                <c:pt idx="214">
                  <c:v>89.894844866790464</c:v>
                </c:pt>
                <c:pt idx="215">
                  <c:v>89.920468006386926</c:v>
                </c:pt>
                <c:pt idx="216">
                  <c:v>89.816462088164371</c:v>
                </c:pt>
                <c:pt idx="217">
                  <c:v>89.811903077709204</c:v>
                </c:pt>
                <c:pt idx="218">
                  <c:v>89.781399337142574</c:v>
                </c:pt>
                <c:pt idx="219">
                  <c:v>89.749684908706598</c:v>
                </c:pt>
                <c:pt idx="220">
                  <c:v>89.710800920997812</c:v>
                </c:pt>
                <c:pt idx="221">
                  <c:v>89.714432997003328</c:v>
                </c:pt>
                <c:pt idx="222">
                  <c:v>89.644316966631024</c:v>
                </c:pt>
                <c:pt idx="223">
                  <c:v>89.643210318376234</c:v>
                </c:pt>
                <c:pt idx="224">
                  <c:v>89.58187178745419</c:v>
                </c:pt>
                <c:pt idx="225">
                  <c:v>89.540235374217886</c:v>
                </c:pt>
                <c:pt idx="226">
                  <c:v>89.505040205760068</c:v>
                </c:pt>
                <c:pt idx="227">
                  <c:v>89.494957425702253</c:v>
                </c:pt>
                <c:pt idx="228">
                  <c:v>89.417993414174632</c:v>
                </c:pt>
                <c:pt idx="229">
                  <c:v>89.41454105197424</c:v>
                </c:pt>
                <c:pt idx="230">
                  <c:v>89.346449145032565</c:v>
                </c:pt>
                <c:pt idx="231">
                  <c:v>89.300669892196808</c:v>
                </c:pt>
                <c:pt idx="232">
                  <c:v>89.238962486788154</c:v>
                </c:pt>
                <c:pt idx="233">
                  <c:v>89.206756225703359</c:v>
                </c:pt>
                <c:pt idx="234">
                  <c:v>89.211324683034874</c:v>
                </c:pt>
                <c:pt idx="235">
                  <c:v>89.156739552927419</c:v>
                </c:pt>
                <c:pt idx="236">
                  <c:v>89.067479464832417</c:v>
                </c:pt>
                <c:pt idx="237">
                  <c:v>89.078375680451501</c:v>
                </c:pt>
                <c:pt idx="238">
                  <c:v>89.061889480313013</c:v>
                </c:pt>
                <c:pt idx="239">
                  <c:v>89.040144333046484</c:v>
                </c:pt>
                <c:pt idx="240">
                  <c:v>88.998621418698562</c:v>
                </c:pt>
                <c:pt idx="241">
                  <c:v>89.003993852317535</c:v>
                </c:pt>
                <c:pt idx="242">
                  <c:v>88.955774305195447</c:v>
                </c:pt>
                <c:pt idx="243">
                  <c:v>88.936753218032408</c:v>
                </c:pt>
                <c:pt idx="244">
                  <c:v>88.921723622087683</c:v>
                </c:pt>
                <c:pt idx="245">
                  <c:v>88.907800674397748</c:v>
                </c:pt>
                <c:pt idx="246">
                  <c:v>88.874620182494198</c:v>
                </c:pt>
                <c:pt idx="247">
                  <c:v>88.844494775688005</c:v>
                </c:pt>
                <c:pt idx="248">
                  <c:v>88.872614965213756</c:v>
                </c:pt>
                <c:pt idx="249">
                  <c:v>88.837902194925888</c:v>
                </c:pt>
                <c:pt idx="250">
                  <c:v>88.780980797749166</c:v>
                </c:pt>
                <c:pt idx="251">
                  <c:v>88.792283737347617</c:v>
                </c:pt>
                <c:pt idx="252">
                  <c:v>88.786409987011055</c:v>
                </c:pt>
                <c:pt idx="253">
                  <c:v>88.808098378634668</c:v>
                </c:pt>
                <c:pt idx="254">
                  <c:v>88.790619029129786</c:v>
                </c:pt>
                <c:pt idx="255">
                  <c:v>88.810065758819832</c:v>
                </c:pt>
                <c:pt idx="256">
                  <c:v>88.773186975994022</c:v>
                </c:pt>
                <c:pt idx="257">
                  <c:v>88.781444264973985</c:v>
                </c:pt>
                <c:pt idx="258">
                  <c:v>88.76400275256438</c:v>
                </c:pt>
                <c:pt idx="259">
                  <c:v>88.796398186728126</c:v>
                </c:pt>
                <c:pt idx="260">
                  <c:v>88.781094296637534</c:v>
                </c:pt>
                <c:pt idx="261">
                  <c:v>88.771579023419108</c:v>
                </c:pt>
                <c:pt idx="262">
                  <c:v>88.733896264305827</c:v>
                </c:pt>
                <c:pt idx="263">
                  <c:v>88.727473938075022</c:v>
                </c:pt>
                <c:pt idx="264">
                  <c:v>88.687691381340542</c:v>
                </c:pt>
                <c:pt idx="265">
                  <c:v>88.644144343562004</c:v>
                </c:pt>
                <c:pt idx="266">
                  <c:v>88.615447187923067</c:v>
                </c:pt>
                <c:pt idx="267">
                  <c:v>88.607577691977355</c:v>
                </c:pt>
                <c:pt idx="268">
                  <c:v>88.588102596863308</c:v>
                </c:pt>
                <c:pt idx="269">
                  <c:v>88.606499421544029</c:v>
                </c:pt>
                <c:pt idx="270">
                  <c:v>88.591687376499735</c:v>
                </c:pt>
                <c:pt idx="271">
                  <c:v>88.623326130745127</c:v>
                </c:pt>
                <c:pt idx="272">
                  <c:v>88.610632789472191</c:v>
                </c:pt>
                <c:pt idx="273">
                  <c:v>88.602290379425298</c:v>
                </c:pt>
                <c:pt idx="274">
                  <c:v>88.609072133266395</c:v>
                </c:pt>
                <c:pt idx="275">
                  <c:v>88.601249946087265</c:v>
                </c:pt>
                <c:pt idx="276">
                  <c:v>88.568930161319145</c:v>
                </c:pt>
                <c:pt idx="277">
                  <c:v>88.571417751974593</c:v>
                </c:pt>
                <c:pt idx="278">
                  <c:v>88.544252874719959</c:v>
                </c:pt>
                <c:pt idx="279">
                  <c:v>88.519367508891662</c:v>
                </c:pt>
                <c:pt idx="280">
                  <c:v>88.508092947114676</c:v>
                </c:pt>
                <c:pt idx="281">
                  <c:v>88.497196731495592</c:v>
                </c:pt>
                <c:pt idx="282">
                  <c:v>88.453375387173708</c:v>
                </c:pt>
                <c:pt idx="283">
                  <c:v>88.443093974763116</c:v>
                </c:pt>
                <c:pt idx="284">
                  <c:v>88.387146808405163</c:v>
                </c:pt>
                <c:pt idx="285">
                  <c:v>88.388461548286557</c:v>
                </c:pt>
                <c:pt idx="286">
                  <c:v>88.338369201320035</c:v>
                </c:pt>
                <c:pt idx="287">
                  <c:v>88.336912597126258</c:v>
                </c:pt>
                <c:pt idx="288">
                  <c:v>88.268631517105632</c:v>
                </c:pt>
                <c:pt idx="289">
                  <c:v>88.262436176254099</c:v>
                </c:pt>
                <c:pt idx="290">
                  <c:v>88.218094621461944</c:v>
                </c:pt>
                <c:pt idx="291">
                  <c:v>88.178349914220234</c:v>
                </c:pt>
                <c:pt idx="292">
                  <c:v>88.148612312845771</c:v>
                </c:pt>
                <c:pt idx="293">
                  <c:v>88.12044482695093</c:v>
                </c:pt>
                <c:pt idx="294">
                  <c:v>88.040908103700943</c:v>
                </c:pt>
                <c:pt idx="295">
                  <c:v>88.037077407740114</c:v>
                </c:pt>
                <c:pt idx="296">
                  <c:v>87.981924758395792</c:v>
                </c:pt>
                <c:pt idx="297">
                  <c:v>87.921891508081316</c:v>
                </c:pt>
                <c:pt idx="298">
                  <c:v>87.905310715204607</c:v>
                </c:pt>
                <c:pt idx="299">
                  <c:v>87.836812096681044</c:v>
                </c:pt>
                <c:pt idx="300">
                  <c:v>87.763130205219952</c:v>
                </c:pt>
                <c:pt idx="301">
                  <c:v>87.698339312097531</c:v>
                </c:pt>
                <c:pt idx="302">
                  <c:v>87.630493333877737</c:v>
                </c:pt>
                <c:pt idx="303">
                  <c:v>87.596281855512487</c:v>
                </c:pt>
                <c:pt idx="304">
                  <c:v>87.521313601991494</c:v>
                </c:pt>
                <c:pt idx="305">
                  <c:v>87.451046223238052</c:v>
                </c:pt>
                <c:pt idx="306">
                  <c:v>87.353235633469552</c:v>
                </c:pt>
                <c:pt idx="307">
                  <c:v>87.239345555144482</c:v>
                </c:pt>
                <c:pt idx="308">
                  <c:v>87.170723978458696</c:v>
                </c:pt>
                <c:pt idx="309">
                  <c:v>87.114757893553104</c:v>
                </c:pt>
                <c:pt idx="310">
                  <c:v>87.010751975330535</c:v>
                </c:pt>
                <c:pt idx="311">
                  <c:v>86.89163132769886</c:v>
                </c:pt>
                <c:pt idx="312">
                  <c:v>86.807743685620295</c:v>
                </c:pt>
                <c:pt idx="313">
                  <c:v>86.745062061790364</c:v>
                </c:pt>
                <c:pt idx="314">
                  <c:v>86.61417500733539</c:v>
                </c:pt>
                <c:pt idx="315">
                  <c:v>86.492264109478413</c:v>
                </c:pt>
                <c:pt idx="316">
                  <c:v>86.440166557628928</c:v>
                </c:pt>
                <c:pt idx="317">
                  <c:v>86.343008608164197</c:v>
                </c:pt>
                <c:pt idx="318">
                  <c:v>86.244658889377774</c:v>
                </c:pt>
                <c:pt idx="319">
                  <c:v>86.12483831747069</c:v>
                </c:pt>
                <c:pt idx="320">
                  <c:v>85.984937294117415</c:v>
                </c:pt>
                <c:pt idx="321">
                  <c:v>85.890976331254862</c:v>
                </c:pt>
                <c:pt idx="322">
                  <c:v>85.76859249450176</c:v>
                </c:pt>
                <c:pt idx="323">
                  <c:v>85.67885003303175</c:v>
                </c:pt>
                <c:pt idx="324">
                  <c:v>85.552276072707556</c:v>
                </c:pt>
                <c:pt idx="325">
                  <c:v>85.4692207847379</c:v>
                </c:pt>
                <c:pt idx="326">
                  <c:v>85.327976656079258</c:v>
                </c:pt>
                <c:pt idx="327">
                  <c:v>85.246661725723058</c:v>
                </c:pt>
                <c:pt idx="328">
                  <c:v>85.145644702476062</c:v>
                </c:pt>
                <c:pt idx="329">
                  <c:v>85.042858931396665</c:v>
                </c:pt>
                <c:pt idx="330">
                  <c:v>84.949484393921139</c:v>
                </c:pt>
                <c:pt idx="331">
                  <c:v>84.847483680581561</c:v>
                </c:pt>
                <c:pt idx="332">
                  <c:v>84.737462135312597</c:v>
                </c:pt>
                <c:pt idx="333">
                  <c:v>84.639944758237604</c:v>
                </c:pt>
                <c:pt idx="334">
                  <c:v>84.526470850768249</c:v>
                </c:pt>
                <c:pt idx="335">
                  <c:v>84.402176401870392</c:v>
                </c:pt>
                <c:pt idx="336">
                  <c:v>84.279660147681255</c:v>
                </c:pt>
                <c:pt idx="337">
                  <c:v>84.137508003120587</c:v>
                </c:pt>
                <c:pt idx="338">
                  <c:v>84.019134588530903</c:v>
                </c:pt>
                <c:pt idx="339">
                  <c:v>83.871014113292958</c:v>
                </c:pt>
                <c:pt idx="340">
                  <c:v>83.765958302458543</c:v>
                </c:pt>
                <c:pt idx="341">
                  <c:v>83.631893192346524</c:v>
                </c:pt>
                <c:pt idx="342">
                  <c:v>83.485191496604529</c:v>
                </c:pt>
                <c:pt idx="343">
                  <c:v>83.316139309661295</c:v>
                </c:pt>
                <c:pt idx="344">
                  <c:v>83.184628005121482</c:v>
                </c:pt>
                <c:pt idx="345">
                  <c:v>83.026746340340708</c:v>
                </c:pt>
                <c:pt idx="346">
                  <c:v>82.830264428873335</c:v>
                </c:pt>
                <c:pt idx="347">
                  <c:v>82.644234196745344</c:v>
                </c:pt>
                <c:pt idx="348">
                  <c:v>82.468144867965322</c:v>
                </c:pt>
                <c:pt idx="349">
                  <c:v>82.282294349642441</c:v>
                </c:pt>
                <c:pt idx="350">
                  <c:v>82.095129091438196</c:v>
                </c:pt>
                <c:pt idx="351">
                  <c:v>81.896793323468998</c:v>
                </c:pt>
                <c:pt idx="352">
                  <c:v>81.675567922883175</c:v>
                </c:pt>
                <c:pt idx="353">
                  <c:v>81.447277002639098</c:v>
                </c:pt>
                <c:pt idx="354">
                  <c:v>81.27095121680847</c:v>
                </c:pt>
                <c:pt idx="355">
                  <c:v>81.085847919130146</c:v>
                </c:pt>
                <c:pt idx="356">
                  <c:v>80.841978814649593</c:v>
                </c:pt>
                <c:pt idx="357">
                  <c:v>80.625681311403028</c:v>
                </c:pt>
                <c:pt idx="358">
                  <c:v>80.373611661187965</c:v>
                </c:pt>
                <c:pt idx="359">
                  <c:v>80.200549064478793</c:v>
                </c:pt>
                <c:pt idx="360">
                  <c:v>80.013062215759561</c:v>
                </c:pt>
                <c:pt idx="361">
                  <c:v>79.789614059390345</c:v>
                </c:pt>
                <c:pt idx="362">
                  <c:v>79.545016652812905</c:v>
                </c:pt>
                <c:pt idx="363">
                  <c:v>79.297184434935531</c:v>
                </c:pt>
                <c:pt idx="364">
                  <c:v>79.058016217619993</c:v>
                </c:pt>
                <c:pt idx="365">
                  <c:v>78.837608976033621</c:v>
                </c:pt>
                <c:pt idx="366">
                  <c:v>78.636019465819331</c:v>
                </c:pt>
                <c:pt idx="367">
                  <c:v>78.383230985178685</c:v>
                </c:pt>
                <c:pt idx="368">
                  <c:v>78.090097164402366</c:v>
                </c:pt>
                <c:pt idx="369">
                  <c:v>77.825357827297637</c:v>
                </c:pt>
                <c:pt idx="370">
                  <c:v>77.559351046680646</c:v>
                </c:pt>
                <c:pt idx="371">
                  <c:v>77.231286904716029</c:v>
                </c:pt>
                <c:pt idx="372">
                  <c:v>76.90712439706715</c:v>
                </c:pt>
                <c:pt idx="373">
                  <c:v>76.557825859032448</c:v>
                </c:pt>
                <c:pt idx="374">
                  <c:v>76.21055145682584</c:v>
                </c:pt>
                <c:pt idx="375">
                  <c:v>75.843248622980326</c:v>
                </c:pt>
                <c:pt idx="376">
                  <c:v>75.463602416198313</c:v>
                </c:pt>
                <c:pt idx="377">
                  <c:v>75.018030302615088</c:v>
                </c:pt>
                <c:pt idx="378">
                  <c:v>74.544527172585077</c:v>
                </c:pt>
                <c:pt idx="379">
                  <c:v>74.115914198036464</c:v>
                </c:pt>
                <c:pt idx="380">
                  <c:v>73.68312055919057</c:v>
                </c:pt>
                <c:pt idx="381">
                  <c:v>73.172104924578605</c:v>
                </c:pt>
                <c:pt idx="382">
                  <c:v>72.665369270440294</c:v>
                </c:pt>
                <c:pt idx="383">
                  <c:v>72.112438192610512</c:v>
                </c:pt>
                <c:pt idx="384">
                  <c:v>71.557681623702877</c:v>
                </c:pt>
                <c:pt idx="385">
                  <c:v>70.998224155232762</c:v>
                </c:pt>
                <c:pt idx="386">
                  <c:v>70.409312863602821</c:v>
                </c:pt>
                <c:pt idx="387">
                  <c:v>69.778268565457154</c:v>
                </c:pt>
                <c:pt idx="388">
                  <c:v>69.142168700769346</c:v>
                </c:pt>
                <c:pt idx="389">
                  <c:v>68.500020095378019</c:v>
                </c:pt>
                <c:pt idx="390">
                  <c:v>67.845438272545096</c:v>
                </c:pt>
                <c:pt idx="391">
                  <c:v>67.107933566781071</c:v>
                </c:pt>
                <c:pt idx="392">
                  <c:v>66.380662989455999</c:v>
                </c:pt>
                <c:pt idx="393">
                  <c:v>65.643645405300106</c:v>
                </c:pt>
                <c:pt idx="394">
                  <c:v>64.851115744189599</c:v>
                </c:pt>
                <c:pt idx="395">
                  <c:v>64.065571205108611</c:v>
                </c:pt>
                <c:pt idx="396">
                  <c:v>63.243478932990627</c:v>
                </c:pt>
                <c:pt idx="397">
                  <c:v>62.377045106080459</c:v>
                </c:pt>
                <c:pt idx="398">
                  <c:v>61.50834596285344</c:v>
                </c:pt>
                <c:pt idx="399">
                  <c:v>60.614245954368549</c:v>
                </c:pt>
                <c:pt idx="400">
                  <c:v>59.610455450403485</c:v>
                </c:pt>
                <c:pt idx="401">
                  <c:v>58.654558179607363</c:v>
                </c:pt>
                <c:pt idx="402">
                  <c:v>57.660396447749115</c:v>
                </c:pt>
                <c:pt idx="403">
                  <c:v>56.63217458590676</c:v>
                </c:pt>
                <c:pt idx="404">
                  <c:v>55.593794257418551</c:v>
                </c:pt>
                <c:pt idx="405">
                  <c:v>54.430216199966111</c:v>
                </c:pt>
                <c:pt idx="406">
                  <c:v>53.457648279390732</c:v>
                </c:pt>
                <c:pt idx="407">
                  <c:v>52.279050072869914</c:v>
                </c:pt>
                <c:pt idx="408">
                  <c:v>51.250028970575769</c:v>
                </c:pt>
                <c:pt idx="409">
                  <c:v>50.295848415407285</c:v>
                </c:pt>
                <c:pt idx="410">
                  <c:v>49.114790996052477</c:v>
                </c:pt>
                <c:pt idx="411">
                  <c:v>48.029879470645824</c:v>
                </c:pt>
                <c:pt idx="412">
                  <c:v>46.936833614421403</c:v>
                </c:pt>
                <c:pt idx="413">
                  <c:v>46.00928354332526</c:v>
                </c:pt>
                <c:pt idx="414">
                  <c:v>44.959406378721461</c:v>
                </c:pt>
                <c:pt idx="415">
                  <c:v>43.811193690440717</c:v>
                </c:pt>
                <c:pt idx="416">
                  <c:v>42.617036218231071</c:v>
                </c:pt>
                <c:pt idx="417">
                  <c:v>41.50573541403579</c:v>
                </c:pt>
                <c:pt idx="418">
                  <c:v>40.394410955457204</c:v>
                </c:pt>
                <c:pt idx="419">
                  <c:v>39.30425467803196</c:v>
                </c:pt>
                <c:pt idx="420">
                  <c:v>38.088666557714767</c:v>
                </c:pt>
                <c:pt idx="421">
                  <c:v>36.789450906752883</c:v>
                </c:pt>
                <c:pt idx="422">
                  <c:v>35.644818262272899</c:v>
                </c:pt>
                <c:pt idx="423">
                  <c:v>34.690439087149109</c:v>
                </c:pt>
                <c:pt idx="424">
                  <c:v>33.596497029816845</c:v>
                </c:pt>
                <c:pt idx="425">
                  <c:v>32.472363375556597</c:v>
                </c:pt>
                <c:pt idx="426">
                  <c:v>31.344685134275565</c:v>
                </c:pt>
                <c:pt idx="427">
                  <c:v>30.272109890449407</c:v>
                </c:pt>
                <c:pt idx="428">
                  <c:v>29.350445372086515</c:v>
                </c:pt>
                <c:pt idx="429">
                  <c:v>28.537322152813022</c:v>
                </c:pt>
                <c:pt idx="430">
                  <c:v>27.560457701134172</c:v>
                </c:pt>
                <c:pt idx="431">
                  <c:v>26.614430395331091</c:v>
                </c:pt>
                <c:pt idx="432">
                  <c:v>25.72266190568233</c:v>
                </c:pt>
                <c:pt idx="433">
                  <c:v>25.061697949234212</c:v>
                </c:pt>
                <c:pt idx="434">
                  <c:v>24.324909730772895</c:v>
                </c:pt>
                <c:pt idx="435">
                  <c:v>23.509327286267943</c:v>
                </c:pt>
                <c:pt idx="436">
                  <c:v>22.723465880110155</c:v>
                </c:pt>
                <c:pt idx="437">
                  <c:v>21.861016465459784</c:v>
                </c:pt>
                <c:pt idx="438">
                  <c:v>21.301892414696287</c:v>
                </c:pt>
                <c:pt idx="439">
                  <c:v>20.685582131884015</c:v>
                </c:pt>
                <c:pt idx="440">
                  <c:v>19.914542242441826</c:v>
                </c:pt>
                <c:pt idx="441">
                  <c:v>19.086909637693889</c:v>
                </c:pt>
                <c:pt idx="442">
                  <c:v>18.363076049699568</c:v>
                </c:pt>
                <c:pt idx="443">
                  <c:v>17.800545755344615</c:v>
                </c:pt>
                <c:pt idx="444">
                  <c:v>17.117122532245077</c:v>
                </c:pt>
                <c:pt idx="445">
                  <c:v>16.387577179329334</c:v>
                </c:pt>
                <c:pt idx="446">
                  <c:v>15.578337853584117</c:v>
                </c:pt>
                <c:pt idx="447">
                  <c:v>14.892813655103209</c:v>
                </c:pt>
                <c:pt idx="448">
                  <c:v>14.200956962499088</c:v>
                </c:pt>
                <c:pt idx="449">
                  <c:v>13.448206312445052</c:v>
                </c:pt>
                <c:pt idx="450">
                  <c:v>12.61230932736115</c:v>
                </c:pt>
                <c:pt idx="451">
                  <c:v>11.528842583915594</c:v>
                </c:pt>
                <c:pt idx="452">
                  <c:v>10.270601254050893</c:v>
                </c:pt>
                <c:pt idx="453">
                  <c:v>9.094455176446548</c:v>
                </c:pt>
                <c:pt idx="454">
                  <c:v>7.7776910092241138</c:v>
                </c:pt>
                <c:pt idx="455">
                  <c:v>6.3439361401721666</c:v>
                </c:pt>
                <c:pt idx="456">
                  <c:v>4.8267231061078508</c:v>
                </c:pt>
                <c:pt idx="457">
                  <c:v>3.5568773511157583</c:v>
                </c:pt>
                <c:pt idx="458">
                  <c:v>2.7384727204885584</c:v>
                </c:pt>
                <c:pt idx="459">
                  <c:v>2.0900253371484325</c:v>
                </c:pt>
                <c:pt idx="460">
                  <c:v>1.5891309147683916</c:v>
                </c:pt>
                <c:pt idx="461">
                  <c:v>1.2729394309512496</c:v>
                </c:pt>
                <c:pt idx="462">
                  <c:v>1.0686370297670933</c:v>
                </c:pt>
                <c:pt idx="463">
                  <c:v>0.93887030356128176</c:v>
                </c:pt>
                <c:pt idx="464">
                  <c:v>0.83005442791152184</c:v>
                </c:pt>
                <c:pt idx="465">
                  <c:v>0.71770808447790335</c:v>
                </c:pt>
                <c:pt idx="466">
                  <c:v>0.58514935739926488</c:v>
                </c:pt>
                <c:pt idx="467">
                  <c:v>0.48787188250934277</c:v>
                </c:pt>
                <c:pt idx="468">
                  <c:v>0.39234242389734802</c:v>
                </c:pt>
                <c:pt idx="469">
                  <c:v>0.31215561372763767</c:v>
                </c:pt>
                <c:pt idx="470">
                  <c:v>0.25383367609698021</c:v>
                </c:pt>
                <c:pt idx="471">
                  <c:v>0.19306065093779567</c:v>
                </c:pt>
                <c:pt idx="472">
                  <c:v>0.15537419985631462</c:v>
                </c:pt>
                <c:pt idx="473">
                  <c:v>0.11609867064975571</c:v>
                </c:pt>
                <c:pt idx="474">
                  <c:v>0.11013106298083132</c:v>
                </c:pt>
                <c:pt idx="475">
                  <c:v>7.4754893078874313E-2</c:v>
                </c:pt>
                <c:pt idx="476">
                  <c:v>6.4839155589618891E-2</c:v>
                </c:pt>
                <c:pt idx="477">
                  <c:v>4.1460720564745625E-2</c:v>
                </c:pt>
                <c:pt idx="478">
                  <c:v>4.4543972825665953E-2</c:v>
                </c:pt>
                <c:pt idx="479">
                  <c:v>4.8290905825819776E-2</c:v>
                </c:pt>
                <c:pt idx="480">
                  <c:v>3.9305017829432527E-2</c:v>
                </c:pt>
                <c:pt idx="481">
                  <c:v>5.0873207355026255E-2</c:v>
                </c:pt>
                <c:pt idx="482">
                  <c:v>3.4081003415269581E-2</c:v>
                </c:pt>
                <c:pt idx="483">
                  <c:v>4.0990057423612718E-2</c:v>
                </c:pt>
                <c:pt idx="484">
                  <c:v>3.1846697486613111E-2</c:v>
                </c:pt>
                <c:pt idx="485">
                  <c:v>2.9045896228596147E-2</c:v>
                </c:pt>
                <c:pt idx="486">
                  <c:v>3.23640690093846E-2</c:v>
                </c:pt>
                <c:pt idx="487">
                  <c:v>3.1956045501832051E-2</c:v>
                </c:pt>
                <c:pt idx="488">
                  <c:v>2.5322685735861824E-2</c:v>
                </c:pt>
                <c:pt idx="489">
                  <c:v>2.5969592380780324E-2</c:v>
                </c:pt>
                <c:pt idx="490">
                  <c:v>3.1023265617675315E-2</c:v>
                </c:pt>
                <c:pt idx="491">
                  <c:v>2.111070790732604E-2</c:v>
                </c:pt>
                <c:pt idx="492">
                  <c:v>2.5512488928907142E-2</c:v>
                </c:pt>
                <c:pt idx="493">
                  <c:v>3.0735697420378981E-2</c:v>
                </c:pt>
                <c:pt idx="494">
                  <c:v>2.5682474472192345E-2</c:v>
                </c:pt>
                <c:pt idx="495">
                  <c:v>2.4953904936972231E-2</c:v>
                </c:pt>
                <c:pt idx="496">
                  <c:v>1.8198566942455474E-2</c:v>
                </c:pt>
                <c:pt idx="497">
                  <c:v>1.9690215997676501E-2</c:v>
                </c:pt>
                <c:pt idx="498">
                  <c:v>1.4342177399582016E-2</c:v>
                </c:pt>
                <c:pt idx="499">
                  <c:v>1.2329236939429541E-2</c:v>
                </c:pt>
                <c:pt idx="500">
                  <c:v>1.8005777941405999E-2</c:v>
                </c:pt>
                <c:pt idx="501">
                  <c:v>1.9532397671598138E-2</c:v>
                </c:pt>
                <c:pt idx="502">
                  <c:v>1.8846506954150966E-2</c:v>
                </c:pt>
                <c:pt idx="503">
                  <c:v>1.9284120681888998E-2</c:v>
                </c:pt>
                <c:pt idx="504">
                  <c:v>1.4722350685035746E-2</c:v>
                </c:pt>
                <c:pt idx="505">
                  <c:v>1.7979603052161525E-2</c:v>
                </c:pt>
                <c:pt idx="506">
                  <c:v>2.0725843466725572E-2</c:v>
                </c:pt>
                <c:pt idx="507">
                  <c:v>1.9323592000000542E-2</c:v>
                </c:pt>
                <c:pt idx="508">
                  <c:v>1.8654090893960074E-2</c:v>
                </c:pt>
                <c:pt idx="509">
                  <c:v>1.8582826373853108E-2</c:v>
                </c:pt>
                <c:pt idx="510">
                  <c:v>2.0844548389810643E-2</c:v>
                </c:pt>
                <c:pt idx="511">
                  <c:v>2.5188931690808086E-2</c:v>
                </c:pt>
                <c:pt idx="512">
                  <c:v>2.0925617825356603E-2</c:v>
                </c:pt>
                <c:pt idx="513">
                  <c:v>1.5396191948896042E-2</c:v>
                </c:pt>
                <c:pt idx="514">
                  <c:v>1.9527830057294953E-2</c:v>
                </c:pt>
                <c:pt idx="515">
                  <c:v>2.1245459540042415E-2</c:v>
                </c:pt>
                <c:pt idx="516">
                  <c:v>1.9598030030974E-2</c:v>
                </c:pt>
                <c:pt idx="517">
                  <c:v>1.6429446702297828E-2</c:v>
                </c:pt>
                <c:pt idx="518">
                  <c:v>1.8901289489261133E-2</c:v>
                </c:pt>
                <c:pt idx="519">
                  <c:v>1.6169452771692724E-2</c:v>
                </c:pt>
                <c:pt idx="520">
                  <c:v>1.499173039722747E-2</c:v>
                </c:pt>
                <c:pt idx="521">
                  <c:v>1.9532617057324935E-2</c:v>
                </c:pt>
                <c:pt idx="522">
                  <c:v>2.2103929055114092E-2</c:v>
                </c:pt>
                <c:pt idx="523">
                  <c:v>2.2419801234510737E-2</c:v>
                </c:pt>
                <c:pt idx="524">
                  <c:v>1.3084159179645755E-2</c:v>
                </c:pt>
                <c:pt idx="525">
                  <c:v>1.7445677961369591E-2</c:v>
                </c:pt>
                <c:pt idx="526">
                  <c:v>1.5952026825429417E-2</c:v>
                </c:pt>
                <c:pt idx="527">
                  <c:v>1.6485423101903061E-2</c:v>
                </c:pt>
                <c:pt idx="528">
                  <c:v>1.1130516913566226E-2</c:v>
                </c:pt>
                <c:pt idx="529">
                  <c:v>1.9883487620050481E-2</c:v>
                </c:pt>
                <c:pt idx="530">
                  <c:v>9.8247719436802862E-3</c:v>
                </c:pt>
                <c:pt idx="531">
                  <c:v>1.4985895017077646E-2</c:v>
                </c:pt>
                <c:pt idx="532">
                  <c:v>1.8190550524027377E-2</c:v>
                </c:pt>
                <c:pt idx="533">
                  <c:v>1.8186704529581762E-2</c:v>
                </c:pt>
                <c:pt idx="534">
                  <c:v>9.4685901933443273E-3</c:v>
                </c:pt>
                <c:pt idx="535">
                  <c:v>1.7433103164757567E-2</c:v>
                </c:pt>
                <c:pt idx="536">
                  <c:v>2.0834214684848314E-2</c:v>
                </c:pt>
                <c:pt idx="537">
                  <c:v>2.1901984034891794E-2</c:v>
                </c:pt>
                <c:pt idx="538">
                  <c:v>2.8010067858456281E-2</c:v>
                </c:pt>
                <c:pt idx="539">
                  <c:v>2.0722894603198462E-2</c:v>
                </c:pt>
                <c:pt idx="540">
                  <c:v>1.0907926412073965E-2</c:v>
                </c:pt>
                <c:pt idx="541">
                  <c:v>1.3063438634141014E-2</c:v>
                </c:pt>
                <c:pt idx="542">
                  <c:v>1.7439847205478132E-2</c:v>
                </c:pt>
                <c:pt idx="543">
                  <c:v>1.7020021326025814E-2</c:v>
                </c:pt>
                <c:pt idx="544">
                  <c:v>7.3447666749515495E-3</c:v>
                </c:pt>
                <c:pt idx="545">
                  <c:v>1.7966418622088302E-2</c:v>
                </c:pt>
                <c:pt idx="546">
                  <c:v>1.799218825025551E-2</c:v>
                </c:pt>
                <c:pt idx="547">
                  <c:v>1.3979901642879922E-2</c:v>
                </c:pt>
                <c:pt idx="548">
                  <c:v>1.0742022390474299E-2</c:v>
                </c:pt>
                <c:pt idx="549">
                  <c:v>1.6769532105989995E-2</c:v>
                </c:pt>
                <c:pt idx="550">
                  <c:v>1.4127333140813351E-2</c:v>
                </c:pt>
                <c:pt idx="551">
                  <c:v>1.6028268845175199E-2</c:v>
                </c:pt>
                <c:pt idx="552">
                  <c:v>1.3532540747143868E-2</c:v>
                </c:pt>
                <c:pt idx="553">
                  <c:v>1.408031301225536E-2</c:v>
                </c:pt>
                <c:pt idx="554">
                  <c:v>1.3138760438868873E-2</c:v>
                </c:pt>
                <c:pt idx="555">
                  <c:v>1.711904370703898E-2</c:v>
                </c:pt>
                <c:pt idx="556">
                  <c:v>2.3955384165938939E-2</c:v>
                </c:pt>
                <c:pt idx="557">
                  <c:v>1.7643415600734874E-2</c:v>
                </c:pt>
                <c:pt idx="558">
                  <c:v>1.3005110309454945E-2</c:v>
                </c:pt>
                <c:pt idx="559">
                  <c:v>1.876319759231802E-2</c:v>
                </c:pt>
                <c:pt idx="560">
                  <c:v>2.1564368332297898E-2</c:v>
                </c:pt>
                <c:pt idx="561">
                  <c:v>1.7046397116361082E-2</c:v>
                </c:pt>
                <c:pt idx="562">
                  <c:v>1.6401862034124637E-2</c:v>
                </c:pt>
                <c:pt idx="563">
                  <c:v>1.4829244000101787E-2</c:v>
                </c:pt>
                <c:pt idx="564">
                  <c:v>1.6067174416888878E-2</c:v>
                </c:pt>
                <c:pt idx="565">
                  <c:v>1.2841442755246599E-2</c:v>
                </c:pt>
                <c:pt idx="566">
                  <c:v>1.6686218132296152E-2</c:v>
                </c:pt>
                <c:pt idx="567">
                  <c:v>2.0842172215267688E-2</c:v>
                </c:pt>
                <c:pt idx="568">
                  <c:v>1.6247366665397188E-2</c:v>
                </c:pt>
                <c:pt idx="569">
                  <c:v>2.0547006720998157E-2</c:v>
                </c:pt>
                <c:pt idx="570">
                  <c:v>1.6182357799860162E-2</c:v>
                </c:pt>
                <c:pt idx="571">
                  <c:v>1.145956660524476E-2</c:v>
                </c:pt>
                <c:pt idx="572">
                  <c:v>2.1045257976802453E-2</c:v>
                </c:pt>
                <c:pt idx="573">
                  <c:v>2.1371994993807646E-2</c:v>
                </c:pt>
                <c:pt idx="574">
                  <c:v>1.4976543874037624E-2</c:v>
                </c:pt>
                <c:pt idx="575">
                  <c:v>1.772332579793489E-2</c:v>
                </c:pt>
                <c:pt idx="576">
                  <c:v>1.8233151981553074E-2</c:v>
                </c:pt>
                <c:pt idx="577">
                  <c:v>2.1954056717405399E-2</c:v>
                </c:pt>
                <c:pt idx="578">
                  <c:v>1.9380798055612668E-2</c:v>
                </c:pt>
                <c:pt idx="579">
                  <c:v>2.6741064718963588E-2</c:v>
                </c:pt>
                <c:pt idx="580">
                  <c:v>2.7937256170596888E-2</c:v>
                </c:pt>
                <c:pt idx="581">
                  <c:v>2.9003443714341343E-2</c:v>
                </c:pt>
                <c:pt idx="582">
                  <c:v>2.6239116411984575E-2</c:v>
                </c:pt>
                <c:pt idx="583">
                  <c:v>1.7434197725473725E-2</c:v>
                </c:pt>
                <c:pt idx="584">
                  <c:v>2.1329124523460648E-2</c:v>
                </c:pt>
                <c:pt idx="585">
                  <c:v>1.9289088945408553E-2</c:v>
                </c:pt>
                <c:pt idx="586">
                  <c:v>1.9205559057281062E-2</c:v>
                </c:pt>
                <c:pt idx="587">
                  <c:v>2.5448399113025343E-2</c:v>
                </c:pt>
                <c:pt idx="588">
                  <c:v>2.6042828967318202E-2</c:v>
                </c:pt>
                <c:pt idx="589">
                  <c:v>1.882074195024213E-2</c:v>
                </c:pt>
                <c:pt idx="590">
                  <c:v>1.8945365378550388E-2</c:v>
                </c:pt>
                <c:pt idx="591">
                  <c:v>1.9152431064458797E-2</c:v>
                </c:pt>
                <c:pt idx="592">
                  <c:v>3.1006456884813721E-2</c:v>
                </c:pt>
                <c:pt idx="593">
                  <c:v>2.4556917141433314E-2</c:v>
                </c:pt>
                <c:pt idx="594">
                  <c:v>1.9712890124976158E-2</c:v>
                </c:pt>
                <c:pt idx="595">
                  <c:v>1.8120708465466585E-2</c:v>
                </c:pt>
                <c:pt idx="596">
                  <c:v>2.6358137706247432E-2</c:v>
                </c:pt>
                <c:pt idx="597">
                  <c:v>2.819362925730929E-2</c:v>
                </c:pt>
                <c:pt idx="598">
                  <c:v>2.6375449850999984E-2</c:v>
                </c:pt>
                <c:pt idx="599">
                  <c:v>3.1115169864144105E-2</c:v>
                </c:pt>
                <c:pt idx="600">
                  <c:v>3.2704832170665957E-2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59A-4175-8ED6-D77387F7351E}"/>
            </c:ext>
          </c:extLst>
        </c:ser>
        <c:ser>
          <c:idx val="4"/>
          <c:order val="4"/>
          <c:tx>
            <c:strRef>
              <c:f>'OR2-22_Air_Measurements'!$AJ$1</c:f>
              <c:strCache>
                <c:ptCount val="1"/>
                <c:pt idx="0">
                  <c:v>OR2-22_5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'OR2-22_Air_Measurements'!$AJ$3:$AJ$603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'OR2-22_Air_Measurements'!$AK$3:$AK$603</c:f>
              <c:numCache>
                <c:formatCode>General</c:formatCode>
                <c:ptCount val="601"/>
                <c:pt idx="0">
                  <c:v>100</c:v>
                </c:pt>
                <c:pt idx="1">
                  <c:v>100.08224693460056</c:v>
                </c:pt>
                <c:pt idx="2">
                  <c:v>100.16326669351746</c:v>
                </c:pt>
                <c:pt idx="3">
                  <c:v>99.985388718567563</c:v>
                </c:pt>
                <c:pt idx="4">
                  <c:v>100.13701936254732</c:v>
                </c:pt>
                <c:pt idx="5">
                  <c:v>100.03302766495315</c:v>
                </c:pt>
                <c:pt idx="6">
                  <c:v>100.2018033935733</c:v>
                </c:pt>
                <c:pt idx="7">
                  <c:v>100.25971878636406</c:v>
                </c:pt>
                <c:pt idx="8">
                  <c:v>100.27946829678496</c:v>
                </c:pt>
                <c:pt idx="9">
                  <c:v>100.19497008398201</c:v>
                </c:pt>
                <c:pt idx="10">
                  <c:v>100.28043060599913</c:v>
                </c:pt>
                <c:pt idx="11">
                  <c:v>100.17545894065471</c:v>
                </c:pt>
                <c:pt idx="12">
                  <c:v>100.14515929966288</c:v>
                </c:pt>
                <c:pt idx="13">
                  <c:v>100.22335392424175</c:v>
                </c:pt>
                <c:pt idx="14">
                  <c:v>100.24030477655698</c:v>
                </c:pt>
                <c:pt idx="15">
                  <c:v>100.23383343224012</c:v>
                </c:pt>
                <c:pt idx="16">
                  <c:v>100.24923927836569</c:v>
                </c:pt>
                <c:pt idx="17">
                  <c:v>100.16060046286064</c:v>
                </c:pt>
                <c:pt idx="18">
                  <c:v>100.08827683865887</c:v>
                </c:pt>
                <c:pt idx="19">
                  <c:v>100.16739846695154</c:v>
                </c:pt>
                <c:pt idx="20">
                  <c:v>99.977390038168906</c:v>
                </c:pt>
                <c:pt idx="21">
                  <c:v>99.877653712189627</c:v>
                </c:pt>
                <c:pt idx="22">
                  <c:v>100.10594280382666</c:v>
                </c:pt>
                <c:pt idx="23">
                  <c:v>99.961719325573824</c:v>
                </c:pt>
                <c:pt idx="24">
                  <c:v>99.929662799102886</c:v>
                </c:pt>
                <c:pt idx="25">
                  <c:v>99.824179070927329</c:v>
                </c:pt>
                <c:pt idx="26">
                  <c:v>99.589948356340642</c:v>
                </c:pt>
                <c:pt idx="27">
                  <c:v>99.79976808884868</c:v>
                </c:pt>
                <c:pt idx="28">
                  <c:v>99.571064044757222</c:v>
                </c:pt>
                <c:pt idx="29">
                  <c:v>99.497786940609316</c:v>
                </c:pt>
                <c:pt idx="30">
                  <c:v>99.364122433767221</c:v>
                </c:pt>
                <c:pt idx="31">
                  <c:v>99.320641737048049</c:v>
                </c:pt>
                <c:pt idx="32">
                  <c:v>99.221338010487528</c:v>
                </c:pt>
                <c:pt idx="33">
                  <c:v>99.054734108229141</c:v>
                </c:pt>
                <c:pt idx="34">
                  <c:v>98.845761916022511</c:v>
                </c:pt>
                <c:pt idx="35">
                  <c:v>98.749768910398771</c:v>
                </c:pt>
                <c:pt idx="36">
                  <c:v>98.539710799225347</c:v>
                </c:pt>
                <c:pt idx="37">
                  <c:v>98.566479022294644</c:v>
                </c:pt>
                <c:pt idx="38">
                  <c:v>98.317592879935319</c:v>
                </c:pt>
                <c:pt idx="39">
                  <c:v>98.269821494529083</c:v>
                </c:pt>
                <c:pt idx="40">
                  <c:v>98.139820844630165</c:v>
                </c:pt>
                <c:pt idx="41">
                  <c:v>98.07537230264623</c:v>
                </c:pt>
                <c:pt idx="42">
                  <c:v>98.240590113967954</c:v>
                </c:pt>
                <c:pt idx="43">
                  <c:v>98.257938248629756</c:v>
                </c:pt>
                <c:pt idx="44">
                  <c:v>98.218377434483429</c:v>
                </c:pt>
                <c:pt idx="45">
                  <c:v>98.303970395521176</c:v>
                </c:pt>
                <c:pt idx="46">
                  <c:v>98.363898710992501</c:v>
                </c:pt>
                <c:pt idx="47">
                  <c:v>98.613032061285253</c:v>
                </c:pt>
                <c:pt idx="48">
                  <c:v>98.679237488748285</c:v>
                </c:pt>
                <c:pt idx="49">
                  <c:v>98.80168088693533</c:v>
                </c:pt>
                <c:pt idx="50">
                  <c:v>98.895581529609686</c:v>
                </c:pt>
                <c:pt idx="51">
                  <c:v>98.930419055650205</c:v>
                </c:pt>
                <c:pt idx="52">
                  <c:v>99.059386762190613</c:v>
                </c:pt>
                <c:pt idx="53">
                  <c:v>99.112676000395794</c:v>
                </c:pt>
                <c:pt idx="54">
                  <c:v>99.253182646097216</c:v>
                </c:pt>
                <c:pt idx="55">
                  <c:v>99.287605231255071</c:v>
                </c:pt>
                <c:pt idx="56">
                  <c:v>99.275103982879884</c:v>
                </c:pt>
                <c:pt idx="57">
                  <c:v>99.461739897421211</c:v>
                </c:pt>
                <c:pt idx="58">
                  <c:v>99.363486772755266</c:v>
                </c:pt>
                <c:pt idx="59">
                  <c:v>99.44937990576291</c:v>
                </c:pt>
                <c:pt idx="60">
                  <c:v>99.538283576165696</c:v>
                </c:pt>
                <c:pt idx="61">
                  <c:v>99.645815532522207</c:v>
                </c:pt>
                <c:pt idx="62">
                  <c:v>99.452946640757617</c:v>
                </c:pt>
                <c:pt idx="63">
                  <c:v>99.610598371099428</c:v>
                </c:pt>
                <c:pt idx="64">
                  <c:v>99.540128742753453</c:v>
                </c:pt>
                <c:pt idx="65">
                  <c:v>99.619223883241986</c:v>
                </c:pt>
                <c:pt idx="66">
                  <c:v>99.548515887802424</c:v>
                </c:pt>
                <c:pt idx="67">
                  <c:v>99.575601929805913</c:v>
                </c:pt>
                <c:pt idx="68">
                  <c:v>99.567594420139216</c:v>
                </c:pt>
                <c:pt idx="69">
                  <c:v>99.461898812674193</c:v>
                </c:pt>
                <c:pt idx="70">
                  <c:v>99.423406258958551</c:v>
                </c:pt>
                <c:pt idx="71">
                  <c:v>99.370584937244274</c:v>
                </c:pt>
                <c:pt idx="72">
                  <c:v>99.258232593977041</c:v>
                </c:pt>
                <c:pt idx="73">
                  <c:v>99.084565844301835</c:v>
                </c:pt>
                <c:pt idx="74">
                  <c:v>98.897462013269617</c:v>
                </c:pt>
                <c:pt idx="75">
                  <c:v>98.672836767003957</c:v>
                </c:pt>
                <c:pt idx="76">
                  <c:v>98.223789347637663</c:v>
                </c:pt>
                <c:pt idx="77">
                  <c:v>97.782458095236208</c:v>
                </c:pt>
                <c:pt idx="78">
                  <c:v>97.226673284206527</c:v>
                </c:pt>
                <c:pt idx="79">
                  <c:v>96.48636259169281</c:v>
                </c:pt>
                <c:pt idx="80">
                  <c:v>95.693248247572654</c:v>
                </c:pt>
                <c:pt idx="81">
                  <c:v>94.939747670063554</c:v>
                </c:pt>
                <c:pt idx="82">
                  <c:v>94.353142337514655</c:v>
                </c:pt>
                <c:pt idx="83">
                  <c:v>93.909868796576987</c:v>
                </c:pt>
                <c:pt idx="84">
                  <c:v>93.674031282496131</c:v>
                </c:pt>
                <c:pt idx="85">
                  <c:v>93.720266479408977</c:v>
                </c:pt>
                <c:pt idx="86">
                  <c:v>94.009419719499135</c:v>
                </c:pt>
                <c:pt idx="87">
                  <c:v>94.457849147961383</c:v>
                </c:pt>
                <c:pt idx="88">
                  <c:v>94.915848739244268</c:v>
                </c:pt>
                <c:pt idx="89">
                  <c:v>95.427826193780746</c:v>
                </c:pt>
                <c:pt idx="90">
                  <c:v>95.995926850128484</c:v>
                </c:pt>
                <c:pt idx="91">
                  <c:v>96.442246245533468</c:v>
                </c:pt>
                <c:pt idx="92">
                  <c:v>96.833440065413541</c:v>
                </c:pt>
                <c:pt idx="93">
                  <c:v>97.176730084010316</c:v>
                </c:pt>
                <c:pt idx="94">
                  <c:v>97.538312887946987</c:v>
                </c:pt>
                <c:pt idx="95">
                  <c:v>97.841326979544874</c:v>
                </c:pt>
                <c:pt idx="96">
                  <c:v>98.038460060620622</c:v>
                </c:pt>
                <c:pt idx="97">
                  <c:v>98.211296928530516</c:v>
                </c:pt>
                <c:pt idx="98">
                  <c:v>98.403768526376751</c:v>
                </c:pt>
                <c:pt idx="99">
                  <c:v>98.530317210193758</c:v>
                </c:pt>
                <c:pt idx="100">
                  <c:v>98.658013606282054</c:v>
                </c:pt>
                <c:pt idx="101">
                  <c:v>98.720890665843996</c:v>
                </c:pt>
                <c:pt idx="102">
                  <c:v>98.76293230759002</c:v>
                </c:pt>
                <c:pt idx="103">
                  <c:v>98.915887237630145</c:v>
                </c:pt>
                <c:pt idx="104">
                  <c:v>98.902564925185899</c:v>
                </c:pt>
                <c:pt idx="105">
                  <c:v>98.916778912699982</c:v>
                </c:pt>
                <c:pt idx="106">
                  <c:v>98.937676135392181</c:v>
                </c:pt>
                <c:pt idx="107">
                  <c:v>99.031479667689837</c:v>
                </c:pt>
                <c:pt idx="108">
                  <c:v>99.011465302371221</c:v>
                </c:pt>
                <c:pt idx="109">
                  <c:v>99.039089895009965</c:v>
                </c:pt>
                <c:pt idx="110">
                  <c:v>99.097526179899887</c:v>
                </c:pt>
                <c:pt idx="111">
                  <c:v>99.064057074688165</c:v>
                </c:pt>
                <c:pt idx="112">
                  <c:v>99.07063435864977</c:v>
                </c:pt>
                <c:pt idx="113">
                  <c:v>99.086093180383614</c:v>
                </c:pt>
                <c:pt idx="114">
                  <c:v>99.069530792718709</c:v>
                </c:pt>
                <c:pt idx="115">
                  <c:v>99.088644642127647</c:v>
                </c:pt>
                <c:pt idx="116">
                  <c:v>99.043830830080083</c:v>
                </c:pt>
                <c:pt idx="117">
                  <c:v>99.077926755463935</c:v>
                </c:pt>
                <c:pt idx="118">
                  <c:v>99.055343281436961</c:v>
                </c:pt>
                <c:pt idx="119">
                  <c:v>99.062035334311346</c:v>
                </c:pt>
                <c:pt idx="120">
                  <c:v>99.097685095152869</c:v>
                </c:pt>
                <c:pt idx="121">
                  <c:v>99.04293031417042</c:v>
                </c:pt>
                <c:pt idx="122">
                  <c:v>99.076726079156145</c:v>
                </c:pt>
                <c:pt idx="123">
                  <c:v>99.024346186128682</c:v>
                </c:pt>
                <c:pt idx="124">
                  <c:v>99.005603131262163</c:v>
                </c:pt>
                <c:pt idx="125">
                  <c:v>98.918376894497897</c:v>
                </c:pt>
                <c:pt idx="126">
                  <c:v>98.943882624811351</c:v>
                </c:pt>
                <c:pt idx="127">
                  <c:v>98.934753879105699</c:v>
                </c:pt>
                <c:pt idx="128">
                  <c:v>98.877791966261086</c:v>
                </c:pt>
                <c:pt idx="129">
                  <c:v>98.82498830308289</c:v>
                </c:pt>
                <c:pt idx="130">
                  <c:v>98.848745977185274</c:v>
                </c:pt>
                <c:pt idx="131">
                  <c:v>98.816406937280561</c:v>
                </c:pt>
                <c:pt idx="132">
                  <c:v>98.861626860942749</c:v>
                </c:pt>
                <c:pt idx="133">
                  <c:v>98.839237607669148</c:v>
                </c:pt>
                <c:pt idx="134">
                  <c:v>98.750439876911116</c:v>
                </c:pt>
                <c:pt idx="135">
                  <c:v>98.773411815588389</c:v>
                </c:pt>
                <c:pt idx="136">
                  <c:v>98.746475847998056</c:v>
                </c:pt>
                <c:pt idx="137">
                  <c:v>98.685991334927181</c:v>
                </c:pt>
                <c:pt idx="138">
                  <c:v>98.671918604129999</c:v>
                </c:pt>
                <c:pt idx="139">
                  <c:v>98.638943903213317</c:v>
                </c:pt>
                <c:pt idx="140">
                  <c:v>98.573497734943047</c:v>
                </c:pt>
                <c:pt idx="141">
                  <c:v>98.509781964347752</c:v>
                </c:pt>
                <c:pt idx="142">
                  <c:v>98.539322346146818</c:v>
                </c:pt>
                <c:pt idx="143">
                  <c:v>98.56224130921585</c:v>
                </c:pt>
                <c:pt idx="144">
                  <c:v>98.430068821383372</c:v>
                </c:pt>
                <c:pt idx="145">
                  <c:v>98.422229056237683</c:v>
                </c:pt>
                <c:pt idx="146">
                  <c:v>98.361206004103337</c:v>
                </c:pt>
                <c:pt idx="147">
                  <c:v>98.407485347356399</c:v>
                </c:pt>
                <c:pt idx="148">
                  <c:v>98.289853518383779</c:v>
                </c:pt>
                <c:pt idx="149">
                  <c:v>98.246725969242775</c:v>
                </c:pt>
                <c:pt idx="150">
                  <c:v>98.226446749026437</c:v>
                </c:pt>
                <c:pt idx="151">
                  <c:v>98.165070549313924</c:v>
                </c:pt>
                <c:pt idx="152">
                  <c:v>98.141454131928455</c:v>
                </c:pt>
                <c:pt idx="153">
                  <c:v>98.148022586622005</c:v>
                </c:pt>
                <c:pt idx="154">
                  <c:v>98.046079117208791</c:v>
                </c:pt>
                <c:pt idx="155">
                  <c:v>98.03602337936114</c:v>
                </c:pt>
                <c:pt idx="156">
                  <c:v>98.07088739320578</c:v>
                </c:pt>
                <c:pt idx="157">
                  <c:v>98.034849179285715</c:v>
                </c:pt>
                <c:pt idx="158">
                  <c:v>98.085648749051387</c:v>
                </c:pt>
                <c:pt idx="159">
                  <c:v>98.045434626928795</c:v>
                </c:pt>
                <c:pt idx="160">
                  <c:v>98.036376515367493</c:v>
                </c:pt>
                <c:pt idx="161">
                  <c:v>98.081852464659377</c:v>
                </c:pt>
                <c:pt idx="162">
                  <c:v>98.045416968392715</c:v>
                </c:pt>
                <c:pt idx="163">
                  <c:v>97.992065936883009</c:v>
                </c:pt>
                <c:pt idx="164">
                  <c:v>98.011479958261873</c:v>
                </c:pt>
                <c:pt idx="165">
                  <c:v>97.967248831617979</c:v>
                </c:pt>
                <c:pt idx="166">
                  <c:v>97.972228145353469</c:v>
                </c:pt>
                <c:pt idx="167">
                  <c:v>97.948850106633358</c:v>
                </c:pt>
                <c:pt idx="168">
                  <c:v>98.002289419251696</c:v>
                </c:pt>
                <c:pt idx="169">
                  <c:v>97.929144742552651</c:v>
                </c:pt>
                <c:pt idx="170">
                  <c:v>97.875784881774891</c:v>
                </c:pt>
                <c:pt idx="171">
                  <c:v>97.817745879231552</c:v>
                </c:pt>
                <c:pt idx="172">
                  <c:v>97.794085315505853</c:v>
                </c:pt>
                <c:pt idx="173">
                  <c:v>97.817895965216493</c:v>
                </c:pt>
                <c:pt idx="174">
                  <c:v>97.730810973597343</c:v>
                </c:pt>
                <c:pt idx="175">
                  <c:v>97.671279940472616</c:v>
                </c:pt>
                <c:pt idx="176">
                  <c:v>97.683675249203077</c:v>
                </c:pt>
                <c:pt idx="177">
                  <c:v>97.690508558794335</c:v>
                </c:pt>
                <c:pt idx="178">
                  <c:v>97.61232277505529</c:v>
                </c:pt>
                <c:pt idx="179">
                  <c:v>97.56747364593555</c:v>
                </c:pt>
                <c:pt idx="180">
                  <c:v>97.576072670274002</c:v>
                </c:pt>
                <c:pt idx="181">
                  <c:v>97.505241076653618</c:v>
                </c:pt>
                <c:pt idx="182">
                  <c:v>97.472796085532366</c:v>
                </c:pt>
                <c:pt idx="183">
                  <c:v>97.382550470533147</c:v>
                </c:pt>
                <c:pt idx="184">
                  <c:v>97.274983208676232</c:v>
                </c:pt>
                <c:pt idx="185">
                  <c:v>97.14506201061792</c:v>
                </c:pt>
                <c:pt idx="186">
                  <c:v>97.076172693961979</c:v>
                </c:pt>
                <c:pt idx="187">
                  <c:v>96.925795713470023</c:v>
                </c:pt>
                <c:pt idx="188">
                  <c:v>96.697868587107408</c:v>
                </c:pt>
                <c:pt idx="189">
                  <c:v>96.629570785123207</c:v>
                </c:pt>
                <c:pt idx="190">
                  <c:v>96.463108151153492</c:v>
                </c:pt>
                <c:pt idx="191">
                  <c:v>96.414842373024001</c:v>
                </c:pt>
                <c:pt idx="192">
                  <c:v>96.442272733337603</c:v>
                </c:pt>
                <c:pt idx="193">
                  <c:v>96.459232403349105</c:v>
                </c:pt>
                <c:pt idx="194">
                  <c:v>96.469473544253859</c:v>
                </c:pt>
                <c:pt idx="195">
                  <c:v>96.520855810995002</c:v>
                </c:pt>
                <c:pt idx="196">
                  <c:v>96.55126139163157</c:v>
                </c:pt>
                <c:pt idx="197">
                  <c:v>96.587025921385859</c:v>
                </c:pt>
                <c:pt idx="198">
                  <c:v>96.664787946545999</c:v>
                </c:pt>
                <c:pt idx="199">
                  <c:v>96.725422545601816</c:v>
                </c:pt>
                <c:pt idx="200">
                  <c:v>96.705496472963617</c:v>
                </c:pt>
                <c:pt idx="201">
                  <c:v>96.702750778894412</c:v>
                </c:pt>
                <c:pt idx="202">
                  <c:v>96.721476175224851</c:v>
                </c:pt>
                <c:pt idx="203">
                  <c:v>96.699810875643621</c:v>
                </c:pt>
                <c:pt idx="204">
                  <c:v>96.704013271650268</c:v>
                </c:pt>
                <c:pt idx="205">
                  <c:v>96.649223185167429</c:v>
                </c:pt>
                <c:pt idx="206">
                  <c:v>96.668990342552632</c:v>
                </c:pt>
                <c:pt idx="207">
                  <c:v>96.656091800259091</c:v>
                </c:pt>
                <c:pt idx="208">
                  <c:v>96.606334003119983</c:v>
                </c:pt>
                <c:pt idx="209">
                  <c:v>96.609644712485007</c:v>
                </c:pt>
                <c:pt idx="210">
                  <c:v>96.595969264034395</c:v>
                </c:pt>
                <c:pt idx="211">
                  <c:v>96.555410823601719</c:v>
                </c:pt>
                <c:pt idx="212">
                  <c:v>96.500505956634328</c:v>
                </c:pt>
                <c:pt idx="213">
                  <c:v>96.49288691161793</c:v>
                </c:pt>
                <c:pt idx="214">
                  <c:v>96.419636283702374</c:v>
                </c:pt>
                <c:pt idx="215">
                  <c:v>96.441743011970388</c:v>
                </c:pt>
                <c:pt idx="216">
                  <c:v>96.359884542020126</c:v>
                </c:pt>
                <c:pt idx="217">
                  <c:v>96.326530217292969</c:v>
                </c:pt>
                <c:pt idx="218">
                  <c:v>96.312210278562375</c:v>
                </c:pt>
                <c:pt idx="219">
                  <c:v>96.262752641821365</c:v>
                </c:pt>
                <c:pt idx="220">
                  <c:v>96.210717067103985</c:v>
                </c:pt>
                <c:pt idx="221">
                  <c:v>96.26780257812942</c:v>
                </c:pt>
                <c:pt idx="222">
                  <c:v>96.180541024292964</c:v>
                </c:pt>
                <c:pt idx="223">
                  <c:v>96.151035947994302</c:v>
                </c:pt>
                <c:pt idx="224">
                  <c:v>96.081016577603165</c:v>
                </c:pt>
                <c:pt idx="225">
                  <c:v>96.031894429904213</c:v>
                </c:pt>
                <c:pt idx="226">
                  <c:v>96.013054264661022</c:v>
                </c:pt>
                <c:pt idx="227">
                  <c:v>95.992571994423258</c:v>
                </c:pt>
                <c:pt idx="228">
                  <c:v>95.903677153288527</c:v>
                </c:pt>
                <c:pt idx="229">
                  <c:v>95.865564223383373</c:v>
                </c:pt>
                <c:pt idx="230">
                  <c:v>95.85240082619211</c:v>
                </c:pt>
                <c:pt idx="231">
                  <c:v>95.774691776640253</c:v>
                </c:pt>
                <c:pt idx="232">
                  <c:v>95.763682558846455</c:v>
                </c:pt>
                <c:pt idx="233">
                  <c:v>95.697547753955988</c:v>
                </c:pt>
                <c:pt idx="234">
                  <c:v>95.686891672168557</c:v>
                </c:pt>
                <c:pt idx="235">
                  <c:v>95.628843840357163</c:v>
                </c:pt>
                <c:pt idx="236">
                  <c:v>95.537582940535501</c:v>
                </c:pt>
                <c:pt idx="237">
                  <c:v>95.539807742505545</c:v>
                </c:pt>
                <c:pt idx="238">
                  <c:v>95.486783370769857</c:v>
                </c:pt>
                <c:pt idx="239">
                  <c:v>95.458964545805927</c:v>
                </c:pt>
                <c:pt idx="240">
                  <c:v>95.399689549882652</c:v>
                </c:pt>
                <c:pt idx="241">
                  <c:v>95.345879431150067</c:v>
                </c:pt>
                <c:pt idx="242">
                  <c:v>95.283664520404216</c:v>
                </c:pt>
                <c:pt idx="243">
                  <c:v>95.318537351945125</c:v>
                </c:pt>
                <c:pt idx="244">
                  <c:v>95.238162083308225</c:v>
                </c:pt>
                <c:pt idx="245">
                  <c:v>95.209116094232428</c:v>
                </c:pt>
                <c:pt idx="246">
                  <c:v>95.1312128123554</c:v>
                </c:pt>
                <c:pt idx="247">
                  <c:v>95.101875480577746</c:v>
                </c:pt>
                <c:pt idx="248">
                  <c:v>95.074718816001706</c:v>
                </c:pt>
                <c:pt idx="249">
                  <c:v>95.001318102101195</c:v>
                </c:pt>
                <c:pt idx="250">
                  <c:v>94.929859676736911</c:v>
                </c:pt>
                <c:pt idx="251">
                  <c:v>94.909006600384942</c:v>
                </c:pt>
                <c:pt idx="252">
                  <c:v>94.850861658196848</c:v>
                </c:pt>
                <c:pt idx="253">
                  <c:v>94.801977877591511</c:v>
                </c:pt>
                <c:pt idx="254">
                  <c:v>94.728815542356372</c:v>
                </c:pt>
                <c:pt idx="255">
                  <c:v>94.696458843915551</c:v>
                </c:pt>
                <c:pt idx="256">
                  <c:v>94.630977358573105</c:v>
                </c:pt>
                <c:pt idx="257">
                  <c:v>94.594312312909139</c:v>
                </c:pt>
                <c:pt idx="258">
                  <c:v>94.515190696188256</c:v>
                </c:pt>
                <c:pt idx="259">
                  <c:v>94.455836236852591</c:v>
                </c:pt>
                <c:pt idx="260">
                  <c:v>94.387617898280766</c:v>
                </c:pt>
                <c:pt idx="261">
                  <c:v>94.327530667556474</c:v>
                </c:pt>
                <c:pt idx="262">
                  <c:v>94.264026776250645</c:v>
                </c:pt>
                <c:pt idx="263">
                  <c:v>94.192171068539778</c:v>
                </c:pt>
                <c:pt idx="264">
                  <c:v>94.094800801247445</c:v>
                </c:pt>
                <c:pt idx="265">
                  <c:v>93.998366355365135</c:v>
                </c:pt>
                <c:pt idx="266">
                  <c:v>93.917867476975644</c:v>
                </c:pt>
                <c:pt idx="267">
                  <c:v>93.843363197144058</c:v>
                </c:pt>
                <c:pt idx="268">
                  <c:v>93.808808184537341</c:v>
                </c:pt>
                <c:pt idx="269">
                  <c:v>93.762352267495217</c:v>
                </c:pt>
                <c:pt idx="270">
                  <c:v>93.705893576641913</c:v>
                </c:pt>
                <c:pt idx="271">
                  <c:v>93.651800944475525</c:v>
                </c:pt>
                <c:pt idx="272">
                  <c:v>93.608470333741309</c:v>
                </c:pt>
                <c:pt idx="273">
                  <c:v>93.5591539537172</c:v>
                </c:pt>
                <c:pt idx="274">
                  <c:v>93.518101120561255</c:v>
                </c:pt>
                <c:pt idx="275">
                  <c:v>93.433982531568816</c:v>
                </c:pt>
                <c:pt idx="276">
                  <c:v>93.414029971126496</c:v>
                </c:pt>
                <c:pt idx="277">
                  <c:v>93.357103363782272</c:v>
                </c:pt>
                <c:pt idx="278">
                  <c:v>93.289970932605442</c:v>
                </c:pt>
                <c:pt idx="279">
                  <c:v>93.200837724377124</c:v>
                </c:pt>
                <c:pt idx="280">
                  <c:v>93.13063295092887</c:v>
                </c:pt>
                <c:pt idx="281">
                  <c:v>93.04742370711412</c:v>
                </c:pt>
                <c:pt idx="282">
                  <c:v>92.986683156841792</c:v>
                </c:pt>
                <c:pt idx="283">
                  <c:v>92.923761962511435</c:v>
                </c:pt>
                <c:pt idx="284">
                  <c:v>92.837736402054929</c:v>
                </c:pt>
                <c:pt idx="285">
                  <c:v>92.780924575195257</c:v>
                </c:pt>
                <c:pt idx="286">
                  <c:v>92.676147130604207</c:v>
                </c:pt>
                <c:pt idx="287">
                  <c:v>92.637310258578466</c:v>
                </c:pt>
                <c:pt idx="288">
                  <c:v>92.51401049082196</c:v>
                </c:pt>
                <c:pt idx="289">
                  <c:v>92.438234900538262</c:v>
                </c:pt>
                <c:pt idx="290">
                  <c:v>92.36983998817739</c:v>
                </c:pt>
                <c:pt idx="291">
                  <c:v>92.28618930410407</c:v>
                </c:pt>
                <c:pt idx="292">
                  <c:v>92.189613613076645</c:v>
                </c:pt>
                <c:pt idx="293">
                  <c:v>92.103967676430642</c:v>
                </c:pt>
                <c:pt idx="294">
                  <c:v>92.000541005704079</c:v>
                </c:pt>
                <c:pt idx="295">
                  <c:v>91.957784262677279</c:v>
                </c:pt>
                <c:pt idx="296">
                  <c:v>91.868518615428314</c:v>
                </c:pt>
                <c:pt idx="297">
                  <c:v>91.77312594217257</c:v>
                </c:pt>
                <c:pt idx="298">
                  <c:v>91.697553401910312</c:v>
                </c:pt>
                <c:pt idx="299">
                  <c:v>91.592617053638051</c:v>
                </c:pt>
                <c:pt idx="300">
                  <c:v>91.488978503622022</c:v>
                </c:pt>
                <c:pt idx="301">
                  <c:v>91.401708108945755</c:v>
                </c:pt>
                <c:pt idx="302">
                  <c:v>91.306606789963638</c:v>
                </c:pt>
                <c:pt idx="303">
                  <c:v>91.251410580294404</c:v>
                </c:pt>
                <c:pt idx="304">
                  <c:v>91.132966516520796</c:v>
                </c:pt>
                <c:pt idx="305">
                  <c:v>91.048000387226935</c:v>
                </c:pt>
                <c:pt idx="306">
                  <c:v>90.928964808781572</c:v>
                </c:pt>
                <c:pt idx="307">
                  <c:v>90.839840429821308</c:v>
                </c:pt>
                <c:pt idx="308">
                  <c:v>90.729500986091068</c:v>
                </c:pt>
                <c:pt idx="309">
                  <c:v>90.628846497237831</c:v>
                </c:pt>
                <c:pt idx="310">
                  <c:v>90.531193704939895</c:v>
                </c:pt>
                <c:pt idx="311">
                  <c:v>90.42746687381522</c:v>
                </c:pt>
                <c:pt idx="312">
                  <c:v>90.306480177565618</c:v>
                </c:pt>
                <c:pt idx="313">
                  <c:v>90.195054838012169</c:v>
                </c:pt>
                <c:pt idx="314">
                  <c:v>90.078279367037226</c:v>
                </c:pt>
                <c:pt idx="315">
                  <c:v>89.972195306493674</c:v>
                </c:pt>
                <c:pt idx="316">
                  <c:v>89.859092533301734</c:v>
                </c:pt>
                <c:pt idx="317">
                  <c:v>89.739809758494744</c:v>
                </c:pt>
                <c:pt idx="318">
                  <c:v>89.641079888069854</c:v>
                </c:pt>
                <c:pt idx="319">
                  <c:v>89.482253957652631</c:v>
                </c:pt>
                <c:pt idx="320">
                  <c:v>89.378297577130624</c:v>
                </c:pt>
                <c:pt idx="321">
                  <c:v>89.250636486542717</c:v>
                </c:pt>
                <c:pt idx="322">
                  <c:v>89.112575351368818</c:v>
                </c:pt>
                <c:pt idx="323">
                  <c:v>88.987686442654237</c:v>
                </c:pt>
                <c:pt idx="324">
                  <c:v>88.861208381409796</c:v>
                </c:pt>
                <c:pt idx="325">
                  <c:v>88.73415647560148</c:v>
                </c:pt>
                <c:pt idx="326">
                  <c:v>88.585227367778927</c:v>
                </c:pt>
                <c:pt idx="327">
                  <c:v>88.476450588774412</c:v>
                </c:pt>
                <c:pt idx="328">
                  <c:v>88.332288915397882</c:v>
                </c:pt>
                <c:pt idx="329">
                  <c:v>88.191950002645726</c:v>
                </c:pt>
                <c:pt idx="330">
                  <c:v>88.064130008376608</c:v>
                </c:pt>
                <c:pt idx="331">
                  <c:v>87.909073874547261</c:v>
                </c:pt>
                <c:pt idx="332">
                  <c:v>87.811350459676788</c:v>
                </c:pt>
                <c:pt idx="333">
                  <c:v>87.6578834783773</c:v>
                </c:pt>
                <c:pt idx="334">
                  <c:v>87.516423341157974</c:v>
                </c:pt>
                <c:pt idx="335">
                  <c:v>87.362179442129658</c:v>
                </c:pt>
                <c:pt idx="336">
                  <c:v>87.197279461313911</c:v>
                </c:pt>
                <c:pt idx="337">
                  <c:v>87.038250469303478</c:v>
                </c:pt>
                <c:pt idx="338">
                  <c:v>86.882011317702464</c:v>
                </c:pt>
                <c:pt idx="339">
                  <c:v>86.715036620901643</c:v>
                </c:pt>
                <c:pt idx="340">
                  <c:v>86.56338831838579</c:v>
                </c:pt>
                <c:pt idx="341">
                  <c:v>86.40084556698892</c:v>
                </c:pt>
                <c:pt idx="342">
                  <c:v>86.238029119854517</c:v>
                </c:pt>
                <c:pt idx="343">
                  <c:v>86.050042431448716</c:v>
                </c:pt>
                <c:pt idx="344">
                  <c:v>85.906825420322065</c:v>
                </c:pt>
                <c:pt idx="345">
                  <c:v>85.752713937170824</c:v>
                </c:pt>
                <c:pt idx="346">
                  <c:v>85.54300015587927</c:v>
                </c:pt>
                <c:pt idx="347">
                  <c:v>85.33962526831219</c:v>
                </c:pt>
                <c:pt idx="348">
                  <c:v>85.176367404062788</c:v>
                </c:pt>
                <c:pt idx="349">
                  <c:v>84.985811606948644</c:v>
                </c:pt>
                <c:pt idx="350">
                  <c:v>84.800243952838031</c:v>
                </c:pt>
                <c:pt idx="351">
                  <c:v>84.602660613807444</c:v>
                </c:pt>
                <c:pt idx="352">
                  <c:v>84.397952610911943</c:v>
                </c:pt>
                <c:pt idx="353">
                  <c:v>84.207661680267293</c:v>
                </c:pt>
                <c:pt idx="354">
                  <c:v>84.021078729762465</c:v>
                </c:pt>
                <c:pt idx="355">
                  <c:v>83.838115501432355</c:v>
                </c:pt>
                <c:pt idx="356">
                  <c:v>83.629443481195594</c:v>
                </c:pt>
                <c:pt idx="357">
                  <c:v>83.430641795749381</c:v>
                </c:pt>
                <c:pt idx="358">
                  <c:v>83.196781875705142</c:v>
                </c:pt>
                <c:pt idx="359">
                  <c:v>83.00189125513549</c:v>
                </c:pt>
                <c:pt idx="360">
                  <c:v>82.813109990464767</c:v>
                </c:pt>
                <c:pt idx="361">
                  <c:v>82.59268715177754</c:v>
                </c:pt>
                <c:pt idx="362">
                  <c:v>82.350210548858783</c:v>
                </c:pt>
                <c:pt idx="363">
                  <c:v>82.107345492861498</c:v>
                </c:pt>
                <c:pt idx="364">
                  <c:v>81.871993542235856</c:v>
                </c:pt>
                <c:pt idx="365">
                  <c:v>81.636765189791035</c:v>
                </c:pt>
                <c:pt idx="366">
                  <c:v>81.40620714984378</c:v>
                </c:pt>
                <c:pt idx="367">
                  <c:v>81.13502004689127</c:v>
                </c:pt>
                <c:pt idx="368">
                  <c:v>80.847067494680658</c:v>
                </c:pt>
                <c:pt idx="369">
                  <c:v>80.580806729855368</c:v>
                </c:pt>
                <c:pt idx="370">
                  <c:v>80.322853646666687</c:v>
                </c:pt>
                <c:pt idx="371">
                  <c:v>80.030080695973567</c:v>
                </c:pt>
                <c:pt idx="372">
                  <c:v>79.743019818832778</c:v>
                </c:pt>
                <c:pt idx="373">
                  <c:v>79.422419225479487</c:v>
                </c:pt>
                <c:pt idx="374">
                  <c:v>79.122309731632001</c:v>
                </c:pt>
                <c:pt idx="375">
                  <c:v>78.843997976386376</c:v>
                </c:pt>
                <c:pt idx="376">
                  <c:v>78.540595431709946</c:v>
                </c:pt>
                <c:pt idx="377">
                  <c:v>78.23231068367474</c:v>
                </c:pt>
                <c:pt idx="378">
                  <c:v>77.889779924270741</c:v>
                </c:pt>
                <c:pt idx="379">
                  <c:v>77.556863474027594</c:v>
                </c:pt>
                <c:pt idx="380">
                  <c:v>77.252224924399442</c:v>
                </c:pt>
                <c:pt idx="381">
                  <c:v>76.900433003412715</c:v>
                </c:pt>
                <c:pt idx="382">
                  <c:v>76.564973932265374</c:v>
                </c:pt>
                <c:pt idx="383">
                  <c:v>76.204282803398542</c:v>
                </c:pt>
                <c:pt idx="384">
                  <c:v>75.835601834972863</c:v>
                </c:pt>
                <c:pt idx="385">
                  <c:v>75.435411696835999</c:v>
                </c:pt>
                <c:pt idx="386">
                  <c:v>75.048208393673107</c:v>
                </c:pt>
                <c:pt idx="387">
                  <c:v>74.627509497494358</c:v>
                </c:pt>
                <c:pt idx="388">
                  <c:v>74.203685283435917</c:v>
                </c:pt>
                <c:pt idx="389">
                  <c:v>73.766114998354325</c:v>
                </c:pt>
                <c:pt idx="390">
                  <c:v>73.298938117749231</c:v>
                </c:pt>
                <c:pt idx="391">
                  <c:v>72.811437870587582</c:v>
                </c:pt>
                <c:pt idx="392">
                  <c:v>72.339445000348121</c:v>
                </c:pt>
                <c:pt idx="393">
                  <c:v>71.854849339365089</c:v>
                </c:pt>
                <c:pt idx="394">
                  <c:v>71.342183259780185</c:v>
                </c:pt>
                <c:pt idx="395">
                  <c:v>70.81477347131397</c:v>
                </c:pt>
                <c:pt idx="396">
                  <c:v>70.276305909865627</c:v>
                </c:pt>
                <c:pt idx="397">
                  <c:v>69.665783987961376</c:v>
                </c:pt>
                <c:pt idx="398">
                  <c:v>69.106127849547207</c:v>
                </c:pt>
                <c:pt idx="399">
                  <c:v>68.46025192992316</c:v>
                </c:pt>
                <c:pt idx="400">
                  <c:v>67.797094089361735</c:v>
                </c:pt>
                <c:pt idx="401">
                  <c:v>67.102285833943995</c:v>
                </c:pt>
                <c:pt idx="402">
                  <c:v>66.395854778676522</c:v>
                </c:pt>
                <c:pt idx="403">
                  <c:v>65.648971211049314</c:v>
                </c:pt>
                <c:pt idx="404">
                  <c:v>64.911220809547672</c:v>
                </c:pt>
                <c:pt idx="405">
                  <c:v>64.060756076360818</c:v>
                </c:pt>
                <c:pt idx="406">
                  <c:v>63.309890832856254</c:v>
                </c:pt>
                <c:pt idx="407">
                  <c:v>62.439967943522127</c:v>
                </c:pt>
                <c:pt idx="408">
                  <c:v>61.644346283998168</c:v>
                </c:pt>
                <c:pt idx="409">
                  <c:v>60.935116559053228</c:v>
                </c:pt>
                <c:pt idx="410">
                  <c:v>59.991183794182561</c:v>
                </c:pt>
                <c:pt idx="411">
                  <c:v>59.067764196201921</c:v>
                </c:pt>
                <c:pt idx="412">
                  <c:v>58.152806786262708</c:v>
                </c:pt>
                <c:pt idx="413">
                  <c:v>57.332178197996683</c:v>
                </c:pt>
                <c:pt idx="414">
                  <c:v>56.376671176892842</c:v>
                </c:pt>
                <c:pt idx="415">
                  <c:v>55.336745394826664</c:v>
                </c:pt>
                <c:pt idx="416">
                  <c:v>54.177757558082796</c:v>
                </c:pt>
                <c:pt idx="417">
                  <c:v>53.071630757401714</c:v>
                </c:pt>
                <c:pt idx="418">
                  <c:v>51.869656616661942</c:v>
                </c:pt>
                <c:pt idx="419">
                  <c:v>50.65591399893561</c:v>
                </c:pt>
                <c:pt idx="420">
                  <c:v>49.210328781121952</c:v>
                </c:pt>
                <c:pt idx="421">
                  <c:v>47.605582155420798</c:v>
                </c:pt>
                <c:pt idx="422">
                  <c:v>46.190557036220333</c:v>
                </c:pt>
                <c:pt idx="423">
                  <c:v>45.022263879981743</c:v>
                </c:pt>
                <c:pt idx="424">
                  <c:v>43.584730318175005</c:v>
                </c:pt>
                <c:pt idx="425">
                  <c:v>42.146865687746114</c:v>
                </c:pt>
                <c:pt idx="426">
                  <c:v>40.728498950956592</c:v>
                </c:pt>
                <c:pt idx="427">
                  <c:v>39.400055578240405</c:v>
                </c:pt>
                <c:pt idx="428">
                  <c:v>38.206945328308564</c:v>
                </c:pt>
                <c:pt idx="429">
                  <c:v>37.181886853304498</c:v>
                </c:pt>
                <c:pt idx="430">
                  <c:v>35.957735350152369</c:v>
                </c:pt>
                <c:pt idx="431">
                  <c:v>34.6933388282254</c:v>
                </c:pt>
                <c:pt idx="432">
                  <c:v>33.518653791082322</c:v>
                </c:pt>
                <c:pt idx="433">
                  <c:v>32.631133360514795</c:v>
                </c:pt>
                <c:pt idx="434">
                  <c:v>31.616695650225989</c:v>
                </c:pt>
                <c:pt idx="435">
                  <c:v>30.528389321117547</c:v>
                </c:pt>
                <c:pt idx="436">
                  <c:v>29.409562630887997</c:v>
                </c:pt>
                <c:pt idx="437">
                  <c:v>28.28591333196599</c:v>
                </c:pt>
                <c:pt idx="438">
                  <c:v>27.441683774640609</c:v>
                </c:pt>
                <c:pt idx="439">
                  <c:v>26.578892168229473</c:v>
                </c:pt>
                <c:pt idx="440">
                  <c:v>25.472288621789435</c:v>
                </c:pt>
                <c:pt idx="441">
                  <c:v>24.20626764183222</c:v>
                </c:pt>
                <c:pt idx="442">
                  <c:v>23.140829510394504</c:v>
                </c:pt>
                <c:pt idx="443">
                  <c:v>22.312480346315485</c:v>
                </c:pt>
                <c:pt idx="444">
                  <c:v>21.303571528303639</c:v>
                </c:pt>
                <c:pt idx="445">
                  <c:v>20.259566948411642</c:v>
                </c:pt>
                <c:pt idx="446">
                  <c:v>19.109524641382695</c:v>
                </c:pt>
                <c:pt idx="447">
                  <c:v>18.127608064526694</c:v>
                </c:pt>
                <c:pt idx="448">
                  <c:v>17.155225245671872</c:v>
                </c:pt>
                <c:pt idx="449">
                  <c:v>16.123593895554333</c:v>
                </c:pt>
                <c:pt idx="450">
                  <c:v>15.0599148482339</c:v>
                </c:pt>
                <c:pt idx="451">
                  <c:v>13.689853615494171</c:v>
                </c:pt>
                <c:pt idx="452">
                  <c:v>12.23586802608715</c:v>
                </c:pt>
                <c:pt idx="453">
                  <c:v>10.891723049909515</c:v>
                </c:pt>
                <c:pt idx="454">
                  <c:v>9.4083769504497656</c:v>
                </c:pt>
                <c:pt idx="455">
                  <c:v>7.7963958655219168</c:v>
                </c:pt>
                <c:pt idx="456">
                  <c:v>6.079159495553677</c:v>
                </c:pt>
                <c:pt idx="457">
                  <c:v>4.5992477082684751</c:v>
                </c:pt>
                <c:pt idx="458">
                  <c:v>3.6105060968009806</c:v>
                </c:pt>
                <c:pt idx="459">
                  <c:v>2.8077498448249778</c:v>
                </c:pt>
                <c:pt idx="460">
                  <c:v>2.2016615184604897</c:v>
                </c:pt>
                <c:pt idx="461">
                  <c:v>1.7659319888041567</c:v>
                </c:pt>
                <c:pt idx="462">
                  <c:v>1.5222196609707523</c:v>
                </c:pt>
                <c:pt idx="463">
                  <c:v>1.3361093216279281</c:v>
                </c:pt>
                <c:pt idx="464">
                  <c:v>1.1705623718569449</c:v>
                </c:pt>
                <c:pt idx="465">
                  <c:v>1.0126445446182877</c:v>
                </c:pt>
                <c:pt idx="466">
                  <c:v>0.85175086986619919</c:v>
                </c:pt>
                <c:pt idx="467">
                  <c:v>0.7135364743367143</c:v>
                </c:pt>
                <c:pt idx="468">
                  <c:v>0.58353250854426209</c:v>
                </c:pt>
                <c:pt idx="469">
                  <c:v>0.47196521252838758</c:v>
                </c:pt>
                <c:pt idx="470">
                  <c:v>0.37157543450420311</c:v>
                </c:pt>
                <c:pt idx="471">
                  <c:v>0.30592162059585148</c:v>
                </c:pt>
                <c:pt idx="472">
                  <c:v>0.22777593550413497</c:v>
                </c:pt>
                <c:pt idx="473">
                  <c:v>0.17287390269706335</c:v>
                </c:pt>
                <c:pt idx="474">
                  <c:v>0.14397785507467525</c:v>
                </c:pt>
                <c:pt idx="475">
                  <c:v>0.10736640675912143</c:v>
                </c:pt>
                <c:pt idx="476">
                  <c:v>8.067098296046249E-2</c:v>
                </c:pt>
                <c:pt idx="477">
                  <c:v>5.0471441255064725E-2</c:v>
                </c:pt>
                <c:pt idx="478">
                  <c:v>4.8717543748379763E-2</c:v>
                </c:pt>
                <c:pt idx="479">
                  <c:v>5.016188960542553E-2</c:v>
                </c:pt>
                <c:pt idx="480">
                  <c:v>5.3442892186451783E-2</c:v>
                </c:pt>
                <c:pt idx="481">
                  <c:v>4.9830331207696428E-2</c:v>
                </c:pt>
                <c:pt idx="482">
                  <c:v>3.2602108293217004E-2</c:v>
                </c:pt>
                <c:pt idx="483">
                  <c:v>5.2293428236980855E-2</c:v>
                </c:pt>
                <c:pt idx="484">
                  <c:v>3.1745711379652868E-2</c:v>
                </c:pt>
                <c:pt idx="485">
                  <c:v>2.9555435631646282E-2</c:v>
                </c:pt>
                <c:pt idx="486">
                  <c:v>2.6280657881310288E-2</c:v>
                </c:pt>
                <c:pt idx="487">
                  <c:v>3.1165172726278726E-2</c:v>
                </c:pt>
                <c:pt idx="488">
                  <c:v>2.3452964305311026E-2</c:v>
                </c:pt>
                <c:pt idx="489">
                  <c:v>2.832185672672179E-2</c:v>
                </c:pt>
                <c:pt idx="490">
                  <c:v>2.5693245613835566E-2</c:v>
                </c:pt>
                <c:pt idx="491">
                  <c:v>2.8330846946650581E-2</c:v>
                </c:pt>
                <c:pt idx="492">
                  <c:v>1.9846809209313806E-2</c:v>
                </c:pt>
                <c:pt idx="493">
                  <c:v>2.4983207646353676E-2</c:v>
                </c:pt>
                <c:pt idx="494">
                  <c:v>2.1409383733022657E-2</c:v>
                </c:pt>
                <c:pt idx="495">
                  <c:v>2.1851560026221059E-2</c:v>
                </c:pt>
                <c:pt idx="496">
                  <c:v>2.6282444714555705E-2</c:v>
                </c:pt>
                <c:pt idx="497">
                  <c:v>1.1111335121097413E-2</c:v>
                </c:pt>
                <c:pt idx="498">
                  <c:v>1.4383692340907089E-2</c:v>
                </c:pt>
                <c:pt idx="499">
                  <c:v>2.1154499798294157E-2</c:v>
                </c:pt>
                <c:pt idx="500">
                  <c:v>2.1941897660013827E-2</c:v>
                </c:pt>
                <c:pt idx="501">
                  <c:v>1.9276485047035382E-2</c:v>
                </c:pt>
                <c:pt idx="502">
                  <c:v>1.4316629930570273E-2</c:v>
                </c:pt>
                <c:pt idx="503">
                  <c:v>1.283361489973267E-2</c:v>
                </c:pt>
                <c:pt idx="504">
                  <c:v>1.5536684711209555E-2</c:v>
                </c:pt>
                <c:pt idx="505">
                  <c:v>1.8915375945479564E-2</c:v>
                </c:pt>
                <c:pt idx="506">
                  <c:v>2.1513947076542514E-2</c:v>
                </c:pt>
                <c:pt idx="507">
                  <c:v>2.2887548012599155E-2</c:v>
                </c:pt>
                <c:pt idx="508">
                  <c:v>1.2862634285286546E-2</c:v>
                </c:pt>
                <c:pt idx="509">
                  <c:v>1.2879513311564112E-2</c:v>
                </c:pt>
                <c:pt idx="510">
                  <c:v>1.9154689182506419E-2</c:v>
                </c:pt>
                <c:pt idx="511">
                  <c:v>2.029267126483467E-2</c:v>
                </c:pt>
                <c:pt idx="512">
                  <c:v>1.496010446286344E-2</c:v>
                </c:pt>
                <c:pt idx="513">
                  <c:v>1.2264757495268399E-2</c:v>
                </c:pt>
                <c:pt idx="514">
                  <c:v>1.6197507077298254E-2</c:v>
                </c:pt>
                <c:pt idx="515">
                  <c:v>1.8609027248791217E-2</c:v>
                </c:pt>
                <c:pt idx="516">
                  <c:v>2.3087128386256539E-2</c:v>
                </c:pt>
                <c:pt idx="517">
                  <c:v>1.4456501077264663E-2</c:v>
                </c:pt>
                <c:pt idx="518">
                  <c:v>1.4436622796077339E-2</c:v>
                </c:pt>
                <c:pt idx="519">
                  <c:v>2.0902210985635154E-2</c:v>
                </c:pt>
                <c:pt idx="520">
                  <c:v>1.0976371845126752E-2</c:v>
                </c:pt>
                <c:pt idx="521">
                  <c:v>1.7495550041963483E-2</c:v>
                </c:pt>
                <c:pt idx="522">
                  <c:v>1.9131305114888985E-2</c:v>
                </c:pt>
                <c:pt idx="523">
                  <c:v>1.7250533595367677E-2</c:v>
                </c:pt>
                <c:pt idx="524">
                  <c:v>1.0263121239114261E-2</c:v>
                </c:pt>
                <c:pt idx="525">
                  <c:v>2.2192039687642707E-2</c:v>
                </c:pt>
                <c:pt idx="526">
                  <c:v>1.7245085786552285E-2</c:v>
                </c:pt>
                <c:pt idx="527">
                  <c:v>1.5208584667184858E-2</c:v>
                </c:pt>
                <c:pt idx="528">
                  <c:v>1.5974697825163309E-2</c:v>
                </c:pt>
                <c:pt idx="529">
                  <c:v>1.7415938823236211E-2</c:v>
                </c:pt>
                <c:pt idx="530">
                  <c:v>1.3048886664755767E-2</c:v>
                </c:pt>
                <c:pt idx="531">
                  <c:v>1.3421448541999663E-2</c:v>
                </c:pt>
                <c:pt idx="532">
                  <c:v>2.2103583729403187E-2</c:v>
                </c:pt>
                <c:pt idx="533">
                  <c:v>1.4657511572481121E-2</c:v>
                </c:pt>
                <c:pt idx="534">
                  <c:v>1.3215752193385282E-2</c:v>
                </c:pt>
                <c:pt idx="535">
                  <c:v>1.3528683520197536E-2</c:v>
                </c:pt>
                <c:pt idx="536">
                  <c:v>1.9513375604656394E-2</c:v>
                </c:pt>
                <c:pt idx="537">
                  <c:v>1.4754835957666277E-2</c:v>
                </c:pt>
                <c:pt idx="538">
                  <c:v>2.8367443684097968E-2</c:v>
                </c:pt>
                <c:pt idx="539">
                  <c:v>1.6565092105595779E-2</c:v>
                </c:pt>
                <c:pt idx="540">
                  <c:v>1.0651424092800623E-2</c:v>
                </c:pt>
                <c:pt idx="541">
                  <c:v>1.778483973648191E-2</c:v>
                </c:pt>
                <c:pt idx="542">
                  <c:v>1.5672599605226972E-2</c:v>
                </c:pt>
                <c:pt idx="543">
                  <c:v>7.9371073398273179E-3</c:v>
                </c:pt>
                <c:pt idx="544">
                  <c:v>7.3391114611509713E-3</c:v>
                </c:pt>
                <c:pt idx="545">
                  <c:v>1.2111243659832223E-2</c:v>
                </c:pt>
                <c:pt idx="546">
                  <c:v>2.1330075347774639E-2</c:v>
                </c:pt>
                <c:pt idx="547">
                  <c:v>1.2448954691916963E-2</c:v>
                </c:pt>
                <c:pt idx="548">
                  <c:v>1.5664579308743508E-2</c:v>
                </c:pt>
                <c:pt idx="549">
                  <c:v>1.944750836246013E-2</c:v>
                </c:pt>
                <c:pt idx="550">
                  <c:v>1.2066897139399452E-2</c:v>
                </c:pt>
                <c:pt idx="551">
                  <c:v>2.134762256333737E-2</c:v>
                </c:pt>
                <c:pt idx="552">
                  <c:v>1.4789323634085919E-2</c:v>
                </c:pt>
                <c:pt idx="553">
                  <c:v>1.3360715501812469E-2</c:v>
                </c:pt>
                <c:pt idx="554">
                  <c:v>1.1722398726117743E-2</c:v>
                </c:pt>
                <c:pt idx="555">
                  <c:v>1.3465830634083759E-2</c:v>
                </c:pt>
                <c:pt idx="556">
                  <c:v>2.500238003739701E-2</c:v>
                </c:pt>
                <c:pt idx="557">
                  <c:v>1.8530531457069392E-2</c:v>
                </c:pt>
                <c:pt idx="558">
                  <c:v>1.2004189745274009E-2</c:v>
                </c:pt>
                <c:pt idx="559">
                  <c:v>1.7662348755136018E-2</c:v>
                </c:pt>
                <c:pt idx="560">
                  <c:v>2.0723188931952852E-2</c:v>
                </c:pt>
                <c:pt idx="561">
                  <c:v>1.9177525777646309E-2</c:v>
                </c:pt>
                <c:pt idx="562">
                  <c:v>1.3018742155044911E-2</c:v>
                </c:pt>
                <c:pt idx="563">
                  <c:v>1.2330837033338201E-2</c:v>
                </c:pt>
                <c:pt idx="564">
                  <c:v>1.8929590893451375E-2</c:v>
                </c:pt>
                <c:pt idx="565">
                  <c:v>1.3436238977728082E-2</c:v>
                </c:pt>
                <c:pt idx="566">
                  <c:v>1.4546868878687559E-2</c:v>
                </c:pt>
                <c:pt idx="567">
                  <c:v>1.5243982996393327E-2</c:v>
                </c:pt>
                <c:pt idx="568">
                  <c:v>1.3217557356330017E-2</c:v>
                </c:pt>
                <c:pt idx="569">
                  <c:v>1.2306927051469135E-2</c:v>
                </c:pt>
                <c:pt idx="570">
                  <c:v>1.2087762609127681E-2</c:v>
                </c:pt>
                <c:pt idx="571">
                  <c:v>1.3997170939588506E-2</c:v>
                </c:pt>
                <c:pt idx="572">
                  <c:v>9.9902493174133366E-3</c:v>
                </c:pt>
                <c:pt idx="573">
                  <c:v>1.9877937667467201E-2</c:v>
                </c:pt>
                <c:pt idx="574">
                  <c:v>1.7032924272951482E-2</c:v>
                </c:pt>
                <c:pt idx="575">
                  <c:v>1.4702375386189522E-2</c:v>
                </c:pt>
                <c:pt idx="576">
                  <c:v>1.9481925983324423E-2</c:v>
                </c:pt>
                <c:pt idx="577">
                  <c:v>1.8780889020670169E-2</c:v>
                </c:pt>
                <c:pt idx="578">
                  <c:v>2.3757099401512265E-2</c:v>
                </c:pt>
                <c:pt idx="579">
                  <c:v>2.3197619119436821E-2</c:v>
                </c:pt>
                <c:pt idx="580">
                  <c:v>2.73494598597262E-2</c:v>
                </c:pt>
                <c:pt idx="581">
                  <c:v>2.4370087778865627E-2</c:v>
                </c:pt>
                <c:pt idx="582">
                  <c:v>1.4754633358944275E-2</c:v>
                </c:pt>
                <c:pt idx="583">
                  <c:v>2.2871315605809073E-2</c:v>
                </c:pt>
                <c:pt idx="584">
                  <c:v>2.3881343808375088E-2</c:v>
                </c:pt>
                <c:pt idx="585">
                  <c:v>2.1573169177860004E-2</c:v>
                </c:pt>
                <c:pt idx="586">
                  <c:v>1.6299252217976241E-2</c:v>
                </c:pt>
                <c:pt idx="587">
                  <c:v>2.1419833165965126E-2</c:v>
                </c:pt>
                <c:pt idx="588">
                  <c:v>1.8051317634184709E-2</c:v>
                </c:pt>
                <c:pt idx="589">
                  <c:v>2.3989418319202694E-2</c:v>
                </c:pt>
                <c:pt idx="590">
                  <c:v>2.5839583001691906E-2</c:v>
                </c:pt>
                <c:pt idx="591">
                  <c:v>2.3589763989189258E-2</c:v>
                </c:pt>
                <c:pt idx="592">
                  <c:v>3.1908005279923581E-2</c:v>
                </c:pt>
                <c:pt idx="593">
                  <c:v>2.4034184073648459E-2</c:v>
                </c:pt>
                <c:pt idx="594">
                  <c:v>1.6074601178213261E-2</c:v>
                </c:pt>
                <c:pt idx="595">
                  <c:v>2.3842811505595585E-2</c:v>
                </c:pt>
                <c:pt idx="596">
                  <c:v>2.4899709142757465E-2</c:v>
                </c:pt>
                <c:pt idx="597">
                  <c:v>2.6370286373288924E-2</c:v>
                </c:pt>
                <c:pt idx="598">
                  <c:v>3.0214868828704874E-2</c:v>
                </c:pt>
                <c:pt idx="599">
                  <c:v>3.2238132491489865E-2</c:v>
                </c:pt>
                <c:pt idx="600">
                  <c:v>3.0722043740015213E-2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59A-4175-8ED6-D77387F7351E}"/>
            </c:ext>
          </c:extLst>
        </c:ser>
        <c:ser>
          <c:idx val="5"/>
          <c:order val="5"/>
          <c:tx>
            <c:strRef>
              <c:f>'OR2-22_Air_Measurements'!$AL$1</c:f>
              <c:strCache>
                <c:ptCount val="1"/>
                <c:pt idx="0">
                  <c:v>OR2-22_6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'OR2-22_Air_Measurements'!$AL$3:$AL$603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'OR2-22_Air_Measurements'!$AM$3:$AM$603</c:f>
              <c:numCache>
                <c:formatCode>General</c:formatCode>
                <c:ptCount val="601"/>
                <c:pt idx="0">
                  <c:v>100</c:v>
                </c:pt>
                <c:pt idx="1">
                  <c:v>100.03652923394951</c:v>
                </c:pt>
                <c:pt idx="2">
                  <c:v>100.19390826051418</c:v>
                </c:pt>
                <c:pt idx="3">
                  <c:v>100.04080230210016</c:v>
                </c:pt>
                <c:pt idx="4">
                  <c:v>100.11606068077538</c:v>
                </c:pt>
                <c:pt idx="5">
                  <c:v>100.01308171760552</c:v>
                </c:pt>
                <c:pt idx="6">
                  <c:v>100.21316419303717</c:v>
                </c:pt>
                <c:pt idx="7">
                  <c:v>100.1076050944842</c:v>
                </c:pt>
                <c:pt idx="8">
                  <c:v>100.10401101494988</c:v>
                </c:pt>
                <c:pt idx="9">
                  <c:v>100.20040837715212</c:v>
                </c:pt>
                <c:pt idx="10">
                  <c:v>100.27369319041134</c:v>
                </c:pt>
                <c:pt idx="11">
                  <c:v>100.12606435066964</c:v>
                </c:pt>
                <c:pt idx="12">
                  <c:v>100.13336115551118</c:v>
                </c:pt>
                <c:pt idx="13">
                  <c:v>100.24994692192404</c:v>
                </c:pt>
                <c:pt idx="14">
                  <c:v>100.09611671768772</c:v>
                </c:pt>
                <c:pt idx="15">
                  <c:v>100.05675385341773</c:v>
                </c:pt>
                <c:pt idx="16">
                  <c:v>100.15458161150183</c:v>
                </c:pt>
                <c:pt idx="17">
                  <c:v>100.14791852620453</c:v>
                </c:pt>
                <c:pt idx="18">
                  <c:v>100.21497481352594</c:v>
                </c:pt>
                <c:pt idx="19">
                  <c:v>100.04306557771113</c:v>
                </c:pt>
                <c:pt idx="20">
                  <c:v>99.925094684488485</c:v>
                </c:pt>
                <c:pt idx="21">
                  <c:v>99.763252483402724</c:v>
                </c:pt>
                <c:pt idx="22">
                  <c:v>99.944305347939434</c:v>
                </c:pt>
                <c:pt idx="23">
                  <c:v>99.911741364316782</c:v>
                </c:pt>
                <c:pt idx="24">
                  <c:v>99.803058948980507</c:v>
                </c:pt>
                <c:pt idx="25">
                  <c:v>99.735957392587054</c:v>
                </c:pt>
                <c:pt idx="26">
                  <c:v>99.509132073420446</c:v>
                </c:pt>
                <c:pt idx="27">
                  <c:v>99.549699000078149</c:v>
                </c:pt>
                <c:pt idx="28">
                  <c:v>99.410480489421644</c:v>
                </c:pt>
                <c:pt idx="29">
                  <c:v>99.387748165085554</c:v>
                </c:pt>
                <c:pt idx="30">
                  <c:v>99.323272013147289</c:v>
                </c:pt>
                <c:pt idx="31">
                  <c:v>99.190942921282186</c:v>
                </c:pt>
                <c:pt idx="32">
                  <c:v>98.983101943938451</c:v>
                </c:pt>
                <c:pt idx="33">
                  <c:v>98.843448885788575</c:v>
                </c:pt>
                <c:pt idx="34">
                  <c:v>98.720806592179528</c:v>
                </c:pt>
                <c:pt idx="35">
                  <c:v>98.521882910063553</c:v>
                </c:pt>
                <c:pt idx="36">
                  <c:v>98.388956302045727</c:v>
                </c:pt>
                <c:pt idx="37">
                  <c:v>98.427350479370475</c:v>
                </c:pt>
                <c:pt idx="38">
                  <c:v>98.167454210438635</c:v>
                </c:pt>
                <c:pt idx="39">
                  <c:v>98.068422389966841</c:v>
                </c:pt>
                <c:pt idx="40">
                  <c:v>97.97648820228568</c:v>
                </c:pt>
                <c:pt idx="41">
                  <c:v>98.003303464669855</c:v>
                </c:pt>
                <c:pt idx="42">
                  <c:v>98.035342374521122</c:v>
                </c:pt>
                <c:pt idx="43">
                  <c:v>98.089208298464087</c:v>
                </c:pt>
                <c:pt idx="44">
                  <c:v>98.044965819808439</c:v>
                </c:pt>
                <c:pt idx="45">
                  <c:v>98.21386942656116</c:v>
                </c:pt>
                <c:pt idx="46">
                  <c:v>98.201783545478037</c:v>
                </c:pt>
                <c:pt idx="47">
                  <c:v>98.397810232438715</c:v>
                </c:pt>
                <c:pt idx="48">
                  <c:v>98.510376425638256</c:v>
                </c:pt>
                <c:pt idx="49">
                  <c:v>98.56426045721004</c:v>
                </c:pt>
                <c:pt idx="50">
                  <c:v>98.628537437097407</c:v>
                </c:pt>
                <c:pt idx="51">
                  <c:v>98.80759861672324</c:v>
                </c:pt>
                <c:pt idx="52">
                  <c:v>98.761998172701013</c:v>
                </c:pt>
                <c:pt idx="53">
                  <c:v>98.80485553641293</c:v>
                </c:pt>
                <c:pt idx="54">
                  <c:v>98.994219138076346</c:v>
                </c:pt>
                <c:pt idx="55">
                  <c:v>99.065068665116911</c:v>
                </c:pt>
                <c:pt idx="56">
                  <c:v>99.053118579383835</c:v>
                </c:pt>
                <c:pt idx="57">
                  <c:v>99.145061820879377</c:v>
                </c:pt>
                <c:pt idx="58">
                  <c:v>99.106432268112172</c:v>
                </c:pt>
                <c:pt idx="59">
                  <c:v>99.226503480152516</c:v>
                </c:pt>
                <c:pt idx="60">
                  <c:v>99.255382857962829</c:v>
                </c:pt>
                <c:pt idx="61">
                  <c:v>99.268527952269224</c:v>
                </c:pt>
                <c:pt idx="62">
                  <c:v>99.233927014663664</c:v>
                </c:pt>
                <c:pt idx="63">
                  <c:v>99.216599390350694</c:v>
                </c:pt>
                <c:pt idx="64">
                  <c:v>99.319089483140701</c:v>
                </c:pt>
                <c:pt idx="65">
                  <c:v>99.300476323976412</c:v>
                </c:pt>
                <c:pt idx="66">
                  <c:v>99.234986227886921</c:v>
                </c:pt>
                <c:pt idx="67">
                  <c:v>99.183193461318425</c:v>
                </c:pt>
                <c:pt idx="68">
                  <c:v>99.156179026883351</c:v>
                </c:pt>
                <c:pt idx="69">
                  <c:v>99.13906867038402</c:v>
                </c:pt>
                <c:pt idx="70">
                  <c:v>99.069169722659879</c:v>
                </c:pt>
                <c:pt idx="71">
                  <c:v>99.003408035870294</c:v>
                </c:pt>
                <c:pt idx="72">
                  <c:v>98.880955860497735</c:v>
                </c:pt>
                <c:pt idx="73">
                  <c:v>98.689881218437961</c:v>
                </c:pt>
                <c:pt idx="74">
                  <c:v>98.533072534716723</c:v>
                </c:pt>
                <c:pt idx="75">
                  <c:v>98.311561389295193</c:v>
                </c:pt>
                <c:pt idx="76">
                  <c:v>97.835594866490453</c:v>
                </c:pt>
                <c:pt idx="77">
                  <c:v>97.407591655277386</c:v>
                </c:pt>
                <c:pt idx="78">
                  <c:v>96.793474888853794</c:v>
                </c:pt>
                <c:pt idx="79">
                  <c:v>96.045118818117842</c:v>
                </c:pt>
                <c:pt idx="80">
                  <c:v>95.28142679611372</c:v>
                </c:pt>
                <c:pt idx="81">
                  <c:v>94.51065526081382</c:v>
                </c:pt>
                <c:pt idx="82">
                  <c:v>93.934679188643685</c:v>
                </c:pt>
                <c:pt idx="83">
                  <c:v>93.502267113929904</c:v>
                </c:pt>
                <c:pt idx="84">
                  <c:v>93.262622614043451</c:v>
                </c:pt>
                <c:pt idx="85">
                  <c:v>93.277714124188677</c:v>
                </c:pt>
                <c:pt idx="86">
                  <c:v>93.598963240141543</c:v>
                </c:pt>
                <c:pt idx="87">
                  <c:v>94.03369290148666</c:v>
                </c:pt>
                <c:pt idx="88">
                  <c:v>94.496315157934106</c:v>
                </c:pt>
                <c:pt idx="89">
                  <c:v>95.001993938278304</c:v>
                </c:pt>
                <c:pt idx="90">
                  <c:v>95.512452752915721</c:v>
                </c:pt>
                <c:pt idx="91">
                  <c:v>95.950215204766167</c:v>
                </c:pt>
                <c:pt idx="92">
                  <c:v>96.363172186772132</c:v>
                </c:pt>
                <c:pt idx="93">
                  <c:v>96.711526263438074</c:v>
                </c:pt>
                <c:pt idx="94">
                  <c:v>97.060559316854309</c:v>
                </c:pt>
                <c:pt idx="95">
                  <c:v>97.359510655964456</c:v>
                </c:pt>
                <c:pt idx="96">
                  <c:v>97.546511401924491</c:v>
                </c:pt>
                <c:pt idx="97">
                  <c:v>97.771145875995387</c:v>
                </c:pt>
                <c:pt idx="98">
                  <c:v>97.958327686377515</c:v>
                </c:pt>
                <c:pt idx="99">
                  <c:v>98.100271181581604</c:v>
                </c:pt>
                <c:pt idx="100">
                  <c:v>98.211361721693322</c:v>
                </c:pt>
                <c:pt idx="101">
                  <c:v>98.253784526045763</c:v>
                </c:pt>
                <c:pt idx="102">
                  <c:v>98.376309131933581</c:v>
                </c:pt>
                <c:pt idx="103">
                  <c:v>98.443157193389666</c:v>
                </c:pt>
                <c:pt idx="104">
                  <c:v>98.456745889003841</c:v>
                </c:pt>
                <c:pt idx="105">
                  <c:v>98.527568254601178</c:v>
                </c:pt>
                <c:pt idx="106">
                  <c:v>98.583208583775289</c:v>
                </c:pt>
                <c:pt idx="107">
                  <c:v>98.555388419188233</c:v>
                </c:pt>
                <c:pt idx="108">
                  <c:v>98.498227167854267</c:v>
                </c:pt>
                <c:pt idx="109">
                  <c:v>98.590242839865084</c:v>
                </c:pt>
                <c:pt idx="110">
                  <c:v>98.639274406628374</c:v>
                </c:pt>
                <c:pt idx="111">
                  <c:v>98.598254824848468</c:v>
                </c:pt>
                <c:pt idx="112">
                  <c:v>98.597005505254799</c:v>
                </c:pt>
                <c:pt idx="113">
                  <c:v>98.597313311212517</c:v>
                </c:pt>
                <c:pt idx="114">
                  <c:v>98.664297168018663</c:v>
                </c:pt>
                <c:pt idx="115">
                  <c:v>98.618008681565698</c:v>
                </c:pt>
                <c:pt idx="116">
                  <c:v>98.624861873233414</c:v>
                </c:pt>
                <c:pt idx="117">
                  <c:v>98.672517378867354</c:v>
                </c:pt>
                <c:pt idx="118">
                  <c:v>98.668850868817756</c:v>
                </c:pt>
                <c:pt idx="119">
                  <c:v>98.613952893094762</c:v>
                </c:pt>
                <c:pt idx="120">
                  <c:v>98.678637270898349</c:v>
                </c:pt>
                <c:pt idx="121">
                  <c:v>98.618298379894611</c:v>
                </c:pt>
                <c:pt idx="122">
                  <c:v>98.635218618157438</c:v>
                </c:pt>
                <c:pt idx="123">
                  <c:v>98.519067399237969</c:v>
                </c:pt>
                <c:pt idx="124">
                  <c:v>98.564676897074591</c:v>
                </c:pt>
                <c:pt idx="125">
                  <c:v>98.524933808197687</c:v>
                </c:pt>
                <c:pt idx="126">
                  <c:v>98.460484817702621</c:v>
                </c:pt>
                <c:pt idx="127">
                  <c:v>98.504030211979199</c:v>
                </c:pt>
                <c:pt idx="128">
                  <c:v>98.468351953521562</c:v>
                </c:pt>
                <c:pt idx="129">
                  <c:v>98.461055160546053</c:v>
                </c:pt>
                <c:pt idx="130">
                  <c:v>98.483380098832001</c:v>
                </c:pt>
                <c:pt idx="131">
                  <c:v>98.449168439647764</c:v>
                </c:pt>
                <c:pt idx="132">
                  <c:v>98.464377649380282</c:v>
                </c:pt>
                <c:pt idx="133">
                  <c:v>98.429378379538988</c:v>
                </c:pt>
                <c:pt idx="134">
                  <c:v>98.308519544975482</c:v>
                </c:pt>
                <c:pt idx="135">
                  <c:v>98.393663917689778</c:v>
                </c:pt>
                <c:pt idx="136">
                  <c:v>98.29846155219478</c:v>
                </c:pt>
                <c:pt idx="137">
                  <c:v>98.194876030923879</c:v>
                </c:pt>
                <c:pt idx="138">
                  <c:v>98.209686896554587</c:v>
                </c:pt>
                <c:pt idx="139">
                  <c:v>98.212728740874311</c:v>
                </c:pt>
                <c:pt idx="140">
                  <c:v>98.132337241010006</c:v>
                </c:pt>
                <c:pt idx="141">
                  <c:v>98.134437559827717</c:v>
                </c:pt>
                <c:pt idx="142">
                  <c:v>98.157821711336908</c:v>
                </c:pt>
                <c:pt idx="143">
                  <c:v>98.108708660243948</c:v>
                </c:pt>
                <c:pt idx="144">
                  <c:v>98.052380300505178</c:v>
                </c:pt>
                <c:pt idx="145">
                  <c:v>97.922441213920621</c:v>
                </c:pt>
                <c:pt idx="146">
                  <c:v>97.942910262645754</c:v>
                </c:pt>
                <c:pt idx="147">
                  <c:v>97.903456872097749</c:v>
                </c:pt>
                <c:pt idx="148">
                  <c:v>97.877592177163919</c:v>
                </c:pt>
                <c:pt idx="149">
                  <c:v>97.844222463389301</c:v>
                </c:pt>
                <c:pt idx="150">
                  <c:v>97.738690526279569</c:v>
                </c:pt>
                <c:pt idx="151">
                  <c:v>97.750006892468363</c:v>
                </c:pt>
                <c:pt idx="152">
                  <c:v>97.714183796712334</c:v>
                </c:pt>
                <c:pt idx="153">
                  <c:v>97.668529029803665</c:v>
                </c:pt>
                <c:pt idx="154">
                  <c:v>97.632452450976359</c:v>
                </c:pt>
                <c:pt idx="155">
                  <c:v>97.653817756131446</c:v>
                </c:pt>
                <c:pt idx="156">
                  <c:v>97.592356287069663</c:v>
                </c:pt>
                <c:pt idx="157">
                  <c:v>97.608181096851581</c:v>
                </c:pt>
                <c:pt idx="158">
                  <c:v>97.586191125966621</c:v>
                </c:pt>
                <c:pt idx="159">
                  <c:v>97.604369737637541</c:v>
                </c:pt>
                <c:pt idx="160">
                  <c:v>97.59400395076517</c:v>
                </c:pt>
                <c:pt idx="161">
                  <c:v>97.654080293017145</c:v>
                </c:pt>
                <c:pt idx="162">
                  <c:v>97.571579432386812</c:v>
                </c:pt>
                <c:pt idx="163">
                  <c:v>97.553726722436394</c:v>
                </c:pt>
                <c:pt idx="164">
                  <c:v>97.523199680930574</c:v>
                </c:pt>
                <c:pt idx="165">
                  <c:v>97.509792049738493</c:v>
                </c:pt>
                <c:pt idx="166">
                  <c:v>97.477735032258408</c:v>
                </c:pt>
                <c:pt idx="167">
                  <c:v>97.520474708249068</c:v>
                </c:pt>
                <c:pt idx="168">
                  <c:v>97.506170808760928</c:v>
                </c:pt>
                <c:pt idx="169">
                  <c:v>97.520420385362613</c:v>
                </c:pt>
                <c:pt idx="170">
                  <c:v>97.456722802133086</c:v>
                </c:pt>
                <c:pt idx="171">
                  <c:v>97.413666278236335</c:v>
                </c:pt>
                <c:pt idx="172">
                  <c:v>97.383256924451757</c:v>
                </c:pt>
                <c:pt idx="173">
                  <c:v>97.39845708036988</c:v>
                </c:pt>
                <c:pt idx="174">
                  <c:v>97.380151715297274</c:v>
                </c:pt>
                <c:pt idx="175">
                  <c:v>97.300203828606826</c:v>
                </c:pt>
                <c:pt idx="176">
                  <c:v>97.284804512503868</c:v>
                </c:pt>
                <c:pt idx="177">
                  <c:v>97.232559090813183</c:v>
                </c:pt>
                <c:pt idx="178">
                  <c:v>97.224791535086695</c:v>
                </c:pt>
                <c:pt idx="179">
                  <c:v>97.098528012366145</c:v>
                </c:pt>
                <c:pt idx="180">
                  <c:v>97.134269623792491</c:v>
                </c:pt>
                <c:pt idx="181">
                  <c:v>97.047477599248765</c:v>
                </c:pt>
                <c:pt idx="182">
                  <c:v>97.091919249955311</c:v>
                </c:pt>
                <c:pt idx="183">
                  <c:v>96.983236834619035</c:v>
                </c:pt>
                <c:pt idx="184">
                  <c:v>96.853967670970334</c:v>
                </c:pt>
                <c:pt idx="185">
                  <c:v>96.745819383219839</c:v>
                </c:pt>
                <c:pt idx="186">
                  <c:v>96.604989424125478</c:v>
                </c:pt>
                <c:pt idx="187">
                  <c:v>96.484384084499325</c:v>
                </c:pt>
                <c:pt idx="188">
                  <c:v>96.314557059873394</c:v>
                </c:pt>
                <c:pt idx="189">
                  <c:v>96.195943393292069</c:v>
                </c:pt>
                <c:pt idx="190">
                  <c:v>96.036961972103924</c:v>
                </c:pt>
                <c:pt idx="191">
                  <c:v>95.95014278611697</c:v>
                </c:pt>
                <c:pt idx="192">
                  <c:v>95.983268058768644</c:v>
                </c:pt>
                <c:pt idx="193">
                  <c:v>96.016248494121939</c:v>
                </c:pt>
                <c:pt idx="194">
                  <c:v>96.016121752586301</c:v>
                </c:pt>
                <c:pt idx="195">
                  <c:v>96.101510554557464</c:v>
                </c:pt>
                <c:pt idx="196">
                  <c:v>96.148133996545326</c:v>
                </c:pt>
                <c:pt idx="197">
                  <c:v>96.125691370538163</c:v>
                </c:pt>
                <c:pt idx="198">
                  <c:v>96.201981812859458</c:v>
                </c:pt>
                <c:pt idx="199">
                  <c:v>96.215470916515159</c:v>
                </c:pt>
                <c:pt idx="200">
                  <c:v>96.265398739708417</c:v>
                </c:pt>
                <c:pt idx="201">
                  <c:v>96.293680613232084</c:v>
                </c:pt>
                <c:pt idx="202">
                  <c:v>96.234328516802393</c:v>
                </c:pt>
                <c:pt idx="203">
                  <c:v>96.207123964130815</c:v>
                </c:pt>
                <c:pt idx="204">
                  <c:v>96.200225503391053</c:v>
                </c:pt>
                <c:pt idx="205">
                  <c:v>96.209133756670496</c:v>
                </c:pt>
                <c:pt idx="206">
                  <c:v>96.20095880302776</c:v>
                </c:pt>
                <c:pt idx="207">
                  <c:v>96.137397027014359</c:v>
                </c:pt>
                <c:pt idx="208">
                  <c:v>96.124668372572529</c:v>
                </c:pt>
                <c:pt idx="209">
                  <c:v>96.114728067513056</c:v>
                </c:pt>
                <c:pt idx="210">
                  <c:v>96.074550431142768</c:v>
                </c:pt>
                <c:pt idx="211">
                  <c:v>96.120368142978649</c:v>
                </c:pt>
                <c:pt idx="212">
                  <c:v>96.022286901823264</c:v>
                </c:pt>
                <c:pt idx="213">
                  <c:v>95.955158195852675</c:v>
                </c:pt>
                <c:pt idx="214">
                  <c:v>95.915741020562308</c:v>
                </c:pt>
                <c:pt idx="215">
                  <c:v>95.899789469244737</c:v>
                </c:pt>
                <c:pt idx="216">
                  <c:v>95.861893204248176</c:v>
                </c:pt>
                <c:pt idx="217">
                  <c:v>95.784706505496871</c:v>
                </c:pt>
                <c:pt idx="218">
                  <c:v>95.744012837303529</c:v>
                </c:pt>
                <c:pt idx="219">
                  <c:v>95.744456450477401</c:v>
                </c:pt>
                <c:pt idx="220">
                  <c:v>95.684289570081333</c:v>
                </c:pt>
                <c:pt idx="221">
                  <c:v>95.649625267640985</c:v>
                </c:pt>
                <c:pt idx="222">
                  <c:v>95.575697681023058</c:v>
                </c:pt>
                <c:pt idx="223">
                  <c:v>95.570356357700803</c:v>
                </c:pt>
                <c:pt idx="224">
                  <c:v>95.464272173510381</c:v>
                </c:pt>
                <c:pt idx="225">
                  <c:v>95.428041691704209</c:v>
                </c:pt>
                <c:pt idx="226">
                  <c:v>95.411854753078103</c:v>
                </c:pt>
                <c:pt idx="227">
                  <c:v>95.357816818527454</c:v>
                </c:pt>
                <c:pt idx="228">
                  <c:v>95.282721396645513</c:v>
                </c:pt>
                <c:pt idx="229">
                  <c:v>95.252809967055171</c:v>
                </c:pt>
                <c:pt idx="230">
                  <c:v>95.196210004750213</c:v>
                </c:pt>
                <c:pt idx="231">
                  <c:v>95.132765904591977</c:v>
                </c:pt>
                <c:pt idx="232">
                  <c:v>95.104330139955522</c:v>
                </c:pt>
                <c:pt idx="233">
                  <c:v>95.03418675110845</c:v>
                </c:pt>
                <c:pt idx="234">
                  <c:v>95.015256720305928</c:v>
                </c:pt>
                <c:pt idx="235">
                  <c:v>94.888975089956574</c:v>
                </c:pt>
                <c:pt idx="236">
                  <c:v>94.829804057948991</c:v>
                </c:pt>
                <c:pt idx="237">
                  <c:v>94.799512391885656</c:v>
                </c:pt>
                <c:pt idx="238">
                  <c:v>94.764657971208806</c:v>
                </c:pt>
                <c:pt idx="239">
                  <c:v>94.718324227549871</c:v>
                </c:pt>
                <c:pt idx="240">
                  <c:v>94.646696131800539</c:v>
                </c:pt>
                <c:pt idx="241">
                  <c:v>94.59403428211138</c:v>
                </c:pt>
                <c:pt idx="242">
                  <c:v>94.536682912540911</c:v>
                </c:pt>
                <c:pt idx="243">
                  <c:v>94.519835104793358</c:v>
                </c:pt>
                <c:pt idx="244">
                  <c:v>94.429267924427137</c:v>
                </c:pt>
                <c:pt idx="245">
                  <c:v>94.411505752620783</c:v>
                </c:pt>
                <c:pt idx="246">
                  <c:v>94.355032543717556</c:v>
                </c:pt>
                <c:pt idx="247">
                  <c:v>94.262862968727859</c:v>
                </c:pt>
                <c:pt idx="248">
                  <c:v>94.222730601429603</c:v>
                </c:pt>
                <c:pt idx="249">
                  <c:v>94.14388718516841</c:v>
                </c:pt>
                <c:pt idx="250">
                  <c:v>94.107131617724747</c:v>
                </c:pt>
                <c:pt idx="251">
                  <c:v>94.000395618227316</c:v>
                </c:pt>
                <c:pt idx="252">
                  <c:v>93.957167083722894</c:v>
                </c:pt>
                <c:pt idx="253">
                  <c:v>93.88835449879916</c:v>
                </c:pt>
                <c:pt idx="254">
                  <c:v>93.813856569337815</c:v>
                </c:pt>
                <c:pt idx="255">
                  <c:v>93.765286711511138</c:v>
                </c:pt>
                <c:pt idx="256">
                  <c:v>93.68472321290524</c:v>
                </c:pt>
                <c:pt idx="257">
                  <c:v>93.619242170630145</c:v>
                </c:pt>
                <c:pt idx="258">
                  <c:v>93.549460910627261</c:v>
                </c:pt>
                <c:pt idx="259">
                  <c:v>93.462306745373255</c:v>
                </c:pt>
                <c:pt idx="260">
                  <c:v>93.383418071906092</c:v>
                </c:pt>
                <c:pt idx="261">
                  <c:v>93.303741775915753</c:v>
                </c:pt>
                <c:pt idx="262">
                  <c:v>93.249079187501309</c:v>
                </c:pt>
                <c:pt idx="263">
                  <c:v>93.143094583403311</c:v>
                </c:pt>
                <c:pt idx="264">
                  <c:v>93.02755897639932</c:v>
                </c:pt>
                <c:pt idx="265">
                  <c:v>92.912774776660854</c:v>
                </c:pt>
                <c:pt idx="266">
                  <c:v>92.832175062797319</c:v>
                </c:pt>
                <c:pt idx="267">
                  <c:v>92.733948972477478</c:v>
                </c:pt>
                <c:pt idx="268">
                  <c:v>92.671410182563633</c:v>
                </c:pt>
                <c:pt idx="269">
                  <c:v>92.610881185189456</c:v>
                </c:pt>
                <c:pt idx="270">
                  <c:v>92.554923996243218</c:v>
                </c:pt>
                <c:pt idx="271">
                  <c:v>92.478488704757424</c:v>
                </c:pt>
                <c:pt idx="272">
                  <c:v>92.409884345699027</c:v>
                </c:pt>
                <c:pt idx="273">
                  <c:v>92.335359254794454</c:v>
                </c:pt>
                <c:pt idx="274">
                  <c:v>92.278053166162096</c:v>
                </c:pt>
                <c:pt idx="275">
                  <c:v>92.211494803034938</c:v>
                </c:pt>
                <c:pt idx="276">
                  <c:v>92.143542259283564</c:v>
                </c:pt>
                <c:pt idx="277">
                  <c:v>92.05612556900995</c:v>
                </c:pt>
                <c:pt idx="278">
                  <c:v>91.998131437946867</c:v>
                </c:pt>
                <c:pt idx="279">
                  <c:v>91.921451717204206</c:v>
                </c:pt>
                <c:pt idx="280">
                  <c:v>91.825217299929179</c:v>
                </c:pt>
                <c:pt idx="281">
                  <c:v>91.728919517819349</c:v>
                </c:pt>
                <c:pt idx="282">
                  <c:v>91.632621735709535</c:v>
                </c:pt>
                <c:pt idx="283">
                  <c:v>91.556430885346714</c:v>
                </c:pt>
                <c:pt idx="284">
                  <c:v>91.484947638761867</c:v>
                </c:pt>
                <c:pt idx="285">
                  <c:v>91.384630283438753</c:v>
                </c:pt>
                <c:pt idx="286">
                  <c:v>91.256121580869959</c:v>
                </c:pt>
                <c:pt idx="287">
                  <c:v>91.195004133023559</c:v>
                </c:pt>
                <c:pt idx="288">
                  <c:v>91.086385094388135</c:v>
                </c:pt>
                <c:pt idx="289">
                  <c:v>90.994659120706217</c:v>
                </c:pt>
                <c:pt idx="290">
                  <c:v>90.89322822927339</c:v>
                </c:pt>
                <c:pt idx="291">
                  <c:v>90.821029790680655</c:v>
                </c:pt>
                <c:pt idx="292">
                  <c:v>90.696585942263312</c:v>
                </c:pt>
                <c:pt idx="293">
                  <c:v>90.598459432035881</c:v>
                </c:pt>
                <c:pt idx="294">
                  <c:v>90.489432995484236</c:v>
                </c:pt>
                <c:pt idx="295">
                  <c:v>90.385168485597006</c:v>
                </c:pt>
                <c:pt idx="296">
                  <c:v>90.294945338312203</c:v>
                </c:pt>
                <c:pt idx="297">
                  <c:v>90.180622835644286</c:v>
                </c:pt>
                <c:pt idx="298">
                  <c:v>90.065250185433555</c:v>
                </c:pt>
                <c:pt idx="299">
                  <c:v>89.971297151398332</c:v>
                </c:pt>
                <c:pt idx="300">
                  <c:v>89.858151561540936</c:v>
                </c:pt>
                <c:pt idx="301">
                  <c:v>89.752338979916701</c:v>
                </c:pt>
                <c:pt idx="302">
                  <c:v>89.630212706264629</c:v>
                </c:pt>
                <c:pt idx="303">
                  <c:v>89.54838178043623</c:v>
                </c:pt>
                <c:pt idx="304">
                  <c:v>89.424517316810636</c:v>
                </c:pt>
                <c:pt idx="305">
                  <c:v>89.317880897405601</c:v>
                </c:pt>
                <c:pt idx="306">
                  <c:v>89.210601716507952</c:v>
                </c:pt>
                <c:pt idx="307">
                  <c:v>89.086031114688879</c:v>
                </c:pt>
                <c:pt idx="308">
                  <c:v>88.954417202965601</c:v>
                </c:pt>
                <c:pt idx="309">
                  <c:v>88.819326911295306</c:v>
                </c:pt>
                <c:pt idx="310">
                  <c:v>88.739985570839849</c:v>
                </c:pt>
                <c:pt idx="311">
                  <c:v>88.612527039546009</c:v>
                </c:pt>
                <c:pt idx="312">
                  <c:v>88.481148503265189</c:v>
                </c:pt>
                <c:pt idx="313">
                  <c:v>88.347126478632561</c:v>
                </c:pt>
                <c:pt idx="314">
                  <c:v>88.212380196311557</c:v>
                </c:pt>
                <c:pt idx="315">
                  <c:v>88.096690686328699</c:v>
                </c:pt>
                <c:pt idx="316">
                  <c:v>87.968743272788956</c:v>
                </c:pt>
                <c:pt idx="317">
                  <c:v>87.820643682162299</c:v>
                </c:pt>
                <c:pt idx="318">
                  <c:v>87.699069655590904</c:v>
                </c:pt>
                <c:pt idx="319">
                  <c:v>87.560937519600884</c:v>
                </c:pt>
                <c:pt idx="320">
                  <c:v>87.419600582497878</c:v>
                </c:pt>
                <c:pt idx="321">
                  <c:v>87.29979190734322</c:v>
                </c:pt>
                <c:pt idx="322">
                  <c:v>87.125519815825029</c:v>
                </c:pt>
                <c:pt idx="323">
                  <c:v>86.987496313741843</c:v>
                </c:pt>
                <c:pt idx="324">
                  <c:v>86.850034100687651</c:v>
                </c:pt>
                <c:pt idx="325">
                  <c:v>86.708488949585401</c:v>
                </c:pt>
                <c:pt idx="326">
                  <c:v>86.564191652492312</c:v>
                </c:pt>
                <c:pt idx="327">
                  <c:v>86.432704482304686</c:v>
                </c:pt>
                <c:pt idx="328">
                  <c:v>86.280621521856304</c:v>
                </c:pt>
                <c:pt idx="329">
                  <c:v>86.135047743726332</c:v>
                </c:pt>
                <c:pt idx="330">
                  <c:v>85.984521920695428</c:v>
                </c:pt>
                <c:pt idx="331">
                  <c:v>85.859543932826213</c:v>
                </c:pt>
                <c:pt idx="332">
                  <c:v>85.726463421829521</c:v>
                </c:pt>
                <c:pt idx="333">
                  <c:v>85.58176778063465</c:v>
                </c:pt>
                <c:pt idx="334">
                  <c:v>85.453603099281239</c:v>
                </c:pt>
                <c:pt idx="335">
                  <c:v>85.285306050629586</c:v>
                </c:pt>
                <c:pt idx="336">
                  <c:v>85.115107843345072</c:v>
                </c:pt>
                <c:pt idx="337">
                  <c:v>84.928786074135303</c:v>
                </c:pt>
                <c:pt idx="338">
                  <c:v>84.802015573406123</c:v>
                </c:pt>
                <c:pt idx="339">
                  <c:v>84.649516173093161</c:v>
                </c:pt>
                <c:pt idx="340">
                  <c:v>84.483654398794101</c:v>
                </c:pt>
                <c:pt idx="341">
                  <c:v>84.317086486301548</c:v>
                </c:pt>
                <c:pt idx="342">
                  <c:v>84.139844980978907</c:v>
                </c:pt>
                <c:pt idx="343">
                  <c:v>83.970389127145509</c:v>
                </c:pt>
                <c:pt idx="344">
                  <c:v>83.811796996244766</c:v>
                </c:pt>
                <c:pt idx="345">
                  <c:v>83.643527097170278</c:v>
                </c:pt>
                <c:pt idx="346">
                  <c:v>83.424840516388755</c:v>
                </c:pt>
                <c:pt idx="347">
                  <c:v>83.244901176095695</c:v>
                </c:pt>
                <c:pt idx="348">
                  <c:v>83.047751911076944</c:v>
                </c:pt>
                <c:pt idx="349">
                  <c:v>82.850267678657232</c:v>
                </c:pt>
                <c:pt idx="350">
                  <c:v>82.659337873895851</c:v>
                </c:pt>
                <c:pt idx="351">
                  <c:v>82.481281584606819</c:v>
                </c:pt>
                <c:pt idx="352">
                  <c:v>82.271304085053842</c:v>
                </c:pt>
                <c:pt idx="353">
                  <c:v>82.068478517445811</c:v>
                </c:pt>
                <c:pt idx="354">
                  <c:v>81.87007086715289</c:v>
                </c:pt>
                <c:pt idx="355">
                  <c:v>81.716213501473376</c:v>
                </c:pt>
                <c:pt idx="356">
                  <c:v>81.521445199786825</c:v>
                </c:pt>
                <c:pt idx="357">
                  <c:v>81.310852076452306</c:v>
                </c:pt>
                <c:pt idx="358">
                  <c:v>81.083583155977919</c:v>
                </c:pt>
                <c:pt idx="359">
                  <c:v>80.910379319631303</c:v>
                </c:pt>
                <c:pt idx="360">
                  <c:v>80.724338206802116</c:v>
                </c:pt>
                <c:pt idx="361">
                  <c:v>80.529669485208004</c:v>
                </c:pt>
                <c:pt idx="362">
                  <c:v>80.304926377230274</c:v>
                </c:pt>
                <c:pt idx="363">
                  <c:v>80.063335449638913</c:v>
                </c:pt>
                <c:pt idx="364">
                  <c:v>79.823564208216823</c:v>
                </c:pt>
                <c:pt idx="365">
                  <c:v>79.60547513172196</c:v>
                </c:pt>
                <c:pt idx="366">
                  <c:v>79.382569793810148</c:v>
                </c:pt>
                <c:pt idx="367">
                  <c:v>79.121351762903288</c:v>
                </c:pt>
                <c:pt idx="368">
                  <c:v>78.838804642098964</c:v>
                </c:pt>
                <c:pt idx="369">
                  <c:v>78.574074015987449</c:v>
                </c:pt>
                <c:pt idx="370">
                  <c:v>78.324335308062658</c:v>
                </c:pt>
                <c:pt idx="371">
                  <c:v>78.017046070382548</c:v>
                </c:pt>
                <c:pt idx="372">
                  <c:v>77.735196033957294</c:v>
                </c:pt>
                <c:pt idx="373">
                  <c:v>77.433528775980037</c:v>
                </c:pt>
                <c:pt idx="374">
                  <c:v>77.132812085453139</c:v>
                </c:pt>
                <c:pt idx="375">
                  <c:v>76.858829184846812</c:v>
                </c:pt>
                <c:pt idx="376">
                  <c:v>76.566794414105217</c:v>
                </c:pt>
                <c:pt idx="377">
                  <c:v>76.250877579526261</c:v>
                </c:pt>
                <c:pt idx="378">
                  <c:v>75.932059228817891</c:v>
                </c:pt>
                <c:pt idx="379">
                  <c:v>75.624625141973326</c:v>
                </c:pt>
                <c:pt idx="380">
                  <c:v>75.327013660600926</c:v>
                </c:pt>
                <c:pt idx="381">
                  <c:v>74.992528924063663</c:v>
                </c:pt>
                <c:pt idx="382">
                  <c:v>74.682926620726377</c:v>
                </c:pt>
                <c:pt idx="383">
                  <c:v>74.348138611071604</c:v>
                </c:pt>
                <c:pt idx="384">
                  <c:v>74.017442593279341</c:v>
                </c:pt>
                <c:pt idx="385">
                  <c:v>73.662171948244819</c:v>
                </c:pt>
                <c:pt idx="386">
                  <c:v>73.304769301975199</c:v>
                </c:pt>
                <c:pt idx="387">
                  <c:v>72.928862130448124</c:v>
                </c:pt>
                <c:pt idx="388">
                  <c:v>72.525243428240813</c:v>
                </c:pt>
                <c:pt idx="389">
                  <c:v>72.12123995672026</c:v>
                </c:pt>
                <c:pt idx="390">
                  <c:v>71.659355532749757</c:v>
                </c:pt>
                <c:pt idx="391">
                  <c:v>71.198629902094922</c:v>
                </c:pt>
                <c:pt idx="392">
                  <c:v>70.734654201255054</c:v>
                </c:pt>
                <c:pt idx="393">
                  <c:v>70.263092020976856</c:v>
                </c:pt>
                <c:pt idx="394">
                  <c:v>69.762274747389498</c:v>
                </c:pt>
                <c:pt idx="395">
                  <c:v>69.223968606721797</c:v>
                </c:pt>
                <c:pt idx="396">
                  <c:v>68.672105464723387</c:v>
                </c:pt>
                <c:pt idx="397">
                  <c:v>68.065806044072517</c:v>
                </c:pt>
                <c:pt idx="398">
                  <c:v>67.488915607843566</c:v>
                </c:pt>
                <c:pt idx="399">
                  <c:v>66.885576559048815</c:v>
                </c:pt>
                <c:pt idx="400">
                  <c:v>66.207757688421523</c:v>
                </c:pt>
                <c:pt idx="401">
                  <c:v>65.549900888510706</c:v>
                </c:pt>
                <c:pt idx="402">
                  <c:v>64.878989520571494</c:v>
                </c:pt>
                <c:pt idx="403">
                  <c:v>64.196739157840497</c:v>
                </c:pt>
                <c:pt idx="404">
                  <c:v>63.515226627586465</c:v>
                </c:pt>
                <c:pt idx="405">
                  <c:v>62.734306573227862</c:v>
                </c:pt>
                <c:pt idx="406">
                  <c:v>62.026028558769781</c:v>
                </c:pt>
                <c:pt idx="407">
                  <c:v>61.27181513288852</c:v>
                </c:pt>
                <c:pt idx="408">
                  <c:v>60.541284598793702</c:v>
                </c:pt>
                <c:pt idx="409">
                  <c:v>59.835419241951293</c:v>
                </c:pt>
                <c:pt idx="410">
                  <c:v>58.982785086539529</c:v>
                </c:pt>
                <c:pt idx="411">
                  <c:v>58.139475612405697</c:v>
                </c:pt>
                <c:pt idx="412">
                  <c:v>57.248225479015296</c:v>
                </c:pt>
                <c:pt idx="413">
                  <c:v>56.434709746750571</c:v>
                </c:pt>
                <c:pt idx="414">
                  <c:v>55.469405285206619</c:v>
                </c:pt>
                <c:pt idx="415">
                  <c:v>54.400402135644683</c:v>
                </c:pt>
                <c:pt idx="416">
                  <c:v>53.179560454891245</c:v>
                </c:pt>
                <c:pt idx="417">
                  <c:v>51.953898015478849</c:v>
                </c:pt>
                <c:pt idx="418">
                  <c:v>50.685767490775881</c:v>
                </c:pt>
                <c:pt idx="419">
                  <c:v>49.380369899646468</c:v>
                </c:pt>
                <c:pt idx="420">
                  <c:v>47.804284735301721</c:v>
                </c:pt>
                <c:pt idx="421">
                  <c:v>46.046168977526698</c:v>
                </c:pt>
                <c:pt idx="422">
                  <c:v>44.499470169000915</c:v>
                </c:pt>
                <c:pt idx="423">
                  <c:v>43.191804769420273</c:v>
                </c:pt>
                <c:pt idx="424">
                  <c:v>41.713506626927824</c:v>
                </c:pt>
                <c:pt idx="425">
                  <c:v>40.107066431684956</c:v>
                </c:pt>
                <c:pt idx="426">
                  <c:v>38.613875951098187</c:v>
                </c:pt>
                <c:pt idx="427">
                  <c:v>37.178752020223705</c:v>
                </c:pt>
                <c:pt idx="428">
                  <c:v>35.927731852020059</c:v>
                </c:pt>
                <c:pt idx="429">
                  <c:v>34.792398927379153</c:v>
                </c:pt>
                <c:pt idx="430">
                  <c:v>33.533647418706636</c:v>
                </c:pt>
                <c:pt idx="431">
                  <c:v>32.157092482712848</c:v>
                </c:pt>
                <c:pt idx="432">
                  <c:v>30.883398834033734</c:v>
                </c:pt>
                <c:pt idx="433">
                  <c:v>29.913624410574403</c:v>
                </c:pt>
                <c:pt idx="434">
                  <c:v>28.786391742640838</c:v>
                </c:pt>
                <c:pt idx="435">
                  <c:v>27.610887980890002</c:v>
                </c:pt>
                <c:pt idx="436">
                  <c:v>26.377417237653223</c:v>
                </c:pt>
                <c:pt idx="437">
                  <c:v>25.141809960341114</c:v>
                </c:pt>
                <c:pt idx="438">
                  <c:v>24.162855692902241</c:v>
                </c:pt>
                <c:pt idx="439">
                  <c:v>23.168121872887404</c:v>
                </c:pt>
                <c:pt idx="440">
                  <c:v>21.96054525244779</c:v>
                </c:pt>
                <c:pt idx="441">
                  <c:v>20.620361138316543</c:v>
                </c:pt>
                <c:pt idx="442">
                  <c:v>19.494957198500575</c:v>
                </c:pt>
                <c:pt idx="443">
                  <c:v>18.619860043032709</c:v>
                </c:pt>
                <c:pt idx="444">
                  <c:v>17.669410588914484</c:v>
                </c:pt>
                <c:pt idx="445">
                  <c:v>16.677059998651981</c:v>
                </c:pt>
                <c:pt idx="446">
                  <c:v>15.584655729095143</c:v>
                </c:pt>
                <c:pt idx="447">
                  <c:v>14.62268393747685</c:v>
                </c:pt>
                <c:pt idx="448">
                  <c:v>13.737250411133889</c:v>
                </c:pt>
                <c:pt idx="449">
                  <c:v>12.816591293321556</c:v>
                </c:pt>
                <c:pt idx="450">
                  <c:v>11.874271511907947</c:v>
                </c:pt>
                <c:pt idx="451">
                  <c:v>10.64937291421994</c:v>
                </c:pt>
                <c:pt idx="452">
                  <c:v>9.3423389760697262</c:v>
                </c:pt>
                <c:pt idx="453">
                  <c:v>8.181200771113776</c:v>
                </c:pt>
                <c:pt idx="454">
                  <c:v>6.9269933446008327</c:v>
                </c:pt>
                <c:pt idx="455">
                  <c:v>5.5935271939855769</c:v>
                </c:pt>
                <c:pt idx="456">
                  <c:v>4.215491521477893</c:v>
                </c:pt>
                <c:pt idx="457">
                  <c:v>3.0959322056965148</c:v>
                </c:pt>
                <c:pt idx="458">
                  <c:v>2.3553011140271987</c:v>
                </c:pt>
                <c:pt idx="459">
                  <c:v>1.7580777092089759</c:v>
                </c:pt>
                <c:pt idx="460">
                  <c:v>1.3153626452592826</c:v>
                </c:pt>
                <c:pt idx="461">
                  <c:v>1.0068883026685003</c:v>
                </c:pt>
                <c:pt idx="462">
                  <c:v>0.81303626859634759</c:v>
                </c:pt>
                <c:pt idx="463">
                  <c:v>0.69194064249311515</c:v>
                </c:pt>
                <c:pt idx="464">
                  <c:v>0.57490628485108186</c:v>
                </c:pt>
                <c:pt idx="465">
                  <c:v>0.46395115183147823</c:v>
                </c:pt>
                <c:pt idx="466">
                  <c:v>0.36959561285559139</c:v>
                </c:pt>
                <c:pt idx="467">
                  <c:v>0.29235714444097555</c:v>
                </c:pt>
                <c:pt idx="468">
                  <c:v>0.23031756856359137</c:v>
                </c:pt>
                <c:pt idx="469">
                  <c:v>0.18317284650685467</c:v>
                </c:pt>
                <c:pt idx="470">
                  <c:v>0.14347983898826508</c:v>
                </c:pt>
                <c:pt idx="471">
                  <c:v>9.4998299922669338E-2</c:v>
                </c:pt>
                <c:pt idx="472">
                  <c:v>7.8841158230398611E-2</c:v>
                </c:pt>
                <c:pt idx="473">
                  <c:v>5.2972966506988933E-2</c:v>
                </c:pt>
                <c:pt idx="474">
                  <c:v>5.8853151254706824E-2</c:v>
                </c:pt>
                <c:pt idx="475">
                  <c:v>4.4146825664118129E-2</c:v>
                </c:pt>
                <c:pt idx="476">
                  <c:v>4.1100560543625986E-2</c:v>
                </c:pt>
                <c:pt idx="477">
                  <c:v>3.3899667018006799E-2</c:v>
                </c:pt>
                <c:pt idx="478">
                  <c:v>2.9116728111598378E-2</c:v>
                </c:pt>
                <c:pt idx="479">
                  <c:v>2.2657324258107146E-2</c:v>
                </c:pt>
                <c:pt idx="480">
                  <c:v>4.2596093980510161E-2</c:v>
                </c:pt>
                <c:pt idx="481">
                  <c:v>3.40487911373226E-2</c:v>
                </c:pt>
                <c:pt idx="482">
                  <c:v>2.6947614282632062E-2</c:v>
                </c:pt>
                <c:pt idx="483">
                  <c:v>2.7787565206932999E-2</c:v>
                </c:pt>
                <c:pt idx="484">
                  <c:v>3.1754211470589599E-2</c:v>
                </c:pt>
                <c:pt idx="485">
                  <c:v>2.7702842732477272E-2</c:v>
                </c:pt>
                <c:pt idx="486">
                  <c:v>2.7826615530681751E-2</c:v>
                </c:pt>
                <c:pt idx="487">
                  <c:v>2.1945701410997626E-2</c:v>
                </c:pt>
                <c:pt idx="488">
                  <c:v>3.16211490790878E-2</c:v>
                </c:pt>
                <c:pt idx="489">
                  <c:v>2.717904289092073E-2</c:v>
                </c:pt>
                <c:pt idx="490">
                  <c:v>2.523636253962773E-2</c:v>
                </c:pt>
                <c:pt idx="491">
                  <c:v>2.3133124572814367E-2</c:v>
                </c:pt>
                <c:pt idx="492">
                  <c:v>2.0824943157785863E-2</c:v>
                </c:pt>
                <c:pt idx="493">
                  <c:v>2.5821160266469769E-2</c:v>
                </c:pt>
                <c:pt idx="494">
                  <c:v>2.5617847976241292E-2</c:v>
                </c:pt>
                <c:pt idx="495">
                  <c:v>2.0416267490851948E-2</c:v>
                </c:pt>
                <c:pt idx="496">
                  <c:v>2.2607722312902218E-2</c:v>
                </c:pt>
                <c:pt idx="497">
                  <c:v>1.7790134755404956E-2</c:v>
                </c:pt>
                <c:pt idx="498">
                  <c:v>2.4292513197552438E-2</c:v>
                </c:pt>
                <c:pt idx="499">
                  <c:v>1.7708943114309515E-2</c:v>
                </c:pt>
                <c:pt idx="500">
                  <c:v>2.2244411584021243E-2</c:v>
                </c:pt>
                <c:pt idx="501">
                  <c:v>2.3652156946249961E-2</c:v>
                </c:pt>
                <c:pt idx="502">
                  <c:v>2.1387296015932759E-2</c:v>
                </c:pt>
                <c:pt idx="503">
                  <c:v>1.5066896751517232E-2</c:v>
                </c:pt>
                <c:pt idx="504">
                  <c:v>1.6447023102844155E-2</c:v>
                </c:pt>
                <c:pt idx="505">
                  <c:v>1.942427272854837E-2</c:v>
                </c:pt>
                <c:pt idx="506">
                  <c:v>2.2225659995238491E-2</c:v>
                </c:pt>
                <c:pt idx="507">
                  <c:v>1.6510532917319822E-2</c:v>
                </c:pt>
                <c:pt idx="508">
                  <c:v>1.9879303521806436E-2</c:v>
                </c:pt>
                <c:pt idx="509">
                  <c:v>1.8349976799772634E-2</c:v>
                </c:pt>
                <c:pt idx="510">
                  <c:v>1.7022652804316286E-2</c:v>
                </c:pt>
                <c:pt idx="511">
                  <c:v>2.0670918966972953E-2</c:v>
                </c:pt>
                <c:pt idx="512">
                  <c:v>2.0634058978078726E-2</c:v>
                </c:pt>
                <c:pt idx="513">
                  <c:v>1.8821691506565132E-2</c:v>
                </c:pt>
                <c:pt idx="514">
                  <c:v>1.8108441927514519E-2</c:v>
                </c:pt>
                <c:pt idx="515">
                  <c:v>1.9106700469861571E-2</c:v>
                </c:pt>
                <c:pt idx="516">
                  <c:v>1.6914642246085902E-2</c:v>
                </c:pt>
                <c:pt idx="517">
                  <c:v>1.7417952166493288E-2</c:v>
                </c:pt>
                <c:pt idx="518">
                  <c:v>1.7547522396169732E-2</c:v>
                </c:pt>
                <c:pt idx="519">
                  <c:v>1.637583164301723E-2</c:v>
                </c:pt>
                <c:pt idx="520">
                  <c:v>1.1365273459622171E-2</c:v>
                </c:pt>
                <c:pt idx="521">
                  <c:v>2.7464557989734562E-2</c:v>
                </c:pt>
                <c:pt idx="522">
                  <c:v>2.4114211850104612E-2</c:v>
                </c:pt>
                <c:pt idx="523">
                  <c:v>2.2088071064380817E-2</c:v>
                </c:pt>
                <c:pt idx="524">
                  <c:v>1.3623806508177926E-2</c:v>
                </c:pt>
                <c:pt idx="525">
                  <c:v>2.2355179390654217E-2</c:v>
                </c:pt>
                <c:pt idx="526">
                  <c:v>2.7785339511178161E-2</c:v>
                </c:pt>
                <c:pt idx="527">
                  <c:v>1.4337087033949347E-2</c:v>
                </c:pt>
                <c:pt idx="528">
                  <c:v>1.7827271022098485E-2</c:v>
                </c:pt>
                <c:pt idx="529">
                  <c:v>1.5406031992284722E-2</c:v>
                </c:pt>
                <c:pt idx="530">
                  <c:v>1.7521567685199087E-2</c:v>
                </c:pt>
                <c:pt idx="531">
                  <c:v>9.558599526170249E-3</c:v>
                </c:pt>
                <c:pt idx="532">
                  <c:v>1.9155398433822388E-2</c:v>
                </c:pt>
                <c:pt idx="533">
                  <c:v>1.6542583432191393E-2</c:v>
                </c:pt>
                <c:pt idx="534">
                  <c:v>9.2825574571040008E-3</c:v>
                </c:pt>
                <c:pt idx="535">
                  <c:v>1.5289095440994377E-2</c:v>
                </c:pt>
                <c:pt idx="536">
                  <c:v>2.3028397309776023E-2</c:v>
                </c:pt>
                <c:pt idx="537">
                  <c:v>2.2905897610777382E-2</c:v>
                </c:pt>
                <c:pt idx="538">
                  <c:v>2.6390917400489811E-2</c:v>
                </c:pt>
                <c:pt idx="539">
                  <c:v>1.9476168896085083E-2</c:v>
                </c:pt>
                <c:pt idx="540">
                  <c:v>1.1251205776145443E-2</c:v>
                </c:pt>
                <c:pt idx="541">
                  <c:v>1.4855781248010095E-2</c:v>
                </c:pt>
                <c:pt idx="542">
                  <c:v>2.0018753468368861E-2</c:v>
                </c:pt>
                <c:pt idx="543">
                  <c:v>1.2445584525541651E-2</c:v>
                </c:pt>
                <c:pt idx="544">
                  <c:v>1.4995609140893259E-2</c:v>
                </c:pt>
                <c:pt idx="545">
                  <c:v>1.6658891188358133E-2</c:v>
                </c:pt>
                <c:pt idx="546">
                  <c:v>1.7118281648374395E-2</c:v>
                </c:pt>
                <c:pt idx="547">
                  <c:v>1.1638824600075889E-2</c:v>
                </c:pt>
                <c:pt idx="548">
                  <c:v>1.5402161884138637E-2</c:v>
                </c:pt>
                <c:pt idx="549">
                  <c:v>1.7687747031234737E-2</c:v>
                </c:pt>
                <c:pt idx="550">
                  <c:v>1.7732792593907858E-2</c:v>
                </c:pt>
                <c:pt idx="551">
                  <c:v>1.5796821392011131E-2</c:v>
                </c:pt>
                <c:pt idx="552">
                  <c:v>1.3384874174450508E-2</c:v>
                </c:pt>
                <c:pt idx="553">
                  <c:v>1.5206992081974622E-2</c:v>
                </c:pt>
                <c:pt idx="554">
                  <c:v>1.4683392266826318E-2</c:v>
                </c:pt>
                <c:pt idx="555">
                  <c:v>1.6804204874013646E-2</c:v>
                </c:pt>
                <c:pt idx="556">
                  <c:v>2.3433282442455624E-2</c:v>
                </c:pt>
                <c:pt idx="557">
                  <c:v>1.8206278786877313E-2</c:v>
                </c:pt>
                <c:pt idx="558">
                  <c:v>1.2095057758873094E-2</c:v>
                </c:pt>
                <c:pt idx="559">
                  <c:v>1.8701742396425521E-2</c:v>
                </c:pt>
                <c:pt idx="560">
                  <c:v>2.2321438043310191E-2</c:v>
                </c:pt>
                <c:pt idx="561">
                  <c:v>1.2388824750953016E-2</c:v>
                </c:pt>
                <c:pt idx="562">
                  <c:v>1.7227028211706342E-2</c:v>
                </c:pt>
                <c:pt idx="563">
                  <c:v>1.2835818047168749E-2</c:v>
                </c:pt>
                <c:pt idx="564">
                  <c:v>1.5912878287508921E-2</c:v>
                </c:pt>
                <c:pt idx="565">
                  <c:v>1.0446352171054702E-2</c:v>
                </c:pt>
                <c:pt idx="566">
                  <c:v>1.4337309154987236E-2</c:v>
                </c:pt>
                <c:pt idx="567">
                  <c:v>1.7057373280750625E-2</c:v>
                </c:pt>
                <c:pt idx="568">
                  <c:v>2.1932426774762145E-2</c:v>
                </c:pt>
                <c:pt idx="569">
                  <c:v>1.3051264489669104E-2</c:v>
                </c:pt>
                <c:pt idx="570">
                  <c:v>1.1901841788844117E-2</c:v>
                </c:pt>
                <c:pt idx="571">
                  <c:v>1.1773573390884924E-2</c:v>
                </c:pt>
                <c:pt idx="572">
                  <c:v>1.5318725763293326E-2</c:v>
                </c:pt>
                <c:pt idx="573">
                  <c:v>2.3253590865786201E-2</c:v>
                </c:pt>
                <c:pt idx="574">
                  <c:v>1.6845336115549222E-2</c:v>
                </c:pt>
                <c:pt idx="575">
                  <c:v>1.9271718340848832E-2</c:v>
                </c:pt>
                <c:pt idx="576">
                  <c:v>1.9609439038809243E-2</c:v>
                </c:pt>
                <c:pt idx="577">
                  <c:v>1.5890871039620308E-2</c:v>
                </c:pt>
                <c:pt idx="578">
                  <c:v>2.2268452237936665E-2</c:v>
                </c:pt>
                <c:pt idx="579">
                  <c:v>2.5424061782029626E-2</c:v>
                </c:pt>
                <c:pt idx="580">
                  <c:v>1.9773820366126623E-2</c:v>
                </c:pt>
                <c:pt idx="581">
                  <c:v>2.2818664310676355E-2</c:v>
                </c:pt>
                <c:pt idx="582">
                  <c:v>1.7301003452477166E-2</c:v>
                </c:pt>
                <c:pt idx="583">
                  <c:v>2.1492332710580968E-2</c:v>
                </c:pt>
                <c:pt idx="584">
                  <c:v>1.7318898571775824E-2</c:v>
                </c:pt>
                <c:pt idx="585">
                  <c:v>2.0050841563096566E-2</c:v>
                </c:pt>
                <c:pt idx="586">
                  <c:v>2.264956856845457E-2</c:v>
                </c:pt>
                <c:pt idx="587">
                  <c:v>2.4912418187374621E-2</c:v>
                </c:pt>
                <c:pt idx="588">
                  <c:v>2.337613035173073E-2</c:v>
                </c:pt>
                <c:pt idx="589">
                  <c:v>2.1553847790564767E-2</c:v>
                </c:pt>
                <c:pt idx="590">
                  <c:v>2.4102902105185068E-2</c:v>
                </c:pt>
                <c:pt idx="591">
                  <c:v>2.295253122199058E-2</c:v>
                </c:pt>
                <c:pt idx="592">
                  <c:v>3.1069347854263154E-2</c:v>
                </c:pt>
                <c:pt idx="593">
                  <c:v>2.2679267405464394E-2</c:v>
                </c:pt>
                <c:pt idx="594">
                  <c:v>2.1158502008306549E-2</c:v>
                </c:pt>
                <c:pt idx="595">
                  <c:v>2.309173141142894E-2</c:v>
                </c:pt>
                <c:pt idx="596">
                  <c:v>1.9718684000978381E-2</c:v>
                </c:pt>
                <c:pt idx="597">
                  <c:v>1.8858573590089012E-2</c:v>
                </c:pt>
                <c:pt idx="598">
                  <c:v>2.8694057276687824E-2</c:v>
                </c:pt>
                <c:pt idx="599">
                  <c:v>2.7938324898414971E-2</c:v>
                </c:pt>
                <c:pt idx="600">
                  <c:v>3.2085244022104588E-2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59A-4175-8ED6-D77387F7351E}"/>
            </c:ext>
          </c:extLst>
        </c:ser>
        <c:ser>
          <c:idx val="6"/>
          <c:order val="6"/>
          <c:tx>
            <c:strRef>
              <c:f>'OR2-22_Air_Measurements'!$AN$1</c:f>
              <c:strCache>
                <c:ptCount val="1"/>
                <c:pt idx="0">
                  <c:v>OR1-22_4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'OR2-22_Air_Measurements'!$AN$3:$AN$603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'OR2-22_Air_Measurements'!$AO$3:$AO$603</c:f>
              <c:numCache>
                <c:formatCode>General</c:formatCode>
                <c:ptCount val="601"/>
                <c:pt idx="0">
                  <c:v>100</c:v>
                </c:pt>
                <c:pt idx="1">
                  <c:v>99.912375111164053</c:v>
                </c:pt>
                <c:pt idx="2">
                  <c:v>100.19258206488165</c:v>
                </c:pt>
                <c:pt idx="3">
                  <c:v>99.903938961026356</c:v>
                </c:pt>
                <c:pt idx="4">
                  <c:v>100.04495808888913</c:v>
                </c:pt>
                <c:pt idx="5">
                  <c:v>99.928466292536044</c:v>
                </c:pt>
                <c:pt idx="6">
                  <c:v>100.20053218851304</c:v>
                </c:pt>
                <c:pt idx="7">
                  <c:v>100.1323225933813</c:v>
                </c:pt>
                <c:pt idx="8">
                  <c:v>100.09188635750343</c:v>
                </c:pt>
                <c:pt idx="9">
                  <c:v>100.19161000049304</c:v>
                </c:pt>
                <c:pt idx="10">
                  <c:v>100.2745134109752</c:v>
                </c:pt>
                <c:pt idx="11">
                  <c:v>100.22981569505389</c:v>
                </c:pt>
                <c:pt idx="12">
                  <c:v>100.1789557695985</c:v>
                </c:pt>
                <c:pt idx="13">
                  <c:v>100.16755134715099</c:v>
                </c:pt>
                <c:pt idx="14">
                  <c:v>100.20378687336262</c:v>
                </c:pt>
                <c:pt idx="15">
                  <c:v>100.19308546247859</c:v>
                </c:pt>
                <c:pt idx="16">
                  <c:v>100.21095586671461</c:v>
                </c:pt>
                <c:pt idx="17">
                  <c:v>100.21151133207952</c:v>
                </c:pt>
                <c:pt idx="18">
                  <c:v>100.22620517018188</c:v>
                </c:pt>
                <c:pt idx="19">
                  <c:v>100.1590197185827</c:v>
                </c:pt>
                <c:pt idx="20">
                  <c:v>100.08188794680692</c:v>
                </c:pt>
                <c:pt idx="21">
                  <c:v>100.06029417955368</c:v>
                </c:pt>
                <c:pt idx="22">
                  <c:v>100.08311171568199</c:v>
                </c:pt>
                <c:pt idx="23">
                  <c:v>99.935062460808453</c:v>
                </c:pt>
                <c:pt idx="24">
                  <c:v>99.892630005633436</c:v>
                </c:pt>
                <c:pt idx="25">
                  <c:v>99.872824141101574</c:v>
                </c:pt>
                <c:pt idx="26">
                  <c:v>99.663595418107036</c:v>
                </c:pt>
                <c:pt idx="27">
                  <c:v>99.660540358599945</c:v>
                </c:pt>
                <c:pt idx="28">
                  <c:v>99.533685631670608</c:v>
                </c:pt>
                <c:pt idx="29">
                  <c:v>99.624356900156315</c:v>
                </c:pt>
                <c:pt idx="30">
                  <c:v>99.398438142514209</c:v>
                </c:pt>
                <c:pt idx="31">
                  <c:v>99.328345177606494</c:v>
                </c:pt>
                <c:pt idx="32">
                  <c:v>99.28756177018758</c:v>
                </c:pt>
                <c:pt idx="33">
                  <c:v>99.069350111547735</c:v>
                </c:pt>
                <c:pt idx="34">
                  <c:v>98.96084314687937</c:v>
                </c:pt>
                <c:pt idx="35">
                  <c:v>98.745313348009546</c:v>
                </c:pt>
                <c:pt idx="36">
                  <c:v>98.601325947836955</c:v>
                </c:pt>
                <c:pt idx="37">
                  <c:v>98.620281254606809</c:v>
                </c:pt>
                <c:pt idx="38">
                  <c:v>98.35340549239929</c:v>
                </c:pt>
                <c:pt idx="39">
                  <c:v>98.273956392109227</c:v>
                </c:pt>
                <c:pt idx="40">
                  <c:v>98.149870312147158</c:v>
                </c:pt>
                <c:pt idx="41">
                  <c:v>98.203958894256132</c:v>
                </c:pt>
                <c:pt idx="42">
                  <c:v>98.286358918517308</c:v>
                </c:pt>
                <c:pt idx="43">
                  <c:v>98.30288405862764</c:v>
                </c:pt>
                <c:pt idx="44">
                  <c:v>98.348718744850785</c:v>
                </c:pt>
                <c:pt idx="45">
                  <c:v>98.393329673574826</c:v>
                </c:pt>
                <c:pt idx="46">
                  <c:v>98.598314276240529</c:v>
                </c:pt>
                <c:pt idx="47">
                  <c:v>98.725099564311293</c:v>
                </c:pt>
                <c:pt idx="48">
                  <c:v>98.784421690852326</c:v>
                </c:pt>
                <c:pt idx="49">
                  <c:v>98.904411185308163</c:v>
                </c:pt>
                <c:pt idx="50">
                  <c:v>98.996071889273097</c:v>
                </c:pt>
                <c:pt idx="51">
                  <c:v>99.111999540403943</c:v>
                </c:pt>
                <c:pt idx="52">
                  <c:v>99.126415645823826</c:v>
                </c:pt>
                <c:pt idx="53">
                  <c:v>99.187030957346593</c:v>
                </c:pt>
                <c:pt idx="54">
                  <c:v>99.380888870247276</c:v>
                </c:pt>
                <c:pt idx="55">
                  <c:v>99.401901132563609</c:v>
                </c:pt>
                <c:pt idx="56">
                  <c:v>99.428711084534271</c:v>
                </c:pt>
                <c:pt idx="57">
                  <c:v>99.502518732601871</c:v>
                </c:pt>
                <c:pt idx="58">
                  <c:v>99.464469252720946</c:v>
                </c:pt>
                <c:pt idx="59">
                  <c:v>99.562821592012895</c:v>
                </c:pt>
                <c:pt idx="60">
                  <c:v>99.688843120894859</c:v>
                </c:pt>
                <c:pt idx="61">
                  <c:v>99.669358388332057</c:v>
                </c:pt>
                <c:pt idx="62">
                  <c:v>99.631925132817329</c:v>
                </c:pt>
                <c:pt idx="63">
                  <c:v>99.678662455946451</c:v>
                </c:pt>
                <c:pt idx="64">
                  <c:v>99.748894287195384</c:v>
                </c:pt>
                <c:pt idx="65">
                  <c:v>99.688114069759408</c:v>
                </c:pt>
                <c:pt idx="66">
                  <c:v>99.737897783914235</c:v>
                </c:pt>
                <c:pt idx="67">
                  <c:v>99.732325759174401</c:v>
                </c:pt>
                <c:pt idx="68">
                  <c:v>99.743313582598219</c:v>
                </c:pt>
                <c:pt idx="69">
                  <c:v>99.596644311279647</c:v>
                </c:pt>
                <c:pt idx="70">
                  <c:v>99.657485287716909</c:v>
                </c:pt>
                <c:pt idx="71">
                  <c:v>99.519668765559757</c:v>
                </c:pt>
                <c:pt idx="72">
                  <c:v>99.422705101056081</c:v>
                </c:pt>
                <c:pt idx="73">
                  <c:v>99.3038525655261</c:v>
                </c:pt>
                <c:pt idx="74">
                  <c:v>99.079305111581675</c:v>
                </c:pt>
                <c:pt idx="75">
                  <c:v>98.927254761008442</c:v>
                </c:pt>
                <c:pt idx="76">
                  <c:v>98.383782581331303</c:v>
                </c:pt>
                <c:pt idx="77">
                  <c:v>97.964604786816039</c:v>
                </c:pt>
                <c:pt idx="78">
                  <c:v>97.40563161056113</c:v>
                </c:pt>
                <c:pt idx="79">
                  <c:v>96.593330871417876</c:v>
                </c:pt>
                <c:pt idx="80">
                  <c:v>95.93675176672113</c:v>
                </c:pt>
                <c:pt idx="81">
                  <c:v>95.199326218464677</c:v>
                </c:pt>
                <c:pt idx="82">
                  <c:v>94.625233936602356</c:v>
                </c:pt>
                <c:pt idx="83">
                  <c:v>94.1337499728251</c:v>
                </c:pt>
                <c:pt idx="84">
                  <c:v>93.953995713232558</c:v>
                </c:pt>
                <c:pt idx="85">
                  <c:v>94.011625392730892</c:v>
                </c:pt>
                <c:pt idx="86">
                  <c:v>94.298558701204811</c:v>
                </c:pt>
                <c:pt idx="87">
                  <c:v>94.72421116874186</c:v>
                </c:pt>
                <c:pt idx="88">
                  <c:v>95.166857443180916</c:v>
                </c:pt>
                <c:pt idx="89">
                  <c:v>95.6872690734766</c:v>
                </c:pt>
                <c:pt idx="90">
                  <c:v>96.299219889734658</c:v>
                </c:pt>
                <c:pt idx="91">
                  <c:v>96.68587684119818</c:v>
                </c:pt>
                <c:pt idx="92">
                  <c:v>97.063941427844071</c:v>
                </c:pt>
                <c:pt idx="93">
                  <c:v>97.416610765503577</c:v>
                </c:pt>
                <c:pt idx="94">
                  <c:v>97.794380248376399</c:v>
                </c:pt>
                <c:pt idx="95">
                  <c:v>98.104790716631442</c:v>
                </c:pt>
                <c:pt idx="96">
                  <c:v>98.316137142797757</c:v>
                </c:pt>
                <c:pt idx="97">
                  <c:v>98.522380233767848</c:v>
                </c:pt>
                <c:pt idx="98">
                  <c:v>98.676409432547601</c:v>
                </c:pt>
                <c:pt idx="99">
                  <c:v>98.881524221697219</c:v>
                </c:pt>
                <c:pt idx="100">
                  <c:v>99.005046145061073</c:v>
                </c:pt>
                <c:pt idx="101">
                  <c:v>99.030710446872604</c:v>
                </c:pt>
                <c:pt idx="102">
                  <c:v>99.136431404859024</c:v>
                </c:pt>
                <c:pt idx="103">
                  <c:v>99.246708923910063</c:v>
                </c:pt>
                <c:pt idx="104">
                  <c:v>99.288273461608384</c:v>
                </c:pt>
                <c:pt idx="105">
                  <c:v>99.321896555532646</c:v>
                </c:pt>
                <c:pt idx="106">
                  <c:v>99.344887677431473</c:v>
                </c:pt>
                <c:pt idx="107">
                  <c:v>99.41663835857662</c:v>
                </c:pt>
                <c:pt idx="108">
                  <c:v>99.387597865288953</c:v>
                </c:pt>
                <c:pt idx="109">
                  <c:v>99.419320218346641</c:v>
                </c:pt>
                <c:pt idx="110">
                  <c:v>99.474563130472077</c:v>
                </c:pt>
                <c:pt idx="111">
                  <c:v>99.46014703642814</c:v>
                </c:pt>
                <c:pt idx="112">
                  <c:v>99.468366201508701</c:v>
                </c:pt>
                <c:pt idx="113">
                  <c:v>99.502423265547264</c:v>
                </c:pt>
                <c:pt idx="114">
                  <c:v>99.512326197813195</c:v>
                </c:pt>
                <c:pt idx="115">
                  <c:v>99.541132357705052</c:v>
                </c:pt>
                <c:pt idx="116">
                  <c:v>99.479562330132339</c:v>
                </c:pt>
                <c:pt idx="117">
                  <c:v>99.590872672573269</c:v>
                </c:pt>
                <c:pt idx="118">
                  <c:v>99.551304342796129</c:v>
                </c:pt>
                <c:pt idx="119">
                  <c:v>99.575389035710145</c:v>
                </c:pt>
                <c:pt idx="120">
                  <c:v>99.562543859330432</c:v>
                </c:pt>
                <c:pt idx="121">
                  <c:v>99.53729615654261</c:v>
                </c:pt>
                <c:pt idx="122">
                  <c:v>99.595316406868619</c:v>
                </c:pt>
                <c:pt idx="123">
                  <c:v>99.574434319660241</c:v>
                </c:pt>
                <c:pt idx="124">
                  <c:v>99.516752572393898</c:v>
                </c:pt>
                <c:pt idx="125">
                  <c:v>99.489300356485089</c:v>
                </c:pt>
                <c:pt idx="126">
                  <c:v>99.459105533180932</c:v>
                </c:pt>
                <c:pt idx="127">
                  <c:v>99.484752475277787</c:v>
                </c:pt>
                <c:pt idx="128">
                  <c:v>99.412099157226677</c:v>
                </c:pt>
                <c:pt idx="129">
                  <c:v>99.42138586512641</c:v>
                </c:pt>
                <c:pt idx="130">
                  <c:v>99.4536723747823</c:v>
                </c:pt>
                <c:pt idx="131">
                  <c:v>99.418660606069778</c:v>
                </c:pt>
                <c:pt idx="132">
                  <c:v>99.438041191720629</c:v>
                </c:pt>
                <c:pt idx="133">
                  <c:v>99.400451710150037</c:v>
                </c:pt>
                <c:pt idx="134">
                  <c:v>99.304772562146738</c:v>
                </c:pt>
                <c:pt idx="135">
                  <c:v>99.360874700515566</c:v>
                </c:pt>
                <c:pt idx="136">
                  <c:v>99.332927778243089</c:v>
                </c:pt>
                <c:pt idx="137">
                  <c:v>99.32641840854393</c:v>
                </c:pt>
                <c:pt idx="138">
                  <c:v>99.32962969410687</c:v>
                </c:pt>
                <c:pt idx="139">
                  <c:v>99.252020575682096</c:v>
                </c:pt>
                <c:pt idx="140">
                  <c:v>99.259449942001893</c:v>
                </c:pt>
                <c:pt idx="141">
                  <c:v>99.222008006629835</c:v>
                </c:pt>
                <c:pt idx="142">
                  <c:v>99.162755318947404</c:v>
                </c:pt>
                <c:pt idx="143">
                  <c:v>99.186432092695057</c:v>
                </c:pt>
                <c:pt idx="144">
                  <c:v>99.121511913218171</c:v>
                </c:pt>
                <c:pt idx="145">
                  <c:v>99.044076369187948</c:v>
                </c:pt>
                <c:pt idx="146">
                  <c:v>99.051462347597081</c:v>
                </c:pt>
                <c:pt idx="147">
                  <c:v>99.034702874090911</c:v>
                </c:pt>
                <c:pt idx="148">
                  <c:v>99.063639220466655</c:v>
                </c:pt>
                <c:pt idx="149">
                  <c:v>98.98581311698473</c:v>
                </c:pt>
                <c:pt idx="150">
                  <c:v>98.944022914371928</c:v>
                </c:pt>
                <c:pt idx="151">
                  <c:v>98.836652920005378</c:v>
                </c:pt>
                <c:pt idx="152">
                  <c:v>98.840914388672886</c:v>
                </c:pt>
                <c:pt idx="153">
                  <c:v>98.91022623467714</c:v>
                </c:pt>
                <c:pt idx="154">
                  <c:v>98.876186530353223</c:v>
                </c:pt>
                <c:pt idx="155">
                  <c:v>98.82990052567709</c:v>
                </c:pt>
                <c:pt idx="156">
                  <c:v>98.833858233466103</c:v>
                </c:pt>
                <c:pt idx="157">
                  <c:v>98.810025233662572</c:v>
                </c:pt>
                <c:pt idx="158">
                  <c:v>98.784725451730807</c:v>
                </c:pt>
                <c:pt idx="159">
                  <c:v>98.80010494168198</c:v>
                </c:pt>
                <c:pt idx="160">
                  <c:v>98.793908012718603</c:v>
                </c:pt>
                <c:pt idx="161">
                  <c:v>98.883372883419867</c:v>
                </c:pt>
                <c:pt idx="162">
                  <c:v>98.817168187442576</c:v>
                </c:pt>
                <c:pt idx="163">
                  <c:v>98.838544981014635</c:v>
                </c:pt>
                <c:pt idx="164">
                  <c:v>98.776853446815338</c:v>
                </c:pt>
                <c:pt idx="165">
                  <c:v>98.812290494408899</c:v>
                </c:pt>
                <c:pt idx="166">
                  <c:v>98.752291407252315</c:v>
                </c:pt>
                <c:pt idx="167">
                  <c:v>98.80683997629562</c:v>
                </c:pt>
                <c:pt idx="168">
                  <c:v>98.796103845982302</c:v>
                </c:pt>
                <c:pt idx="169">
                  <c:v>98.782060951675447</c:v>
                </c:pt>
                <c:pt idx="170">
                  <c:v>98.7254988149963</c:v>
                </c:pt>
                <c:pt idx="171">
                  <c:v>98.72007432507904</c:v>
                </c:pt>
                <c:pt idx="172">
                  <c:v>98.696371523135369</c:v>
                </c:pt>
                <c:pt idx="173">
                  <c:v>98.712627599044595</c:v>
                </c:pt>
                <c:pt idx="174">
                  <c:v>98.628474380115392</c:v>
                </c:pt>
                <c:pt idx="175">
                  <c:v>98.607548904996335</c:v>
                </c:pt>
                <c:pt idx="176">
                  <c:v>98.617069957667894</c:v>
                </c:pt>
                <c:pt idx="177">
                  <c:v>98.588628317655775</c:v>
                </c:pt>
                <c:pt idx="178">
                  <c:v>98.560542529042067</c:v>
                </c:pt>
                <c:pt idx="179">
                  <c:v>98.541543834361562</c:v>
                </c:pt>
                <c:pt idx="180">
                  <c:v>98.536457836128051</c:v>
                </c:pt>
                <c:pt idx="181">
                  <c:v>98.473429717660409</c:v>
                </c:pt>
                <c:pt idx="182">
                  <c:v>98.430598023176344</c:v>
                </c:pt>
                <c:pt idx="183">
                  <c:v>98.367014427967817</c:v>
                </c:pt>
                <c:pt idx="184">
                  <c:v>98.27354846156689</c:v>
                </c:pt>
                <c:pt idx="185">
                  <c:v>98.162420396129775</c:v>
                </c:pt>
                <c:pt idx="186">
                  <c:v>98.042422210440648</c:v>
                </c:pt>
                <c:pt idx="187">
                  <c:v>97.932162051104257</c:v>
                </c:pt>
                <c:pt idx="188">
                  <c:v>97.729529507758102</c:v>
                </c:pt>
                <c:pt idx="189">
                  <c:v>97.659349744277165</c:v>
                </c:pt>
                <c:pt idx="190">
                  <c:v>97.523763774812991</c:v>
                </c:pt>
                <c:pt idx="191">
                  <c:v>97.455797204310358</c:v>
                </c:pt>
                <c:pt idx="192">
                  <c:v>97.51177784742859</c:v>
                </c:pt>
                <c:pt idx="193">
                  <c:v>97.534864436382009</c:v>
                </c:pt>
                <c:pt idx="194">
                  <c:v>97.548889970974216</c:v>
                </c:pt>
                <c:pt idx="195">
                  <c:v>97.626976447423957</c:v>
                </c:pt>
                <c:pt idx="196">
                  <c:v>97.694604526242856</c:v>
                </c:pt>
                <c:pt idx="197">
                  <c:v>97.711988903972539</c:v>
                </c:pt>
                <c:pt idx="198">
                  <c:v>97.767231816097976</c:v>
                </c:pt>
                <c:pt idx="199">
                  <c:v>97.825095828992133</c:v>
                </c:pt>
                <c:pt idx="200">
                  <c:v>97.848442790913381</c:v>
                </c:pt>
                <c:pt idx="201">
                  <c:v>97.914282967010919</c:v>
                </c:pt>
                <c:pt idx="202">
                  <c:v>97.881484391276729</c:v>
                </c:pt>
                <c:pt idx="203">
                  <c:v>97.89951970142593</c:v>
                </c:pt>
                <c:pt idx="204">
                  <c:v>97.87119956804041</c:v>
                </c:pt>
                <c:pt idx="205">
                  <c:v>97.879453463926239</c:v>
                </c:pt>
                <c:pt idx="206">
                  <c:v>97.902895892902109</c:v>
                </c:pt>
                <c:pt idx="207">
                  <c:v>97.871555419438806</c:v>
                </c:pt>
                <c:pt idx="208">
                  <c:v>97.881640605956633</c:v>
                </c:pt>
                <c:pt idx="209">
                  <c:v>97.844814894950787</c:v>
                </c:pt>
                <c:pt idx="210">
                  <c:v>97.834156883353373</c:v>
                </c:pt>
                <c:pt idx="211">
                  <c:v>97.836291957615785</c:v>
                </c:pt>
                <c:pt idx="212">
                  <c:v>97.818247967609238</c:v>
                </c:pt>
                <c:pt idx="213">
                  <c:v>97.779530195594134</c:v>
                </c:pt>
                <c:pt idx="214">
                  <c:v>97.728123473255181</c:v>
                </c:pt>
                <c:pt idx="215">
                  <c:v>97.768924251764716</c:v>
                </c:pt>
                <c:pt idx="216">
                  <c:v>97.757146618204175</c:v>
                </c:pt>
                <c:pt idx="217">
                  <c:v>97.682896331540903</c:v>
                </c:pt>
                <c:pt idx="218">
                  <c:v>97.694526418902896</c:v>
                </c:pt>
                <c:pt idx="219">
                  <c:v>97.656902217902982</c:v>
                </c:pt>
                <c:pt idx="220">
                  <c:v>97.632079793996184</c:v>
                </c:pt>
                <c:pt idx="221">
                  <c:v>97.61934745576167</c:v>
                </c:pt>
                <c:pt idx="222">
                  <c:v>97.573486729966547</c:v>
                </c:pt>
                <c:pt idx="223">
                  <c:v>97.607309449233327</c:v>
                </c:pt>
                <c:pt idx="224">
                  <c:v>97.51261972533328</c:v>
                </c:pt>
                <c:pt idx="225">
                  <c:v>97.486851276609826</c:v>
                </c:pt>
                <c:pt idx="226">
                  <c:v>97.44896670264211</c:v>
                </c:pt>
                <c:pt idx="227">
                  <c:v>97.481435466549925</c:v>
                </c:pt>
                <c:pt idx="228">
                  <c:v>97.417973389343928</c:v>
                </c:pt>
                <c:pt idx="229">
                  <c:v>97.413095696310222</c:v>
                </c:pt>
                <c:pt idx="230">
                  <c:v>97.361628226345971</c:v>
                </c:pt>
                <c:pt idx="231">
                  <c:v>97.329124743008876</c:v>
                </c:pt>
                <c:pt idx="232">
                  <c:v>97.287664352222492</c:v>
                </c:pt>
                <c:pt idx="233">
                  <c:v>97.276025585003183</c:v>
                </c:pt>
                <c:pt idx="234">
                  <c:v>97.291136022129209</c:v>
                </c:pt>
                <c:pt idx="235">
                  <c:v>97.245006243508968</c:v>
                </c:pt>
                <c:pt idx="236">
                  <c:v>97.152052343186341</c:v>
                </c:pt>
                <c:pt idx="237">
                  <c:v>97.172066512918036</c:v>
                </c:pt>
                <c:pt idx="238">
                  <c:v>97.15411798996611</c:v>
                </c:pt>
                <c:pt idx="239">
                  <c:v>97.101869389722452</c:v>
                </c:pt>
                <c:pt idx="240">
                  <c:v>97.055453198562404</c:v>
                </c:pt>
                <c:pt idx="241">
                  <c:v>97.029111924759391</c:v>
                </c:pt>
                <c:pt idx="242">
                  <c:v>96.998526530627558</c:v>
                </c:pt>
                <c:pt idx="243">
                  <c:v>97.019452005746615</c:v>
                </c:pt>
                <c:pt idx="244">
                  <c:v>96.939126308122525</c:v>
                </c:pt>
                <c:pt idx="245">
                  <c:v>96.951077516077632</c:v>
                </c:pt>
                <c:pt idx="246">
                  <c:v>96.93780707219284</c:v>
                </c:pt>
                <c:pt idx="247">
                  <c:v>96.862202830170617</c:v>
                </c:pt>
                <c:pt idx="248">
                  <c:v>96.858219094185586</c:v>
                </c:pt>
                <c:pt idx="249">
                  <c:v>96.825212213251547</c:v>
                </c:pt>
                <c:pt idx="250">
                  <c:v>96.749208731920262</c:v>
                </c:pt>
                <c:pt idx="251">
                  <c:v>96.711003037359418</c:v>
                </c:pt>
                <c:pt idx="252">
                  <c:v>96.701777077084984</c:v>
                </c:pt>
                <c:pt idx="253">
                  <c:v>96.678950872475312</c:v>
                </c:pt>
                <c:pt idx="254">
                  <c:v>96.637308216061086</c:v>
                </c:pt>
                <c:pt idx="255">
                  <c:v>96.603363990167736</c:v>
                </c:pt>
                <c:pt idx="256">
                  <c:v>96.554578379973478</c:v>
                </c:pt>
                <c:pt idx="257">
                  <c:v>96.547548252962727</c:v>
                </c:pt>
                <c:pt idx="258">
                  <c:v>96.477776420024099</c:v>
                </c:pt>
                <c:pt idx="259">
                  <c:v>96.450992507625429</c:v>
                </c:pt>
                <c:pt idx="260">
                  <c:v>96.394777531111359</c:v>
                </c:pt>
                <c:pt idx="261">
                  <c:v>96.353872605689901</c:v>
                </c:pt>
                <c:pt idx="262">
                  <c:v>96.293778051478711</c:v>
                </c:pt>
                <c:pt idx="263">
                  <c:v>96.251605969271523</c:v>
                </c:pt>
                <c:pt idx="264">
                  <c:v>96.172425910430619</c:v>
                </c:pt>
                <c:pt idx="265">
                  <c:v>96.093011518193876</c:v>
                </c:pt>
                <c:pt idx="266">
                  <c:v>96.042403285848977</c:v>
                </c:pt>
                <c:pt idx="267">
                  <c:v>95.985658883541973</c:v>
                </c:pt>
                <c:pt idx="268">
                  <c:v>95.964230022201932</c:v>
                </c:pt>
                <c:pt idx="269">
                  <c:v>95.941768326096067</c:v>
                </c:pt>
                <c:pt idx="270">
                  <c:v>95.911825195902395</c:v>
                </c:pt>
                <c:pt idx="271">
                  <c:v>95.886403907344047</c:v>
                </c:pt>
                <c:pt idx="272">
                  <c:v>95.858717369415345</c:v>
                </c:pt>
                <c:pt idx="273">
                  <c:v>95.828184054427453</c:v>
                </c:pt>
                <c:pt idx="274">
                  <c:v>95.799317135534338</c:v>
                </c:pt>
                <c:pt idx="275">
                  <c:v>95.776056960810365</c:v>
                </c:pt>
                <c:pt idx="276">
                  <c:v>95.726038913259686</c:v>
                </c:pt>
                <c:pt idx="277">
                  <c:v>95.710103957943588</c:v>
                </c:pt>
                <c:pt idx="278">
                  <c:v>95.674198243558351</c:v>
                </c:pt>
                <c:pt idx="279">
                  <c:v>95.601102286911555</c:v>
                </c:pt>
                <c:pt idx="280">
                  <c:v>95.579109268973312</c:v>
                </c:pt>
                <c:pt idx="281">
                  <c:v>95.530054605953922</c:v>
                </c:pt>
                <c:pt idx="282">
                  <c:v>95.484549731557209</c:v>
                </c:pt>
                <c:pt idx="283">
                  <c:v>95.452653781353021</c:v>
                </c:pt>
                <c:pt idx="284">
                  <c:v>95.389512836116111</c:v>
                </c:pt>
                <c:pt idx="285">
                  <c:v>95.345084173019927</c:v>
                </c:pt>
                <c:pt idx="286">
                  <c:v>95.260384168583101</c:v>
                </c:pt>
                <c:pt idx="287">
                  <c:v>95.270434647047608</c:v>
                </c:pt>
                <c:pt idx="288">
                  <c:v>95.18128221708217</c:v>
                </c:pt>
                <c:pt idx="289">
                  <c:v>95.149785517562989</c:v>
                </c:pt>
                <c:pt idx="290">
                  <c:v>95.065580230865805</c:v>
                </c:pt>
                <c:pt idx="291">
                  <c:v>95.013210123995563</c:v>
                </c:pt>
                <c:pt idx="292">
                  <c:v>94.971211627558887</c:v>
                </c:pt>
                <c:pt idx="293">
                  <c:v>94.899356788125843</c:v>
                </c:pt>
                <c:pt idx="294">
                  <c:v>94.845936509527036</c:v>
                </c:pt>
                <c:pt idx="295">
                  <c:v>94.798392027922489</c:v>
                </c:pt>
                <c:pt idx="296">
                  <c:v>94.732456384770344</c:v>
                </c:pt>
                <c:pt idx="297">
                  <c:v>94.685606223496009</c:v>
                </c:pt>
                <c:pt idx="298">
                  <c:v>94.634364418446211</c:v>
                </c:pt>
                <c:pt idx="299">
                  <c:v>94.557979057520555</c:v>
                </c:pt>
                <c:pt idx="300">
                  <c:v>94.487486841927847</c:v>
                </c:pt>
                <c:pt idx="301">
                  <c:v>94.431332624415063</c:v>
                </c:pt>
                <c:pt idx="302">
                  <c:v>94.37370294491673</c:v>
                </c:pt>
                <c:pt idx="303">
                  <c:v>94.319805308292956</c:v>
                </c:pt>
                <c:pt idx="304">
                  <c:v>94.252099122134112</c:v>
                </c:pt>
                <c:pt idx="305">
                  <c:v>94.201187117534758</c:v>
                </c:pt>
                <c:pt idx="306">
                  <c:v>94.128594547108946</c:v>
                </c:pt>
                <c:pt idx="307">
                  <c:v>94.025676966895077</c:v>
                </c:pt>
                <c:pt idx="308">
                  <c:v>93.968724259388239</c:v>
                </c:pt>
                <c:pt idx="309">
                  <c:v>93.913116827383078</c:v>
                </c:pt>
                <c:pt idx="310">
                  <c:v>93.814530154695277</c:v>
                </c:pt>
                <c:pt idx="311">
                  <c:v>93.753220511466353</c:v>
                </c:pt>
                <c:pt idx="312">
                  <c:v>93.670317089608233</c:v>
                </c:pt>
                <c:pt idx="313">
                  <c:v>93.597802637898326</c:v>
                </c:pt>
                <c:pt idx="314">
                  <c:v>93.507278915611181</c:v>
                </c:pt>
                <c:pt idx="315">
                  <c:v>93.409022043373852</c:v>
                </c:pt>
                <c:pt idx="316">
                  <c:v>93.369366926399422</c:v>
                </c:pt>
                <c:pt idx="317">
                  <c:v>93.272464009521059</c:v>
                </c:pt>
                <c:pt idx="318">
                  <c:v>93.197163539753262</c:v>
                </c:pt>
                <c:pt idx="319">
                  <c:v>93.082641911749377</c:v>
                </c:pt>
                <c:pt idx="320">
                  <c:v>92.997829069167338</c:v>
                </c:pt>
                <c:pt idx="321">
                  <c:v>92.906506868262113</c:v>
                </c:pt>
                <c:pt idx="322">
                  <c:v>92.805993415135788</c:v>
                </c:pt>
                <c:pt idx="323">
                  <c:v>92.710210108844592</c:v>
                </c:pt>
                <c:pt idx="324">
                  <c:v>92.625987451056787</c:v>
                </c:pt>
                <c:pt idx="325">
                  <c:v>92.509973012728665</c:v>
                </c:pt>
                <c:pt idx="326">
                  <c:v>92.416359500129175</c:v>
                </c:pt>
                <c:pt idx="327">
                  <c:v>92.329671967628528</c:v>
                </c:pt>
                <c:pt idx="328">
                  <c:v>92.234157714162464</c:v>
                </c:pt>
                <c:pt idx="329">
                  <c:v>92.13340124778297</c:v>
                </c:pt>
                <c:pt idx="330">
                  <c:v>92.030101776598741</c:v>
                </c:pt>
                <c:pt idx="331">
                  <c:v>91.933884522945178</c:v>
                </c:pt>
                <c:pt idx="332">
                  <c:v>91.857421043303589</c:v>
                </c:pt>
                <c:pt idx="333">
                  <c:v>91.749443504428157</c:v>
                </c:pt>
                <c:pt idx="334">
                  <c:v>91.6390097706972</c:v>
                </c:pt>
                <c:pt idx="335">
                  <c:v>91.523490038732717</c:v>
                </c:pt>
                <c:pt idx="336">
                  <c:v>91.407076349719588</c:v>
                </c:pt>
                <c:pt idx="337">
                  <c:v>91.26581419722767</c:v>
                </c:pt>
                <c:pt idx="338">
                  <c:v>91.141623981729651</c:v>
                </c:pt>
                <c:pt idx="339">
                  <c:v>91.014057552003536</c:v>
                </c:pt>
                <c:pt idx="340">
                  <c:v>90.911079224164354</c:v>
                </c:pt>
                <c:pt idx="341">
                  <c:v>90.803978282622921</c:v>
                </c:pt>
                <c:pt idx="342">
                  <c:v>90.658958059060453</c:v>
                </c:pt>
                <c:pt idx="343">
                  <c:v>90.521280403244532</c:v>
                </c:pt>
                <c:pt idx="344">
                  <c:v>90.385381981668601</c:v>
                </c:pt>
                <c:pt idx="345">
                  <c:v>90.244623226773626</c:v>
                </c:pt>
                <c:pt idx="346">
                  <c:v>90.087860089079911</c:v>
                </c:pt>
                <c:pt idx="347">
                  <c:v>89.921315525746834</c:v>
                </c:pt>
                <c:pt idx="348">
                  <c:v>89.765376894867231</c:v>
                </c:pt>
                <c:pt idx="349">
                  <c:v>89.624071354464647</c:v>
                </c:pt>
                <c:pt idx="350">
                  <c:v>89.445723117999066</c:v>
                </c:pt>
                <c:pt idx="351">
                  <c:v>89.289723750870095</c:v>
                </c:pt>
                <c:pt idx="352">
                  <c:v>89.099953732242369</c:v>
                </c:pt>
                <c:pt idx="353">
                  <c:v>88.924400182316049</c:v>
                </c:pt>
                <c:pt idx="354">
                  <c:v>88.752500567924301</c:v>
                </c:pt>
                <c:pt idx="355">
                  <c:v>88.591788413674863</c:v>
                </c:pt>
                <c:pt idx="356">
                  <c:v>88.392662248288772</c:v>
                </c:pt>
                <c:pt idx="357">
                  <c:v>88.189318002145853</c:v>
                </c:pt>
                <c:pt idx="358">
                  <c:v>87.9490699376571</c:v>
                </c:pt>
                <c:pt idx="359">
                  <c:v>87.77716164340805</c:v>
                </c:pt>
                <c:pt idx="360">
                  <c:v>87.574624567116516</c:v>
                </c:pt>
                <c:pt idx="361">
                  <c:v>87.341840588376868</c:v>
                </c:pt>
                <c:pt idx="362">
                  <c:v>87.109056609637221</c:v>
                </c:pt>
                <c:pt idx="363">
                  <c:v>86.830932651038083</c:v>
                </c:pt>
                <c:pt idx="364">
                  <c:v>86.571191174129225</c:v>
                </c:pt>
                <c:pt idx="365">
                  <c:v>86.314556847247346</c:v>
                </c:pt>
                <c:pt idx="366">
                  <c:v>86.053201042011708</c:v>
                </c:pt>
                <c:pt idx="367">
                  <c:v>85.76759563794883</c:v>
                </c:pt>
                <c:pt idx="368">
                  <c:v>85.435617442012528</c:v>
                </c:pt>
                <c:pt idx="369">
                  <c:v>85.108247886284772</c:v>
                </c:pt>
                <c:pt idx="370">
                  <c:v>84.813685586148566</c:v>
                </c:pt>
                <c:pt idx="371">
                  <c:v>84.423904124943405</c:v>
                </c:pt>
                <c:pt idx="372">
                  <c:v>84.070505747524393</c:v>
                </c:pt>
                <c:pt idx="373">
                  <c:v>83.668139482907321</c:v>
                </c:pt>
                <c:pt idx="374">
                  <c:v>83.280501787197863</c:v>
                </c:pt>
                <c:pt idx="375">
                  <c:v>82.887049030743469</c:v>
                </c:pt>
                <c:pt idx="376">
                  <c:v>82.48141073293813</c:v>
                </c:pt>
                <c:pt idx="377">
                  <c:v>82.022221970050055</c:v>
                </c:pt>
                <c:pt idx="378">
                  <c:v>81.520730927094917</c:v>
                </c:pt>
                <c:pt idx="379">
                  <c:v>81.049547545589178</c:v>
                </c:pt>
                <c:pt idx="380">
                  <c:v>80.587121446190196</c:v>
                </c:pt>
                <c:pt idx="381">
                  <c:v>80.051790335629605</c:v>
                </c:pt>
                <c:pt idx="382">
                  <c:v>79.509689459650133</c:v>
                </c:pt>
                <c:pt idx="383">
                  <c:v>78.936291509493969</c:v>
                </c:pt>
                <c:pt idx="384">
                  <c:v>78.338322839917467</c:v>
                </c:pt>
                <c:pt idx="385">
                  <c:v>77.70386693964285</c:v>
                </c:pt>
                <c:pt idx="386">
                  <c:v>77.071606872631932</c:v>
                </c:pt>
                <c:pt idx="387">
                  <c:v>76.39360757507653</c:v>
                </c:pt>
                <c:pt idx="388">
                  <c:v>75.692634538088839</c:v>
                </c:pt>
                <c:pt idx="389">
                  <c:v>74.973817113685215</c:v>
                </c:pt>
                <c:pt idx="390">
                  <c:v>74.248837491123481</c:v>
                </c:pt>
                <c:pt idx="391">
                  <c:v>73.466080631488879</c:v>
                </c:pt>
                <c:pt idx="392">
                  <c:v>72.648858800025309</c:v>
                </c:pt>
                <c:pt idx="393">
                  <c:v>71.869998900554435</c:v>
                </c:pt>
                <c:pt idx="394">
                  <c:v>71.026045224460177</c:v>
                </c:pt>
                <c:pt idx="395">
                  <c:v>70.173486158074311</c:v>
                </c:pt>
                <c:pt idx="396">
                  <c:v>69.30310008673905</c:v>
                </c:pt>
                <c:pt idx="397">
                  <c:v>68.33076848820258</c:v>
                </c:pt>
                <c:pt idx="398">
                  <c:v>67.401533314110566</c:v>
                </c:pt>
                <c:pt idx="399">
                  <c:v>66.42429364872774</c:v>
                </c:pt>
                <c:pt idx="400">
                  <c:v>65.333487071390962</c:v>
                </c:pt>
                <c:pt idx="401">
                  <c:v>64.31979056049866</c:v>
                </c:pt>
                <c:pt idx="402">
                  <c:v>63.221415739124893</c:v>
                </c:pt>
                <c:pt idx="403">
                  <c:v>62.160157386913419</c:v>
                </c:pt>
                <c:pt idx="404">
                  <c:v>61.04118256800632</c:v>
                </c:pt>
                <c:pt idx="405">
                  <c:v>59.855946628361359</c:v>
                </c:pt>
                <c:pt idx="406">
                  <c:v>58.812615093770518</c:v>
                </c:pt>
                <c:pt idx="407">
                  <c:v>57.582833330019433</c:v>
                </c:pt>
                <c:pt idx="408">
                  <c:v>56.500983648755998</c:v>
                </c:pt>
                <c:pt idx="409">
                  <c:v>55.52806187680126</c:v>
                </c:pt>
                <c:pt idx="410">
                  <c:v>54.235885567287404</c:v>
                </c:pt>
                <c:pt idx="411">
                  <c:v>52.979510825246848</c:v>
                </c:pt>
                <c:pt idx="412">
                  <c:v>51.714756346453214</c:v>
                </c:pt>
                <c:pt idx="413">
                  <c:v>50.595113224035977</c:v>
                </c:pt>
                <c:pt idx="414">
                  <c:v>49.277220533566656</c:v>
                </c:pt>
                <c:pt idx="415">
                  <c:v>47.783162425797428</c:v>
                </c:pt>
                <c:pt idx="416">
                  <c:v>46.238591552737915</c:v>
                </c:pt>
                <c:pt idx="417">
                  <c:v>44.707981121028652</c:v>
                </c:pt>
                <c:pt idx="418">
                  <c:v>43.117063495667686</c:v>
                </c:pt>
                <c:pt idx="419">
                  <c:v>41.496831967201302</c:v>
                </c:pt>
                <c:pt idx="420">
                  <c:v>39.676280901038339</c:v>
                </c:pt>
                <c:pt idx="421">
                  <c:v>37.623596777179309</c:v>
                </c:pt>
                <c:pt idx="422">
                  <c:v>35.837330590025786</c:v>
                </c:pt>
                <c:pt idx="423">
                  <c:v>34.455316210073619</c:v>
                </c:pt>
                <c:pt idx="424">
                  <c:v>32.805623243679214</c:v>
                </c:pt>
                <c:pt idx="425">
                  <c:v>31.161239767624487</c:v>
                </c:pt>
                <c:pt idx="426">
                  <c:v>29.615655603698052</c:v>
                </c:pt>
                <c:pt idx="427">
                  <c:v>28.187815206004107</c:v>
                </c:pt>
                <c:pt idx="428">
                  <c:v>26.944519973739112</c:v>
                </c:pt>
                <c:pt idx="429">
                  <c:v>25.894225578187793</c:v>
                </c:pt>
                <c:pt idx="430">
                  <c:v>24.6804655569501</c:v>
                </c:pt>
                <c:pt idx="431">
                  <c:v>23.437706268903021</c:v>
                </c:pt>
                <c:pt idx="432">
                  <c:v>22.287989829808211</c:v>
                </c:pt>
                <c:pt idx="433">
                  <c:v>21.43601877540825</c:v>
                </c:pt>
                <c:pt idx="434">
                  <c:v>20.46838694989426</c:v>
                </c:pt>
                <c:pt idx="435">
                  <c:v>19.381175710523152</c:v>
                </c:pt>
                <c:pt idx="436">
                  <c:v>18.297199634854621</c:v>
                </c:pt>
                <c:pt idx="437">
                  <c:v>17.181058567532734</c:v>
                </c:pt>
                <c:pt idx="438">
                  <c:v>16.424066903097092</c:v>
                </c:pt>
                <c:pt idx="439">
                  <c:v>15.658635846375192</c:v>
                </c:pt>
                <c:pt idx="440">
                  <c:v>14.628382740843739</c:v>
                </c:pt>
                <c:pt idx="441">
                  <c:v>13.503040660727248</c:v>
                </c:pt>
                <c:pt idx="442">
                  <c:v>12.575185470190224</c:v>
                </c:pt>
                <c:pt idx="443">
                  <c:v>11.891290854493516</c:v>
                </c:pt>
                <c:pt idx="444">
                  <c:v>11.029400595654719</c:v>
                </c:pt>
                <c:pt idx="445">
                  <c:v>10.184947873268138</c:v>
                </c:pt>
                <c:pt idx="446">
                  <c:v>9.2956661609345712</c:v>
                </c:pt>
                <c:pt idx="447">
                  <c:v>8.5478657441696395</c:v>
                </c:pt>
                <c:pt idx="448">
                  <c:v>7.8376325666987263</c:v>
                </c:pt>
                <c:pt idx="449">
                  <c:v>7.1335561735666548</c:v>
                </c:pt>
                <c:pt idx="450">
                  <c:v>6.3779938677642996</c:v>
                </c:pt>
                <c:pt idx="451">
                  <c:v>5.4780747491093038</c:v>
                </c:pt>
                <c:pt idx="452">
                  <c:v>4.5664143430853184</c:v>
                </c:pt>
                <c:pt idx="453">
                  <c:v>3.8000163661838235</c:v>
                </c:pt>
                <c:pt idx="454">
                  <c:v>2.9963020342680604</c:v>
                </c:pt>
                <c:pt idx="455">
                  <c:v>2.2316971202232838</c:v>
                </c:pt>
                <c:pt idx="456">
                  <c:v>1.5476988979727331</c:v>
                </c:pt>
                <c:pt idx="457">
                  <c:v>1.0059074976988891</c:v>
                </c:pt>
                <c:pt idx="458">
                  <c:v>0.71528330138769669</c:v>
                </c:pt>
                <c:pt idx="459">
                  <c:v>0.49025721019161789</c:v>
                </c:pt>
                <c:pt idx="460">
                  <c:v>0.3451746014344208</c:v>
                </c:pt>
                <c:pt idx="461">
                  <c:v>0.26315128844157049</c:v>
                </c:pt>
                <c:pt idx="462">
                  <c:v>0.21512956757708904</c:v>
                </c:pt>
                <c:pt idx="463">
                  <c:v>0.16976121425371288</c:v>
                </c:pt>
                <c:pt idx="464">
                  <c:v>0.14499622392761063</c:v>
                </c:pt>
                <c:pt idx="465">
                  <c:v>0.10713662276260899</c:v>
                </c:pt>
                <c:pt idx="466">
                  <c:v>8.6898335827131801E-2</c:v>
                </c:pt>
                <c:pt idx="467">
                  <c:v>7.9771433185114829E-2</c:v>
                </c:pt>
                <c:pt idx="468">
                  <c:v>5.4090536271335914E-2</c:v>
                </c:pt>
                <c:pt idx="469">
                  <c:v>4.9434814980898432E-2</c:v>
                </c:pt>
                <c:pt idx="470">
                  <c:v>3.5818614986104801E-2</c:v>
                </c:pt>
                <c:pt idx="471">
                  <c:v>2.7486115233809498E-2</c:v>
                </c:pt>
                <c:pt idx="472">
                  <c:v>2.9452408840102185E-2</c:v>
                </c:pt>
                <c:pt idx="473">
                  <c:v>2.3931012524928092E-2</c:v>
                </c:pt>
                <c:pt idx="474">
                  <c:v>3.6967553821467748E-2</c:v>
                </c:pt>
                <c:pt idx="475">
                  <c:v>2.9225546901633394E-2</c:v>
                </c:pt>
                <c:pt idx="476">
                  <c:v>3.686246298927038E-2</c:v>
                </c:pt>
                <c:pt idx="477">
                  <c:v>2.5687378742279419E-2</c:v>
                </c:pt>
                <c:pt idx="478">
                  <c:v>3.0195166403098724E-2</c:v>
                </c:pt>
                <c:pt idx="479">
                  <c:v>2.1956198677402883E-2</c:v>
                </c:pt>
                <c:pt idx="480">
                  <c:v>2.3361651868775691E-2</c:v>
                </c:pt>
                <c:pt idx="481">
                  <c:v>2.6758063089642386E-2</c:v>
                </c:pt>
                <c:pt idx="482">
                  <c:v>1.9992956342422662E-2</c:v>
                </c:pt>
                <c:pt idx="483">
                  <c:v>2.9511597117100264E-2</c:v>
                </c:pt>
                <c:pt idx="484">
                  <c:v>2.8008507521089316E-2</c:v>
                </c:pt>
                <c:pt idx="485">
                  <c:v>2.1815719463967976E-2</c:v>
                </c:pt>
                <c:pt idx="486">
                  <c:v>2.4238127104607165E-2</c:v>
                </c:pt>
                <c:pt idx="487">
                  <c:v>2.8367493701704407E-2</c:v>
                </c:pt>
                <c:pt idx="488">
                  <c:v>2.2616927925624565E-2</c:v>
                </c:pt>
                <c:pt idx="489">
                  <c:v>2.6006244950074937E-2</c:v>
                </c:pt>
                <c:pt idx="490">
                  <c:v>1.8555661873708454E-2</c:v>
                </c:pt>
                <c:pt idx="491">
                  <c:v>2.3583021516606847E-2</c:v>
                </c:pt>
                <c:pt idx="492">
                  <c:v>2.3320569899291922E-2</c:v>
                </c:pt>
                <c:pt idx="493">
                  <c:v>2.8711509574266224E-2</c:v>
                </c:pt>
                <c:pt idx="494">
                  <c:v>2.4036289820482476E-2</c:v>
                </c:pt>
                <c:pt idx="495">
                  <c:v>2.3619310441573768E-2</c:v>
                </c:pt>
                <c:pt idx="496">
                  <c:v>2.9162502140136565E-2</c:v>
                </c:pt>
                <c:pt idx="497">
                  <c:v>1.2738612315229658E-2</c:v>
                </c:pt>
                <c:pt idx="498">
                  <c:v>2.0309822269703393E-2</c:v>
                </c:pt>
                <c:pt idx="499">
                  <c:v>1.4041961318889974E-2</c:v>
                </c:pt>
                <c:pt idx="500">
                  <c:v>2.283829121429419E-2</c:v>
                </c:pt>
                <c:pt idx="501">
                  <c:v>2.1900087085611458E-2</c:v>
                </c:pt>
                <c:pt idx="502">
                  <c:v>1.5904695024150817E-2</c:v>
                </c:pt>
                <c:pt idx="503">
                  <c:v>1.719717705120823E-2</c:v>
                </c:pt>
                <c:pt idx="504">
                  <c:v>1.9264332089861447E-2</c:v>
                </c:pt>
                <c:pt idx="505">
                  <c:v>1.5733199859257717E-2</c:v>
                </c:pt>
                <c:pt idx="506">
                  <c:v>1.7144041512883106E-2</c:v>
                </c:pt>
                <c:pt idx="507">
                  <c:v>1.7951923567594473E-2</c:v>
                </c:pt>
                <c:pt idx="508">
                  <c:v>1.9563990126052769E-2</c:v>
                </c:pt>
                <c:pt idx="509">
                  <c:v>1.6756110647313735E-2</c:v>
                </c:pt>
                <c:pt idx="510">
                  <c:v>1.8527323197508477E-2</c:v>
                </c:pt>
                <c:pt idx="511">
                  <c:v>2.2797902154521602E-2</c:v>
                </c:pt>
                <c:pt idx="512">
                  <c:v>1.3830420352435169E-2</c:v>
                </c:pt>
                <c:pt idx="513">
                  <c:v>1.5838929553981269E-2</c:v>
                </c:pt>
                <c:pt idx="514">
                  <c:v>1.7599587670692543E-2</c:v>
                </c:pt>
                <c:pt idx="515">
                  <c:v>2.2651989987455354E-2</c:v>
                </c:pt>
                <c:pt idx="516">
                  <c:v>2.0450155267927039E-2</c:v>
                </c:pt>
                <c:pt idx="517">
                  <c:v>1.6413861961850483E-2</c:v>
                </c:pt>
                <c:pt idx="518">
                  <c:v>1.8263723120172333E-2</c:v>
                </c:pt>
                <c:pt idx="519">
                  <c:v>2.0932022882617536E-2</c:v>
                </c:pt>
                <c:pt idx="520">
                  <c:v>1.2125993536740249E-2</c:v>
                </c:pt>
                <c:pt idx="521">
                  <c:v>2.1400611100542893E-2</c:v>
                </c:pt>
                <c:pt idx="522">
                  <c:v>1.9397890840538033E-2</c:v>
                </c:pt>
                <c:pt idx="523">
                  <c:v>1.609402527092476E-2</c:v>
                </c:pt>
                <c:pt idx="524">
                  <c:v>1.0394343672708998E-2</c:v>
                </c:pt>
                <c:pt idx="525">
                  <c:v>1.9813785328288865E-2</c:v>
                </c:pt>
                <c:pt idx="526">
                  <c:v>1.5743844344838928E-2</c:v>
                </c:pt>
                <c:pt idx="527">
                  <c:v>1.426804348081858E-2</c:v>
                </c:pt>
                <c:pt idx="528">
                  <c:v>1.0391929142306217E-2</c:v>
                </c:pt>
                <c:pt idx="529">
                  <c:v>1.5294130561985225E-2</c:v>
                </c:pt>
                <c:pt idx="530">
                  <c:v>1.4755430927345379E-2</c:v>
                </c:pt>
                <c:pt idx="531">
                  <c:v>7.3147814255301487E-3</c:v>
                </c:pt>
                <c:pt idx="532">
                  <c:v>1.8615271823408292E-2</c:v>
                </c:pt>
                <c:pt idx="533">
                  <c:v>1.5085152451385008E-2</c:v>
                </c:pt>
                <c:pt idx="534">
                  <c:v>1.7786830781498657E-2</c:v>
                </c:pt>
                <c:pt idx="535">
                  <c:v>1.0911652630555465E-2</c:v>
                </c:pt>
                <c:pt idx="536">
                  <c:v>1.9651839166800533E-2</c:v>
                </c:pt>
                <c:pt idx="537">
                  <c:v>1.7273796779657624E-2</c:v>
                </c:pt>
                <c:pt idx="538">
                  <c:v>2.9351930936850221E-2</c:v>
                </c:pt>
                <c:pt idx="539">
                  <c:v>2.0448491909213534E-2</c:v>
                </c:pt>
                <c:pt idx="540">
                  <c:v>1.1159716658568925E-2</c:v>
                </c:pt>
                <c:pt idx="541">
                  <c:v>1.3646996640498878E-2</c:v>
                </c:pt>
                <c:pt idx="542">
                  <c:v>1.2919815382933953E-2</c:v>
                </c:pt>
                <c:pt idx="543">
                  <c:v>1.5877197566049876E-2</c:v>
                </c:pt>
                <c:pt idx="544">
                  <c:v>1.4390670639440625E-2</c:v>
                </c:pt>
                <c:pt idx="545">
                  <c:v>1.3766424196668669E-2</c:v>
                </c:pt>
                <c:pt idx="546">
                  <c:v>1.631619694667346E-2</c:v>
                </c:pt>
                <c:pt idx="547">
                  <c:v>1.3156196644928401E-2</c:v>
                </c:pt>
                <c:pt idx="548">
                  <c:v>1.1842084504426207E-2</c:v>
                </c:pt>
                <c:pt idx="549">
                  <c:v>1.517460446725168E-2</c:v>
                </c:pt>
                <c:pt idx="550">
                  <c:v>1.0439633845203713E-2</c:v>
                </c:pt>
                <c:pt idx="551">
                  <c:v>1.8639940501218456E-2</c:v>
                </c:pt>
                <c:pt idx="552">
                  <c:v>1.243281146551572E-2</c:v>
                </c:pt>
                <c:pt idx="553">
                  <c:v>1.3808141843409887E-2</c:v>
                </c:pt>
                <c:pt idx="554">
                  <c:v>1.4604635663664539E-2</c:v>
                </c:pt>
                <c:pt idx="555">
                  <c:v>1.5530115587924017E-2</c:v>
                </c:pt>
                <c:pt idx="556">
                  <c:v>2.2004264655756393E-2</c:v>
                </c:pt>
                <c:pt idx="557">
                  <c:v>1.7082825402795616E-2</c:v>
                </c:pt>
                <c:pt idx="558">
                  <c:v>1.1282638349890859E-2</c:v>
                </c:pt>
                <c:pt idx="559">
                  <c:v>2.1200076966740724E-2</c:v>
                </c:pt>
                <c:pt idx="560">
                  <c:v>2.3382502205680295E-2</c:v>
                </c:pt>
                <c:pt idx="561">
                  <c:v>1.1566195648903968E-2</c:v>
                </c:pt>
                <c:pt idx="562">
                  <c:v>1.4296425590433062E-2</c:v>
                </c:pt>
                <c:pt idx="563">
                  <c:v>1.3168409147304065E-2</c:v>
                </c:pt>
                <c:pt idx="564">
                  <c:v>1.289226919022125E-2</c:v>
                </c:pt>
                <c:pt idx="565">
                  <c:v>9.5327868091239446E-3</c:v>
                </c:pt>
                <c:pt idx="566">
                  <c:v>9.6591909741016307E-3</c:v>
                </c:pt>
                <c:pt idx="567">
                  <c:v>2.241824361389292E-2</c:v>
                </c:pt>
                <c:pt idx="568">
                  <c:v>1.11551185638751E-2</c:v>
                </c:pt>
                <c:pt idx="569">
                  <c:v>1.5778724175169744E-2</c:v>
                </c:pt>
                <c:pt idx="570">
                  <c:v>1.6020563827441634E-2</c:v>
                </c:pt>
                <c:pt idx="571">
                  <c:v>1.4805029952792932E-2</c:v>
                </c:pt>
                <c:pt idx="572">
                  <c:v>2.226722905583509E-2</c:v>
                </c:pt>
                <c:pt idx="573">
                  <c:v>2.2768097173983703E-2</c:v>
                </c:pt>
                <c:pt idx="574">
                  <c:v>1.5211844797864226E-2</c:v>
                </c:pt>
                <c:pt idx="575">
                  <c:v>1.9763873748345918E-2</c:v>
                </c:pt>
                <c:pt idx="576">
                  <c:v>1.7561099294906728E-2</c:v>
                </c:pt>
                <c:pt idx="577">
                  <c:v>1.7731482004691365E-2</c:v>
                </c:pt>
                <c:pt idx="578">
                  <c:v>2.0093459670944776E-2</c:v>
                </c:pt>
                <c:pt idx="579">
                  <c:v>2.5682867525790555E-2</c:v>
                </c:pt>
                <c:pt idx="580">
                  <c:v>2.2170442333010083E-2</c:v>
                </c:pt>
                <c:pt idx="581">
                  <c:v>2.4119038574791217E-2</c:v>
                </c:pt>
                <c:pt idx="582">
                  <c:v>1.9992013411867088E-2</c:v>
                </c:pt>
                <c:pt idx="583">
                  <c:v>2.0893549329707335E-2</c:v>
                </c:pt>
                <c:pt idx="584">
                  <c:v>2.1556903944682678E-2</c:v>
                </c:pt>
                <c:pt idx="585">
                  <c:v>2.0326735637193678E-2</c:v>
                </c:pt>
                <c:pt idx="586">
                  <c:v>1.8984854812957086E-2</c:v>
                </c:pt>
                <c:pt idx="587">
                  <c:v>1.6498895987218824E-2</c:v>
                </c:pt>
                <c:pt idx="588">
                  <c:v>2.2197215119720091E-2</c:v>
                </c:pt>
                <c:pt idx="589">
                  <c:v>1.9750164226540884E-2</c:v>
                </c:pt>
                <c:pt idx="590">
                  <c:v>2.3933038230713025E-2</c:v>
                </c:pt>
                <c:pt idx="591">
                  <c:v>2.155716033606456E-2</c:v>
                </c:pt>
                <c:pt idx="592">
                  <c:v>2.617312188482537E-2</c:v>
                </c:pt>
                <c:pt idx="593">
                  <c:v>2.1070467903801505E-2</c:v>
                </c:pt>
                <c:pt idx="594">
                  <c:v>2.246339181782217E-2</c:v>
                </c:pt>
                <c:pt idx="595">
                  <c:v>2.017505995385634E-2</c:v>
                </c:pt>
                <c:pt idx="596">
                  <c:v>2.2905128868674518E-2</c:v>
                </c:pt>
                <c:pt idx="597">
                  <c:v>1.8479733974254058E-2</c:v>
                </c:pt>
                <c:pt idx="598">
                  <c:v>2.3074561242153752E-2</c:v>
                </c:pt>
                <c:pt idx="599">
                  <c:v>2.9074078875066172E-2</c:v>
                </c:pt>
                <c:pt idx="600">
                  <c:v>3.2793089882357504E-2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59A-4175-8ED6-D77387F7351E}"/>
            </c:ext>
          </c:extLst>
        </c:ser>
        <c:ser>
          <c:idx val="7"/>
          <c:order val="7"/>
          <c:tx>
            <c:strRef>
              <c:f>'OR2-22_Air_Measurements'!$AP$1</c:f>
              <c:strCache>
                <c:ptCount val="1"/>
                <c:pt idx="0">
                  <c:v>OR1-22_5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'OR2-22_Air_Measurements'!$AP$3:$AP$603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'OR2-22_Air_Measurements'!$AQ$3:$AQ$603</c:f>
              <c:numCache>
                <c:formatCode>General</c:formatCode>
                <c:ptCount val="601"/>
                <c:pt idx="0">
                  <c:v>100</c:v>
                </c:pt>
                <c:pt idx="1">
                  <c:v>100.11668124984368</c:v>
                </c:pt>
                <c:pt idx="2">
                  <c:v>100.22464226169249</c:v>
                </c:pt>
                <c:pt idx="3">
                  <c:v>100.08131733942155</c:v>
                </c:pt>
                <c:pt idx="4">
                  <c:v>100.20750587672666</c:v>
                </c:pt>
                <c:pt idx="5">
                  <c:v>100.00686886994463</c:v>
                </c:pt>
                <c:pt idx="6">
                  <c:v>100.27146322932464</c:v>
                </c:pt>
                <c:pt idx="7">
                  <c:v>100.26140142707473</c:v>
                </c:pt>
                <c:pt idx="8">
                  <c:v>100.23275432936242</c:v>
                </c:pt>
                <c:pt idx="9">
                  <c:v>100.28348374586631</c:v>
                </c:pt>
                <c:pt idx="10">
                  <c:v>100.31738982469437</c:v>
                </c:pt>
                <c:pt idx="11">
                  <c:v>100.19579840747497</c:v>
                </c:pt>
                <c:pt idx="12">
                  <c:v>100.30411716588418</c:v>
                </c:pt>
                <c:pt idx="13">
                  <c:v>100.19837422491207</c:v>
                </c:pt>
                <c:pt idx="14">
                  <c:v>100.2610078906186</c:v>
                </c:pt>
                <c:pt idx="15">
                  <c:v>100.23376498068673</c:v>
                </c:pt>
                <c:pt idx="16">
                  <c:v>100.12214593200785</c:v>
                </c:pt>
                <c:pt idx="17">
                  <c:v>100.13841476661808</c:v>
                </c:pt>
                <c:pt idx="18">
                  <c:v>100.15725048584507</c:v>
                </c:pt>
                <c:pt idx="19">
                  <c:v>100.15909290935207</c:v>
                </c:pt>
                <c:pt idx="20">
                  <c:v>100.03446953815973</c:v>
                </c:pt>
                <c:pt idx="21">
                  <c:v>99.990054465089145</c:v>
                </c:pt>
                <c:pt idx="22">
                  <c:v>100.16581867832798</c:v>
                </c:pt>
                <c:pt idx="23">
                  <c:v>100.01092936432833</c:v>
                </c:pt>
                <c:pt idx="24">
                  <c:v>99.946041849572211</c:v>
                </c:pt>
                <c:pt idx="25">
                  <c:v>99.887039387066068</c:v>
                </c:pt>
                <c:pt idx="26">
                  <c:v>99.681161288254742</c:v>
                </c:pt>
                <c:pt idx="27">
                  <c:v>99.721193886831273</c:v>
                </c:pt>
                <c:pt idx="28">
                  <c:v>99.616246939868958</c:v>
                </c:pt>
                <c:pt idx="29">
                  <c:v>99.604101211444984</c:v>
                </c:pt>
                <c:pt idx="30">
                  <c:v>99.37803688460842</c:v>
                </c:pt>
                <c:pt idx="31">
                  <c:v>99.284555927676479</c:v>
                </c:pt>
                <c:pt idx="32">
                  <c:v>99.231796263980712</c:v>
                </c:pt>
                <c:pt idx="33">
                  <c:v>99.060906439944688</c:v>
                </c:pt>
                <c:pt idx="34">
                  <c:v>98.938626339788456</c:v>
                </c:pt>
                <c:pt idx="35">
                  <c:v>98.676071172143537</c:v>
                </c:pt>
                <c:pt idx="36">
                  <c:v>98.650375539238013</c:v>
                </c:pt>
                <c:pt idx="37">
                  <c:v>98.622488657362595</c:v>
                </c:pt>
                <c:pt idx="38">
                  <c:v>98.3029254962305</c:v>
                </c:pt>
                <c:pt idx="39">
                  <c:v>98.253797012289397</c:v>
                </c:pt>
                <c:pt idx="40">
                  <c:v>98.154878218545804</c:v>
                </c:pt>
                <c:pt idx="41">
                  <c:v>98.200178731058429</c:v>
                </c:pt>
                <c:pt idx="42">
                  <c:v>98.167936220041483</c:v>
                </c:pt>
                <c:pt idx="43">
                  <c:v>98.269314563883114</c:v>
                </c:pt>
                <c:pt idx="44">
                  <c:v>98.276550124931376</c:v>
                </c:pt>
                <c:pt idx="45">
                  <c:v>98.370853909502799</c:v>
                </c:pt>
                <c:pt idx="46">
                  <c:v>98.471579360303352</c:v>
                </c:pt>
                <c:pt idx="47">
                  <c:v>98.698654350187098</c:v>
                </c:pt>
                <c:pt idx="48">
                  <c:v>98.70837629496306</c:v>
                </c:pt>
                <c:pt idx="49">
                  <c:v>98.864857608705165</c:v>
                </c:pt>
                <c:pt idx="50">
                  <c:v>98.911124061548819</c:v>
                </c:pt>
                <c:pt idx="51">
                  <c:v>99.130498397582386</c:v>
                </c:pt>
                <c:pt idx="52">
                  <c:v>99.094159602285956</c:v>
                </c:pt>
                <c:pt idx="53">
                  <c:v>99.119971514253393</c:v>
                </c:pt>
                <c:pt idx="54">
                  <c:v>99.201485610180157</c:v>
                </c:pt>
                <c:pt idx="55">
                  <c:v>99.358655595136213</c:v>
                </c:pt>
                <c:pt idx="56">
                  <c:v>99.382732394669617</c:v>
                </c:pt>
                <c:pt idx="57">
                  <c:v>99.48401236025866</c:v>
                </c:pt>
                <c:pt idx="58">
                  <c:v>99.48401236025866</c:v>
                </c:pt>
                <c:pt idx="59">
                  <c:v>99.493743249577847</c:v>
                </c:pt>
                <c:pt idx="60">
                  <c:v>99.611417273382244</c:v>
                </c:pt>
                <c:pt idx="61">
                  <c:v>99.679792878647191</c:v>
                </c:pt>
                <c:pt idx="62">
                  <c:v>99.646119346220104</c:v>
                </c:pt>
                <c:pt idx="63">
                  <c:v>99.708967657518286</c:v>
                </c:pt>
                <c:pt idx="64">
                  <c:v>99.617284424822927</c:v>
                </c:pt>
                <c:pt idx="65">
                  <c:v>99.646843795606969</c:v>
                </c:pt>
                <c:pt idx="66">
                  <c:v>99.605487510139</c:v>
                </c:pt>
                <c:pt idx="67">
                  <c:v>99.632632041818241</c:v>
                </c:pt>
                <c:pt idx="68">
                  <c:v>99.638168280328216</c:v>
                </c:pt>
                <c:pt idx="69">
                  <c:v>99.500057604734025</c:v>
                </c:pt>
                <c:pt idx="70">
                  <c:v>99.495952375911315</c:v>
                </c:pt>
                <c:pt idx="71">
                  <c:v>99.402847078071915</c:v>
                </c:pt>
                <c:pt idx="72">
                  <c:v>99.267652089111607</c:v>
                </c:pt>
                <c:pt idx="73">
                  <c:v>99.186996598997212</c:v>
                </c:pt>
                <c:pt idx="74">
                  <c:v>98.963186109487395</c:v>
                </c:pt>
                <c:pt idx="75">
                  <c:v>98.778379678143324</c:v>
                </c:pt>
                <c:pt idx="76">
                  <c:v>98.242313133172601</c:v>
                </c:pt>
                <c:pt idx="77">
                  <c:v>97.859168255089358</c:v>
                </c:pt>
                <c:pt idx="78">
                  <c:v>97.249324022769244</c:v>
                </c:pt>
                <c:pt idx="79">
                  <c:v>96.505143419024023</c:v>
                </c:pt>
                <c:pt idx="80">
                  <c:v>95.775165624524291</c:v>
                </c:pt>
                <c:pt idx="81">
                  <c:v>95.066268442035067</c:v>
                </c:pt>
                <c:pt idx="82">
                  <c:v>94.434377669096236</c:v>
                </c:pt>
                <c:pt idx="83">
                  <c:v>94.013606075275177</c:v>
                </c:pt>
                <c:pt idx="84">
                  <c:v>93.788686556188438</c:v>
                </c:pt>
                <c:pt idx="85">
                  <c:v>93.819927360424288</c:v>
                </c:pt>
                <c:pt idx="86">
                  <c:v>94.06697393274159</c:v>
                </c:pt>
                <c:pt idx="87">
                  <c:v>94.526114569050932</c:v>
                </c:pt>
                <c:pt idx="88">
                  <c:v>94.962654126507402</c:v>
                </c:pt>
                <c:pt idx="89">
                  <c:v>95.511242047271793</c:v>
                </c:pt>
                <c:pt idx="90">
                  <c:v>96.024895337074511</c:v>
                </c:pt>
                <c:pt idx="91">
                  <c:v>96.435721384261868</c:v>
                </c:pt>
                <c:pt idx="92">
                  <c:v>96.881133236948031</c:v>
                </c:pt>
                <c:pt idx="93">
                  <c:v>97.176637487633172</c:v>
                </c:pt>
                <c:pt idx="94">
                  <c:v>97.565372271485714</c:v>
                </c:pt>
                <c:pt idx="95">
                  <c:v>97.801051220302412</c:v>
                </c:pt>
                <c:pt idx="96">
                  <c:v>97.989944991382714</c:v>
                </c:pt>
                <c:pt idx="97">
                  <c:v>98.24106100262695</c:v>
                </c:pt>
                <c:pt idx="98">
                  <c:v>98.359584675977644</c:v>
                </c:pt>
                <c:pt idx="99">
                  <c:v>98.569085033446143</c:v>
                </c:pt>
                <c:pt idx="100">
                  <c:v>98.65577760959961</c:v>
                </c:pt>
                <c:pt idx="101">
                  <c:v>98.683449834160513</c:v>
                </c:pt>
                <c:pt idx="102">
                  <c:v>98.743704438935154</c:v>
                </c:pt>
                <c:pt idx="103">
                  <c:v>98.879972679299499</c:v>
                </c:pt>
                <c:pt idx="104">
                  <c:v>98.909397893658024</c:v>
                </c:pt>
                <c:pt idx="105">
                  <c:v>98.946970942136502</c:v>
                </c:pt>
                <c:pt idx="106">
                  <c:v>98.975367616084256</c:v>
                </c:pt>
                <c:pt idx="107">
                  <c:v>98.996206748873419</c:v>
                </c:pt>
                <c:pt idx="108">
                  <c:v>98.956657108739563</c:v>
                </c:pt>
                <c:pt idx="109">
                  <c:v>98.994811505636179</c:v>
                </c:pt>
                <c:pt idx="110">
                  <c:v>99.039798982581658</c:v>
                </c:pt>
                <c:pt idx="111">
                  <c:v>99.019004572508635</c:v>
                </c:pt>
                <c:pt idx="112">
                  <c:v>99.048778600607179</c:v>
                </c:pt>
                <c:pt idx="113">
                  <c:v>99.031195023648721</c:v>
                </c:pt>
                <c:pt idx="114">
                  <c:v>98.997226344740952</c:v>
                </c:pt>
                <c:pt idx="115">
                  <c:v>99.100572335694736</c:v>
                </c:pt>
                <c:pt idx="116">
                  <c:v>98.998845178113072</c:v>
                </c:pt>
                <c:pt idx="117">
                  <c:v>98.975090346967164</c:v>
                </c:pt>
                <c:pt idx="118">
                  <c:v>99.034003387486777</c:v>
                </c:pt>
                <c:pt idx="119">
                  <c:v>98.959152437010488</c:v>
                </c:pt>
                <c:pt idx="120">
                  <c:v>98.984874903545702</c:v>
                </c:pt>
                <c:pt idx="121">
                  <c:v>98.973525180854395</c:v>
                </c:pt>
                <c:pt idx="122">
                  <c:v>98.949895573313611</c:v>
                </c:pt>
                <c:pt idx="123">
                  <c:v>98.904800761849444</c:v>
                </c:pt>
                <c:pt idx="124">
                  <c:v>98.840074237148471</c:v>
                </c:pt>
                <c:pt idx="125">
                  <c:v>98.883103023247912</c:v>
                </c:pt>
                <c:pt idx="126">
                  <c:v>98.776608799259265</c:v>
                </c:pt>
                <c:pt idx="127">
                  <c:v>98.808931811165223</c:v>
                </c:pt>
                <c:pt idx="128">
                  <c:v>98.796222623409591</c:v>
                </c:pt>
                <c:pt idx="129">
                  <c:v>98.751861217598346</c:v>
                </c:pt>
                <c:pt idx="130">
                  <c:v>98.681643177103538</c:v>
                </c:pt>
                <c:pt idx="131">
                  <c:v>98.722713260634066</c:v>
                </c:pt>
                <c:pt idx="132">
                  <c:v>98.625663724027135</c:v>
                </c:pt>
                <c:pt idx="133">
                  <c:v>98.629214426338507</c:v>
                </c:pt>
                <c:pt idx="134">
                  <c:v>98.533130818339771</c:v>
                </c:pt>
                <c:pt idx="135">
                  <c:v>98.526557106598688</c:v>
                </c:pt>
                <c:pt idx="136">
                  <c:v>98.474825971590832</c:v>
                </c:pt>
                <c:pt idx="137">
                  <c:v>98.421529670470207</c:v>
                </c:pt>
                <c:pt idx="138">
                  <c:v>98.473332350100989</c:v>
                </c:pt>
                <c:pt idx="139">
                  <c:v>98.392193901543919</c:v>
                </c:pt>
                <c:pt idx="140">
                  <c:v>98.289465025458313</c:v>
                </c:pt>
                <c:pt idx="141">
                  <c:v>98.260397569383045</c:v>
                </c:pt>
                <c:pt idx="142">
                  <c:v>98.184383922070481</c:v>
                </c:pt>
                <c:pt idx="143">
                  <c:v>98.167936220041483</c:v>
                </c:pt>
                <c:pt idx="144">
                  <c:v>98.107645837093941</c:v>
                </c:pt>
                <c:pt idx="145">
                  <c:v>98.057193666261412</c:v>
                </c:pt>
                <c:pt idx="146">
                  <c:v>97.968023650923442</c:v>
                </c:pt>
                <c:pt idx="147">
                  <c:v>97.903771151844808</c:v>
                </c:pt>
                <c:pt idx="148">
                  <c:v>97.885955040208231</c:v>
                </c:pt>
                <c:pt idx="149">
                  <c:v>97.787975341443143</c:v>
                </c:pt>
                <c:pt idx="150">
                  <c:v>97.761617859230455</c:v>
                </c:pt>
                <c:pt idx="151">
                  <c:v>97.701703123652621</c:v>
                </c:pt>
                <c:pt idx="152">
                  <c:v>97.673825198043289</c:v>
                </c:pt>
                <c:pt idx="153">
                  <c:v>97.591202060816741</c:v>
                </c:pt>
                <c:pt idx="154">
                  <c:v>97.578922175967278</c:v>
                </c:pt>
                <c:pt idx="155">
                  <c:v>97.501513297140349</c:v>
                </c:pt>
                <c:pt idx="156">
                  <c:v>97.406261473047195</c:v>
                </c:pt>
                <c:pt idx="157">
                  <c:v>97.387121674519165</c:v>
                </c:pt>
                <c:pt idx="158">
                  <c:v>97.414945932869159</c:v>
                </c:pt>
                <c:pt idx="159">
                  <c:v>97.346105246525141</c:v>
                </c:pt>
                <c:pt idx="160">
                  <c:v>97.340032382313169</c:v>
                </c:pt>
                <c:pt idx="161">
                  <c:v>97.380521117425545</c:v>
                </c:pt>
                <c:pt idx="162">
                  <c:v>97.258196306276048</c:v>
                </c:pt>
                <c:pt idx="163">
                  <c:v>97.210194752721193</c:v>
                </c:pt>
                <c:pt idx="164">
                  <c:v>97.162819270300588</c:v>
                </c:pt>
                <c:pt idx="165">
                  <c:v>97.116320282778815</c:v>
                </c:pt>
                <c:pt idx="166">
                  <c:v>97.065385153503627</c:v>
                </c:pt>
                <c:pt idx="167">
                  <c:v>97.068891133098873</c:v>
                </c:pt>
                <c:pt idx="168">
                  <c:v>97.007286007803103</c:v>
                </c:pt>
                <c:pt idx="169">
                  <c:v>97.019458558133891</c:v>
                </c:pt>
                <c:pt idx="170">
                  <c:v>96.879800605513353</c:v>
                </c:pt>
                <c:pt idx="171">
                  <c:v>96.823660162381771</c:v>
                </c:pt>
                <c:pt idx="172">
                  <c:v>96.776266790874715</c:v>
                </c:pt>
                <c:pt idx="173">
                  <c:v>96.704698229858792</c:v>
                </c:pt>
                <c:pt idx="174">
                  <c:v>96.627530841976068</c:v>
                </c:pt>
                <c:pt idx="175">
                  <c:v>96.596638839757389</c:v>
                </c:pt>
                <c:pt idx="176">
                  <c:v>96.549665826613293</c:v>
                </c:pt>
                <c:pt idx="177">
                  <c:v>96.451051112170731</c:v>
                </c:pt>
                <c:pt idx="178">
                  <c:v>96.472766739858699</c:v>
                </c:pt>
                <c:pt idx="179">
                  <c:v>96.367327889910484</c:v>
                </c:pt>
                <c:pt idx="180">
                  <c:v>96.374196759855124</c:v>
                </c:pt>
                <c:pt idx="181">
                  <c:v>96.157684431473271</c:v>
                </c:pt>
                <c:pt idx="182">
                  <c:v>96.228349663960699</c:v>
                </c:pt>
                <c:pt idx="183">
                  <c:v>96.131344850069894</c:v>
                </c:pt>
                <c:pt idx="184">
                  <c:v>95.91617409766593</c:v>
                </c:pt>
                <c:pt idx="185">
                  <c:v>95.803070383763298</c:v>
                </c:pt>
                <c:pt idx="186">
                  <c:v>95.661695207795177</c:v>
                </c:pt>
                <c:pt idx="187">
                  <c:v>95.469715827205434</c:v>
                </c:pt>
                <c:pt idx="188">
                  <c:v>95.316320134695644</c:v>
                </c:pt>
                <c:pt idx="189">
                  <c:v>95.169399787397182</c:v>
                </c:pt>
                <c:pt idx="190">
                  <c:v>94.982133805955073</c:v>
                </c:pt>
                <c:pt idx="191">
                  <c:v>94.893106879862984</c:v>
                </c:pt>
                <c:pt idx="192">
                  <c:v>94.901388870408439</c:v>
                </c:pt>
                <c:pt idx="193">
                  <c:v>94.952431334202316</c:v>
                </c:pt>
                <c:pt idx="194">
                  <c:v>94.927960998212768</c:v>
                </c:pt>
                <c:pt idx="195">
                  <c:v>94.967617961142466</c:v>
                </c:pt>
                <c:pt idx="196">
                  <c:v>95.005307276959996</c:v>
                </c:pt>
                <c:pt idx="197">
                  <c:v>94.954023333944775</c:v>
                </c:pt>
                <c:pt idx="198">
                  <c:v>95.025252025763891</c:v>
                </c:pt>
                <c:pt idx="199">
                  <c:v>95.067046558681255</c:v>
                </c:pt>
                <c:pt idx="200">
                  <c:v>95.030993965322295</c:v>
                </c:pt>
                <c:pt idx="201">
                  <c:v>95.060329734248569</c:v>
                </c:pt>
                <c:pt idx="202">
                  <c:v>95.049972773795133</c:v>
                </c:pt>
                <c:pt idx="203">
                  <c:v>95.01975156542683</c:v>
                </c:pt>
                <c:pt idx="204">
                  <c:v>95.039007631293885</c:v>
                </c:pt>
                <c:pt idx="205">
                  <c:v>95.011684220473015</c:v>
                </c:pt>
                <c:pt idx="206">
                  <c:v>94.974263229229351</c:v>
                </c:pt>
                <c:pt idx="207">
                  <c:v>94.935035569205851</c:v>
                </c:pt>
                <c:pt idx="208">
                  <c:v>94.936895893522163</c:v>
                </c:pt>
                <c:pt idx="209">
                  <c:v>94.963172874845824</c:v>
                </c:pt>
                <c:pt idx="210">
                  <c:v>94.924213539396192</c:v>
                </c:pt>
                <c:pt idx="211">
                  <c:v>94.866507918428965</c:v>
                </c:pt>
                <c:pt idx="212">
                  <c:v>94.841125321090558</c:v>
                </c:pt>
                <c:pt idx="213">
                  <c:v>94.821985522562557</c:v>
                </c:pt>
                <c:pt idx="214">
                  <c:v>94.736035284882391</c:v>
                </c:pt>
                <c:pt idx="215">
                  <c:v>94.800878076922388</c:v>
                </c:pt>
                <c:pt idx="216">
                  <c:v>94.699240353050115</c:v>
                </c:pt>
                <c:pt idx="217">
                  <c:v>94.726617419407461</c:v>
                </c:pt>
                <c:pt idx="218">
                  <c:v>94.648841849476938</c:v>
                </c:pt>
                <c:pt idx="219">
                  <c:v>94.641552621169339</c:v>
                </c:pt>
                <c:pt idx="220">
                  <c:v>94.622752680115255</c:v>
                </c:pt>
                <c:pt idx="221">
                  <c:v>94.613316937276764</c:v>
                </c:pt>
                <c:pt idx="222">
                  <c:v>94.596368375995766</c:v>
                </c:pt>
                <c:pt idx="223">
                  <c:v>94.562837944537407</c:v>
                </c:pt>
                <c:pt idx="224">
                  <c:v>94.510945819474387</c:v>
                </c:pt>
                <c:pt idx="225">
                  <c:v>94.466244544466349</c:v>
                </c:pt>
                <c:pt idx="226">
                  <c:v>94.438804866306427</c:v>
                </c:pt>
                <c:pt idx="227">
                  <c:v>94.397546959091073</c:v>
                </c:pt>
                <c:pt idx="228">
                  <c:v>94.347926572164099</c:v>
                </c:pt>
                <c:pt idx="229">
                  <c:v>94.377584321200729</c:v>
                </c:pt>
                <c:pt idx="230">
                  <c:v>94.323375747008384</c:v>
                </c:pt>
                <c:pt idx="231">
                  <c:v>94.256806798800412</c:v>
                </c:pt>
                <c:pt idx="232">
                  <c:v>94.253282930118715</c:v>
                </c:pt>
                <c:pt idx="233">
                  <c:v>94.213232442455762</c:v>
                </c:pt>
                <c:pt idx="234">
                  <c:v>94.195961901064422</c:v>
                </c:pt>
                <c:pt idx="235">
                  <c:v>94.15478448301522</c:v>
                </c:pt>
                <c:pt idx="236">
                  <c:v>94.097812267700931</c:v>
                </c:pt>
                <c:pt idx="237">
                  <c:v>94.084575398786498</c:v>
                </c:pt>
                <c:pt idx="238">
                  <c:v>94.070265266745182</c:v>
                </c:pt>
                <c:pt idx="239">
                  <c:v>94.047843067033938</c:v>
                </c:pt>
                <c:pt idx="240">
                  <c:v>93.987812064117051</c:v>
                </c:pt>
                <c:pt idx="241">
                  <c:v>94.00383940778309</c:v>
                </c:pt>
                <c:pt idx="242">
                  <c:v>93.953592949721866</c:v>
                </c:pt>
                <c:pt idx="243">
                  <c:v>93.969262546827522</c:v>
                </c:pt>
                <c:pt idx="244">
                  <c:v>93.903525370802242</c:v>
                </c:pt>
                <c:pt idx="245">
                  <c:v>93.881684531231997</c:v>
                </c:pt>
                <c:pt idx="246">
                  <c:v>93.898051744094857</c:v>
                </c:pt>
                <c:pt idx="247">
                  <c:v>93.816421380829041</c:v>
                </c:pt>
                <c:pt idx="248">
                  <c:v>93.83867363421902</c:v>
                </c:pt>
                <c:pt idx="249">
                  <c:v>93.79266656140598</c:v>
                </c:pt>
                <c:pt idx="250">
                  <c:v>93.782112832724479</c:v>
                </c:pt>
                <c:pt idx="251">
                  <c:v>93.735229265012634</c:v>
                </c:pt>
                <c:pt idx="252">
                  <c:v>93.72263634459604</c:v>
                </c:pt>
                <c:pt idx="253">
                  <c:v>93.691028837533722</c:v>
                </c:pt>
                <c:pt idx="254">
                  <c:v>93.639923773660129</c:v>
                </c:pt>
                <c:pt idx="255">
                  <c:v>93.681172736332243</c:v>
                </c:pt>
                <c:pt idx="256">
                  <c:v>93.649806708491241</c:v>
                </c:pt>
                <c:pt idx="257">
                  <c:v>93.640183141967896</c:v>
                </c:pt>
                <c:pt idx="258">
                  <c:v>93.58572414401101</c:v>
                </c:pt>
                <c:pt idx="259">
                  <c:v>93.546639584956225</c:v>
                </c:pt>
                <c:pt idx="260">
                  <c:v>93.536202135336623</c:v>
                </c:pt>
                <c:pt idx="261">
                  <c:v>93.511427720046044</c:v>
                </c:pt>
                <c:pt idx="262">
                  <c:v>93.489551102302897</c:v>
                </c:pt>
                <c:pt idx="263">
                  <c:v>93.421864168251929</c:v>
                </c:pt>
                <c:pt idx="264">
                  <c:v>93.366135138940081</c:v>
                </c:pt>
                <c:pt idx="265">
                  <c:v>93.325091889039243</c:v>
                </c:pt>
                <c:pt idx="266">
                  <c:v>93.273700623228194</c:v>
                </c:pt>
                <c:pt idx="267">
                  <c:v>93.198778128128978</c:v>
                </c:pt>
                <c:pt idx="268">
                  <c:v>93.202141006755497</c:v>
                </c:pt>
                <c:pt idx="269">
                  <c:v>93.214823372604343</c:v>
                </c:pt>
                <c:pt idx="270">
                  <c:v>93.210852311929997</c:v>
                </c:pt>
                <c:pt idx="271">
                  <c:v>93.136502220705694</c:v>
                </c:pt>
                <c:pt idx="272">
                  <c:v>93.110663486831442</c:v>
                </c:pt>
                <c:pt idx="273">
                  <c:v>93.109661780050359</c:v>
                </c:pt>
                <c:pt idx="274">
                  <c:v>93.094564586819601</c:v>
                </c:pt>
                <c:pt idx="275">
                  <c:v>93.09777541993418</c:v>
                </c:pt>
                <c:pt idx="276">
                  <c:v>93.049299840757016</c:v>
                </c:pt>
                <c:pt idx="277">
                  <c:v>93.033549754485193</c:v>
                </c:pt>
                <c:pt idx="278">
                  <c:v>92.976819018392248</c:v>
                </c:pt>
                <c:pt idx="279">
                  <c:v>92.953064198969201</c:v>
                </c:pt>
                <c:pt idx="280">
                  <c:v>92.930561510091806</c:v>
                </c:pt>
                <c:pt idx="281">
                  <c:v>92.87952799084114</c:v>
                </c:pt>
                <c:pt idx="282">
                  <c:v>92.816742291345534</c:v>
                </c:pt>
                <c:pt idx="283">
                  <c:v>92.813924982964238</c:v>
                </c:pt>
                <c:pt idx="284">
                  <c:v>92.753670366466736</c:v>
                </c:pt>
                <c:pt idx="285">
                  <c:v>92.724871223242474</c:v>
                </c:pt>
                <c:pt idx="286">
                  <c:v>92.694408535652812</c:v>
                </c:pt>
                <c:pt idx="287">
                  <c:v>92.652667658271938</c:v>
                </c:pt>
                <c:pt idx="288">
                  <c:v>92.596214179573209</c:v>
                </c:pt>
                <c:pt idx="289">
                  <c:v>92.562486991609632</c:v>
                </c:pt>
                <c:pt idx="290">
                  <c:v>92.503967487546177</c:v>
                </c:pt>
                <c:pt idx="291">
                  <c:v>92.475570813598424</c:v>
                </c:pt>
                <c:pt idx="292">
                  <c:v>92.418392885512844</c:v>
                </c:pt>
                <c:pt idx="293">
                  <c:v>92.361688983049575</c:v>
                </c:pt>
                <c:pt idx="294">
                  <c:v>92.319009010690166</c:v>
                </c:pt>
                <c:pt idx="295">
                  <c:v>92.283305231071225</c:v>
                </c:pt>
                <c:pt idx="296">
                  <c:v>92.238818601654842</c:v>
                </c:pt>
                <c:pt idx="297">
                  <c:v>92.177392355500714</c:v>
                </c:pt>
                <c:pt idx="298">
                  <c:v>92.163064334372947</c:v>
                </c:pt>
                <c:pt idx="299">
                  <c:v>92.055344801745463</c:v>
                </c:pt>
                <c:pt idx="300">
                  <c:v>92.026071632898891</c:v>
                </c:pt>
                <c:pt idx="301">
                  <c:v>91.971630524028441</c:v>
                </c:pt>
                <c:pt idx="302">
                  <c:v>91.894633059021245</c:v>
                </c:pt>
                <c:pt idx="303">
                  <c:v>91.858652010285226</c:v>
                </c:pt>
                <c:pt idx="304">
                  <c:v>91.784919057374793</c:v>
                </c:pt>
                <c:pt idx="305">
                  <c:v>91.718439542876212</c:v>
                </c:pt>
                <c:pt idx="306">
                  <c:v>91.679202938309501</c:v>
                </c:pt>
                <c:pt idx="307">
                  <c:v>91.603269791885964</c:v>
                </c:pt>
                <c:pt idx="308">
                  <c:v>91.505129114788573</c:v>
                </c:pt>
                <c:pt idx="309">
                  <c:v>91.432809270756124</c:v>
                </c:pt>
                <c:pt idx="310">
                  <c:v>91.387464035527373</c:v>
                </c:pt>
                <c:pt idx="311">
                  <c:v>91.324356344198563</c:v>
                </c:pt>
                <c:pt idx="312">
                  <c:v>91.216350621356469</c:v>
                </c:pt>
                <c:pt idx="313">
                  <c:v>91.134917014595871</c:v>
                </c:pt>
                <c:pt idx="314">
                  <c:v>91.087926112365324</c:v>
                </c:pt>
                <c:pt idx="315">
                  <c:v>91.000500142281766</c:v>
                </c:pt>
                <c:pt idx="316">
                  <c:v>90.881252007821359</c:v>
                </c:pt>
                <c:pt idx="317">
                  <c:v>90.791983602507912</c:v>
                </c:pt>
                <c:pt idx="318">
                  <c:v>90.724278791093369</c:v>
                </c:pt>
                <c:pt idx="319">
                  <c:v>90.619448111470092</c:v>
                </c:pt>
                <c:pt idx="320">
                  <c:v>90.557574673323316</c:v>
                </c:pt>
                <c:pt idx="321">
                  <c:v>90.459818576415998</c:v>
                </c:pt>
                <c:pt idx="322">
                  <c:v>90.35141931711776</c:v>
                </c:pt>
                <c:pt idx="323">
                  <c:v>90.256391083159471</c:v>
                </c:pt>
                <c:pt idx="324">
                  <c:v>90.160459532395578</c:v>
                </c:pt>
                <c:pt idx="325">
                  <c:v>90.070189420301048</c:v>
                </c:pt>
                <c:pt idx="326">
                  <c:v>89.954456209979099</c:v>
                </c:pt>
                <c:pt idx="327">
                  <c:v>89.871063912372449</c:v>
                </c:pt>
                <c:pt idx="328">
                  <c:v>89.768496026342007</c:v>
                </c:pt>
                <c:pt idx="329">
                  <c:v>89.673503570556605</c:v>
                </c:pt>
                <c:pt idx="330">
                  <c:v>89.56714350299346</c:v>
                </c:pt>
                <c:pt idx="331">
                  <c:v>89.454522759256349</c:v>
                </c:pt>
                <c:pt idx="332">
                  <c:v>89.373903035591979</c:v>
                </c:pt>
                <c:pt idx="333">
                  <c:v>89.250925331401433</c:v>
                </c:pt>
                <c:pt idx="334">
                  <c:v>89.167676134763497</c:v>
                </c:pt>
                <c:pt idx="335">
                  <c:v>89.0366757966124</c:v>
                </c:pt>
                <c:pt idx="336">
                  <c:v>88.926818693997234</c:v>
                </c:pt>
                <c:pt idx="337">
                  <c:v>88.790845600113585</c:v>
                </c:pt>
                <c:pt idx="338">
                  <c:v>88.676910102305371</c:v>
                </c:pt>
                <c:pt idx="339">
                  <c:v>88.563734832056937</c:v>
                </c:pt>
                <c:pt idx="340">
                  <c:v>88.410267594924221</c:v>
                </c:pt>
                <c:pt idx="341">
                  <c:v>88.292405759157802</c:v>
                </c:pt>
                <c:pt idx="342">
                  <c:v>88.173211291956747</c:v>
                </c:pt>
                <c:pt idx="343">
                  <c:v>88.040028661101829</c:v>
                </c:pt>
                <c:pt idx="344">
                  <c:v>87.90271399124029</c:v>
                </c:pt>
                <c:pt idx="345">
                  <c:v>87.780621714768913</c:v>
                </c:pt>
                <c:pt idx="346">
                  <c:v>87.639300206060142</c:v>
                </c:pt>
                <c:pt idx="347">
                  <c:v>87.475368685678134</c:v>
                </c:pt>
                <c:pt idx="348">
                  <c:v>87.32191933763184</c:v>
                </c:pt>
                <c:pt idx="349">
                  <c:v>87.176438944563884</c:v>
                </c:pt>
                <c:pt idx="350">
                  <c:v>87.024179115260665</c:v>
                </c:pt>
                <c:pt idx="351">
                  <c:v>86.862116852015347</c:v>
                </c:pt>
                <c:pt idx="352">
                  <c:v>86.690404200339856</c:v>
                </c:pt>
                <c:pt idx="353">
                  <c:v>86.514970900031727</c:v>
                </c:pt>
                <c:pt idx="354">
                  <c:v>86.357362667626262</c:v>
                </c:pt>
                <c:pt idx="355">
                  <c:v>86.209601603601897</c:v>
                </c:pt>
                <c:pt idx="356">
                  <c:v>86.040464769363496</c:v>
                </c:pt>
                <c:pt idx="357">
                  <c:v>85.870496151219555</c:v>
                </c:pt>
                <c:pt idx="358">
                  <c:v>85.680886887018474</c:v>
                </c:pt>
                <c:pt idx="359">
                  <c:v>85.499783203497728</c:v>
                </c:pt>
                <c:pt idx="360">
                  <c:v>85.31148868164486</c:v>
                </c:pt>
                <c:pt idx="361">
                  <c:v>85.136574129675154</c:v>
                </c:pt>
                <c:pt idx="362">
                  <c:v>84.941840040783845</c:v>
                </c:pt>
                <c:pt idx="363">
                  <c:v>84.751336392597494</c:v>
                </c:pt>
                <c:pt idx="364">
                  <c:v>84.532069367636922</c:v>
                </c:pt>
                <c:pt idx="365">
                  <c:v>84.351064062368806</c:v>
                </c:pt>
                <c:pt idx="366">
                  <c:v>84.143746009326975</c:v>
                </c:pt>
                <c:pt idx="367">
                  <c:v>83.90844269615711</c:v>
                </c:pt>
                <c:pt idx="368">
                  <c:v>83.676913675433525</c:v>
                </c:pt>
                <c:pt idx="369">
                  <c:v>83.446592074262327</c:v>
                </c:pt>
                <c:pt idx="370">
                  <c:v>83.226117641472214</c:v>
                </c:pt>
                <c:pt idx="371">
                  <c:v>82.95557561803966</c:v>
                </c:pt>
                <c:pt idx="372">
                  <c:v>82.718760806016363</c:v>
                </c:pt>
                <c:pt idx="373">
                  <c:v>82.433917595085703</c:v>
                </c:pt>
                <c:pt idx="374">
                  <c:v>82.168518285429812</c:v>
                </c:pt>
                <c:pt idx="375">
                  <c:v>81.914504464915268</c:v>
                </c:pt>
                <c:pt idx="376">
                  <c:v>81.625654426860251</c:v>
                </c:pt>
                <c:pt idx="377">
                  <c:v>81.335257088333151</c:v>
                </c:pt>
                <c:pt idx="378">
                  <c:v>81.003825456171327</c:v>
                </c:pt>
                <c:pt idx="379">
                  <c:v>80.694198885406834</c:v>
                </c:pt>
                <c:pt idx="380">
                  <c:v>80.398980836659149</c:v>
                </c:pt>
                <c:pt idx="381">
                  <c:v>80.068175263908714</c:v>
                </c:pt>
                <c:pt idx="382">
                  <c:v>79.738603944340326</c:v>
                </c:pt>
                <c:pt idx="383">
                  <c:v>79.389391966991965</c:v>
                </c:pt>
                <c:pt idx="384">
                  <c:v>79.01251672134876</c:v>
                </c:pt>
                <c:pt idx="385">
                  <c:v>78.644638959371832</c:v>
                </c:pt>
                <c:pt idx="386">
                  <c:v>78.249035317297498</c:v>
                </c:pt>
                <c:pt idx="387">
                  <c:v>77.833808906529626</c:v>
                </c:pt>
                <c:pt idx="388">
                  <c:v>77.431345350776752</c:v>
                </c:pt>
                <c:pt idx="389">
                  <c:v>76.988652428219282</c:v>
                </c:pt>
                <c:pt idx="390">
                  <c:v>76.518671861290983</c:v>
                </c:pt>
                <c:pt idx="391">
                  <c:v>76.033433122799607</c:v>
                </c:pt>
                <c:pt idx="392">
                  <c:v>75.580937754577164</c:v>
                </c:pt>
                <c:pt idx="393">
                  <c:v>75.107317063350962</c:v>
                </c:pt>
                <c:pt idx="394">
                  <c:v>74.583436491387275</c:v>
                </c:pt>
                <c:pt idx="395">
                  <c:v>74.049614839200046</c:v>
                </c:pt>
                <c:pt idx="396">
                  <c:v>73.500673650008309</c:v>
                </c:pt>
                <c:pt idx="397">
                  <c:v>72.862092886266481</c:v>
                </c:pt>
                <c:pt idx="398">
                  <c:v>72.291292968418048</c:v>
                </c:pt>
                <c:pt idx="399">
                  <c:v>71.643647631074373</c:v>
                </c:pt>
                <c:pt idx="400">
                  <c:v>70.969640333384973</c:v>
                </c:pt>
                <c:pt idx="401">
                  <c:v>70.316440880167733</c:v>
                </c:pt>
                <c:pt idx="402">
                  <c:v>69.597803863816083</c:v>
                </c:pt>
                <c:pt idx="403">
                  <c:v>68.864163566076115</c:v>
                </c:pt>
                <c:pt idx="404">
                  <c:v>68.128917845917428</c:v>
                </c:pt>
                <c:pt idx="405">
                  <c:v>67.3139110196296</c:v>
                </c:pt>
                <c:pt idx="406">
                  <c:v>66.574452759575252</c:v>
                </c:pt>
                <c:pt idx="407">
                  <c:v>65.735302067264129</c:v>
                </c:pt>
                <c:pt idx="408">
                  <c:v>64.9170799297287</c:v>
                </c:pt>
                <c:pt idx="409">
                  <c:v>64.205937842733093</c:v>
                </c:pt>
                <c:pt idx="410">
                  <c:v>63.271383280816842</c:v>
                </c:pt>
                <c:pt idx="411">
                  <c:v>62.362841842060583</c:v>
                </c:pt>
                <c:pt idx="412">
                  <c:v>61.427191649797962</c:v>
                </c:pt>
                <c:pt idx="413">
                  <c:v>60.575680571748364</c:v>
                </c:pt>
                <c:pt idx="414">
                  <c:v>59.603566372307057</c:v>
                </c:pt>
                <c:pt idx="415">
                  <c:v>58.521724748543022</c:v>
                </c:pt>
                <c:pt idx="416">
                  <c:v>57.300936210591921</c:v>
                </c:pt>
                <c:pt idx="417">
                  <c:v>56.13548315377367</c:v>
                </c:pt>
                <c:pt idx="418">
                  <c:v>54.88672277837081</c:v>
                </c:pt>
                <c:pt idx="419">
                  <c:v>53.599723027049265</c:v>
                </c:pt>
                <c:pt idx="420">
                  <c:v>52.116450854353317</c:v>
                </c:pt>
                <c:pt idx="421">
                  <c:v>50.422859974682439</c:v>
                </c:pt>
                <c:pt idx="422">
                  <c:v>48.952502702513435</c:v>
                </c:pt>
                <c:pt idx="423">
                  <c:v>47.729013111797236</c:v>
                </c:pt>
                <c:pt idx="424">
                  <c:v>46.297015949296132</c:v>
                </c:pt>
                <c:pt idx="425">
                  <c:v>44.744357520010929</c:v>
                </c:pt>
                <c:pt idx="426">
                  <c:v>43.382377139920656</c:v>
                </c:pt>
                <c:pt idx="427">
                  <c:v>41.994285246694936</c:v>
                </c:pt>
                <c:pt idx="428">
                  <c:v>40.824820896342132</c:v>
                </c:pt>
                <c:pt idx="429">
                  <c:v>39.760746195088373</c:v>
                </c:pt>
                <c:pt idx="430">
                  <c:v>38.525643046962905</c:v>
                </c:pt>
                <c:pt idx="431">
                  <c:v>37.281437307996171</c:v>
                </c:pt>
                <c:pt idx="432">
                  <c:v>36.058678883866406</c:v>
                </c:pt>
                <c:pt idx="433">
                  <c:v>35.13483008442077</c:v>
                </c:pt>
                <c:pt idx="434">
                  <c:v>34.068204148570203</c:v>
                </c:pt>
                <c:pt idx="435">
                  <c:v>32.947510523875238</c:v>
                </c:pt>
                <c:pt idx="436">
                  <c:v>31.754709461672959</c:v>
                </c:pt>
                <c:pt idx="437">
                  <c:v>30.537677327081667</c:v>
                </c:pt>
                <c:pt idx="438">
                  <c:v>29.636100909178985</c:v>
                </c:pt>
                <c:pt idx="439">
                  <c:v>28.75132100704533</c:v>
                </c:pt>
                <c:pt idx="440">
                  <c:v>27.535201145525747</c:v>
                </c:pt>
                <c:pt idx="441">
                  <c:v>26.168516310831052</c:v>
                </c:pt>
                <c:pt idx="442">
                  <c:v>25.024181894985571</c:v>
                </c:pt>
                <c:pt idx="443">
                  <c:v>24.102776983895183</c:v>
                </c:pt>
                <c:pt idx="444">
                  <c:v>23.043031113321867</c:v>
                </c:pt>
                <c:pt idx="445">
                  <c:v>21.902350244450545</c:v>
                </c:pt>
                <c:pt idx="446">
                  <c:v>20.64048490576937</c:v>
                </c:pt>
                <c:pt idx="447">
                  <c:v>19.51804946316366</c:v>
                </c:pt>
                <c:pt idx="448">
                  <c:v>18.412496617298011</c:v>
                </c:pt>
                <c:pt idx="449">
                  <c:v>17.228279409321438</c:v>
                </c:pt>
                <c:pt idx="450">
                  <c:v>15.931163074818828</c:v>
                </c:pt>
                <c:pt idx="451">
                  <c:v>14.200963961605838</c:v>
                </c:pt>
                <c:pt idx="452">
                  <c:v>12.323926103932381</c:v>
                </c:pt>
                <c:pt idx="453">
                  <c:v>10.605500430373437</c:v>
                </c:pt>
                <c:pt idx="454">
                  <c:v>8.6886233907854695</c:v>
                </c:pt>
                <c:pt idx="455">
                  <c:v>6.7489205685379181</c:v>
                </c:pt>
                <c:pt idx="456">
                  <c:v>4.8429678618262004</c:v>
                </c:pt>
                <c:pt idx="457">
                  <c:v>3.2971735453484894</c:v>
                </c:pt>
                <c:pt idx="458">
                  <c:v>2.3764439038969503</c:v>
                </c:pt>
                <c:pt idx="459">
                  <c:v>1.6984826022965109</c:v>
                </c:pt>
                <c:pt idx="460">
                  <c:v>1.2269659396070518</c:v>
                </c:pt>
                <c:pt idx="461">
                  <c:v>0.93686697228535121</c:v>
                </c:pt>
                <c:pt idx="462">
                  <c:v>0.78346946824177999</c:v>
                </c:pt>
                <c:pt idx="463">
                  <c:v>0.6798315404095302</c:v>
                </c:pt>
                <c:pt idx="464">
                  <c:v>0.56733083279417229</c:v>
                </c:pt>
                <c:pt idx="465">
                  <c:v>0.50774229790845804</c:v>
                </c:pt>
                <c:pt idx="466">
                  <c:v>0.40811948760813455</c:v>
                </c:pt>
                <c:pt idx="467">
                  <c:v>0.33123958801243525</c:v>
                </c:pt>
                <c:pt idx="468">
                  <c:v>0.27556308931128892</c:v>
                </c:pt>
                <c:pt idx="469">
                  <c:v>0.20432853043451565</c:v>
                </c:pt>
                <c:pt idx="470">
                  <c:v>0.16025200914557247</c:v>
                </c:pt>
                <c:pt idx="471">
                  <c:v>0.13619109702004001</c:v>
                </c:pt>
                <c:pt idx="472">
                  <c:v>0.10323015356239393</c:v>
                </c:pt>
                <c:pt idx="473">
                  <c:v>7.7143297238499373E-2</c:v>
                </c:pt>
                <c:pt idx="474">
                  <c:v>6.7149052490539138E-2</c:v>
                </c:pt>
                <c:pt idx="475">
                  <c:v>5.5544926451480514E-2</c:v>
                </c:pt>
                <c:pt idx="476">
                  <c:v>4.6649803704156348E-2</c:v>
                </c:pt>
                <c:pt idx="477">
                  <c:v>3.6719982503544996E-2</c:v>
                </c:pt>
                <c:pt idx="478">
                  <c:v>3.7426982059573038E-2</c:v>
                </c:pt>
                <c:pt idx="479">
                  <c:v>3.0877545586053275E-2</c:v>
                </c:pt>
                <c:pt idx="480">
                  <c:v>4.349708495155867E-2</c:v>
                </c:pt>
                <c:pt idx="481">
                  <c:v>3.9594106084141413E-2</c:v>
                </c:pt>
                <c:pt idx="482">
                  <c:v>2.451444917549327E-2</c:v>
                </c:pt>
                <c:pt idx="483">
                  <c:v>3.4838375508255907E-2</c:v>
                </c:pt>
                <c:pt idx="484">
                  <c:v>3.0824583503710271E-2</c:v>
                </c:pt>
                <c:pt idx="485">
                  <c:v>2.9769283211793764E-2</c:v>
                </c:pt>
                <c:pt idx="486">
                  <c:v>2.773030099941463E-2</c:v>
                </c:pt>
                <c:pt idx="487">
                  <c:v>3.2834076846593653E-2</c:v>
                </c:pt>
                <c:pt idx="488">
                  <c:v>2.6377295079290861E-2</c:v>
                </c:pt>
                <c:pt idx="489">
                  <c:v>2.6523366046668849E-2</c:v>
                </c:pt>
                <c:pt idx="490">
                  <c:v>2.2360666646377047E-2</c:v>
                </c:pt>
                <c:pt idx="491">
                  <c:v>2.6348596647168616E-2</c:v>
                </c:pt>
                <c:pt idx="492">
                  <c:v>2.9130471660080173E-2</c:v>
                </c:pt>
                <c:pt idx="493">
                  <c:v>2.9700300409201384E-2</c:v>
                </c:pt>
                <c:pt idx="494">
                  <c:v>2.1764091556008697E-2</c:v>
                </c:pt>
                <c:pt idx="495">
                  <c:v>2.1886270089294026E-2</c:v>
                </c:pt>
                <c:pt idx="496">
                  <c:v>2.7040634491074744E-2</c:v>
                </c:pt>
                <c:pt idx="497">
                  <c:v>1.7001019866431179E-2</c:v>
                </c:pt>
                <c:pt idx="498">
                  <c:v>1.863798812995951E-2</c:v>
                </c:pt>
                <c:pt idx="499">
                  <c:v>2.1793490921457902E-2</c:v>
                </c:pt>
                <c:pt idx="500">
                  <c:v>2.6086015654060091E-2</c:v>
                </c:pt>
                <c:pt idx="501">
                  <c:v>2.5012011044469696E-2</c:v>
                </c:pt>
                <c:pt idx="502">
                  <c:v>1.736019251290442E-2</c:v>
                </c:pt>
                <c:pt idx="503">
                  <c:v>1.7751940494151727E-2</c:v>
                </c:pt>
                <c:pt idx="504">
                  <c:v>1.9949030520396423E-2</c:v>
                </c:pt>
                <c:pt idx="505">
                  <c:v>1.9484979634651338E-2</c:v>
                </c:pt>
                <c:pt idx="506">
                  <c:v>1.5378291643956044E-2</c:v>
                </c:pt>
                <c:pt idx="507">
                  <c:v>2.1338722314573153E-2</c:v>
                </c:pt>
                <c:pt idx="508">
                  <c:v>2.0236119714336712E-2</c:v>
                </c:pt>
                <c:pt idx="509">
                  <c:v>1.6720942068984043E-2</c:v>
                </c:pt>
                <c:pt idx="510">
                  <c:v>1.9478909361191721E-2</c:v>
                </c:pt>
                <c:pt idx="511">
                  <c:v>2.241203036346388E-2</c:v>
                </c:pt>
                <c:pt idx="512">
                  <c:v>1.9110172747222327E-2</c:v>
                </c:pt>
                <c:pt idx="513">
                  <c:v>1.6163843432926022E-2</c:v>
                </c:pt>
                <c:pt idx="514">
                  <c:v>2.073996585760704E-2</c:v>
                </c:pt>
                <c:pt idx="515">
                  <c:v>1.865423376502711E-2</c:v>
                </c:pt>
                <c:pt idx="516">
                  <c:v>1.5234421702414333E-2</c:v>
                </c:pt>
                <c:pt idx="517">
                  <c:v>1.3903877992127662E-2</c:v>
                </c:pt>
                <c:pt idx="518">
                  <c:v>1.6419788606573917E-2</c:v>
                </c:pt>
                <c:pt idx="519">
                  <c:v>1.7972230432549609E-2</c:v>
                </c:pt>
                <c:pt idx="520">
                  <c:v>1.0878476761066661E-2</c:v>
                </c:pt>
                <c:pt idx="521">
                  <c:v>1.9366709667466387E-2</c:v>
                </c:pt>
                <c:pt idx="522">
                  <c:v>1.9610643116718625E-2</c:v>
                </c:pt>
                <c:pt idx="523">
                  <c:v>2.0509760406546278E-2</c:v>
                </c:pt>
                <c:pt idx="524">
                  <c:v>1.6864233370088598E-2</c:v>
                </c:pt>
                <c:pt idx="525">
                  <c:v>1.9307498256679215E-2</c:v>
                </c:pt>
                <c:pt idx="526">
                  <c:v>1.7232437191731651E-2</c:v>
                </c:pt>
                <c:pt idx="527">
                  <c:v>1.2586720558623565E-2</c:v>
                </c:pt>
                <c:pt idx="528">
                  <c:v>1.5345619138384094E-2</c:v>
                </c:pt>
                <c:pt idx="529">
                  <c:v>1.4440169557422368E-2</c:v>
                </c:pt>
                <c:pt idx="530">
                  <c:v>1.8392438848387663E-2</c:v>
                </c:pt>
                <c:pt idx="531">
                  <c:v>9.5164833404653964E-3</c:v>
                </c:pt>
                <c:pt idx="532">
                  <c:v>1.8514243996815536E-2</c:v>
                </c:pt>
                <c:pt idx="533">
                  <c:v>1.8976838445987035E-2</c:v>
                </c:pt>
                <c:pt idx="534">
                  <c:v>1.2612072699968129E-2</c:v>
                </c:pt>
                <c:pt idx="535">
                  <c:v>1.2488054533216797E-2</c:v>
                </c:pt>
                <c:pt idx="536">
                  <c:v>2.2229299722628094E-2</c:v>
                </c:pt>
                <c:pt idx="537">
                  <c:v>1.7602322353043643E-2</c:v>
                </c:pt>
                <c:pt idx="538">
                  <c:v>3.413848123711772E-2</c:v>
                </c:pt>
                <c:pt idx="539">
                  <c:v>1.7465369896152664E-2</c:v>
                </c:pt>
                <c:pt idx="540">
                  <c:v>1.1104843526003666E-2</c:v>
                </c:pt>
                <c:pt idx="541">
                  <c:v>1.7052529884827895E-2</c:v>
                </c:pt>
                <c:pt idx="542">
                  <c:v>1.2760957177520316E-2</c:v>
                </c:pt>
                <c:pt idx="543">
                  <c:v>1.7235804231973961E-2</c:v>
                </c:pt>
                <c:pt idx="544">
                  <c:v>1.6357363009933824E-2</c:v>
                </c:pt>
                <c:pt idx="545">
                  <c:v>1.3722256603603159E-2</c:v>
                </c:pt>
                <c:pt idx="546">
                  <c:v>1.9414324225921736E-2</c:v>
                </c:pt>
                <c:pt idx="547">
                  <c:v>1.3275387001382954E-2</c:v>
                </c:pt>
                <c:pt idx="548">
                  <c:v>1.6972507030650119E-2</c:v>
                </c:pt>
                <c:pt idx="549">
                  <c:v>1.3870781880960152E-2</c:v>
                </c:pt>
                <c:pt idx="550">
                  <c:v>1.3056288199483021E-2</c:v>
                </c:pt>
                <c:pt idx="551">
                  <c:v>1.8364421678630991E-2</c:v>
                </c:pt>
                <c:pt idx="552">
                  <c:v>1.4537132415192328E-2</c:v>
                </c:pt>
                <c:pt idx="553">
                  <c:v>1.615701655427081E-2</c:v>
                </c:pt>
                <c:pt idx="554">
                  <c:v>1.1798312693769753E-2</c:v>
                </c:pt>
                <c:pt idx="555">
                  <c:v>1.7959423898153158E-2</c:v>
                </c:pt>
                <c:pt idx="556">
                  <c:v>2.6811767556325056E-2</c:v>
                </c:pt>
                <c:pt idx="557">
                  <c:v>1.7769009331990358E-2</c:v>
                </c:pt>
                <c:pt idx="558">
                  <c:v>1.4434577471200839E-2</c:v>
                </c:pt>
                <c:pt idx="559">
                  <c:v>1.8642772288298373E-2</c:v>
                </c:pt>
                <c:pt idx="560">
                  <c:v>2.1719304704112669E-2</c:v>
                </c:pt>
                <c:pt idx="561">
                  <c:v>2.4664077140359182E-2</c:v>
                </c:pt>
                <c:pt idx="562">
                  <c:v>1.2911216207459428E-2</c:v>
                </c:pt>
                <c:pt idx="563">
                  <c:v>1.3454433990936588E-2</c:v>
                </c:pt>
                <c:pt idx="564">
                  <c:v>1.4041632902325048E-2</c:v>
                </c:pt>
                <c:pt idx="565">
                  <c:v>1.3140303672677182E-2</c:v>
                </c:pt>
                <c:pt idx="566">
                  <c:v>1.1880147890592264E-2</c:v>
                </c:pt>
                <c:pt idx="567">
                  <c:v>2.1822885902556956E-2</c:v>
                </c:pt>
                <c:pt idx="568">
                  <c:v>1.9214994212676553E-2</c:v>
                </c:pt>
                <c:pt idx="569">
                  <c:v>1.2267527675790653E-2</c:v>
                </c:pt>
                <c:pt idx="570">
                  <c:v>7.7805711915809907E-3</c:v>
                </c:pt>
                <c:pt idx="571">
                  <c:v>1.3099207025142813E-2</c:v>
                </c:pt>
                <c:pt idx="572">
                  <c:v>1.7446100044200625E-2</c:v>
                </c:pt>
                <c:pt idx="573">
                  <c:v>2.3334505114605636E-2</c:v>
                </c:pt>
                <c:pt idx="574">
                  <c:v>1.8232705390167529E-2</c:v>
                </c:pt>
                <c:pt idx="575">
                  <c:v>1.9174556999539894E-2</c:v>
                </c:pt>
                <c:pt idx="576">
                  <c:v>1.8987594628484386E-2</c:v>
                </c:pt>
                <c:pt idx="577">
                  <c:v>1.6603813005836073E-2</c:v>
                </c:pt>
                <c:pt idx="578">
                  <c:v>2.4186165061271754E-2</c:v>
                </c:pt>
                <c:pt idx="579">
                  <c:v>2.2960335833606463E-2</c:v>
                </c:pt>
                <c:pt idx="580">
                  <c:v>2.7219347390802229E-2</c:v>
                </c:pt>
                <c:pt idx="581">
                  <c:v>2.4626910886893054E-2</c:v>
                </c:pt>
                <c:pt idx="582">
                  <c:v>2.4384687158357132E-2</c:v>
                </c:pt>
                <c:pt idx="583">
                  <c:v>1.8075445901164919E-2</c:v>
                </c:pt>
                <c:pt idx="584">
                  <c:v>2.3177332972643083E-2</c:v>
                </c:pt>
                <c:pt idx="585">
                  <c:v>2.0135211175887287E-2</c:v>
                </c:pt>
                <c:pt idx="586">
                  <c:v>2.5103303214232649E-2</c:v>
                </c:pt>
                <c:pt idx="587">
                  <c:v>2.1052270715339841E-2</c:v>
                </c:pt>
                <c:pt idx="588">
                  <c:v>1.9533976388799227E-2</c:v>
                </c:pt>
                <c:pt idx="589">
                  <c:v>3.0779462561988099E-2</c:v>
                </c:pt>
                <c:pt idx="590">
                  <c:v>2.0851667693132913E-2</c:v>
                </c:pt>
                <c:pt idx="591">
                  <c:v>2.7807937231414941E-2</c:v>
                </c:pt>
                <c:pt idx="592">
                  <c:v>2.9142142753293038E-2</c:v>
                </c:pt>
                <c:pt idx="593">
                  <c:v>2.7991661384751725E-2</c:v>
                </c:pt>
                <c:pt idx="594">
                  <c:v>1.986382391070431E-2</c:v>
                </c:pt>
                <c:pt idx="595">
                  <c:v>1.8884493809453264E-2</c:v>
                </c:pt>
                <c:pt idx="596">
                  <c:v>2.633136841358396E-2</c:v>
                </c:pt>
                <c:pt idx="597">
                  <c:v>2.0908951033187916E-2</c:v>
                </c:pt>
                <c:pt idx="598">
                  <c:v>3.2102025383423563E-2</c:v>
                </c:pt>
                <c:pt idx="599">
                  <c:v>2.7260182020662146E-2</c:v>
                </c:pt>
                <c:pt idx="600">
                  <c:v>2.4305828138133177E-2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59A-4175-8ED6-D77387F7351E}"/>
            </c:ext>
          </c:extLst>
        </c:ser>
        <c:ser>
          <c:idx val="8"/>
          <c:order val="8"/>
          <c:tx>
            <c:strRef>
              <c:f>'OR2-22_Air_Measurements'!$AR$1</c:f>
              <c:strCache>
                <c:ptCount val="1"/>
                <c:pt idx="0">
                  <c:v>OR1-22_6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'OR2-22_Air_Measurements'!$AR$3:$AR$603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'OR2-22_Air_Measurements'!$AS$3:$AS$603</c:f>
              <c:numCache>
                <c:formatCode>General</c:formatCode>
                <c:ptCount val="601"/>
                <c:pt idx="0">
                  <c:v>100</c:v>
                </c:pt>
                <c:pt idx="1">
                  <c:v>100.07814141709272</c:v>
                </c:pt>
                <c:pt idx="2">
                  <c:v>100.26164608197955</c:v>
                </c:pt>
                <c:pt idx="3">
                  <c:v>100.12875495386898</c:v>
                </c:pt>
                <c:pt idx="4">
                  <c:v>100.21349851287006</c:v>
                </c:pt>
                <c:pt idx="5">
                  <c:v>100.12776682004316</c:v>
                </c:pt>
                <c:pt idx="6">
                  <c:v>100.29912527407288</c:v>
                </c:pt>
                <c:pt idx="7">
                  <c:v>100.25232437140883</c:v>
                </c:pt>
                <c:pt idx="8">
                  <c:v>100.14428529269981</c:v>
                </c:pt>
                <c:pt idx="9">
                  <c:v>100.25033935850009</c:v>
                </c:pt>
                <c:pt idx="10">
                  <c:v>100.36651088450132</c:v>
                </c:pt>
                <c:pt idx="11">
                  <c:v>100.22800574830819</c:v>
                </c:pt>
                <c:pt idx="12">
                  <c:v>100.18757963379007</c:v>
                </c:pt>
                <c:pt idx="13">
                  <c:v>100.3845771530561</c:v>
                </c:pt>
                <c:pt idx="14">
                  <c:v>100.34429095119064</c:v>
                </c:pt>
                <c:pt idx="15">
                  <c:v>100.18616301674912</c:v>
                </c:pt>
                <c:pt idx="16">
                  <c:v>100.19760089616243</c:v>
                </c:pt>
                <c:pt idx="17">
                  <c:v>100.16642653015785</c:v>
                </c:pt>
                <c:pt idx="18">
                  <c:v>100.33186492648989</c:v>
                </c:pt>
                <c:pt idx="19">
                  <c:v>100.13500731987652</c:v>
                </c:pt>
                <c:pt idx="20">
                  <c:v>100.08197154171923</c:v>
                </c:pt>
                <c:pt idx="21">
                  <c:v>99.984216071635274</c:v>
                </c:pt>
                <c:pt idx="22">
                  <c:v>100.15220787674387</c:v>
                </c:pt>
                <c:pt idx="23">
                  <c:v>100.00515930055768</c:v>
                </c:pt>
                <c:pt idx="24">
                  <c:v>100.02001631189661</c:v>
                </c:pt>
                <c:pt idx="25">
                  <c:v>99.943597572921618</c:v>
                </c:pt>
                <c:pt idx="26">
                  <c:v>99.698583651941618</c:v>
                </c:pt>
                <c:pt idx="27">
                  <c:v>99.823762082179655</c:v>
                </c:pt>
                <c:pt idx="28">
                  <c:v>99.724922280441291</c:v>
                </c:pt>
                <c:pt idx="29">
                  <c:v>99.706112722337437</c:v>
                </c:pt>
                <c:pt idx="30">
                  <c:v>99.528064673827913</c:v>
                </c:pt>
                <c:pt idx="31">
                  <c:v>99.429312324661012</c:v>
                </c:pt>
                <c:pt idx="32">
                  <c:v>99.287615421766347</c:v>
                </c:pt>
                <c:pt idx="33">
                  <c:v>99.1542695746692</c:v>
                </c:pt>
                <c:pt idx="34">
                  <c:v>98.928843482370681</c:v>
                </c:pt>
                <c:pt idx="35">
                  <c:v>98.770409486852401</c:v>
                </c:pt>
                <c:pt idx="36">
                  <c:v>98.704536691293484</c:v>
                </c:pt>
                <c:pt idx="37">
                  <c:v>98.745802281727592</c:v>
                </c:pt>
                <c:pt idx="38">
                  <c:v>98.470374786268053</c:v>
                </c:pt>
                <c:pt idx="39">
                  <c:v>98.385972257910623</c:v>
                </c:pt>
                <c:pt idx="40">
                  <c:v>98.249723214674432</c:v>
                </c:pt>
                <c:pt idx="41">
                  <c:v>98.285427268568853</c:v>
                </c:pt>
                <c:pt idx="42">
                  <c:v>98.380419455166418</c:v>
                </c:pt>
                <c:pt idx="43">
                  <c:v>98.429476462249056</c:v>
                </c:pt>
                <c:pt idx="44">
                  <c:v>98.384835466175019</c:v>
                </c:pt>
                <c:pt idx="45">
                  <c:v>98.591207156092949</c:v>
                </c:pt>
                <c:pt idx="46">
                  <c:v>98.67801443531711</c:v>
                </c:pt>
                <c:pt idx="47">
                  <c:v>98.860985673903031</c:v>
                </c:pt>
                <c:pt idx="48">
                  <c:v>98.983313368083202</c:v>
                </c:pt>
                <c:pt idx="49">
                  <c:v>99.041219864773993</c:v>
                </c:pt>
                <c:pt idx="50">
                  <c:v>99.154059711421027</c:v>
                </c:pt>
                <c:pt idx="51">
                  <c:v>99.208179809771053</c:v>
                </c:pt>
                <c:pt idx="52">
                  <c:v>99.183703772041767</c:v>
                </c:pt>
                <c:pt idx="53">
                  <c:v>99.197773779007619</c:v>
                </c:pt>
                <c:pt idx="54">
                  <c:v>99.456306790138271</c:v>
                </c:pt>
                <c:pt idx="55">
                  <c:v>99.544093457931069</c:v>
                </c:pt>
                <c:pt idx="56">
                  <c:v>99.483467404039601</c:v>
                </c:pt>
                <c:pt idx="57">
                  <c:v>99.636392323099415</c:v>
                </c:pt>
                <c:pt idx="58">
                  <c:v>99.700507459512025</c:v>
                </c:pt>
                <c:pt idx="59">
                  <c:v>99.678418693596868</c:v>
                </c:pt>
                <c:pt idx="60">
                  <c:v>99.680797220153849</c:v>
                </c:pt>
                <c:pt idx="61">
                  <c:v>99.809525926789703</c:v>
                </c:pt>
                <c:pt idx="62">
                  <c:v>99.761116034350863</c:v>
                </c:pt>
                <c:pt idx="63">
                  <c:v>99.812534054552842</c:v>
                </c:pt>
                <c:pt idx="64">
                  <c:v>99.832567856963749</c:v>
                </c:pt>
                <c:pt idx="65">
                  <c:v>99.848841485343655</c:v>
                </c:pt>
                <c:pt idx="66">
                  <c:v>99.79508865340874</c:v>
                </c:pt>
                <c:pt idx="67">
                  <c:v>99.811029996402112</c:v>
                </c:pt>
                <c:pt idx="68">
                  <c:v>99.806246718978386</c:v>
                </c:pt>
                <c:pt idx="69">
                  <c:v>99.767595754120862</c:v>
                </c:pt>
                <c:pt idx="70">
                  <c:v>99.707275749844499</c:v>
                </c:pt>
                <c:pt idx="71">
                  <c:v>99.683228206792037</c:v>
                </c:pt>
                <c:pt idx="72">
                  <c:v>99.510750440079349</c:v>
                </c:pt>
                <c:pt idx="73">
                  <c:v>99.39556705936559</c:v>
                </c:pt>
                <c:pt idx="74">
                  <c:v>99.250214925525654</c:v>
                </c:pt>
                <c:pt idx="75">
                  <c:v>98.954972236160501</c:v>
                </c:pt>
                <c:pt idx="76">
                  <c:v>98.607043556000576</c:v>
                </c:pt>
                <c:pt idx="77">
                  <c:v>98.112940756599002</c:v>
                </c:pt>
                <c:pt idx="78">
                  <c:v>97.54666908080695</c:v>
                </c:pt>
                <c:pt idx="79">
                  <c:v>96.770440446208852</c:v>
                </c:pt>
                <c:pt idx="80">
                  <c:v>96.05988347771698</c:v>
                </c:pt>
                <c:pt idx="81">
                  <c:v>95.31580859769214</c:v>
                </c:pt>
                <c:pt idx="82">
                  <c:v>94.738090285767953</c:v>
                </c:pt>
                <c:pt idx="83">
                  <c:v>94.298186292030735</c:v>
                </c:pt>
                <c:pt idx="84">
                  <c:v>94.062100567973204</c:v>
                </c:pt>
                <c:pt idx="85">
                  <c:v>94.119963349839949</c:v>
                </c:pt>
                <c:pt idx="86">
                  <c:v>94.403698186272962</c:v>
                </c:pt>
                <c:pt idx="87">
                  <c:v>94.836676486510768</c:v>
                </c:pt>
                <c:pt idx="88">
                  <c:v>95.297042765874025</c:v>
                </c:pt>
                <c:pt idx="89">
                  <c:v>95.839642910285889</c:v>
                </c:pt>
                <c:pt idx="90">
                  <c:v>96.36260276593508</c:v>
                </c:pt>
                <c:pt idx="91">
                  <c:v>96.773658448681829</c:v>
                </c:pt>
                <c:pt idx="92">
                  <c:v>97.212609278160159</c:v>
                </c:pt>
                <c:pt idx="93">
                  <c:v>97.547814617799702</c:v>
                </c:pt>
                <c:pt idx="94">
                  <c:v>97.895445982140018</c:v>
                </c:pt>
                <c:pt idx="95">
                  <c:v>98.233064829365134</c:v>
                </c:pt>
                <c:pt idx="96">
                  <c:v>98.4015638135415</c:v>
                </c:pt>
                <c:pt idx="97">
                  <c:v>98.60419283140439</c:v>
                </c:pt>
                <c:pt idx="98">
                  <c:v>98.829872513236793</c:v>
                </c:pt>
                <c:pt idx="99">
                  <c:v>98.934282596772007</c:v>
                </c:pt>
                <c:pt idx="100">
                  <c:v>99.06429676451495</c:v>
                </c:pt>
                <c:pt idx="101">
                  <c:v>99.144554373373609</c:v>
                </c:pt>
                <c:pt idx="102">
                  <c:v>99.217387831998863</c:v>
                </c:pt>
                <c:pt idx="103">
                  <c:v>99.306416234613039</c:v>
                </c:pt>
                <c:pt idx="104">
                  <c:v>99.316831010633621</c:v>
                </c:pt>
                <c:pt idx="105">
                  <c:v>99.376241565475155</c:v>
                </c:pt>
                <c:pt idx="106">
                  <c:v>99.363395802816385</c:v>
                </c:pt>
                <c:pt idx="107">
                  <c:v>99.470027009741599</c:v>
                </c:pt>
                <c:pt idx="108">
                  <c:v>99.39920478833487</c:v>
                </c:pt>
                <c:pt idx="109">
                  <c:v>99.485784713796562</c:v>
                </c:pt>
                <c:pt idx="110">
                  <c:v>99.574358397424163</c:v>
                </c:pt>
                <c:pt idx="111">
                  <c:v>99.504734184553058</c:v>
                </c:pt>
                <c:pt idx="112">
                  <c:v>99.545746185453282</c:v>
                </c:pt>
                <c:pt idx="113">
                  <c:v>99.546052246530053</c:v>
                </c:pt>
                <c:pt idx="114">
                  <c:v>99.547022889841557</c:v>
                </c:pt>
                <c:pt idx="115">
                  <c:v>99.563130369797349</c:v>
                </c:pt>
                <c:pt idx="116">
                  <c:v>99.472580418518163</c:v>
                </c:pt>
                <c:pt idx="117">
                  <c:v>99.606101159296557</c:v>
                </c:pt>
                <c:pt idx="118">
                  <c:v>99.605235447609118</c:v>
                </c:pt>
                <c:pt idx="119">
                  <c:v>99.582954297498432</c:v>
                </c:pt>
                <c:pt idx="120">
                  <c:v>99.576605745123942</c:v>
                </c:pt>
                <c:pt idx="121">
                  <c:v>99.571979870867196</c:v>
                </c:pt>
                <c:pt idx="122">
                  <c:v>99.555758702568497</c:v>
                </c:pt>
                <c:pt idx="123">
                  <c:v>99.568525769374617</c:v>
                </c:pt>
                <c:pt idx="124">
                  <c:v>99.504926557286936</c:v>
                </c:pt>
                <c:pt idx="125">
                  <c:v>99.46846173479085</c:v>
                </c:pt>
                <c:pt idx="126">
                  <c:v>99.436360440298813</c:v>
                </c:pt>
                <c:pt idx="127">
                  <c:v>99.48529501378141</c:v>
                </c:pt>
                <c:pt idx="128">
                  <c:v>99.382852464102342</c:v>
                </c:pt>
                <c:pt idx="129">
                  <c:v>99.434760184319472</c:v>
                </c:pt>
                <c:pt idx="130">
                  <c:v>99.406025550210217</c:v>
                </c:pt>
                <c:pt idx="131">
                  <c:v>99.448480403922815</c:v>
                </c:pt>
                <c:pt idx="132">
                  <c:v>99.459463575811199</c:v>
                </c:pt>
                <c:pt idx="133">
                  <c:v>99.449468537748615</c:v>
                </c:pt>
                <c:pt idx="134">
                  <c:v>99.282910851656936</c:v>
                </c:pt>
                <c:pt idx="135">
                  <c:v>99.352867349914561</c:v>
                </c:pt>
                <c:pt idx="136">
                  <c:v>99.295039560538072</c:v>
                </c:pt>
                <c:pt idx="137">
                  <c:v>99.269977636426702</c:v>
                </c:pt>
                <c:pt idx="138">
                  <c:v>99.27666723090654</c:v>
                </c:pt>
                <c:pt idx="139">
                  <c:v>99.235576522692</c:v>
                </c:pt>
                <c:pt idx="140">
                  <c:v>99.176760599489725</c:v>
                </c:pt>
                <c:pt idx="141">
                  <c:v>99.152468200698834</c:v>
                </c:pt>
                <c:pt idx="142">
                  <c:v>99.116624234151757</c:v>
                </c:pt>
                <c:pt idx="143">
                  <c:v>99.158344543572454</c:v>
                </c:pt>
                <c:pt idx="144">
                  <c:v>99.067733375493233</c:v>
                </c:pt>
                <c:pt idx="145">
                  <c:v>98.965159658418628</c:v>
                </c:pt>
                <c:pt idx="146">
                  <c:v>98.954779863426637</c:v>
                </c:pt>
                <c:pt idx="147">
                  <c:v>98.991297157465596</c:v>
                </c:pt>
                <c:pt idx="148">
                  <c:v>98.921375628774882</c:v>
                </c:pt>
                <c:pt idx="149">
                  <c:v>98.885662829623314</c:v>
                </c:pt>
                <c:pt idx="150">
                  <c:v>98.880547266813068</c:v>
                </c:pt>
                <c:pt idx="151">
                  <c:v>98.849198007127228</c:v>
                </c:pt>
                <c:pt idx="152">
                  <c:v>98.75285915408422</c:v>
                </c:pt>
                <c:pt idx="153">
                  <c:v>98.779040367955247</c:v>
                </c:pt>
                <c:pt idx="154">
                  <c:v>98.719734744737792</c:v>
                </c:pt>
                <c:pt idx="155">
                  <c:v>98.737223872167633</c:v>
                </c:pt>
                <c:pt idx="156">
                  <c:v>98.68360220762824</c:v>
                </c:pt>
                <c:pt idx="157">
                  <c:v>98.701021384462578</c:v>
                </c:pt>
                <c:pt idx="158">
                  <c:v>98.688271808170725</c:v>
                </c:pt>
                <c:pt idx="159">
                  <c:v>98.681005072565952</c:v>
                </c:pt>
                <c:pt idx="160">
                  <c:v>98.715187566333668</c:v>
                </c:pt>
                <c:pt idx="161">
                  <c:v>98.728365625840638</c:v>
                </c:pt>
                <c:pt idx="162">
                  <c:v>98.638489013514999</c:v>
                </c:pt>
                <c:pt idx="163">
                  <c:v>98.655602117810901</c:v>
                </c:pt>
                <c:pt idx="164">
                  <c:v>98.684712763592415</c:v>
                </c:pt>
                <c:pt idx="165">
                  <c:v>98.654255451365444</c:v>
                </c:pt>
                <c:pt idx="166">
                  <c:v>98.595491988244362</c:v>
                </c:pt>
                <c:pt idx="167">
                  <c:v>98.61640023613819</c:v>
                </c:pt>
                <c:pt idx="168">
                  <c:v>98.587324571385253</c:v>
                </c:pt>
                <c:pt idx="169">
                  <c:v>98.595422037648873</c:v>
                </c:pt>
                <c:pt idx="170">
                  <c:v>98.567544369969895</c:v>
                </c:pt>
                <c:pt idx="171">
                  <c:v>98.504959527479471</c:v>
                </c:pt>
                <c:pt idx="172">
                  <c:v>98.484488508057936</c:v>
                </c:pt>
                <c:pt idx="173">
                  <c:v>98.487417939968438</c:v>
                </c:pt>
                <c:pt idx="174">
                  <c:v>98.380891664667288</c:v>
                </c:pt>
                <c:pt idx="175">
                  <c:v>98.406207178312556</c:v>
                </c:pt>
                <c:pt idx="176">
                  <c:v>98.376064672419503</c:v>
                </c:pt>
                <c:pt idx="177">
                  <c:v>98.347924658487827</c:v>
                </c:pt>
                <c:pt idx="178">
                  <c:v>98.389295192007694</c:v>
                </c:pt>
                <c:pt idx="179">
                  <c:v>98.255232291132913</c:v>
                </c:pt>
                <c:pt idx="180">
                  <c:v>98.244082970820429</c:v>
                </c:pt>
                <c:pt idx="181">
                  <c:v>98.194142772997736</c:v>
                </c:pt>
                <c:pt idx="182">
                  <c:v>98.224040434614039</c:v>
                </c:pt>
                <c:pt idx="183">
                  <c:v>98.16072105929338</c:v>
                </c:pt>
                <c:pt idx="184">
                  <c:v>97.990158354893921</c:v>
                </c:pt>
                <c:pt idx="185">
                  <c:v>97.908361706855942</c:v>
                </c:pt>
                <c:pt idx="186">
                  <c:v>97.798827303791683</c:v>
                </c:pt>
                <c:pt idx="187">
                  <c:v>97.635968563469291</c:v>
                </c:pt>
                <c:pt idx="188">
                  <c:v>97.473835622181696</c:v>
                </c:pt>
                <c:pt idx="189">
                  <c:v>97.377120746004749</c:v>
                </c:pt>
                <c:pt idx="190">
                  <c:v>97.227072787312551</c:v>
                </c:pt>
                <c:pt idx="191">
                  <c:v>97.171177539301951</c:v>
                </c:pt>
                <c:pt idx="192">
                  <c:v>97.172978924733968</c:v>
                </c:pt>
                <c:pt idx="193">
                  <c:v>97.198784126932736</c:v>
                </c:pt>
                <c:pt idx="194">
                  <c:v>97.23192601533178</c:v>
                </c:pt>
                <c:pt idx="195">
                  <c:v>97.333730230009223</c:v>
                </c:pt>
                <c:pt idx="196">
                  <c:v>97.364546063394172</c:v>
                </c:pt>
                <c:pt idx="197">
                  <c:v>97.395256976616679</c:v>
                </c:pt>
                <c:pt idx="198">
                  <c:v>97.445083497558159</c:v>
                </c:pt>
                <c:pt idx="199">
                  <c:v>97.498539002211757</c:v>
                </c:pt>
                <c:pt idx="200">
                  <c:v>97.489584569517845</c:v>
                </c:pt>
                <c:pt idx="201">
                  <c:v>97.547893325114018</c:v>
                </c:pt>
                <c:pt idx="202">
                  <c:v>97.543319910938465</c:v>
                </c:pt>
                <c:pt idx="203">
                  <c:v>97.54601324382935</c:v>
                </c:pt>
                <c:pt idx="204">
                  <c:v>97.585215114040395</c:v>
                </c:pt>
                <c:pt idx="205">
                  <c:v>97.580186992339918</c:v>
                </c:pt>
                <c:pt idx="206">
                  <c:v>97.556113213516028</c:v>
                </c:pt>
                <c:pt idx="207">
                  <c:v>97.584996505535088</c:v>
                </c:pt>
                <c:pt idx="208">
                  <c:v>97.540827718961921</c:v>
                </c:pt>
                <c:pt idx="209">
                  <c:v>97.531401076767139</c:v>
                </c:pt>
                <c:pt idx="210">
                  <c:v>97.53762720700324</c:v>
                </c:pt>
                <c:pt idx="211">
                  <c:v>97.504800113476449</c:v>
                </c:pt>
                <c:pt idx="212">
                  <c:v>97.508971268746635</c:v>
                </c:pt>
                <c:pt idx="213">
                  <c:v>97.478129199590256</c:v>
                </c:pt>
                <c:pt idx="214">
                  <c:v>97.417817940571041</c:v>
                </c:pt>
                <c:pt idx="215">
                  <c:v>97.447619415820427</c:v>
                </c:pt>
                <c:pt idx="216">
                  <c:v>97.380959615888401</c:v>
                </c:pt>
                <c:pt idx="217">
                  <c:v>97.370509858839227</c:v>
                </c:pt>
                <c:pt idx="218">
                  <c:v>97.358765906887484</c:v>
                </c:pt>
                <c:pt idx="219">
                  <c:v>97.356422361359094</c:v>
                </c:pt>
                <c:pt idx="220">
                  <c:v>97.320700828412058</c:v>
                </c:pt>
                <c:pt idx="221">
                  <c:v>97.289867493051162</c:v>
                </c:pt>
                <c:pt idx="222">
                  <c:v>97.261071653603551</c:v>
                </c:pt>
                <c:pt idx="223">
                  <c:v>97.290147318356489</c:v>
                </c:pt>
                <c:pt idx="224">
                  <c:v>97.214279496196667</c:v>
                </c:pt>
                <c:pt idx="225">
                  <c:v>97.184495511461577</c:v>
                </c:pt>
                <c:pt idx="226">
                  <c:v>97.18236184064304</c:v>
                </c:pt>
                <c:pt idx="227">
                  <c:v>97.168012008371846</c:v>
                </c:pt>
                <c:pt idx="228">
                  <c:v>97.138088110984114</c:v>
                </c:pt>
                <c:pt idx="229">
                  <c:v>97.096175417367888</c:v>
                </c:pt>
                <c:pt idx="230">
                  <c:v>97.106362839626016</c:v>
                </c:pt>
                <c:pt idx="231">
                  <c:v>97.0388373165449</c:v>
                </c:pt>
                <c:pt idx="232">
                  <c:v>97.031841672449971</c:v>
                </c:pt>
                <c:pt idx="233">
                  <c:v>96.989133229203489</c:v>
                </c:pt>
                <c:pt idx="234">
                  <c:v>96.992569840181758</c:v>
                </c:pt>
                <c:pt idx="235">
                  <c:v>96.975736549729532</c:v>
                </c:pt>
                <c:pt idx="236">
                  <c:v>96.923758867455206</c:v>
                </c:pt>
                <c:pt idx="237">
                  <c:v>96.921161732392932</c:v>
                </c:pt>
                <c:pt idx="238">
                  <c:v>96.90764264224228</c:v>
                </c:pt>
                <c:pt idx="239">
                  <c:v>96.875917359422502</c:v>
                </c:pt>
                <c:pt idx="240">
                  <c:v>96.836085876543635</c:v>
                </c:pt>
                <c:pt idx="241">
                  <c:v>96.808391847803051</c:v>
                </c:pt>
                <c:pt idx="242">
                  <c:v>96.786373032483397</c:v>
                </c:pt>
                <c:pt idx="243">
                  <c:v>96.794251890241711</c:v>
                </c:pt>
                <c:pt idx="244">
                  <c:v>96.714195410835742</c:v>
                </c:pt>
                <c:pt idx="245">
                  <c:v>96.71391558553043</c:v>
                </c:pt>
                <c:pt idx="246">
                  <c:v>96.72064016103883</c:v>
                </c:pt>
                <c:pt idx="247">
                  <c:v>96.653298276896109</c:v>
                </c:pt>
                <c:pt idx="248">
                  <c:v>96.680266506601924</c:v>
                </c:pt>
                <c:pt idx="249">
                  <c:v>96.63567798207076</c:v>
                </c:pt>
                <c:pt idx="250">
                  <c:v>96.569639038087757</c:v>
                </c:pt>
                <c:pt idx="251">
                  <c:v>96.556032495365642</c:v>
                </c:pt>
                <c:pt idx="252">
                  <c:v>96.522173553188978</c:v>
                </c:pt>
                <c:pt idx="253">
                  <c:v>96.534713254770978</c:v>
                </c:pt>
                <c:pt idx="254">
                  <c:v>96.499892403078292</c:v>
                </c:pt>
                <c:pt idx="255">
                  <c:v>96.477270222323909</c:v>
                </c:pt>
                <c:pt idx="256">
                  <c:v>96.418874025617953</c:v>
                </c:pt>
                <c:pt idx="257">
                  <c:v>96.422765355582811</c:v>
                </c:pt>
                <c:pt idx="258">
                  <c:v>96.358081823302399</c:v>
                </c:pt>
                <c:pt idx="259">
                  <c:v>96.379226181677481</c:v>
                </c:pt>
                <c:pt idx="260">
                  <c:v>96.323339667462349</c:v>
                </c:pt>
                <c:pt idx="261">
                  <c:v>96.285930437426174</c:v>
                </c:pt>
                <c:pt idx="262">
                  <c:v>96.231215695975237</c:v>
                </c:pt>
                <c:pt idx="263">
                  <c:v>96.205847722248777</c:v>
                </c:pt>
                <c:pt idx="264">
                  <c:v>96.143122967105668</c:v>
                </c:pt>
                <c:pt idx="265">
                  <c:v>96.050754151341835</c:v>
                </c:pt>
                <c:pt idx="266">
                  <c:v>96.018486708425684</c:v>
                </c:pt>
                <c:pt idx="267">
                  <c:v>95.994115613782157</c:v>
                </c:pt>
                <c:pt idx="268">
                  <c:v>95.962451547762427</c:v>
                </c:pt>
                <c:pt idx="269">
                  <c:v>95.939908062860681</c:v>
                </c:pt>
                <c:pt idx="270">
                  <c:v>95.912380182544211</c:v>
                </c:pt>
                <c:pt idx="271">
                  <c:v>95.922436425945151</c:v>
                </c:pt>
                <c:pt idx="272">
                  <c:v>95.919244659243617</c:v>
                </c:pt>
                <c:pt idx="273">
                  <c:v>95.886373850892767</c:v>
                </c:pt>
                <c:pt idx="274">
                  <c:v>95.864320066006186</c:v>
                </c:pt>
                <c:pt idx="275">
                  <c:v>95.871184542705592</c:v>
                </c:pt>
                <c:pt idx="276">
                  <c:v>95.819906423694619</c:v>
                </c:pt>
                <c:pt idx="277">
                  <c:v>95.794337320515453</c:v>
                </c:pt>
                <c:pt idx="278">
                  <c:v>95.77003618792908</c:v>
                </c:pt>
                <c:pt idx="279">
                  <c:v>95.716685603437895</c:v>
                </c:pt>
                <c:pt idx="280">
                  <c:v>95.681453759044359</c:v>
                </c:pt>
                <c:pt idx="281">
                  <c:v>95.630779016929765</c:v>
                </c:pt>
                <c:pt idx="282">
                  <c:v>95.629187506207558</c:v>
                </c:pt>
                <c:pt idx="283">
                  <c:v>95.604352947320308</c:v>
                </c:pt>
                <c:pt idx="284">
                  <c:v>95.560551427162281</c:v>
                </c:pt>
                <c:pt idx="285">
                  <c:v>95.515630605782917</c:v>
                </c:pt>
                <c:pt idx="286">
                  <c:v>95.437261834927725</c:v>
                </c:pt>
                <c:pt idx="287">
                  <c:v>95.465751613298565</c:v>
                </c:pt>
                <c:pt idx="288">
                  <c:v>95.392900664159043</c:v>
                </c:pt>
                <c:pt idx="289">
                  <c:v>95.342531983121191</c:v>
                </c:pt>
                <c:pt idx="290">
                  <c:v>95.304598060579622</c:v>
                </c:pt>
                <c:pt idx="291">
                  <c:v>95.260403038235012</c:v>
                </c:pt>
                <c:pt idx="292">
                  <c:v>95.218219264570607</c:v>
                </c:pt>
                <c:pt idx="293">
                  <c:v>95.17774942376677</c:v>
                </c:pt>
                <c:pt idx="294">
                  <c:v>95.112200179798918</c:v>
                </c:pt>
                <c:pt idx="295">
                  <c:v>95.08633376080013</c:v>
                </c:pt>
                <c:pt idx="296">
                  <c:v>95.062408639886044</c:v>
                </c:pt>
                <c:pt idx="297">
                  <c:v>95.009259184847522</c:v>
                </c:pt>
                <c:pt idx="298">
                  <c:v>94.967696278593806</c:v>
                </c:pt>
                <c:pt idx="299">
                  <c:v>94.888864043494905</c:v>
                </c:pt>
                <c:pt idx="300">
                  <c:v>94.828237978141772</c:v>
                </c:pt>
                <c:pt idx="301">
                  <c:v>94.790583892367195</c:v>
                </c:pt>
                <c:pt idx="302">
                  <c:v>94.743214593835361</c:v>
                </c:pt>
                <c:pt idx="303">
                  <c:v>94.725961576886817</c:v>
                </c:pt>
                <c:pt idx="304">
                  <c:v>94.658514761120003</c:v>
                </c:pt>
                <c:pt idx="305">
                  <c:v>94.623956244218348</c:v>
                </c:pt>
                <c:pt idx="306">
                  <c:v>94.559736176181644</c:v>
                </c:pt>
                <c:pt idx="307">
                  <c:v>94.467157485707972</c:v>
                </c:pt>
                <c:pt idx="308">
                  <c:v>94.418459011244977</c:v>
                </c:pt>
                <c:pt idx="309">
                  <c:v>94.397454565522565</c:v>
                </c:pt>
                <c:pt idx="310">
                  <c:v>94.323694178409866</c:v>
                </c:pt>
                <c:pt idx="311">
                  <c:v>94.2425621240683</c:v>
                </c:pt>
                <c:pt idx="312">
                  <c:v>94.186649385543404</c:v>
                </c:pt>
                <c:pt idx="313">
                  <c:v>94.159908509600058</c:v>
                </c:pt>
                <c:pt idx="314">
                  <c:v>94.069778296278841</c:v>
                </c:pt>
                <c:pt idx="315">
                  <c:v>93.979770505096027</c:v>
                </c:pt>
                <c:pt idx="316">
                  <c:v>93.954664866160584</c:v>
                </c:pt>
                <c:pt idx="317">
                  <c:v>93.902494799690729</c:v>
                </c:pt>
                <c:pt idx="318">
                  <c:v>93.835091710209653</c:v>
                </c:pt>
                <c:pt idx="319">
                  <c:v>93.73885778879071</c:v>
                </c:pt>
                <c:pt idx="320">
                  <c:v>93.656964954385799</c:v>
                </c:pt>
                <c:pt idx="321">
                  <c:v>93.589937876576997</c:v>
                </c:pt>
                <c:pt idx="322">
                  <c:v>93.514087544931471</c:v>
                </c:pt>
                <c:pt idx="323">
                  <c:v>93.414626875782417</c:v>
                </c:pt>
                <c:pt idx="324">
                  <c:v>93.362203219778664</c:v>
                </c:pt>
                <c:pt idx="325">
                  <c:v>93.277617063944547</c:v>
                </c:pt>
                <c:pt idx="326">
                  <c:v>93.196948462385024</c:v>
                </c:pt>
                <c:pt idx="327">
                  <c:v>93.14127183434141</c:v>
                </c:pt>
                <c:pt idx="328">
                  <c:v>93.032708086050306</c:v>
                </c:pt>
                <c:pt idx="329">
                  <c:v>92.975230072574661</c:v>
                </c:pt>
                <c:pt idx="330">
                  <c:v>92.878217880578077</c:v>
                </c:pt>
                <c:pt idx="331">
                  <c:v>92.822226446200531</c:v>
                </c:pt>
                <c:pt idx="332">
                  <c:v>92.747101902128108</c:v>
                </c:pt>
                <c:pt idx="333">
                  <c:v>92.650902961737742</c:v>
                </c:pt>
                <c:pt idx="334">
                  <c:v>92.582205677354096</c:v>
                </c:pt>
                <c:pt idx="335">
                  <c:v>92.483462073444343</c:v>
                </c:pt>
                <c:pt idx="336">
                  <c:v>92.388636023809198</c:v>
                </c:pt>
                <c:pt idx="337">
                  <c:v>92.273513848433794</c:v>
                </c:pt>
                <c:pt idx="338">
                  <c:v>92.166331736155058</c:v>
                </c:pt>
                <c:pt idx="339">
                  <c:v>92.065603119336529</c:v>
                </c:pt>
                <c:pt idx="340">
                  <c:v>91.974834548090357</c:v>
                </c:pt>
                <c:pt idx="341">
                  <c:v>91.894603186464821</c:v>
                </c:pt>
                <c:pt idx="342">
                  <c:v>91.790770244054556</c:v>
                </c:pt>
                <c:pt idx="343">
                  <c:v>91.647936549424273</c:v>
                </c:pt>
                <c:pt idx="344">
                  <c:v>91.558567116166415</c:v>
                </c:pt>
                <c:pt idx="345">
                  <c:v>91.44194961643575</c:v>
                </c:pt>
                <c:pt idx="346">
                  <c:v>91.308149050352029</c:v>
                </c:pt>
                <c:pt idx="347">
                  <c:v>91.187692692199377</c:v>
                </c:pt>
                <c:pt idx="348">
                  <c:v>91.064394354707701</c:v>
                </c:pt>
                <c:pt idx="349">
                  <c:v>90.94809166131094</c:v>
                </c:pt>
                <c:pt idx="350">
                  <c:v>90.809026874507154</c:v>
                </c:pt>
                <c:pt idx="351">
                  <c:v>90.681950883931833</c:v>
                </c:pt>
                <c:pt idx="352">
                  <c:v>90.554280261717267</c:v>
                </c:pt>
                <c:pt idx="353">
                  <c:v>90.423715188620804</c:v>
                </c:pt>
                <c:pt idx="354">
                  <c:v>90.291698517454819</c:v>
                </c:pt>
                <c:pt idx="355">
                  <c:v>90.166327714482932</c:v>
                </c:pt>
                <c:pt idx="356">
                  <c:v>90.033716411677688</c:v>
                </c:pt>
                <c:pt idx="357">
                  <c:v>89.888049482965528</c:v>
                </c:pt>
                <c:pt idx="358">
                  <c:v>89.710902127172005</c:v>
                </c:pt>
                <c:pt idx="359">
                  <c:v>89.583983528301971</c:v>
                </c:pt>
                <c:pt idx="360">
                  <c:v>89.454590227969717</c:v>
                </c:pt>
                <c:pt idx="361">
                  <c:v>89.301980115243836</c:v>
                </c:pt>
                <c:pt idx="362">
                  <c:v>89.120740300032764</c:v>
                </c:pt>
                <c:pt idx="363">
                  <c:v>88.932347426098147</c:v>
                </c:pt>
                <c:pt idx="364">
                  <c:v>88.741436124415557</c:v>
                </c:pt>
                <c:pt idx="365">
                  <c:v>88.548085090837631</c:v>
                </c:pt>
                <c:pt idx="366">
                  <c:v>88.386336906479443</c:v>
                </c:pt>
                <c:pt idx="367">
                  <c:v>88.166944560221495</c:v>
                </c:pt>
                <c:pt idx="368">
                  <c:v>87.950114367997244</c:v>
                </c:pt>
                <c:pt idx="369">
                  <c:v>87.720753219448127</c:v>
                </c:pt>
                <c:pt idx="370">
                  <c:v>87.513533308357069</c:v>
                </c:pt>
                <c:pt idx="371">
                  <c:v>87.280508195067227</c:v>
                </c:pt>
                <c:pt idx="372">
                  <c:v>87.020252505818874</c:v>
                </c:pt>
                <c:pt idx="373">
                  <c:v>86.753998040096874</c:v>
                </c:pt>
                <c:pt idx="374">
                  <c:v>86.506054698668066</c:v>
                </c:pt>
                <c:pt idx="375">
                  <c:v>86.254464871551136</c:v>
                </c:pt>
                <c:pt idx="376">
                  <c:v>85.994506498122419</c:v>
                </c:pt>
                <c:pt idx="377">
                  <c:v>85.715004022297933</c:v>
                </c:pt>
                <c:pt idx="378">
                  <c:v>85.392452061121602</c:v>
                </c:pt>
                <c:pt idx="379">
                  <c:v>85.100383659405381</c:v>
                </c:pt>
                <c:pt idx="380">
                  <c:v>84.809504509505956</c:v>
                </c:pt>
                <c:pt idx="381">
                  <c:v>84.485081212302106</c:v>
                </c:pt>
                <c:pt idx="382">
                  <c:v>84.147549817648454</c:v>
                </c:pt>
                <c:pt idx="383">
                  <c:v>83.788489307690327</c:v>
                </c:pt>
                <c:pt idx="384">
                  <c:v>83.421287616644506</c:v>
                </c:pt>
                <c:pt idx="385">
                  <c:v>83.023016479756507</c:v>
                </c:pt>
                <c:pt idx="386">
                  <c:v>82.58958346053214</c:v>
                </c:pt>
                <c:pt idx="387">
                  <c:v>82.170342870411972</c:v>
                </c:pt>
                <c:pt idx="388">
                  <c:v>81.722857334736048</c:v>
                </c:pt>
                <c:pt idx="389">
                  <c:v>81.253125641439681</c:v>
                </c:pt>
                <c:pt idx="390">
                  <c:v>80.766499440891067</c:v>
                </c:pt>
                <c:pt idx="391">
                  <c:v>80.222753759486451</c:v>
                </c:pt>
                <c:pt idx="392">
                  <c:v>79.70569648248231</c:v>
                </c:pt>
                <c:pt idx="393">
                  <c:v>79.169663510411908</c:v>
                </c:pt>
                <c:pt idx="394">
                  <c:v>78.58981151620749</c:v>
                </c:pt>
                <c:pt idx="395">
                  <c:v>78.0070038772445</c:v>
                </c:pt>
                <c:pt idx="396">
                  <c:v>77.381837559474164</c:v>
                </c:pt>
                <c:pt idx="397">
                  <c:v>76.704885955086723</c:v>
                </c:pt>
                <c:pt idx="398">
                  <c:v>76.051737038013343</c:v>
                </c:pt>
                <c:pt idx="399">
                  <c:v>75.323061329423808</c:v>
                </c:pt>
                <c:pt idx="400">
                  <c:v>74.540011932950364</c:v>
                </c:pt>
                <c:pt idx="401">
                  <c:v>73.756437855433191</c:v>
                </c:pt>
                <c:pt idx="402">
                  <c:v>72.944094174239837</c:v>
                </c:pt>
                <c:pt idx="403">
                  <c:v>72.095329385374455</c:v>
                </c:pt>
                <c:pt idx="404">
                  <c:v>71.228743172231034</c:v>
                </c:pt>
                <c:pt idx="405">
                  <c:v>70.219244568604694</c:v>
                </c:pt>
                <c:pt idx="406">
                  <c:v>69.375245566648744</c:v>
                </c:pt>
                <c:pt idx="407">
                  <c:v>68.326182181832309</c:v>
                </c:pt>
                <c:pt idx="408">
                  <c:v>67.399678223317906</c:v>
                </c:pt>
                <c:pt idx="409">
                  <c:v>66.5629197211953</c:v>
                </c:pt>
                <c:pt idx="410">
                  <c:v>65.414006543402664</c:v>
                </c:pt>
                <c:pt idx="411">
                  <c:v>64.276338872289458</c:v>
                </c:pt>
                <c:pt idx="412">
                  <c:v>63.147297715381377</c:v>
                </c:pt>
                <c:pt idx="413">
                  <c:v>62.156171429924903</c:v>
                </c:pt>
                <c:pt idx="414">
                  <c:v>60.966228760717769</c:v>
                </c:pt>
                <c:pt idx="415">
                  <c:v>59.701974799044415</c:v>
                </c:pt>
                <c:pt idx="416">
                  <c:v>58.282255610227914</c:v>
                </c:pt>
                <c:pt idx="417">
                  <c:v>56.97253866707883</c:v>
                </c:pt>
                <c:pt idx="418">
                  <c:v>55.595659100366007</c:v>
                </c:pt>
                <c:pt idx="419">
                  <c:v>54.165896780303449</c:v>
                </c:pt>
                <c:pt idx="420">
                  <c:v>52.548165714085357</c:v>
                </c:pt>
                <c:pt idx="421">
                  <c:v>50.801850209320129</c:v>
                </c:pt>
                <c:pt idx="422">
                  <c:v>49.21604554391282</c:v>
                </c:pt>
                <c:pt idx="423">
                  <c:v>47.949666645216375</c:v>
                </c:pt>
                <c:pt idx="424">
                  <c:v>46.43345121165158</c:v>
                </c:pt>
                <c:pt idx="425">
                  <c:v>44.842076252985756</c:v>
                </c:pt>
                <c:pt idx="426">
                  <c:v>43.339073848494841</c:v>
                </c:pt>
                <c:pt idx="427">
                  <c:v>41.912101047690101</c:v>
                </c:pt>
                <c:pt idx="428">
                  <c:v>40.663521715859673</c:v>
                </c:pt>
                <c:pt idx="429">
                  <c:v>39.532198230223209</c:v>
                </c:pt>
                <c:pt idx="430">
                  <c:v>38.211576811038377</c:v>
                </c:pt>
                <c:pt idx="431">
                  <c:v>36.851565504344698</c:v>
                </c:pt>
                <c:pt idx="432">
                  <c:v>35.574717180366761</c:v>
                </c:pt>
                <c:pt idx="433">
                  <c:v>34.611680626478808</c:v>
                </c:pt>
                <c:pt idx="434">
                  <c:v>33.499365627757491</c:v>
                </c:pt>
                <c:pt idx="435">
                  <c:v>32.309665625109062</c:v>
                </c:pt>
                <c:pt idx="436">
                  <c:v>31.109723539479923</c:v>
                </c:pt>
                <c:pt idx="437">
                  <c:v>29.873600835019435</c:v>
                </c:pt>
                <c:pt idx="438">
                  <c:v>28.953613766483322</c:v>
                </c:pt>
                <c:pt idx="439">
                  <c:v>28.063194251895013</c:v>
                </c:pt>
                <c:pt idx="440">
                  <c:v>26.874357771754312</c:v>
                </c:pt>
                <c:pt idx="441">
                  <c:v>25.537392762132409</c:v>
                </c:pt>
                <c:pt idx="442">
                  <c:v>24.409678591975769</c:v>
                </c:pt>
                <c:pt idx="443">
                  <c:v>23.498667813545591</c:v>
                </c:pt>
                <c:pt idx="444">
                  <c:v>22.479572040940958</c:v>
                </c:pt>
                <c:pt idx="445">
                  <c:v>21.401666912673161</c:v>
                </c:pt>
                <c:pt idx="446">
                  <c:v>20.139581591385276</c:v>
                </c:pt>
                <c:pt idx="447">
                  <c:v>19.015443944859577</c:v>
                </c:pt>
                <c:pt idx="448">
                  <c:v>17.958700654019477</c:v>
                </c:pt>
                <c:pt idx="449">
                  <c:v>16.743877521921323</c:v>
                </c:pt>
                <c:pt idx="450">
                  <c:v>15.385548445098346</c:v>
                </c:pt>
                <c:pt idx="451">
                  <c:v>13.659467860735047</c:v>
                </c:pt>
                <c:pt idx="452">
                  <c:v>11.685063556372937</c:v>
                </c:pt>
                <c:pt idx="453">
                  <c:v>9.8967085643707069</c:v>
                </c:pt>
                <c:pt idx="454">
                  <c:v>7.972837441281829</c:v>
                </c:pt>
                <c:pt idx="455">
                  <c:v>6.0030825030232036</c:v>
                </c:pt>
                <c:pt idx="456">
                  <c:v>4.1234184255747923</c:v>
                </c:pt>
                <c:pt idx="457">
                  <c:v>2.6933981479344391</c:v>
                </c:pt>
                <c:pt idx="458">
                  <c:v>1.8590411174936881</c:v>
                </c:pt>
                <c:pt idx="459">
                  <c:v>1.2740323007454972</c:v>
                </c:pt>
                <c:pt idx="460">
                  <c:v>0.88798900750656151</c:v>
                </c:pt>
                <c:pt idx="461">
                  <c:v>0.65006030578033913</c:v>
                </c:pt>
                <c:pt idx="462">
                  <c:v>0.55140185545950027</c:v>
                </c:pt>
                <c:pt idx="463">
                  <c:v>0.45473152931877669</c:v>
                </c:pt>
                <c:pt idx="464">
                  <c:v>0.38663095491969679</c:v>
                </c:pt>
                <c:pt idx="465">
                  <c:v>0.31244863940851486</c:v>
                </c:pt>
                <c:pt idx="466">
                  <c:v>0.25204263154550127</c:v>
                </c:pt>
                <c:pt idx="467">
                  <c:v>0.20396013861086326</c:v>
                </c:pt>
                <c:pt idx="468">
                  <c:v>0.15841227083244488</c:v>
                </c:pt>
                <c:pt idx="469">
                  <c:v>0.11458655266249507</c:v>
                </c:pt>
                <c:pt idx="470">
                  <c:v>9.3601428514075019E-2</c:v>
                </c:pt>
                <c:pt idx="471">
                  <c:v>7.4607955486200084E-2</c:v>
                </c:pt>
                <c:pt idx="472">
                  <c:v>5.2264388205840603E-2</c:v>
                </c:pt>
                <c:pt idx="473">
                  <c:v>3.852295190949994E-2</c:v>
                </c:pt>
                <c:pt idx="474">
                  <c:v>5.0957669510491792E-2</c:v>
                </c:pt>
                <c:pt idx="475">
                  <c:v>4.2606615947998833E-2</c:v>
                </c:pt>
                <c:pt idx="476">
                  <c:v>3.5370771731954034E-2</c:v>
                </c:pt>
                <c:pt idx="477">
                  <c:v>2.3429116405226783E-2</c:v>
                </c:pt>
                <c:pt idx="478">
                  <c:v>3.6215710877707391E-2</c:v>
                </c:pt>
                <c:pt idx="479">
                  <c:v>2.615714898645961E-2</c:v>
                </c:pt>
                <c:pt idx="480">
                  <c:v>4.1722155472260943E-2</c:v>
                </c:pt>
                <c:pt idx="481">
                  <c:v>3.555217871567818E-2</c:v>
                </c:pt>
                <c:pt idx="482">
                  <c:v>2.1956415399813474E-2</c:v>
                </c:pt>
                <c:pt idx="483">
                  <c:v>3.9837847282740341E-2</c:v>
                </c:pt>
                <c:pt idx="484">
                  <c:v>3.4021651720371186E-2</c:v>
                </c:pt>
                <c:pt idx="485">
                  <c:v>2.4119430922997009E-2</c:v>
                </c:pt>
                <c:pt idx="486">
                  <c:v>3.2069442935954449E-2</c:v>
                </c:pt>
                <c:pt idx="487">
                  <c:v>2.9941742984691915E-2</c:v>
                </c:pt>
                <c:pt idx="488">
                  <c:v>2.1585467449208692E-2</c:v>
                </c:pt>
                <c:pt idx="489">
                  <c:v>2.3350650175758877E-2</c:v>
                </c:pt>
                <c:pt idx="490">
                  <c:v>2.6561572222632331E-2</c:v>
                </c:pt>
                <c:pt idx="491">
                  <c:v>2.8788931588468441E-2</c:v>
                </c:pt>
                <c:pt idx="492">
                  <c:v>2.443092823728682E-2</c:v>
                </c:pt>
                <c:pt idx="493">
                  <c:v>2.1480404588962807E-2</c:v>
                </c:pt>
                <c:pt idx="494">
                  <c:v>2.5170640139467959E-2</c:v>
                </c:pt>
                <c:pt idx="495">
                  <c:v>2.4975475834702231E-2</c:v>
                </c:pt>
                <c:pt idx="496">
                  <c:v>2.4299892146703563E-2</c:v>
                </c:pt>
                <c:pt idx="497">
                  <c:v>1.8461944069544937E-2</c:v>
                </c:pt>
                <c:pt idx="498">
                  <c:v>2.0295672133068564E-2</c:v>
                </c:pt>
                <c:pt idx="499">
                  <c:v>1.9670753960537045E-2</c:v>
                </c:pt>
                <c:pt idx="500">
                  <c:v>2.0107456938001939E-2</c:v>
                </c:pt>
                <c:pt idx="501">
                  <c:v>1.879527289248038E-2</c:v>
                </c:pt>
                <c:pt idx="502">
                  <c:v>1.9642840108353734E-2</c:v>
                </c:pt>
                <c:pt idx="503">
                  <c:v>1.6545262198853296E-2</c:v>
                </c:pt>
                <c:pt idx="504">
                  <c:v>2.1914957723187349E-2</c:v>
                </c:pt>
                <c:pt idx="505">
                  <c:v>1.8254738909628112E-2</c:v>
                </c:pt>
                <c:pt idx="506">
                  <c:v>1.8009673376730782E-2</c:v>
                </c:pt>
                <c:pt idx="507">
                  <c:v>1.8903373715226424E-2</c:v>
                </c:pt>
                <c:pt idx="508">
                  <c:v>2.0320054861311044E-2</c:v>
                </c:pt>
                <c:pt idx="509">
                  <c:v>1.5840634228164688E-2</c:v>
                </c:pt>
                <c:pt idx="510">
                  <c:v>1.9201361360861483E-2</c:v>
                </c:pt>
                <c:pt idx="511">
                  <c:v>2.2896458082325832E-2</c:v>
                </c:pt>
                <c:pt idx="512">
                  <c:v>1.8998483647599436E-2</c:v>
                </c:pt>
                <c:pt idx="513">
                  <c:v>1.7865274934386745E-2</c:v>
                </c:pt>
                <c:pt idx="514">
                  <c:v>1.6698554647946715E-2</c:v>
                </c:pt>
                <c:pt idx="515">
                  <c:v>1.7860062566279165E-2</c:v>
                </c:pt>
                <c:pt idx="516">
                  <c:v>2.1409088151641414E-2</c:v>
                </c:pt>
                <c:pt idx="517">
                  <c:v>1.6239165132428783E-2</c:v>
                </c:pt>
                <c:pt idx="518">
                  <c:v>1.6998843717458776E-2</c:v>
                </c:pt>
                <c:pt idx="519">
                  <c:v>1.7123850841519465E-2</c:v>
                </c:pt>
                <c:pt idx="520">
                  <c:v>1.8399491746927531E-2</c:v>
                </c:pt>
                <c:pt idx="521">
                  <c:v>2.0528058475813162E-2</c:v>
                </c:pt>
                <c:pt idx="522">
                  <c:v>1.9257060981022849E-2</c:v>
                </c:pt>
                <c:pt idx="523">
                  <c:v>1.5020277415703885E-2</c:v>
                </c:pt>
                <c:pt idx="524">
                  <c:v>1.1727973931389281E-2</c:v>
                </c:pt>
                <c:pt idx="525">
                  <c:v>2.2138571736312132E-2</c:v>
                </c:pt>
                <c:pt idx="526">
                  <c:v>2.1325280403925014E-2</c:v>
                </c:pt>
                <c:pt idx="527">
                  <c:v>1.5627854832173545E-2</c:v>
                </c:pt>
                <c:pt idx="528">
                  <c:v>1.393425112989261E-2</c:v>
                </c:pt>
                <c:pt idx="529">
                  <c:v>1.7243137478547537E-2</c:v>
                </c:pt>
                <c:pt idx="530">
                  <c:v>1.1060226409852349E-2</c:v>
                </c:pt>
                <c:pt idx="531">
                  <c:v>1.0585774079472183E-2</c:v>
                </c:pt>
                <c:pt idx="532">
                  <c:v>2.4085285289972388E-2</c:v>
                </c:pt>
                <c:pt idx="533">
                  <c:v>1.698324078038578E-2</c:v>
                </c:pt>
                <c:pt idx="534">
                  <c:v>1.2429936489824487E-2</c:v>
                </c:pt>
                <c:pt idx="535">
                  <c:v>1.3964087471553827E-2</c:v>
                </c:pt>
                <c:pt idx="536">
                  <c:v>1.9186562208052114E-2</c:v>
                </c:pt>
                <c:pt idx="537">
                  <c:v>1.879318922894482E-2</c:v>
                </c:pt>
                <c:pt idx="538">
                  <c:v>3.1430316998599106E-2</c:v>
                </c:pt>
                <c:pt idx="539">
                  <c:v>2.0805916109747028E-2</c:v>
                </c:pt>
                <c:pt idx="540">
                  <c:v>1.160145744242287E-2</c:v>
                </c:pt>
                <c:pt idx="541">
                  <c:v>1.6152570260944386E-2</c:v>
                </c:pt>
                <c:pt idx="542">
                  <c:v>1.8277659231442624E-2</c:v>
                </c:pt>
                <c:pt idx="543">
                  <c:v>9.3733818125184692E-3</c:v>
                </c:pt>
                <c:pt idx="544">
                  <c:v>1.4376367157912497E-2</c:v>
                </c:pt>
                <c:pt idx="545">
                  <c:v>1.8057960617797776E-2</c:v>
                </c:pt>
                <c:pt idx="546">
                  <c:v>1.7593556207350994E-2</c:v>
                </c:pt>
                <c:pt idx="547">
                  <c:v>1.5695757558941009E-2</c:v>
                </c:pt>
                <c:pt idx="548">
                  <c:v>1.5208762682191393E-2</c:v>
                </c:pt>
                <c:pt idx="549">
                  <c:v>1.7675403057520429E-2</c:v>
                </c:pt>
                <c:pt idx="550">
                  <c:v>1.4132000810043257E-2</c:v>
                </c:pt>
                <c:pt idx="551">
                  <c:v>2.1966097190329791E-2</c:v>
                </c:pt>
                <c:pt idx="552">
                  <c:v>1.2518521084965586E-2</c:v>
                </c:pt>
                <c:pt idx="553">
                  <c:v>1.4034674843263411E-2</c:v>
                </c:pt>
                <c:pt idx="554">
                  <c:v>1.0914203306186849E-2</c:v>
                </c:pt>
                <c:pt idx="555">
                  <c:v>1.466088035661654E-2</c:v>
                </c:pt>
                <c:pt idx="556">
                  <c:v>2.3520552171969338E-2</c:v>
                </c:pt>
                <c:pt idx="557">
                  <c:v>1.8114968931879132E-2</c:v>
                </c:pt>
                <c:pt idx="558">
                  <c:v>1.3250674368555723E-2</c:v>
                </c:pt>
                <c:pt idx="559">
                  <c:v>1.9372888014954903E-2</c:v>
                </c:pt>
                <c:pt idx="560">
                  <c:v>2.3166820079566493E-2</c:v>
                </c:pt>
                <c:pt idx="561">
                  <c:v>1.6762470442927755E-2</c:v>
                </c:pt>
                <c:pt idx="562">
                  <c:v>1.9968453390921515E-2</c:v>
                </c:pt>
                <c:pt idx="563">
                  <c:v>1.8969664586800612E-2</c:v>
                </c:pt>
                <c:pt idx="564">
                  <c:v>1.6070127770508411E-2</c:v>
                </c:pt>
                <c:pt idx="565">
                  <c:v>1.9901517777270013E-2</c:v>
                </c:pt>
                <c:pt idx="566">
                  <c:v>1.6888023028046879E-2</c:v>
                </c:pt>
                <c:pt idx="567">
                  <c:v>1.6806819854019089E-2</c:v>
                </c:pt>
                <c:pt idx="568">
                  <c:v>1.3768636028934857E-2</c:v>
                </c:pt>
                <c:pt idx="569">
                  <c:v>1.4055734591562147E-2</c:v>
                </c:pt>
                <c:pt idx="570">
                  <c:v>1.3538456104252734E-2</c:v>
                </c:pt>
                <c:pt idx="571">
                  <c:v>1.9118127888851571E-2</c:v>
                </c:pt>
                <c:pt idx="572">
                  <c:v>1.8586688583734419E-2</c:v>
                </c:pt>
                <c:pt idx="573">
                  <c:v>2.1436233452746509E-2</c:v>
                </c:pt>
                <c:pt idx="574">
                  <c:v>1.5513515832972179E-2</c:v>
                </c:pt>
                <c:pt idx="575">
                  <c:v>1.8579523857026881E-2</c:v>
                </c:pt>
                <c:pt idx="576">
                  <c:v>2.0550995864060034E-2</c:v>
                </c:pt>
                <c:pt idx="577">
                  <c:v>2.5751387164321505E-2</c:v>
                </c:pt>
                <c:pt idx="578">
                  <c:v>1.9308548436045E-2</c:v>
                </c:pt>
                <c:pt idx="579">
                  <c:v>2.8190202286206077E-2</c:v>
                </c:pt>
                <c:pt idx="580">
                  <c:v>2.6506587799457419E-2</c:v>
                </c:pt>
                <c:pt idx="581">
                  <c:v>2.0455666039474248E-2</c:v>
                </c:pt>
                <c:pt idx="582">
                  <c:v>2.1901187599456067E-2</c:v>
                </c:pt>
                <c:pt idx="583">
                  <c:v>2.2385227771304354E-2</c:v>
                </c:pt>
                <c:pt idx="584">
                  <c:v>2.4373149217332569E-2</c:v>
                </c:pt>
                <c:pt idx="585">
                  <c:v>2.3060211555293812E-2</c:v>
                </c:pt>
                <c:pt idx="586">
                  <c:v>2.2848811308131798E-2</c:v>
                </c:pt>
                <c:pt idx="587">
                  <c:v>1.8500054215321939E-2</c:v>
                </c:pt>
                <c:pt idx="588">
                  <c:v>1.7145750673202904E-2</c:v>
                </c:pt>
                <c:pt idx="589">
                  <c:v>2.2483172863320459E-2</c:v>
                </c:pt>
                <c:pt idx="590">
                  <c:v>2.5083414405993282E-2</c:v>
                </c:pt>
                <c:pt idx="591">
                  <c:v>2.3287956607830319E-2</c:v>
                </c:pt>
                <c:pt idx="592">
                  <c:v>3.5244464452920378E-2</c:v>
                </c:pt>
                <c:pt idx="593">
                  <c:v>3.1354670971289925E-2</c:v>
                </c:pt>
                <c:pt idx="594">
                  <c:v>2.1850835904618882E-2</c:v>
                </c:pt>
                <c:pt idx="595">
                  <c:v>2.2584986384877073E-2</c:v>
                </c:pt>
                <c:pt idx="596">
                  <c:v>2.3184697757739771E-2</c:v>
                </c:pt>
                <c:pt idx="597">
                  <c:v>3.0176761661299189E-2</c:v>
                </c:pt>
                <c:pt idx="598">
                  <c:v>2.8398231517549243E-2</c:v>
                </c:pt>
                <c:pt idx="599">
                  <c:v>2.9129399532732043E-2</c:v>
                </c:pt>
                <c:pt idx="600">
                  <c:v>3.2034868189322621E-2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59A-4175-8ED6-D77387F7351E}"/>
            </c:ext>
          </c:extLst>
        </c:ser>
        <c:ser>
          <c:idx val="9"/>
          <c:order val="9"/>
          <c:tx>
            <c:strRef>
              <c:f>'OR2-22_Air_Measurements'!$AT$1</c:f>
              <c:strCache>
                <c:ptCount val="1"/>
                <c:pt idx="0">
                  <c:v>OR1-22_8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'OR2-22_Air_Measurements'!$AT$3:$AT$603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'OR2-22_Air_Measurements'!$AU$3:$AU$603</c:f>
              <c:numCache>
                <c:formatCode>General</c:formatCode>
                <c:ptCount val="601"/>
                <c:pt idx="0">
                  <c:v>100</c:v>
                </c:pt>
                <c:pt idx="1">
                  <c:v>100.03463206112691</c:v>
                </c:pt>
                <c:pt idx="2">
                  <c:v>100.2151030905647</c:v>
                </c:pt>
                <c:pt idx="3">
                  <c:v>99.895946595644602</c:v>
                </c:pt>
                <c:pt idx="4">
                  <c:v>100.31467572576372</c:v>
                </c:pt>
                <c:pt idx="5">
                  <c:v>100.08155348354117</c:v>
                </c:pt>
                <c:pt idx="6">
                  <c:v>100.25874036567744</c:v>
                </c:pt>
                <c:pt idx="7">
                  <c:v>100.23634525503017</c:v>
                </c:pt>
                <c:pt idx="8">
                  <c:v>100.08102067467493</c:v>
                </c:pt>
                <c:pt idx="9">
                  <c:v>100.19345040911759</c:v>
                </c:pt>
                <c:pt idx="10">
                  <c:v>100.38884860442481</c:v>
                </c:pt>
                <c:pt idx="11">
                  <c:v>100.25743019852099</c:v>
                </c:pt>
                <c:pt idx="12">
                  <c:v>100.22666749292111</c:v>
                </c:pt>
                <c:pt idx="13">
                  <c:v>100.23751567148121</c:v>
                </c:pt>
                <c:pt idx="14">
                  <c:v>100.2459356657931</c:v>
                </c:pt>
                <c:pt idx="15">
                  <c:v>100.19616681846281</c:v>
                </c:pt>
                <c:pt idx="16">
                  <c:v>100.27267179489132</c:v>
                </c:pt>
                <c:pt idx="17">
                  <c:v>100.25374425792405</c:v>
                </c:pt>
                <c:pt idx="18">
                  <c:v>100.196289098899</c:v>
                </c:pt>
                <c:pt idx="19">
                  <c:v>100.16405901661643</c:v>
                </c:pt>
                <c:pt idx="20">
                  <c:v>100.05481735444295</c:v>
                </c:pt>
                <c:pt idx="21">
                  <c:v>99.971717878007567</c:v>
                </c:pt>
                <c:pt idx="22">
                  <c:v>100.09934553314747</c:v>
                </c:pt>
                <c:pt idx="23">
                  <c:v>100.05852075386072</c:v>
                </c:pt>
                <c:pt idx="24">
                  <c:v>100.07344791973014</c:v>
                </c:pt>
                <c:pt idx="25">
                  <c:v>99.963498768894979</c:v>
                </c:pt>
                <c:pt idx="26">
                  <c:v>99.713195879247067</c:v>
                </c:pt>
                <c:pt idx="27">
                  <c:v>99.727275805749386</c:v>
                </c:pt>
                <c:pt idx="28">
                  <c:v>99.760405538206768</c:v>
                </c:pt>
                <c:pt idx="29">
                  <c:v>99.548935977431327</c:v>
                </c:pt>
                <c:pt idx="30">
                  <c:v>99.508303359657674</c:v>
                </c:pt>
                <c:pt idx="31">
                  <c:v>99.383234892888353</c:v>
                </c:pt>
                <c:pt idx="32">
                  <c:v>99.317665434917657</c:v>
                </c:pt>
                <c:pt idx="33">
                  <c:v>99.180656989348748</c:v>
                </c:pt>
                <c:pt idx="34">
                  <c:v>98.946914598362241</c:v>
                </c:pt>
                <c:pt idx="35">
                  <c:v>98.879502175817279</c:v>
                </c:pt>
                <c:pt idx="36">
                  <c:v>98.706044909951018</c:v>
                </c:pt>
                <c:pt idx="37">
                  <c:v>98.662765752460643</c:v>
                </c:pt>
                <c:pt idx="38">
                  <c:v>98.393561531249304</c:v>
                </c:pt>
                <c:pt idx="39">
                  <c:v>98.453890320594255</c:v>
                </c:pt>
                <c:pt idx="40">
                  <c:v>98.244220048719995</c:v>
                </c:pt>
                <c:pt idx="41">
                  <c:v>98.36109561178057</c:v>
                </c:pt>
                <c:pt idx="42">
                  <c:v>98.342106940319411</c:v>
                </c:pt>
                <c:pt idx="43">
                  <c:v>98.399981340012303</c:v>
                </c:pt>
                <c:pt idx="44">
                  <c:v>98.334079981271515</c:v>
                </c:pt>
                <c:pt idx="45">
                  <c:v>98.509205531916564</c:v>
                </c:pt>
                <c:pt idx="46">
                  <c:v>98.597598087785386</c:v>
                </c:pt>
                <c:pt idx="47">
                  <c:v>98.821365733534364</c:v>
                </c:pt>
                <c:pt idx="48">
                  <c:v>98.833934596232538</c:v>
                </c:pt>
                <c:pt idx="49">
                  <c:v>99.007618964150353</c:v>
                </c:pt>
                <c:pt idx="50">
                  <c:v>99.037639240550092</c:v>
                </c:pt>
                <c:pt idx="51">
                  <c:v>99.166227691807094</c:v>
                </c:pt>
                <c:pt idx="52">
                  <c:v>99.248392577529216</c:v>
                </c:pt>
                <c:pt idx="53">
                  <c:v>99.309245429157357</c:v>
                </c:pt>
                <c:pt idx="54">
                  <c:v>99.427815470952154</c:v>
                </c:pt>
                <c:pt idx="55">
                  <c:v>99.534707576537386</c:v>
                </c:pt>
                <c:pt idx="56">
                  <c:v>99.569557993132833</c:v>
                </c:pt>
                <c:pt idx="57">
                  <c:v>99.624899409858998</c:v>
                </c:pt>
                <c:pt idx="58">
                  <c:v>99.628410659212065</c:v>
                </c:pt>
                <c:pt idx="59">
                  <c:v>99.661007594251629</c:v>
                </c:pt>
                <c:pt idx="60">
                  <c:v>99.628078746993538</c:v>
                </c:pt>
                <c:pt idx="61">
                  <c:v>99.750457009821488</c:v>
                </c:pt>
                <c:pt idx="62">
                  <c:v>99.720288247581706</c:v>
                </c:pt>
                <c:pt idx="63">
                  <c:v>99.762388253486449</c:v>
                </c:pt>
                <c:pt idx="64">
                  <c:v>99.803920521434918</c:v>
                </c:pt>
                <c:pt idx="65">
                  <c:v>99.780066769239582</c:v>
                </c:pt>
                <c:pt idx="66">
                  <c:v>99.782110630461574</c:v>
                </c:pt>
                <c:pt idx="67">
                  <c:v>99.805414114969849</c:v>
                </c:pt>
                <c:pt idx="68">
                  <c:v>99.777752141741374</c:v>
                </c:pt>
                <c:pt idx="69">
                  <c:v>99.650473857640819</c:v>
                </c:pt>
                <c:pt idx="70">
                  <c:v>99.668222243022456</c:v>
                </c:pt>
                <c:pt idx="71">
                  <c:v>99.592520841736388</c:v>
                </c:pt>
                <c:pt idx="72">
                  <c:v>99.422539873236346</c:v>
                </c:pt>
                <c:pt idx="73">
                  <c:v>99.290413978670841</c:v>
                </c:pt>
                <c:pt idx="74">
                  <c:v>99.137928099545434</c:v>
                </c:pt>
                <c:pt idx="75">
                  <c:v>98.918807167613679</c:v>
                </c:pt>
                <c:pt idx="76">
                  <c:v>98.455733285168506</c:v>
                </c:pt>
                <c:pt idx="77">
                  <c:v>98.066430499537404</c:v>
                </c:pt>
                <c:pt idx="78">
                  <c:v>97.410613696636347</c:v>
                </c:pt>
                <c:pt idx="79">
                  <c:v>96.648297846310896</c:v>
                </c:pt>
                <c:pt idx="80">
                  <c:v>95.946677638087337</c:v>
                </c:pt>
                <c:pt idx="81">
                  <c:v>95.259181009142353</c:v>
                </c:pt>
                <c:pt idx="82">
                  <c:v>94.635393403324571</c:v>
                </c:pt>
                <c:pt idx="83">
                  <c:v>94.202121441810604</c:v>
                </c:pt>
                <c:pt idx="84">
                  <c:v>93.98148944607469</c:v>
                </c:pt>
                <c:pt idx="85">
                  <c:v>94.024497837288862</c:v>
                </c:pt>
                <c:pt idx="86">
                  <c:v>94.296925071307811</c:v>
                </c:pt>
                <c:pt idx="87">
                  <c:v>94.736730398334757</c:v>
                </c:pt>
                <c:pt idx="88">
                  <c:v>95.192074304860469</c:v>
                </c:pt>
                <c:pt idx="89">
                  <c:v>95.73936566938437</c:v>
                </c:pt>
                <c:pt idx="90">
                  <c:v>96.297295580685997</c:v>
                </c:pt>
                <c:pt idx="91">
                  <c:v>96.729501947364326</c:v>
                </c:pt>
                <c:pt idx="92">
                  <c:v>97.137968107148865</c:v>
                </c:pt>
                <c:pt idx="93">
                  <c:v>97.446739339849785</c:v>
                </c:pt>
                <c:pt idx="94">
                  <c:v>97.859275751809079</c:v>
                </c:pt>
                <c:pt idx="95">
                  <c:v>98.158482767702509</c:v>
                </c:pt>
                <c:pt idx="96">
                  <c:v>98.34940892898797</c:v>
                </c:pt>
                <c:pt idx="97">
                  <c:v>98.580024382199213</c:v>
                </c:pt>
                <c:pt idx="98">
                  <c:v>98.781527955768539</c:v>
                </c:pt>
                <c:pt idx="99">
                  <c:v>98.910221205744094</c:v>
                </c:pt>
                <c:pt idx="100">
                  <c:v>99.014737537888834</c:v>
                </c:pt>
                <c:pt idx="101">
                  <c:v>99.140854140672985</c:v>
                </c:pt>
                <c:pt idx="102">
                  <c:v>99.202982218919104</c:v>
                </c:pt>
                <c:pt idx="103">
                  <c:v>99.302100661463427</c:v>
                </c:pt>
                <c:pt idx="104">
                  <c:v>99.327928405252251</c:v>
                </c:pt>
                <c:pt idx="105">
                  <c:v>99.417351615418269</c:v>
                </c:pt>
                <c:pt idx="106">
                  <c:v>99.400957072866149</c:v>
                </c:pt>
                <c:pt idx="107">
                  <c:v>99.491847671163256</c:v>
                </c:pt>
                <c:pt idx="108">
                  <c:v>99.464342907461017</c:v>
                </c:pt>
                <c:pt idx="109">
                  <c:v>99.502058230690139</c:v>
                </c:pt>
                <c:pt idx="110">
                  <c:v>99.518968111839285</c:v>
                </c:pt>
                <c:pt idx="111">
                  <c:v>99.607054949445015</c:v>
                </c:pt>
                <c:pt idx="112">
                  <c:v>99.642045116745891</c:v>
                </c:pt>
                <c:pt idx="113">
                  <c:v>99.592887683044964</c:v>
                </c:pt>
                <c:pt idx="114">
                  <c:v>99.602775076936354</c:v>
                </c:pt>
                <c:pt idx="115">
                  <c:v>99.672633131101904</c:v>
                </c:pt>
                <c:pt idx="116">
                  <c:v>99.619719887175535</c:v>
                </c:pt>
                <c:pt idx="117">
                  <c:v>99.597613013073712</c:v>
                </c:pt>
                <c:pt idx="118">
                  <c:v>99.626331857451632</c:v>
                </c:pt>
                <c:pt idx="119">
                  <c:v>99.67265933650576</c:v>
                </c:pt>
                <c:pt idx="120">
                  <c:v>99.712147754680643</c:v>
                </c:pt>
                <c:pt idx="121">
                  <c:v>99.675690187800285</c:v>
                </c:pt>
                <c:pt idx="122">
                  <c:v>99.681149211894578</c:v>
                </c:pt>
                <c:pt idx="123">
                  <c:v>99.690678488163599</c:v>
                </c:pt>
                <c:pt idx="124">
                  <c:v>99.654544109815561</c:v>
                </c:pt>
                <c:pt idx="125">
                  <c:v>99.63269926685534</c:v>
                </c:pt>
                <c:pt idx="126">
                  <c:v>99.552447226784409</c:v>
                </c:pt>
                <c:pt idx="127">
                  <c:v>99.601386293568382</c:v>
                </c:pt>
                <c:pt idx="128">
                  <c:v>99.541048780537253</c:v>
                </c:pt>
                <c:pt idx="129">
                  <c:v>99.556272906638355</c:v>
                </c:pt>
                <c:pt idx="130">
                  <c:v>99.595062559837743</c:v>
                </c:pt>
                <c:pt idx="131">
                  <c:v>99.54308389517621</c:v>
                </c:pt>
                <c:pt idx="132">
                  <c:v>99.497533785860711</c:v>
                </c:pt>
                <c:pt idx="133">
                  <c:v>99.499437896377259</c:v>
                </c:pt>
                <c:pt idx="134">
                  <c:v>99.479191457118944</c:v>
                </c:pt>
                <c:pt idx="135">
                  <c:v>99.48197774754108</c:v>
                </c:pt>
                <c:pt idx="136">
                  <c:v>99.432051679236153</c:v>
                </c:pt>
                <c:pt idx="137">
                  <c:v>99.393847234262267</c:v>
                </c:pt>
                <c:pt idx="138">
                  <c:v>99.449214856392274</c:v>
                </c:pt>
                <c:pt idx="139">
                  <c:v>99.374334489069497</c:v>
                </c:pt>
                <c:pt idx="140">
                  <c:v>99.334898493150703</c:v>
                </c:pt>
                <c:pt idx="141">
                  <c:v>99.301681409347182</c:v>
                </c:pt>
                <c:pt idx="142">
                  <c:v>99.256087624358585</c:v>
                </c:pt>
                <c:pt idx="143">
                  <c:v>99.275862400692986</c:v>
                </c:pt>
                <c:pt idx="144">
                  <c:v>99.164830173304509</c:v>
                </c:pt>
                <c:pt idx="145">
                  <c:v>99.11241479770591</c:v>
                </c:pt>
                <c:pt idx="146">
                  <c:v>99.09325143500088</c:v>
                </c:pt>
                <c:pt idx="147">
                  <c:v>99.111803384076552</c:v>
                </c:pt>
                <c:pt idx="148">
                  <c:v>99.05049633979371</c:v>
                </c:pt>
                <c:pt idx="149">
                  <c:v>99.011741627132764</c:v>
                </c:pt>
                <c:pt idx="150">
                  <c:v>99.019646294296066</c:v>
                </c:pt>
                <c:pt idx="151">
                  <c:v>98.936931129438491</c:v>
                </c:pt>
                <c:pt idx="152">
                  <c:v>98.877921242384616</c:v>
                </c:pt>
                <c:pt idx="153">
                  <c:v>98.91856260674129</c:v>
                </c:pt>
                <c:pt idx="154">
                  <c:v>98.832615693941491</c:v>
                </c:pt>
                <c:pt idx="155">
                  <c:v>98.879039259476357</c:v>
                </c:pt>
                <c:pt idx="156">
                  <c:v>98.829995371077004</c:v>
                </c:pt>
                <c:pt idx="157">
                  <c:v>98.769937348008298</c:v>
                </c:pt>
                <c:pt idx="158">
                  <c:v>98.847368168567044</c:v>
                </c:pt>
                <c:pt idx="159">
                  <c:v>98.807844821302112</c:v>
                </c:pt>
                <c:pt idx="160">
                  <c:v>98.797337290095172</c:v>
                </c:pt>
                <c:pt idx="161">
                  <c:v>98.84625016292371</c:v>
                </c:pt>
                <c:pt idx="162">
                  <c:v>98.757228734604709</c:v>
                </c:pt>
                <c:pt idx="163">
                  <c:v>98.784908178102413</c:v>
                </c:pt>
                <c:pt idx="164">
                  <c:v>98.782977862181994</c:v>
                </c:pt>
                <c:pt idx="165">
                  <c:v>98.775789418815009</c:v>
                </c:pt>
                <c:pt idx="166">
                  <c:v>98.789773258836576</c:v>
                </c:pt>
                <c:pt idx="167">
                  <c:v>98.729584231645475</c:v>
                </c:pt>
                <c:pt idx="168">
                  <c:v>98.70912816060482</c:v>
                </c:pt>
                <c:pt idx="169">
                  <c:v>98.709713368830322</c:v>
                </c:pt>
                <c:pt idx="170">
                  <c:v>98.653708139115551</c:v>
                </c:pt>
                <c:pt idx="171">
                  <c:v>98.631278087929815</c:v>
                </c:pt>
                <c:pt idx="172">
                  <c:v>98.596541216635941</c:v>
                </c:pt>
                <c:pt idx="173">
                  <c:v>98.597606811471593</c:v>
                </c:pt>
                <c:pt idx="174">
                  <c:v>98.549296617137784</c:v>
                </c:pt>
                <c:pt idx="175">
                  <c:v>98.532063570353159</c:v>
                </c:pt>
                <c:pt idx="176">
                  <c:v>98.523302928688111</c:v>
                </c:pt>
                <c:pt idx="177">
                  <c:v>98.530535036279772</c:v>
                </c:pt>
                <c:pt idx="178">
                  <c:v>98.457130792222685</c:v>
                </c:pt>
                <c:pt idx="179">
                  <c:v>98.393622665743194</c:v>
                </c:pt>
                <c:pt idx="180">
                  <c:v>98.379132233707651</c:v>
                </c:pt>
                <c:pt idx="181">
                  <c:v>98.271576326582206</c:v>
                </c:pt>
                <c:pt idx="182">
                  <c:v>98.306252051933782</c:v>
                </c:pt>
                <c:pt idx="183">
                  <c:v>98.188721411019188</c:v>
                </c:pt>
                <c:pt idx="184">
                  <c:v>98.089113835281708</c:v>
                </c:pt>
                <c:pt idx="185">
                  <c:v>97.96916375670196</c:v>
                </c:pt>
                <c:pt idx="186">
                  <c:v>97.868307159750344</c:v>
                </c:pt>
                <c:pt idx="187">
                  <c:v>97.735106923766153</c:v>
                </c:pt>
                <c:pt idx="188">
                  <c:v>97.549666003427248</c:v>
                </c:pt>
                <c:pt idx="189">
                  <c:v>97.451648096257045</c:v>
                </c:pt>
                <c:pt idx="190">
                  <c:v>97.320491721494832</c:v>
                </c:pt>
                <c:pt idx="191">
                  <c:v>97.251087859983983</c:v>
                </c:pt>
                <c:pt idx="192">
                  <c:v>97.323487643699295</c:v>
                </c:pt>
                <c:pt idx="193">
                  <c:v>97.334947224440342</c:v>
                </c:pt>
                <c:pt idx="194">
                  <c:v>97.31793253312425</c:v>
                </c:pt>
                <c:pt idx="195">
                  <c:v>97.422169363858146</c:v>
                </c:pt>
                <c:pt idx="196">
                  <c:v>97.462216773406297</c:v>
                </c:pt>
                <c:pt idx="197">
                  <c:v>97.496647937885498</c:v>
                </c:pt>
                <c:pt idx="198">
                  <c:v>97.55823448357917</c:v>
                </c:pt>
                <c:pt idx="199">
                  <c:v>97.574489286874297</c:v>
                </c:pt>
                <c:pt idx="200">
                  <c:v>97.626013758881115</c:v>
                </c:pt>
                <c:pt idx="201">
                  <c:v>97.661379502625167</c:v>
                </c:pt>
                <c:pt idx="202">
                  <c:v>97.631865829687811</c:v>
                </c:pt>
                <c:pt idx="203">
                  <c:v>97.644530767418331</c:v>
                </c:pt>
                <c:pt idx="204">
                  <c:v>97.645736124407819</c:v>
                </c:pt>
                <c:pt idx="205">
                  <c:v>97.637062822640502</c:v>
                </c:pt>
                <c:pt idx="206">
                  <c:v>97.595827526372119</c:v>
                </c:pt>
                <c:pt idx="207">
                  <c:v>97.637176367942089</c:v>
                </c:pt>
                <c:pt idx="208">
                  <c:v>97.626005023746501</c:v>
                </c:pt>
                <c:pt idx="209">
                  <c:v>97.609671615688256</c:v>
                </c:pt>
                <c:pt idx="210">
                  <c:v>97.621227282910056</c:v>
                </c:pt>
                <c:pt idx="211">
                  <c:v>97.585590761441381</c:v>
                </c:pt>
                <c:pt idx="212">
                  <c:v>97.612012448590306</c:v>
                </c:pt>
                <c:pt idx="213">
                  <c:v>97.58203583641523</c:v>
                </c:pt>
                <c:pt idx="214">
                  <c:v>97.53468643819852</c:v>
                </c:pt>
                <c:pt idx="215">
                  <c:v>97.544870792321575</c:v>
                </c:pt>
                <c:pt idx="216">
                  <c:v>97.468523036867708</c:v>
                </c:pt>
                <c:pt idx="217">
                  <c:v>97.490778396809546</c:v>
                </c:pt>
                <c:pt idx="218">
                  <c:v>97.498840284947505</c:v>
                </c:pt>
                <c:pt idx="219">
                  <c:v>97.488559844343698</c:v>
                </c:pt>
                <c:pt idx="220">
                  <c:v>97.451351124576973</c:v>
                </c:pt>
                <c:pt idx="221">
                  <c:v>97.450809592024527</c:v>
                </c:pt>
                <c:pt idx="222">
                  <c:v>97.399992608679412</c:v>
                </c:pt>
                <c:pt idx="223">
                  <c:v>97.412893383596099</c:v>
                </c:pt>
                <c:pt idx="224">
                  <c:v>97.339855980847588</c:v>
                </c:pt>
                <c:pt idx="225">
                  <c:v>97.340301438367675</c:v>
                </c:pt>
                <c:pt idx="226">
                  <c:v>97.328457534600432</c:v>
                </c:pt>
                <c:pt idx="227">
                  <c:v>97.325269462331278</c:v>
                </c:pt>
                <c:pt idx="228">
                  <c:v>97.259079867045017</c:v>
                </c:pt>
                <c:pt idx="229">
                  <c:v>97.276068352957267</c:v>
                </c:pt>
                <c:pt idx="230">
                  <c:v>97.23285034140919</c:v>
                </c:pt>
                <c:pt idx="231">
                  <c:v>97.183823923279064</c:v>
                </c:pt>
                <c:pt idx="232">
                  <c:v>97.185797903424117</c:v>
                </c:pt>
                <c:pt idx="233">
                  <c:v>97.111887055904646</c:v>
                </c:pt>
                <c:pt idx="234">
                  <c:v>97.15268564123599</c:v>
                </c:pt>
                <c:pt idx="235">
                  <c:v>97.140448679307923</c:v>
                </c:pt>
                <c:pt idx="236">
                  <c:v>97.010812103484483</c:v>
                </c:pt>
                <c:pt idx="237">
                  <c:v>97.054929765207376</c:v>
                </c:pt>
                <c:pt idx="238">
                  <c:v>97.046963952101777</c:v>
                </c:pt>
                <c:pt idx="239">
                  <c:v>97.02363426218966</c:v>
                </c:pt>
                <c:pt idx="240">
                  <c:v>96.989997926269893</c:v>
                </c:pt>
                <c:pt idx="241">
                  <c:v>96.971856494175839</c:v>
                </c:pt>
                <c:pt idx="242">
                  <c:v>96.95140043458359</c:v>
                </c:pt>
                <c:pt idx="243">
                  <c:v>96.946517883580199</c:v>
                </c:pt>
                <c:pt idx="244">
                  <c:v>96.877166421428612</c:v>
                </c:pt>
                <c:pt idx="245">
                  <c:v>96.879288887413722</c:v>
                </c:pt>
                <c:pt idx="246">
                  <c:v>96.881778206155801</c:v>
                </c:pt>
                <c:pt idx="247">
                  <c:v>96.824960654715525</c:v>
                </c:pt>
                <c:pt idx="248">
                  <c:v>96.828873685915624</c:v>
                </c:pt>
                <c:pt idx="249">
                  <c:v>96.804679286367161</c:v>
                </c:pt>
                <c:pt idx="250">
                  <c:v>96.755478176993165</c:v>
                </c:pt>
                <c:pt idx="251">
                  <c:v>96.745503443204029</c:v>
                </c:pt>
                <c:pt idx="252">
                  <c:v>96.729161300011185</c:v>
                </c:pt>
                <c:pt idx="253">
                  <c:v>96.703647998171661</c:v>
                </c:pt>
                <c:pt idx="254">
                  <c:v>96.688109430121273</c:v>
                </c:pt>
                <c:pt idx="255">
                  <c:v>96.679514744565481</c:v>
                </c:pt>
                <c:pt idx="256">
                  <c:v>96.619744958042233</c:v>
                </c:pt>
                <c:pt idx="257">
                  <c:v>96.604250054216507</c:v>
                </c:pt>
                <c:pt idx="258">
                  <c:v>96.588816296333079</c:v>
                </c:pt>
                <c:pt idx="259">
                  <c:v>96.569303562588701</c:v>
                </c:pt>
                <c:pt idx="260">
                  <c:v>96.537038528319272</c:v>
                </c:pt>
                <c:pt idx="261">
                  <c:v>96.500065645738701</c:v>
                </c:pt>
                <c:pt idx="262">
                  <c:v>96.456009118509712</c:v>
                </c:pt>
                <c:pt idx="263">
                  <c:v>96.420512347746438</c:v>
                </c:pt>
                <c:pt idx="264">
                  <c:v>96.353903500343947</c:v>
                </c:pt>
                <c:pt idx="265">
                  <c:v>96.277817776031682</c:v>
                </c:pt>
                <c:pt idx="266">
                  <c:v>96.249745285821575</c:v>
                </c:pt>
                <c:pt idx="267">
                  <c:v>96.226869777115766</c:v>
                </c:pt>
                <c:pt idx="268">
                  <c:v>96.204518342141569</c:v>
                </c:pt>
                <c:pt idx="269">
                  <c:v>96.191766064513317</c:v>
                </c:pt>
                <c:pt idx="270">
                  <c:v>96.170471489240143</c:v>
                </c:pt>
                <c:pt idx="271">
                  <c:v>96.179441762687532</c:v>
                </c:pt>
                <c:pt idx="272">
                  <c:v>96.170401619611638</c:v>
                </c:pt>
                <c:pt idx="273">
                  <c:v>96.149386545749309</c:v>
                </c:pt>
                <c:pt idx="274">
                  <c:v>96.136581857313388</c:v>
                </c:pt>
                <c:pt idx="275">
                  <c:v>96.12034453573591</c:v>
                </c:pt>
                <c:pt idx="276">
                  <c:v>96.101748910987155</c:v>
                </c:pt>
                <c:pt idx="277">
                  <c:v>96.093424980259201</c:v>
                </c:pt>
                <c:pt idx="278">
                  <c:v>96.076916892405507</c:v>
                </c:pt>
                <c:pt idx="279">
                  <c:v>96.056015375293157</c:v>
                </c:pt>
                <c:pt idx="280">
                  <c:v>96.019680100297393</c:v>
                </c:pt>
                <c:pt idx="281">
                  <c:v>95.977894524893529</c:v>
                </c:pt>
                <c:pt idx="282">
                  <c:v>95.967413199090402</c:v>
                </c:pt>
                <c:pt idx="283">
                  <c:v>95.951944500668532</c:v>
                </c:pt>
                <c:pt idx="284">
                  <c:v>95.894803783592749</c:v>
                </c:pt>
                <c:pt idx="285">
                  <c:v>95.873640235338812</c:v>
                </c:pt>
                <c:pt idx="286">
                  <c:v>95.839471102001212</c:v>
                </c:pt>
                <c:pt idx="287">
                  <c:v>95.828526848408771</c:v>
                </c:pt>
                <c:pt idx="288">
                  <c:v>95.77777973469216</c:v>
                </c:pt>
                <c:pt idx="289">
                  <c:v>95.768931753129394</c:v>
                </c:pt>
                <c:pt idx="290">
                  <c:v>95.727268469610124</c:v>
                </c:pt>
                <c:pt idx="291">
                  <c:v>95.690784697325924</c:v>
                </c:pt>
                <c:pt idx="292">
                  <c:v>95.641950440708897</c:v>
                </c:pt>
                <c:pt idx="293">
                  <c:v>95.610174539632609</c:v>
                </c:pt>
                <c:pt idx="294">
                  <c:v>95.554221709277101</c:v>
                </c:pt>
                <c:pt idx="295">
                  <c:v>95.538019316789686</c:v>
                </c:pt>
                <c:pt idx="296">
                  <c:v>95.507274092907409</c:v>
                </c:pt>
                <c:pt idx="297">
                  <c:v>95.460081904216935</c:v>
                </c:pt>
                <c:pt idx="298">
                  <c:v>95.426497979104852</c:v>
                </c:pt>
                <c:pt idx="299">
                  <c:v>95.38828478754796</c:v>
                </c:pt>
                <c:pt idx="300">
                  <c:v>95.315946149774945</c:v>
                </c:pt>
                <c:pt idx="301">
                  <c:v>95.294896146822566</c:v>
                </c:pt>
                <c:pt idx="302">
                  <c:v>95.253914146561158</c:v>
                </c:pt>
                <c:pt idx="303">
                  <c:v>95.231134724336087</c:v>
                </c:pt>
                <c:pt idx="304">
                  <c:v>95.177094728183349</c:v>
                </c:pt>
                <c:pt idx="305">
                  <c:v>95.119805525267552</c:v>
                </c:pt>
                <c:pt idx="306">
                  <c:v>95.047667784142249</c:v>
                </c:pt>
                <c:pt idx="307">
                  <c:v>94.985915282339306</c:v>
                </c:pt>
                <c:pt idx="308">
                  <c:v>94.948208694244798</c:v>
                </c:pt>
                <c:pt idx="309">
                  <c:v>94.908982318659923</c:v>
                </c:pt>
                <c:pt idx="310">
                  <c:v>94.856418445772874</c:v>
                </c:pt>
                <c:pt idx="311">
                  <c:v>94.769266187431995</c:v>
                </c:pt>
                <c:pt idx="312">
                  <c:v>94.728773320363757</c:v>
                </c:pt>
                <c:pt idx="313">
                  <c:v>94.689206297425756</c:v>
                </c:pt>
                <c:pt idx="314">
                  <c:v>94.601425166634684</c:v>
                </c:pt>
                <c:pt idx="315">
                  <c:v>94.520692728505196</c:v>
                </c:pt>
                <c:pt idx="316">
                  <c:v>94.501450749588628</c:v>
                </c:pt>
                <c:pt idx="317">
                  <c:v>94.453568542505693</c:v>
                </c:pt>
                <c:pt idx="318">
                  <c:v>94.38095912700804</c:v>
                </c:pt>
                <c:pt idx="319">
                  <c:v>94.289570671831555</c:v>
                </c:pt>
                <c:pt idx="320">
                  <c:v>94.19932641625384</c:v>
                </c:pt>
                <c:pt idx="321">
                  <c:v>94.124943917258847</c:v>
                </c:pt>
                <c:pt idx="322">
                  <c:v>94.063698007469881</c:v>
                </c:pt>
                <c:pt idx="323">
                  <c:v>93.980677147246027</c:v>
                </c:pt>
                <c:pt idx="324">
                  <c:v>93.913037634097932</c:v>
                </c:pt>
                <c:pt idx="325">
                  <c:v>93.839056916949943</c:v>
                </c:pt>
                <c:pt idx="326">
                  <c:v>93.741344716594412</c:v>
                </c:pt>
                <c:pt idx="327">
                  <c:v>93.713735142725227</c:v>
                </c:pt>
                <c:pt idx="328">
                  <c:v>93.619132409875746</c:v>
                </c:pt>
                <c:pt idx="329">
                  <c:v>93.553091300429529</c:v>
                </c:pt>
                <c:pt idx="330">
                  <c:v>93.462654894787121</c:v>
                </c:pt>
                <c:pt idx="331">
                  <c:v>93.392045664838378</c:v>
                </c:pt>
                <c:pt idx="332">
                  <c:v>93.33588321414895</c:v>
                </c:pt>
                <c:pt idx="333">
                  <c:v>93.247123816971552</c:v>
                </c:pt>
                <c:pt idx="334">
                  <c:v>93.17239193548879</c:v>
                </c:pt>
                <c:pt idx="335">
                  <c:v>93.095502647482505</c:v>
                </c:pt>
                <c:pt idx="336">
                  <c:v>92.996585101585893</c:v>
                </c:pt>
                <c:pt idx="337">
                  <c:v>92.879438772249102</c:v>
                </c:pt>
                <c:pt idx="338">
                  <c:v>92.775787149740722</c:v>
                </c:pt>
                <c:pt idx="339">
                  <c:v>92.683830956607949</c:v>
                </c:pt>
                <c:pt idx="340">
                  <c:v>92.61154471819421</c:v>
                </c:pt>
                <c:pt idx="341">
                  <c:v>92.507770815249643</c:v>
                </c:pt>
                <c:pt idx="342">
                  <c:v>92.397550898138249</c:v>
                </c:pt>
                <c:pt idx="343">
                  <c:v>92.294362203419183</c:v>
                </c:pt>
                <c:pt idx="344">
                  <c:v>92.195925055581128</c:v>
                </c:pt>
                <c:pt idx="345">
                  <c:v>92.097304469916182</c:v>
                </c:pt>
                <c:pt idx="346">
                  <c:v>91.95894218151777</c:v>
                </c:pt>
                <c:pt idx="347">
                  <c:v>91.844346316865341</c:v>
                </c:pt>
                <c:pt idx="348">
                  <c:v>91.728143301928014</c:v>
                </c:pt>
                <c:pt idx="349">
                  <c:v>91.597030602838899</c:v>
                </c:pt>
                <c:pt idx="350">
                  <c:v>91.470695644586201</c:v>
                </c:pt>
                <c:pt idx="351">
                  <c:v>91.347094565947984</c:v>
                </c:pt>
                <c:pt idx="352">
                  <c:v>91.208575056574901</c:v>
                </c:pt>
                <c:pt idx="353">
                  <c:v>91.08933246665687</c:v>
                </c:pt>
                <c:pt idx="354">
                  <c:v>90.961241883727638</c:v>
                </c:pt>
                <c:pt idx="355">
                  <c:v>90.840942411211742</c:v>
                </c:pt>
                <c:pt idx="356">
                  <c:v>90.692867431614189</c:v>
                </c:pt>
                <c:pt idx="357">
                  <c:v>90.537944644554386</c:v>
                </c:pt>
                <c:pt idx="358">
                  <c:v>90.363622657603386</c:v>
                </c:pt>
                <c:pt idx="359">
                  <c:v>90.237462390594558</c:v>
                </c:pt>
                <c:pt idx="360">
                  <c:v>90.094724143206733</c:v>
                </c:pt>
                <c:pt idx="361">
                  <c:v>89.928455320707471</c:v>
                </c:pt>
                <c:pt idx="362">
                  <c:v>89.743477316709487</c:v>
                </c:pt>
                <c:pt idx="363">
                  <c:v>89.553765247548114</c:v>
                </c:pt>
                <c:pt idx="364">
                  <c:v>89.352427641536451</c:v>
                </c:pt>
                <c:pt idx="365">
                  <c:v>89.165947308868908</c:v>
                </c:pt>
                <c:pt idx="366">
                  <c:v>88.982017440885755</c:v>
                </c:pt>
                <c:pt idx="367">
                  <c:v>88.779963611077761</c:v>
                </c:pt>
                <c:pt idx="368">
                  <c:v>88.534543272433268</c:v>
                </c:pt>
                <c:pt idx="369">
                  <c:v>88.274309324669318</c:v>
                </c:pt>
                <c:pt idx="370">
                  <c:v>88.058874333334487</c:v>
                </c:pt>
                <c:pt idx="371">
                  <c:v>87.804684617890331</c:v>
                </c:pt>
                <c:pt idx="372">
                  <c:v>87.535419250736723</c:v>
                </c:pt>
                <c:pt idx="373">
                  <c:v>87.25996991200627</c:v>
                </c:pt>
                <c:pt idx="374">
                  <c:v>86.977934796955168</c:v>
                </c:pt>
                <c:pt idx="375">
                  <c:v>86.710250363234195</c:v>
                </c:pt>
                <c:pt idx="376">
                  <c:v>86.424127537187545</c:v>
                </c:pt>
                <c:pt idx="377">
                  <c:v>86.115958971532947</c:v>
                </c:pt>
                <c:pt idx="378">
                  <c:v>85.749863595377761</c:v>
                </c:pt>
                <c:pt idx="379">
                  <c:v>85.422872302922855</c:v>
                </c:pt>
                <c:pt idx="380">
                  <c:v>85.103890499246631</c:v>
                </c:pt>
                <c:pt idx="381">
                  <c:v>84.725593113150254</c:v>
                </c:pt>
                <c:pt idx="382">
                  <c:v>84.36242376667424</c:v>
                </c:pt>
                <c:pt idx="383">
                  <c:v>83.941170388722981</c:v>
                </c:pt>
                <c:pt idx="384">
                  <c:v>83.534634556307253</c:v>
                </c:pt>
                <c:pt idx="385">
                  <c:v>83.090304784450865</c:v>
                </c:pt>
                <c:pt idx="386">
                  <c:v>82.607150418856634</c:v>
                </c:pt>
                <c:pt idx="387">
                  <c:v>82.123262359196843</c:v>
                </c:pt>
                <c:pt idx="388">
                  <c:v>81.627207230134331</c:v>
                </c:pt>
                <c:pt idx="389">
                  <c:v>81.074151134701481</c:v>
                </c:pt>
                <c:pt idx="390">
                  <c:v>80.56314263436569</c:v>
                </c:pt>
                <c:pt idx="391">
                  <c:v>79.962675983325411</c:v>
                </c:pt>
                <c:pt idx="392">
                  <c:v>79.371511517951006</c:v>
                </c:pt>
                <c:pt idx="393">
                  <c:v>78.751444781820226</c:v>
                </c:pt>
                <c:pt idx="394">
                  <c:v>78.122477653318981</c:v>
                </c:pt>
                <c:pt idx="395">
                  <c:v>77.450362394346556</c:v>
                </c:pt>
                <c:pt idx="396">
                  <c:v>76.791907786863405</c:v>
                </c:pt>
                <c:pt idx="397">
                  <c:v>76.03194150457459</c:v>
                </c:pt>
                <c:pt idx="398">
                  <c:v>75.295968736634947</c:v>
                </c:pt>
                <c:pt idx="399">
                  <c:v>74.506392694928053</c:v>
                </c:pt>
                <c:pt idx="400">
                  <c:v>73.613357203674269</c:v>
                </c:pt>
                <c:pt idx="401">
                  <c:v>72.747891961011305</c:v>
                </c:pt>
                <c:pt idx="402">
                  <c:v>71.865709010160728</c:v>
                </c:pt>
                <c:pt idx="403">
                  <c:v>70.938342791303199</c:v>
                </c:pt>
                <c:pt idx="404">
                  <c:v>69.985109526275295</c:v>
                </c:pt>
                <c:pt idx="405">
                  <c:v>68.88960530349199</c:v>
                </c:pt>
                <c:pt idx="406">
                  <c:v>67.951914979805991</c:v>
                </c:pt>
                <c:pt idx="407">
                  <c:v>66.813611997590854</c:v>
                </c:pt>
                <c:pt idx="408">
                  <c:v>65.810120752039495</c:v>
                </c:pt>
                <c:pt idx="409">
                  <c:v>64.890519449639854</c:v>
                </c:pt>
                <c:pt idx="410">
                  <c:v>63.65202369491012</c:v>
                </c:pt>
                <c:pt idx="411">
                  <c:v>62.446461149281568</c:v>
                </c:pt>
                <c:pt idx="412">
                  <c:v>61.257830316914472</c:v>
                </c:pt>
                <c:pt idx="413">
                  <c:v>60.187542435739033</c:v>
                </c:pt>
                <c:pt idx="414">
                  <c:v>58.924341304706928</c:v>
                </c:pt>
                <c:pt idx="415">
                  <c:v>57.532660917324705</c:v>
                </c:pt>
                <c:pt idx="416">
                  <c:v>56.073917478436861</c:v>
                </c:pt>
                <c:pt idx="417">
                  <c:v>54.661322465516179</c:v>
                </c:pt>
                <c:pt idx="418">
                  <c:v>53.134249506536158</c:v>
                </c:pt>
                <c:pt idx="419">
                  <c:v>51.625898803135783</c:v>
                </c:pt>
                <c:pt idx="420">
                  <c:v>49.896077611215397</c:v>
                </c:pt>
                <c:pt idx="421">
                  <c:v>47.969980428822133</c:v>
                </c:pt>
                <c:pt idx="422">
                  <c:v>46.293282101162056</c:v>
                </c:pt>
                <c:pt idx="423">
                  <c:v>44.941710269270274</c:v>
                </c:pt>
                <c:pt idx="424">
                  <c:v>43.358212805562403</c:v>
                </c:pt>
                <c:pt idx="425">
                  <c:v>41.678562254267746</c:v>
                </c:pt>
                <c:pt idx="426">
                  <c:v>40.140348495442268</c:v>
                </c:pt>
                <c:pt idx="427">
                  <c:v>38.701305601417211</c:v>
                </c:pt>
                <c:pt idx="428">
                  <c:v>37.436637082254023</c:v>
                </c:pt>
                <c:pt idx="429">
                  <c:v>36.334839704435417</c:v>
                </c:pt>
                <c:pt idx="430">
                  <c:v>35.050529622602809</c:v>
                </c:pt>
                <c:pt idx="431">
                  <c:v>33.758347616051196</c:v>
                </c:pt>
                <c:pt idx="432">
                  <c:v>32.507933714634206</c:v>
                </c:pt>
                <c:pt idx="433">
                  <c:v>31.638743240441151</c:v>
                </c:pt>
                <c:pt idx="434">
                  <c:v>30.558292837254985</c:v>
                </c:pt>
                <c:pt idx="435">
                  <c:v>29.473475210214019</c:v>
                </c:pt>
                <c:pt idx="436">
                  <c:v>28.363720742976021</c:v>
                </c:pt>
                <c:pt idx="437">
                  <c:v>27.145978019518601</c:v>
                </c:pt>
                <c:pt idx="438">
                  <c:v>26.331288282621852</c:v>
                </c:pt>
                <c:pt idx="439">
                  <c:v>25.52559719977366</c:v>
                </c:pt>
                <c:pt idx="440">
                  <c:v>24.395781906301583</c:v>
                </c:pt>
                <c:pt idx="441">
                  <c:v>23.158814685645233</c:v>
                </c:pt>
                <c:pt idx="442">
                  <c:v>22.134395717577704</c:v>
                </c:pt>
                <c:pt idx="443">
                  <c:v>21.347151773638231</c:v>
                </c:pt>
                <c:pt idx="444">
                  <c:v>20.387249754235039</c:v>
                </c:pt>
                <c:pt idx="445">
                  <c:v>19.387689010153011</c:v>
                </c:pt>
                <c:pt idx="446">
                  <c:v>18.280587642569003</c:v>
                </c:pt>
                <c:pt idx="447">
                  <c:v>17.301983001604345</c:v>
                </c:pt>
                <c:pt idx="448">
                  <c:v>16.328311147253427</c:v>
                </c:pt>
                <c:pt idx="449">
                  <c:v>15.28439035577348</c:v>
                </c:pt>
                <c:pt idx="450">
                  <c:v>14.107116480626216</c:v>
                </c:pt>
                <c:pt idx="451">
                  <c:v>12.593728203341955</c:v>
                </c:pt>
                <c:pt idx="452">
                  <c:v>10.90269993772055</c:v>
                </c:pt>
                <c:pt idx="453">
                  <c:v>9.295723207227331</c:v>
                </c:pt>
                <c:pt idx="454">
                  <c:v>7.5861413542631917</c:v>
                </c:pt>
                <c:pt idx="455">
                  <c:v>5.829872274369392</c:v>
                </c:pt>
                <c:pt idx="456">
                  <c:v>4.1023662560362313</c:v>
                </c:pt>
                <c:pt idx="457">
                  <c:v>2.7446423695817757</c:v>
                </c:pt>
                <c:pt idx="458">
                  <c:v>1.9524278478367438</c:v>
                </c:pt>
                <c:pt idx="459">
                  <c:v>1.3759267346732043</c:v>
                </c:pt>
                <c:pt idx="460">
                  <c:v>0.97433001434509448</c:v>
                </c:pt>
                <c:pt idx="461">
                  <c:v>0.711565875537431</c:v>
                </c:pt>
                <c:pt idx="462">
                  <c:v>0.60209541488742824</c:v>
                </c:pt>
                <c:pt idx="463">
                  <c:v>0.52456206411198869</c:v>
                </c:pt>
                <c:pt idx="464">
                  <c:v>0.42927538109821028</c:v>
                </c:pt>
                <c:pt idx="465">
                  <c:v>0.36721086257653479</c:v>
                </c:pt>
                <c:pt idx="466">
                  <c:v>0.29831669330831206</c:v>
                </c:pt>
                <c:pt idx="467">
                  <c:v>0.23700929046135216</c:v>
                </c:pt>
                <c:pt idx="468">
                  <c:v>0.188185963409611</c:v>
                </c:pt>
                <c:pt idx="469">
                  <c:v>0.15161429414818003</c:v>
                </c:pt>
                <c:pt idx="470">
                  <c:v>0.13066880496350911</c:v>
                </c:pt>
                <c:pt idx="471">
                  <c:v>9.8049444875726921E-2</c:v>
                </c:pt>
                <c:pt idx="472">
                  <c:v>7.8252074182614373E-2</c:v>
                </c:pt>
                <c:pt idx="473">
                  <c:v>5.5558532446691296E-2</c:v>
                </c:pt>
                <c:pt idx="474">
                  <c:v>5.5531096579502968E-2</c:v>
                </c:pt>
                <c:pt idx="475">
                  <c:v>4.7769880029268498E-2</c:v>
                </c:pt>
                <c:pt idx="476">
                  <c:v>4.5722229270052435E-2</c:v>
                </c:pt>
                <c:pt idx="477">
                  <c:v>3.8452615071079443E-2</c:v>
                </c:pt>
                <c:pt idx="478">
                  <c:v>4.005712087698627E-2</c:v>
                </c:pt>
                <c:pt idx="479">
                  <c:v>2.6143707941206931E-2</c:v>
                </c:pt>
                <c:pt idx="480">
                  <c:v>3.2885560155384325E-2</c:v>
                </c:pt>
                <c:pt idx="481">
                  <c:v>3.6571140459507212E-2</c:v>
                </c:pt>
                <c:pt idx="482">
                  <c:v>2.6577958524007843E-2</c:v>
                </c:pt>
                <c:pt idx="483">
                  <c:v>4.2236120916624084E-2</c:v>
                </c:pt>
                <c:pt idx="484">
                  <c:v>2.5029783048232106E-2</c:v>
                </c:pt>
                <c:pt idx="485">
                  <c:v>2.105018515377139E-2</c:v>
                </c:pt>
                <c:pt idx="486">
                  <c:v>3.0072402554229834E-2</c:v>
                </c:pt>
                <c:pt idx="487">
                  <c:v>2.8594100473485169E-2</c:v>
                </c:pt>
                <c:pt idx="488">
                  <c:v>2.4062953311485124E-2</c:v>
                </c:pt>
                <c:pt idx="489">
                  <c:v>2.1595887284767471E-2</c:v>
                </c:pt>
                <c:pt idx="490">
                  <c:v>2.6694466078022318E-2</c:v>
                </c:pt>
                <c:pt idx="491">
                  <c:v>1.8168877154302147E-2</c:v>
                </c:pt>
                <c:pt idx="492">
                  <c:v>2.405788451779509E-2</c:v>
                </c:pt>
                <c:pt idx="493">
                  <c:v>2.7808090312929992E-2</c:v>
                </c:pt>
                <c:pt idx="494">
                  <c:v>2.9187692779655532E-2</c:v>
                </c:pt>
                <c:pt idx="495">
                  <c:v>2.1389416693847189E-2</c:v>
                </c:pt>
                <c:pt idx="496">
                  <c:v>2.4139878661973785E-2</c:v>
                </c:pt>
                <c:pt idx="497">
                  <c:v>1.9922604154324928E-2</c:v>
                </c:pt>
                <c:pt idx="498">
                  <c:v>1.5179400483166055E-2</c:v>
                </c:pt>
                <c:pt idx="499">
                  <c:v>2.1701195308608087E-2</c:v>
                </c:pt>
                <c:pt idx="500">
                  <c:v>2.4913878974100866E-2</c:v>
                </c:pt>
                <c:pt idx="501">
                  <c:v>1.9286393069130683E-2</c:v>
                </c:pt>
                <c:pt idx="502">
                  <c:v>1.5692809073359026E-2</c:v>
                </c:pt>
                <c:pt idx="503">
                  <c:v>1.6153787565301871E-2</c:v>
                </c:pt>
                <c:pt idx="504">
                  <c:v>1.8501641031273289E-2</c:v>
                </c:pt>
                <c:pt idx="505">
                  <c:v>1.4350058227686088E-2</c:v>
                </c:pt>
                <c:pt idx="506">
                  <c:v>2.0907760020317627E-2</c:v>
                </c:pt>
                <c:pt idx="507">
                  <c:v>2.0595260636742795E-2</c:v>
                </c:pt>
                <c:pt idx="508">
                  <c:v>2.0041841226110756E-2</c:v>
                </c:pt>
                <c:pt idx="509">
                  <c:v>1.7946628700726358E-2</c:v>
                </c:pt>
                <c:pt idx="510">
                  <c:v>1.713968018208481E-2</c:v>
                </c:pt>
                <c:pt idx="511">
                  <c:v>2.4857166942628801E-2</c:v>
                </c:pt>
                <c:pt idx="512">
                  <c:v>1.6360095027869448E-2</c:v>
                </c:pt>
                <c:pt idx="513">
                  <c:v>1.5523593133214742E-2</c:v>
                </c:pt>
                <c:pt idx="514">
                  <c:v>1.8408922889406269E-2</c:v>
                </c:pt>
                <c:pt idx="515">
                  <c:v>1.8230977836510089E-2</c:v>
                </c:pt>
                <c:pt idx="516">
                  <c:v>2.3033498303620257E-2</c:v>
                </c:pt>
                <c:pt idx="517">
                  <c:v>1.6463586212400787E-2</c:v>
                </c:pt>
                <c:pt idx="518">
                  <c:v>1.6896644775606488E-2</c:v>
                </c:pt>
                <c:pt idx="519">
                  <c:v>1.9629209231400623E-2</c:v>
                </c:pt>
                <c:pt idx="520">
                  <c:v>1.7499278587213171E-2</c:v>
                </c:pt>
                <c:pt idx="521">
                  <c:v>1.9952409154877639E-2</c:v>
                </c:pt>
                <c:pt idx="522">
                  <c:v>2.10983248011847E-2</c:v>
                </c:pt>
                <c:pt idx="523">
                  <c:v>1.9490912485132825E-2</c:v>
                </c:pt>
                <c:pt idx="524">
                  <c:v>1.1031974858363828E-2</c:v>
                </c:pt>
                <c:pt idx="525">
                  <c:v>2.2774872685327137E-2</c:v>
                </c:pt>
                <c:pt idx="526">
                  <c:v>2.2594515853750139E-2</c:v>
                </c:pt>
                <c:pt idx="527">
                  <c:v>1.7213159516244032E-2</c:v>
                </c:pt>
                <c:pt idx="528">
                  <c:v>1.3610110733080511E-2</c:v>
                </c:pt>
                <c:pt idx="529">
                  <c:v>2.0332338167953292E-2</c:v>
                </c:pt>
                <c:pt idx="530">
                  <c:v>1.0814230094800264E-2</c:v>
                </c:pt>
                <c:pt idx="531">
                  <c:v>1.5558680165488052E-2</c:v>
                </c:pt>
                <c:pt idx="532">
                  <c:v>1.5719853645441227E-2</c:v>
                </c:pt>
                <c:pt idx="533">
                  <c:v>1.6265717851536559E-2</c:v>
                </c:pt>
                <c:pt idx="534">
                  <c:v>1.8734103845247128E-2</c:v>
                </c:pt>
                <c:pt idx="535">
                  <c:v>1.7195176724727115E-2</c:v>
                </c:pt>
                <c:pt idx="536">
                  <c:v>2.2792104873481232E-2</c:v>
                </c:pt>
                <c:pt idx="537">
                  <c:v>2.1303021209560548E-2</c:v>
                </c:pt>
                <c:pt idx="538">
                  <c:v>3.0244340547784045E-2</c:v>
                </c:pt>
                <c:pt idx="539">
                  <c:v>1.7899516879853698E-2</c:v>
                </c:pt>
                <c:pt idx="540">
                  <c:v>8.954352763543524E-3</c:v>
                </c:pt>
                <c:pt idx="541">
                  <c:v>1.4048657101675946E-2</c:v>
                </c:pt>
                <c:pt idx="542">
                  <c:v>1.8301862011403637E-2</c:v>
                </c:pt>
                <c:pt idx="543">
                  <c:v>1.3889504105297466E-2</c:v>
                </c:pt>
                <c:pt idx="544">
                  <c:v>1.9492345482248995E-2</c:v>
                </c:pt>
                <c:pt idx="545">
                  <c:v>1.8031004766140168E-2</c:v>
                </c:pt>
                <c:pt idx="546">
                  <c:v>1.9279827316074034E-2</c:v>
                </c:pt>
                <c:pt idx="547">
                  <c:v>1.3510568802509313E-2</c:v>
                </c:pt>
                <c:pt idx="548">
                  <c:v>1.2850634408270185E-2</c:v>
                </c:pt>
                <c:pt idx="549">
                  <c:v>1.831473123451037E-2</c:v>
                </c:pt>
                <c:pt idx="550">
                  <c:v>1.4226233241101874E-2</c:v>
                </c:pt>
                <c:pt idx="551">
                  <c:v>1.8847564153848126E-2</c:v>
                </c:pt>
                <c:pt idx="552">
                  <c:v>1.2002364695961795E-2</c:v>
                </c:pt>
                <c:pt idx="553">
                  <c:v>1.2782104449466578E-2</c:v>
                </c:pt>
                <c:pt idx="554">
                  <c:v>1.3973889764476419E-2</c:v>
                </c:pt>
                <c:pt idx="555">
                  <c:v>1.6140357507628333E-2</c:v>
                </c:pt>
                <c:pt idx="556">
                  <c:v>2.1918125484806414E-2</c:v>
                </c:pt>
                <c:pt idx="557">
                  <c:v>1.918835877928992E-2</c:v>
                </c:pt>
                <c:pt idx="558">
                  <c:v>1.4112583140808047E-2</c:v>
                </c:pt>
                <c:pt idx="559">
                  <c:v>1.4854367738403458E-2</c:v>
                </c:pt>
                <c:pt idx="560">
                  <c:v>2.3214940547225595E-2</c:v>
                </c:pt>
                <c:pt idx="561">
                  <c:v>1.9122707591140972E-2</c:v>
                </c:pt>
                <c:pt idx="562">
                  <c:v>1.9366003151222135E-2</c:v>
                </c:pt>
                <c:pt idx="563">
                  <c:v>1.6229830083325757E-2</c:v>
                </c:pt>
                <c:pt idx="564">
                  <c:v>1.6057514658686413E-2</c:v>
                </c:pt>
                <c:pt idx="565">
                  <c:v>1.1495415239810189E-2</c:v>
                </c:pt>
                <c:pt idx="566">
                  <c:v>1.1470471118426246E-2</c:v>
                </c:pt>
                <c:pt idx="567">
                  <c:v>2.1826332820720603E-2</c:v>
                </c:pt>
                <c:pt idx="568">
                  <c:v>2.1588477085755033E-2</c:v>
                </c:pt>
                <c:pt idx="569">
                  <c:v>1.8319471630642861E-2</c:v>
                </c:pt>
                <c:pt idx="570">
                  <c:v>1.0329241489462812E-2</c:v>
                </c:pt>
                <c:pt idx="571">
                  <c:v>1.4871912319241974E-2</c:v>
                </c:pt>
                <c:pt idx="572">
                  <c:v>2.572658505694855E-2</c:v>
                </c:pt>
                <c:pt idx="573">
                  <c:v>2.4266624022724045E-2</c:v>
                </c:pt>
                <c:pt idx="574">
                  <c:v>1.652882690646491E-2</c:v>
                </c:pt>
                <c:pt idx="575">
                  <c:v>2.0792621478272062E-2</c:v>
                </c:pt>
                <c:pt idx="576">
                  <c:v>1.7603967137745837E-2</c:v>
                </c:pt>
                <c:pt idx="577">
                  <c:v>2.1736267423606952E-2</c:v>
                </c:pt>
                <c:pt idx="578">
                  <c:v>2.4341105607682462E-2</c:v>
                </c:pt>
                <c:pt idx="579">
                  <c:v>2.2571201974088219E-2</c:v>
                </c:pt>
                <c:pt idx="580">
                  <c:v>2.795636044207488E-2</c:v>
                </c:pt>
                <c:pt idx="581">
                  <c:v>2.86994596717055E-2</c:v>
                </c:pt>
                <c:pt idx="582">
                  <c:v>1.8658988922959769E-2</c:v>
                </c:pt>
                <c:pt idx="583">
                  <c:v>2.5621242916854789E-2</c:v>
                </c:pt>
                <c:pt idx="584">
                  <c:v>2.2030653927415038E-2</c:v>
                </c:pt>
                <c:pt idx="585">
                  <c:v>2.2930226756779047E-2</c:v>
                </c:pt>
                <c:pt idx="586">
                  <c:v>2.4508318122378626E-2</c:v>
                </c:pt>
                <c:pt idx="587">
                  <c:v>2.0713420825563572E-2</c:v>
                </c:pt>
                <c:pt idx="588">
                  <c:v>2.3024985634452912E-2</c:v>
                </c:pt>
                <c:pt idx="589">
                  <c:v>2.6740543672694767E-2</c:v>
                </c:pt>
                <c:pt idx="590">
                  <c:v>1.8100400499281976E-2</c:v>
                </c:pt>
                <c:pt idx="591">
                  <c:v>2.4450680624573756E-2</c:v>
                </c:pt>
                <c:pt idx="592">
                  <c:v>3.0261513021046731E-2</c:v>
                </c:pt>
                <c:pt idx="593">
                  <c:v>2.533697907170392E-2</c:v>
                </c:pt>
                <c:pt idx="594">
                  <c:v>1.7970435171000387E-2</c:v>
                </c:pt>
                <c:pt idx="595">
                  <c:v>2.1610262019200917E-2</c:v>
                </c:pt>
                <c:pt idx="596">
                  <c:v>2.1558194423313071E-2</c:v>
                </c:pt>
                <c:pt idx="597">
                  <c:v>2.2769473376124252E-2</c:v>
                </c:pt>
                <c:pt idx="598">
                  <c:v>2.2945292391132317E-2</c:v>
                </c:pt>
                <c:pt idx="599">
                  <c:v>3.3523822646300834E-2</c:v>
                </c:pt>
                <c:pt idx="600">
                  <c:v>3.0570238002182989E-2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59A-4175-8ED6-D77387F7351E}"/>
            </c:ext>
          </c:extLst>
        </c:ser>
        <c:ser>
          <c:idx val="10"/>
          <c:order val="10"/>
          <c:tx>
            <c:strRef>
              <c:f>'OR2-22_Air_Measurements'!$AV$1</c:f>
              <c:strCache>
                <c:ptCount val="1"/>
                <c:pt idx="0">
                  <c:v>OR1-22_11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'OR2-22_Air_Measurements'!$AV$3:$AV$603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'OR2-22_Air_Measurements'!$AW$3:$AW$603</c:f>
              <c:numCache>
                <c:formatCode>General</c:formatCode>
                <c:ptCount val="601"/>
                <c:pt idx="0">
                  <c:v>100</c:v>
                </c:pt>
                <c:pt idx="1">
                  <c:v>100.07105370792367</c:v>
                </c:pt>
                <c:pt idx="2">
                  <c:v>100.07825938421911</c:v>
                </c:pt>
                <c:pt idx="3">
                  <c:v>99.813039714730891</c:v>
                </c:pt>
                <c:pt idx="4">
                  <c:v>100.1800009646677</c:v>
                </c:pt>
                <c:pt idx="5">
                  <c:v>99.859309080382786</c:v>
                </c:pt>
                <c:pt idx="6">
                  <c:v>100.16560723279957</c:v>
                </c:pt>
                <c:pt idx="7">
                  <c:v>100.14032140337402</c:v>
                </c:pt>
                <c:pt idx="8">
                  <c:v>100.1436998771355</c:v>
                </c:pt>
                <c:pt idx="9">
                  <c:v>100.21638124166535</c:v>
                </c:pt>
                <c:pt idx="10">
                  <c:v>100.2261295721114</c:v>
                </c:pt>
                <c:pt idx="11">
                  <c:v>100.23249061843458</c:v>
                </c:pt>
                <c:pt idx="12">
                  <c:v>100.1766048932472</c:v>
                </c:pt>
                <c:pt idx="13">
                  <c:v>100.2486703858398</c:v>
                </c:pt>
                <c:pt idx="14">
                  <c:v>100.27363948046725</c:v>
                </c:pt>
                <c:pt idx="15">
                  <c:v>100.20715200756393</c:v>
                </c:pt>
                <c:pt idx="16">
                  <c:v>100.2578732349846</c:v>
                </c:pt>
                <c:pt idx="17">
                  <c:v>100.17616498636802</c:v>
                </c:pt>
                <c:pt idx="18">
                  <c:v>100.20235702604043</c:v>
                </c:pt>
                <c:pt idx="19">
                  <c:v>100.04438657758598</c:v>
                </c:pt>
                <c:pt idx="20">
                  <c:v>100.03865898932713</c:v>
                </c:pt>
                <c:pt idx="21">
                  <c:v>99.812485434600134</c:v>
                </c:pt>
                <c:pt idx="22">
                  <c:v>100.05994167422448</c:v>
                </c:pt>
                <c:pt idx="23">
                  <c:v>99.923623426910567</c:v>
                </c:pt>
                <c:pt idx="24">
                  <c:v>99.887313540548902</c:v>
                </c:pt>
                <c:pt idx="25">
                  <c:v>99.796727976415113</c:v>
                </c:pt>
                <c:pt idx="26">
                  <c:v>99.582247132006557</c:v>
                </c:pt>
                <c:pt idx="27">
                  <c:v>99.591010074272191</c:v>
                </c:pt>
                <c:pt idx="28">
                  <c:v>99.731296270796321</c:v>
                </c:pt>
                <c:pt idx="29">
                  <c:v>99.404885608613952</c:v>
                </c:pt>
                <c:pt idx="30">
                  <c:v>99.323661261024057</c:v>
                </c:pt>
                <c:pt idx="31">
                  <c:v>99.301481164709358</c:v>
                </c:pt>
                <c:pt idx="32">
                  <c:v>99.217107089861088</c:v>
                </c:pt>
                <c:pt idx="33">
                  <c:v>99.06167930708915</c:v>
                </c:pt>
                <c:pt idx="34">
                  <c:v>98.961380607827294</c:v>
                </c:pt>
                <c:pt idx="35">
                  <c:v>98.714513843651716</c:v>
                </c:pt>
                <c:pt idx="36">
                  <c:v>98.587020118878016</c:v>
                </c:pt>
                <c:pt idx="37">
                  <c:v>98.559103647006879</c:v>
                </c:pt>
                <c:pt idx="38">
                  <c:v>98.300280219159831</c:v>
                </c:pt>
                <c:pt idx="39">
                  <c:v>98.285992061713799</c:v>
                </c:pt>
                <c:pt idx="40">
                  <c:v>98.183265081552904</c:v>
                </c:pt>
                <c:pt idx="41">
                  <c:v>98.212817997327804</c:v>
                </c:pt>
                <c:pt idx="42">
                  <c:v>98.274484103751007</c:v>
                </c:pt>
                <c:pt idx="43">
                  <c:v>98.339634258357776</c:v>
                </c:pt>
                <c:pt idx="44">
                  <c:v>98.371017203817289</c:v>
                </c:pt>
                <c:pt idx="45">
                  <c:v>98.396153464673276</c:v>
                </c:pt>
                <c:pt idx="46">
                  <c:v>98.579884833218543</c:v>
                </c:pt>
                <c:pt idx="47">
                  <c:v>98.718604964943012</c:v>
                </c:pt>
                <c:pt idx="48">
                  <c:v>98.845262870105813</c:v>
                </c:pt>
                <c:pt idx="49">
                  <c:v>98.835294580454232</c:v>
                </c:pt>
                <c:pt idx="50">
                  <c:v>98.91294689156561</c:v>
                </c:pt>
                <c:pt idx="51">
                  <c:v>99.043458372687084</c:v>
                </c:pt>
                <c:pt idx="52">
                  <c:v>99.124691519106491</c:v>
                </c:pt>
                <c:pt idx="53">
                  <c:v>99.148200123356347</c:v>
                </c:pt>
                <c:pt idx="54">
                  <c:v>99.337535908079388</c:v>
                </c:pt>
                <c:pt idx="55">
                  <c:v>99.295850363574971</c:v>
                </c:pt>
                <c:pt idx="56">
                  <c:v>99.4103052493723</c:v>
                </c:pt>
                <c:pt idx="57">
                  <c:v>99.503407082700093</c:v>
                </c:pt>
                <c:pt idx="58">
                  <c:v>99.521803970628326</c:v>
                </c:pt>
                <c:pt idx="59">
                  <c:v>99.546984225631803</c:v>
                </c:pt>
                <c:pt idx="60">
                  <c:v>99.592708109982425</c:v>
                </c:pt>
                <c:pt idx="61">
                  <c:v>99.745522847967777</c:v>
                </c:pt>
                <c:pt idx="62">
                  <c:v>99.600925570946799</c:v>
                </c:pt>
                <c:pt idx="63">
                  <c:v>99.645928008938128</c:v>
                </c:pt>
                <c:pt idx="64">
                  <c:v>99.659169197929131</c:v>
                </c:pt>
                <c:pt idx="65">
                  <c:v>99.63851998262804</c:v>
                </c:pt>
                <c:pt idx="66">
                  <c:v>99.689672318098388</c:v>
                </c:pt>
                <c:pt idx="67">
                  <c:v>99.64464348361858</c:v>
                </c:pt>
                <c:pt idx="68">
                  <c:v>99.680355095702012</c:v>
                </c:pt>
                <c:pt idx="69">
                  <c:v>99.565029194975821</c:v>
                </c:pt>
                <c:pt idx="70">
                  <c:v>99.550644250405313</c:v>
                </c:pt>
                <c:pt idx="71">
                  <c:v>99.521364063749147</c:v>
                </c:pt>
                <c:pt idx="72">
                  <c:v>99.323362123884934</c:v>
                </c:pt>
                <c:pt idx="73">
                  <c:v>99.222737890995461</c:v>
                </c:pt>
                <c:pt idx="74">
                  <c:v>99.021128719334726</c:v>
                </c:pt>
                <c:pt idx="75">
                  <c:v>98.846107488546195</c:v>
                </c:pt>
                <c:pt idx="76">
                  <c:v>98.32539009505922</c:v>
                </c:pt>
                <c:pt idx="77">
                  <c:v>97.872242338248569</c:v>
                </c:pt>
                <c:pt idx="78">
                  <c:v>97.364185445601478</c:v>
                </c:pt>
                <c:pt idx="79">
                  <c:v>96.54764848686446</c:v>
                </c:pt>
                <c:pt idx="80">
                  <c:v>95.894624789421314</c:v>
                </c:pt>
                <c:pt idx="81">
                  <c:v>95.138205446903044</c:v>
                </c:pt>
                <c:pt idx="82">
                  <c:v>94.582453893544454</c:v>
                </c:pt>
                <c:pt idx="83">
                  <c:v>94.118915549393904</c:v>
                </c:pt>
                <c:pt idx="84">
                  <c:v>93.872629450305681</c:v>
                </c:pt>
                <c:pt idx="85">
                  <c:v>93.911490801179355</c:v>
                </c:pt>
                <c:pt idx="86">
                  <c:v>94.212246117692956</c:v>
                </c:pt>
                <c:pt idx="87">
                  <c:v>94.610027234128992</c:v>
                </c:pt>
                <c:pt idx="88">
                  <c:v>95.096572695375599</c:v>
                </c:pt>
                <c:pt idx="89">
                  <c:v>95.552263106336866</c:v>
                </c:pt>
                <c:pt idx="90">
                  <c:v>96.158727088286625</c:v>
                </c:pt>
                <c:pt idx="91">
                  <c:v>96.611127002249489</c:v>
                </c:pt>
                <c:pt idx="92">
                  <c:v>96.97529925387353</c:v>
                </c:pt>
                <c:pt idx="93">
                  <c:v>97.327638013907176</c:v>
                </c:pt>
                <c:pt idx="94">
                  <c:v>97.693235560590821</c:v>
                </c:pt>
                <c:pt idx="95">
                  <c:v>97.993410200485187</c:v>
                </c:pt>
                <c:pt idx="96">
                  <c:v>98.219020687783811</c:v>
                </c:pt>
                <c:pt idx="97">
                  <c:v>98.421800011512531</c:v>
                </c:pt>
                <c:pt idx="98">
                  <c:v>98.597173160885262</c:v>
                </c:pt>
                <c:pt idx="99">
                  <c:v>98.724728465933552</c:v>
                </c:pt>
                <c:pt idx="100">
                  <c:v>98.833429378515447</c:v>
                </c:pt>
                <c:pt idx="101">
                  <c:v>98.889596654714822</c:v>
                </c:pt>
                <c:pt idx="102">
                  <c:v>98.97168321840411</c:v>
                </c:pt>
                <c:pt idx="103">
                  <c:v>99.106136263779206</c:v>
                </c:pt>
                <c:pt idx="104">
                  <c:v>99.164810998811248</c:v>
                </c:pt>
                <c:pt idx="105">
                  <c:v>99.136762556029524</c:v>
                </c:pt>
                <c:pt idx="106">
                  <c:v>99.204657737865347</c:v>
                </c:pt>
                <c:pt idx="107">
                  <c:v>99.247346268209199</c:v>
                </c:pt>
                <c:pt idx="108">
                  <c:v>99.207640298895143</c:v>
                </c:pt>
                <c:pt idx="109">
                  <c:v>99.250135278053833</c:v>
                </c:pt>
                <c:pt idx="110">
                  <c:v>99.249774549108238</c:v>
                </c:pt>
                <c:pt idx="111">
                  <c:v>99.305132390653355</c:v>
                </c:pt>
                <c:pt idx="112">
                  <c:v>99.277339090863293</c:v>
                </c:pt>
                <c:pt idx="113">
                  <c:v>99.320749079098334</c:v>
                </c:pt>
                <c:pt idx="114">
                  <c:v>99.2917328342633</c:v>
                </c:pt>
                <c:pt idx="115">
                  <c:v>99.292331108541532</c:v>
                </c:pt>
                <c:pt idx="116">
                  <c:v>99.235090467398621</c:v>
                </c:pt>
                <c:pt idx="117">
                  <c:v>99.27396941593129</c:v>
                </c:pt>
                <c:pt idx="118">
                  <c:v>99.249800945596732</c:v>
                </c:pt>
                <c:pt idx="119">
                  <c:v>99.344108114778621</c:v>
                </c:pt>
                <c:pt idx="120">
                  <c:v>99.246211311459206</c:v>
                </c:pt>
                <c:pt idx="121">
                  <c:v>99.251824514934597</c:v>
                </c:pt>
                <c:pt idx="122">
                  <c:v>99.282406824569321</c:v>
                </c:pt>
                <c:pt idx="123">
                  <c:v>99.222324380604775</c:v>
                </c:pt>
                <c:pt idx="124">
                  <c:v>99.221259802958869</c:v>
                </c:pt>
                <c:pt idx="125">
                  <c:v>99.220951866990248</c:v>
                </c:pt>
                <c:pt idx="126">
                  <c:v>99.124207618079822</c:v>
                </c:pt>
                <c:pt idx="127">
                  <c:v>99.141821479374158</c:v>
                </c:pt>
                <c:pt idx="128">
                  <c:v>99.089692554552869</c:v>
                </c:pt>
                <c:pt idx="129">
                  <c:v>99.066500673569251</c:v>
                </c:pt>
                <c:pt idx="130">
                  <c:v>99.075677126225571</c:v>
                </c:pt>
                <c:pt idx="131">
                  <c:v>99.006620591151261</c:v>
                </c:pt>
                <c:pt idx="132">
                  <c:v>99.000989790016874</c:v>
                </c:pt>
                <c:pt idx="133">
                  <c:v>99.04238499621168</c:v>
                </c:pt>
                <c:pt idx="134">
                  <c:v>98.899714501404091</c:v>
                </c:pt>
                <c:pt idx="135">
                  <c:v>98.920539681763245</c:v>
                </c:pt>
                <c:pt idx="136">
                  <c:v>98.830112485028522</c:v>
                </c:pt>
                <c:pt idx="137">
                  <c:v>98.821587099627436</c:v>
                </c:pt>
                <c:pt idx="138">
                  <c:v>98.802398374703941</c:v>
                </c:pt>
                <c:pt idx="139">
                  <c:v>98.76417929225596</c:v>
                </c:pt>
                <c:pt idx="140">
                  <c:v>98.685480001157671</c:v>
                </c:pt>
                <c:pt idx="141">
                  <c:v>98.66820047232045</c:v>
                </c:pt>
                <c:pt idx="142">
                  <c:v>98.592738908307368</c:v>
                </c:pt>
                <c:pt idx="143">
                  <c:v>98.577914056857679</c:v>
                </c:pt>
                <c:pt idx="144">
                  <c:v>98.458989711632583</c:v>
                </c:pt>
                <c:pt idx="145">
                  <c:v>98.465500326525316</c:v>
                </c:pt>
                <c:pt idx="146">
                  <c:v>98.356359507064255</c:v>
                </c:pt>
                <c:pt idx="147">
                  <c:v>98.388886208103244</c:v>
                </c:pt>
                <c:pt idx="148">
                  <c:v>98.307424303648787</c:v>
                </c:pt>
                <c:pt idx="149">
                  <c:v>98.182446848069119</c:v>
                </c:pt>
                <c:pt idx="150">
                  <c:v>98.223551715954301</c:v>
                </c:pt>
                <c:pt idx="151">
                  <c:v>98.121510998366603</c:v>
                </c:pt>
                <c:pt idx="152">
                  <c:v>98.053404656154754</c:v>
                </c:pt>
                <c:pt idx="153">
                  <c:v>98.055252271966438</c:v>
                </c:pt>
                <c:pt idx="154">
                  <c:v>97.95073926780033</c:v>
                </c:pt>
                <c:pt idx="155">
                  <c:v>97.978884486174607</c:v>
                </c:pt>
                <c:pt idx="156">
                  <c:v>97.893340259258352</c:v>
                </c:pt>
                <c:pt idx="157">
                  <c:v>97.876491838470827</c:v>
                </c:pt>
                <c:pt idx="158">
                  <c:v>97.872875807844807</c:v>
                </c:pt>
                <c:pt idx="159">
                  <c:v>97.845047312736739</c:v>
                </c:pt>
                <c:pt idx="160">
                  <c:v>97.829958519465919</c:v>
                </c:pt>
                <c:pt idx="161">
                  <c:v>97.838360732785944</c:v>
                </c:pt>
                <c:pt idx="162">
                  <c:v>97.759652654390038</c:v>
                </c:pt>
                <c:pt idx="163">
                  <c:v>97.730662806043497</c:v>
                </c:pt>
                <c:pt idx="164">
                  <c:v>97.682466646646333</c:v>
                </c:pt>
                <c:pt idx="165">
                  <c:v>97.626466536675494</c:v>
                </c:pt>
                <c:pt idx="166">
                  <c:v>97.599095557637497</c:v>
                </c:pt>
                <c:pt idx="167">
                  <c:v>97.535819392267129</c:v>
                </c:pt>
                <c:pt idx="168">
                  <c:v>97.523088500791275</c:v>
                </c:pt>
                <c:pt idx="169">
                  <c:v>97.438995953891251</c:v>
                </c:pt>
                <c:pt idx="170">
                  <c:v>97.39968590884078</c:v>
                </c:pt>
                <c:pt idx="171">
                  <c:v>97.374980756034446</c:v>
                </c:pt>
                <c:pt idx="172">
                  <c:v>97.288970225750532</c:v>
                </c:pt>
                <c:pt idx="173">
                  <c:v>97.283955285021491</c:v>
                </c:pt>
                <c:pt idx="174">
                  <c:v>97.168365442474183</c:v>
                </c:pt>
                <c:pt idx="175">
                  <c:v>97.16637706845431</c:v>
                </c:pt>
                <c:pt idx="176">
                  <c:v>97.115066365584894</c:v>
                </c:pt>
                <c:pt idx="177">
                  <c:v>97.084079344388982</c:v>
                </c:pt>
                <c:pt idx="178">
                  <c:v>96.981862650211369</c:v>
                </c:pt>
                <c:pt idx="179">
                  <c:v>96.917856251184077</c:v>
                </c:pt>
                <c:pt idx="180">
                  <c:v>96.91683566768566</c:v>
                </c:pt>
                <c:pt idx="181">
                  <c:v>96.774367522892717</c:v>
                </c:pt>
                <c:pt idx="182">
                  <c:v>96.791805419129005</c:v>
                </c:pt>
                <c:pt idx="183">
                  <c:v>96.656639726224086</c:v>
                </c:pt>
                <c:pt idx="184">
                  <c:v>96.543372590153723</c:v>
                </c:pt>
                <c:pt idx="185">
                  <c:v>96.399452753812682</c:v>
                </c:pt>
                <c:pt idx="186">
                  <c:v>96.294403067174812</c:v>
                </c:pt>
                <c:pt idx="187">
                  <c:v>96.077115626794523</c:v>
                </c:pt>
                <c:pt idx="188">
                  <c:v>95.916057031356317</c:v>
                </c:pt>
                <c:pt idx="189">
                  <c:v>95.779571617813858</c:v>
                </c:pt>
                <c:pt idx="190">
                  <c:v>95.64734450332314</c:v>
                </c:pt>
                <c:pt idx="191">
                  <c:v>95.534490877643478</c:v>
                </c:pt>
                <c:pt idx="192">
                  <c:v>95.540983894877229</c:v>
                </c:pt>
                <c:pt idx="193">
                  <c:v>95.54467911496873</c:v>
                </c:pt>
                <c:pt idx="194">
                  <c:v>95.539365037100566</c:v>
                </c:pt>
                <c:pt idx="195">
                  <c:v>95.598743632364787</c:v>
                </c:pt>
                <c:pt idx="196">
                  <c:v>95.666357263188601</c:v>
                </c:pt>
                <c:pt idx="197">
                  <c:v>95.640886681407395</c:v>
                </c:pt>
                <c:pt idx="198">
                  <c:v>95.7132864949252</c:v>
                </c:pt>
                <c:pt idx="199">
                  <c:v>95.757567498089102</c:v>
                </c:pt>
                <c:pt idx="200">
                  <c:v>95.693112381821251</c:v>
                </c:pt>
                <c:pt idx="201">
                  <c:v>95.722199005760388</c:v>
                </c:pt>
                <c:pt idx="202">
                  <c:v>95.73680390953642</c:v>
                </c:pt>
                <c:pt idx="203">
                  <c:v>95.735185051759757</c:v>
                </c:pt>
                <c:pt idx="204">
                  <c:v>95.750916101924417</c:v>
                </c:pt>
                <c:pt idx="205">
                  <c:v>95.720606544472219</c:v>
                </c:pt>
                <c:pt idx="206">
                  <c:v>95.685000506810852</c:v>
                </c:pt>
                <c:pt idx="207">
                  <c:v>95.698690401510532</c:v>
                </c:pt>
                <c:pt idx="208">
                  <c:v>95.663066766190198</c:v>
                </c:pt>
                <c:pt idx="209">
                  <c:v>95.689179616397112</c:v>
                </c:pt>
                <c:pt idx="210">
                  <c:v>95.638863112069544</c:v>
                </c:pt>
                <c:pt idx="211">
                  <c:v>95.619841553374584</c:v>
                </c:pt>
                <c:pt idx="212">
                  <c:v>95.64410679930171</c:v>
                </c:pt>
                <c:pt idx="213">
                  <c:v>95.556239854376599</c:v>
                </c:pt>
                <c:pt idx="214">
                  <c:v>95.544652718480236</c:v>
                </c:pt>
                <c:pt idx="215">
                  <c:v>95.505333874600268</c:v>
                </c:pt>
                <c:pt idx="216">
                  <c:v>95.474760363795056</c:v>
                </c:pt>
                <c:pt idx="217">
                  <c:v>95.503855786563662</c:v>
                </c:pt>
                <c:pt idx="218">
                  <c:v>95.481763678543956</c:v>
                </c:pt>
                <c:pt idx="219">
                  <c:v>95.460709751681648</c:v>
                </c:pt>
                <c:pt idx="220">
                  <c:v>95.444767529609067</c:v>
                </c:pt>
                <c:pt idx="221">
                  <c:v>95.418707472379126</c:v>
                </c:pt>
                <c:pt idx="222">
                  <c:v>95.371646269731954</c:v>
                </c:pt>
                <c:pt idx="223">
                  <c:v>95.369015627286373</c:v>
                </c:pt>
                <c:pt idx="224">
                  <c:v>95.326969353836347</c:v>
                </c:pt>
                <c:pt idx="225">
                  <c:v>95.299114473771681</c:v>
                </c:pt>
                <c:pt idx="226">
                  <c:v>95.271022036842496</c:v>
                </c:pt>
                <c:pt idx="227">
                  <c:v>95.301058853644065</c:v>
                </c:pt>
                <c:pt idx="228">
                  <c:v>95.212839990134754</c:v>
                </c:pt>
                <c:pt idx="229">
                  <c:v>95.219113059694848</c:v>
                </c:pt>
                <c:pt idx="230">
                  <c:v>95.227937593766953</c:v>
                </c:pt>
                <c:pt idx="231">
                  <c:v>95.171101664185244</c:v>
                </c:pt>
                <c:pt idx="232">
                  <c:v>95.135917935744047</c:v>
                </c:pt>
                <c:pt idx="233">
                  <c:v>95.101543630425269</c:v>
                </c:pt>
                <c:pt idx="234">
                  <c:v>95.136956116901473</c:v>
                </c:pt>
                <c:pt idx="235">
                  <c:v>95.097091780188379</c:v>
                </c:pt>
                <c:pt idx="236">
                  <c:v>95.010940480164393</c:v>
                </c:pt>
                <c:pt idx="237">
                  <c:v>95.018260518179517</c:v>
                </c:pt>
                <c:pt idx="238">
                  <c:v>95.011002060438983</c:v>
                </c:pt>
                <c:pt idx="239">
                  <c:v>94.994382397686465</c:v>
                </c:pt>
                <c:pt idx="240">
                  <c:v>94.910289850786441</c:v>
                </c:pt>
                <c:pt idx="241">
                  <c:v>94.976434203935028</c:v>
                </c:pt>
                <c:pt idx="242">
                  <c:v>94.932258786725086</c:v>
                </c:pt>
                <c:pt idx="243">
                  <c:v>94.935302939561367</c:v>
                </c:pt>
                <c:pt idx="244">
                  <c:v>94.877798356597324</c:v>
                </c:pt>
                <c:pt idx="245">
                  <c:v>94.858838389708851</c:v>
                </c:pt>
                <c:pt idx="246">
                  <c:v>94.882901274089434</c:v>
                </c:pt>
                <c:pt idx="247">
                  <c:v>94.827437858122238</c:v>
                </c:pt>
                <c:pt idx="248">
                  <c:v>94.852890853776358</c:v>
                </c:pt>
                <c:pt idx="249">
                  <c:v>94.80903215983264</c:v>
                </c:pt>
                <c:pt idx="250">
                  <c:v>94.770513940245564</c:v>
                </c:pt>
                <c:pt idx="251">
                  <c:v>94.747735581184529</c:v>
                </c:pt>
                <c:pt idx="252">
                  <c:v>94.750920503760852</c:v>
                </c:pt>
                <c:pt idx="253">
                  <c:v>94.758082185908819</c:v>
                </c:pt>
                <c:pt idx="254">
                  <c:v>94.736315611516702</c:v>
                </c:pt>
                <c:pt idx="255">
                  <c:v>94.737441769437211</c:v>
                </c:pt>
                <c:pt idx="256">
                  <c:v>94.702953090866842</c:v>
                </c:pt>
                <c:pt idx="257">
                  <c:v>94.71186560170203</c:v>
                </c:pt>
                <c:pt idx="258">
                  <c:v>94.677535290530727</c:v>
                </c:pt>
                <c:pt idx="259">
                  <c:v>94.688972869389417</c:v>
                </c:pt>
                <c:pt idx="260">
                  <c:v>94.653991490962895</c:v>
                </c:pt>
                <c:pt idx="261">
                  <c:v>94.637363029380879</c:v>
                </c:pt>
                <c:pt idx="262">
                  <c:v>94.613775235665571</c:v>
                </c:pt>
                <c:pt idx="263">
                  <c:v>94.581389315898548</c:v>
                </c:pt>
                <c:pt idx="264">
                  <c:v>94.538384050756576</c:v>
                </c:pt>
                <c:pt idx="265">
                  <c:v>94.45917447367502</c:v>
                </c:pt>
                <c:pt idx="266">
                  <c:v>94.431865074911613</c:v>
                </c:pt>
                <c:pt idx="267">
                  <c:v>94.424069934699318</c:v>
                </c:pt>
                <c:pt idx="268">
                  <c:v>94.405849000297238</c:v>
                </c:pt>
                <c:pt idx="269">
                  <c:v>94.402690474209408</c:v>
                </c:pt>
                <c:pt idx="270">
                  <c:v>94.384337568896768</c:v>
                </c:pt>
                <c:pt idx="271">
                  <c:v>94.407212715082281</c:v>
                </c:pt>
                <c:pt idx="272">
                  <c:v>94.419477303190462</c:v>
                </c:pt>
                <c:pt idx="273">
                  <c:v>94.386748252136826</c:v>
                </c:pt>
                <c:pt idx="274">
                  <c:v>94.393470027405613</c:v>
                </c:pt>
                <c:pt idx="275">
                  <c:v>94.396329416354334</c:v>
                </c:pt>
                <c:pt idx="276">
                  <c:v>94.345801751650711</c:v>
                </c:pt>
                <c:pt idx="277">
                  <c:v>94.32999151202057</c:v>
                </c:pt>
                <c:pt idx="278">
                  <c:v>94.315826515123732</c:v>
                </c:pt>
                <c:pt idx="279">
                  <c:v>94.294746203304811</c:v>
                </c:pt>
                <c:pt idx="280">
                  <c:v>94.261885181340602</c:v>
                </c:pt>
                <c:pt idx="281">
                  <c:v>94.24920707130984</c:v>
                </c:pt>
                <c:pt idx="282">
                  <c:v>94.22178329929487</c:v>
                </c:pt>
                <c:pt idx="283">
                  <c:v>94.207503929146441</c:v>
                </c:pt>
                <c:pt idx="284">
                  <c:v>94.156202025106523</c:v>
                </c:pt>
                <c:pt idx="285">
                  <c:v>94.142635302487889</c:v>
                </c:pt>
                <c:pt idx="286">
                  <c:v>94.093321783999727</c:v>
                </c:pt>
                <c:pt idx="287">
                  <c:v>94.110548519859975</c:v>
                </c:pt>
                <c:pt idx="288">
                  <c:v>94.044967245671629</c:v>
                </c:pt>
                <c:pt idx="289">
                  <c:v>94.011147232015489</c:v>
                </c:pt>
                <c:pt idx="290">
                  <c:v>93.976412209282984</c:v>
                </c:pt>
                <c:pt idx="291">
                  <c:v>93.949965026618941</c:v>
                </c:pt>
                <c:pt idx="292">
                  <c:v>93.923904969388985</c:v>
                </c:pt>
                <c:pt idx="293">
                  <c:v>93.859951351806799</c:v>
                </c:pt>
                <c:pt idx="294">
                  <c:v>93.833803306281879</c:v>
                </c:pt>
                <c:pt idx="295">
                  <c:v>93.792293715303614</c:v>
                </c:pt>
                <c:pt idx="296">
                  <c:v>93.772753071795904</c:v>
                </c:pt>
                <c:pt idx="297">
                  <c:v>93.715468436505503</c:v>
                </c:pt>
                <c:pt idx="298">
                  <c:v>93.695461489630119</c:v>
                </c:pt>
                <c:pt idx="299">
                  <c:v>93.619700776946019</c:v>
                </c:pt>
                <c:pt idx="300">
                  <c:v>93.571337451320304</c:v>
                </c:pt>
                <c:pt idx="301">
                  <c:v>93.532150578350922</c:v>
                </c:pt>
                <c:pt idx="302">
                  <c:v>93.488371073872671</c:v>
                </c:pt>
                <c:pt idx="303">
                  <c:v>93.458598198892219</c:v>
                </c:pt>
                <c:pt idx="304">
                  <c:v>93.397618343510345</c:v>
                </c:pt>
                <c:pt idx="305">
                  <c:v>93.342462863511756</c:v>
                </c:pt>
                <c:pt idx="306">
                  <c:v>93.288046415999602</c:v>
                </c:pt>
                <c:pt idx="307">
                  <c:v>93.193114587582869</c:v>
                </c:pt>
                <c:pt idx="308">
                  <c:v>93.154455598255723</c:v>
                </c:pt>
                <c:pt idx="309">
                  <c:v>93.100505454111243</c:v>
                </c:pt>
                <c:pt idx="310">
                  <c:v>93.028624725406189</c:v>
                </c:pt>
                <c:pt idx="311">
                  <c:v>92.956145722422903</c:v>
                </c:pt>
                <c:pt idx="312">
                  <c:v>92.892412052514359</c:v>
                </c:pt>
                <c:pt idx="313">
                  <c:v>92.857729822758856</c:v>
                </c:pt>
                <c:pt idx="314">
                  <c:v>92.763800968649676</c:v>
                </c:pt>
                <c:pt idx="315">
                  <c:v>92.660554903676001</c:v>
                </c:pt>
                <c:pt idx="316">
                  <c:v>92.634486036084681</c:v>
                </c:pt>
                <c:pt idx="317">
                  <c:v>92.583087356452168</c:v>
                </c:pt>
                <c:pt idx="318">
                  <c:v>92.487337294551693</c:v>
                </c:pt>
                <c:pt idx="319">
                  <c:v>92.393540411353072</c:v>
                </c:pt>
                <c:pt idx="320">
                  <c:v>92.305198375762686</c:v>
                </c:pt>
                <c:pt idx="321">
                  <c:v>92.214357668637277</c:v>
                </c:pt>
                <c:pt idx="322">
                  <c:v>92.135895934403507</c:v>
                </c:pt>
                <c:pt idx="323">
                  <c:v>92.071801547081265</c:v>
                </c:pt>
                <c:pt idx="324">
                  <c:v>91.970781412991983</c:v>
                </c:pt>
                <c:pt idx="325">
                  <c:v>91.88482366415316</c:v>
                </c:pt>
                <c:pt idx="326">
                  <c:v>91.804276768775068</c:v>
                </c:pt>
                <c:pt idx="327">
                  <c:v>91.717773550166868</c:v>
                </c:pt>
                <c:pt idx="328">
                  <c:v>91.612028802126304</c:v>
                </c:pt>
                <c:pt idx="329">
                  <c:v>91.546456338299336</c:v>
                </c:pt>
                <c:pt idx="330">
                  <c:v>91.451190165893621</c:v>
                </c:pt>
                <c:pt idx="331">
                  <c:v>91.36736157234661</c:v>
                </c:pt>
                <c:pt idx="332">
                  <c:v>91.317731319060343</c:v>
                </c:pt>
                <c:pt idx="333">
                  <c:v>91.191504521947209</c:v>
                </c:pt>
                <c:pt idx="334">
                  <c:v>91.114529674579543</c:v>
                </c:pt>
                <c:pt idx="335">
                  <c:v>91.00594313524924</c:v>
                </c:pt>
                <c:pt idx="336">
                  <c:v>90.919087986524929</c:v>
                </c:pt>
                <c:pt idx="337">
                  <c:v>90.781142082604887</c:v>
                </c:pt>
                <c:pt idx="338">
                  <c:v>90.671746120152193</c:v>
                </c:pt>
                <c:pt idx="339">
                  <c:v>90.55793349124869</c:v>
                </c:pt>
                <c:pt idx="340">
                  <c:v>90.481636107624738</c:v>
                </c:pt>
                <c:pt idx="341">
                  <c:v>90.366794096393306</c:v>
                </c:pt>
                <c:pt idx="342">
                  <c:v>90.248459226616944</c:v>
                </c:pt>
                <c:pt idx="343">
                  <c:v>90.122320417798775</c:v>
                </c:pt>
                <c:pt idx="344">
                  <c:v>90.010865690690252</c:v>
                </c:pt>
                <c:pt idx="345">
                  <c:v>89.882289802143546</c:v>
                </c:pt>
                <c:pt idx="346">
                  <c:v>89.726483692767019</c:v>
                </c:pt>
                <c:pt idx="347">
                  <c:v>89.599016376013708</c:v>
                </c:pt>
                <c:pt idx="348">
                  <c:v>89.479528951828343</c:v>
                </c:pt>
                <c:pt idx="349">
                  <c:v>89.344169696206393</c:v>
                </c:pt>
                <c:pt idx="350">
                  <c:v>89.182398464770259</c:v>
                </c:pt>
                <c:pt idx="351">
                  <c:v>89.041408408013936</c:v>
                </c:pt>
                <c:pt idx="352">
                  <c:v>88.880604967099245</c:v>
                </c:pt>
                <c:pt idx="353">
                  <c:v>88.743521279278539</c:v>
                </c:pt>
                <c:pt idx="354">
                  <c:v>88.590275421711638</c:v>
                </c:pt>
                <c:pt idx="355">
                  <c:v>88.460010296284182</c:v>
                </c:pt>
                <c:pt idx="356">
                  <c:v>88.286414372087165</c:v>
                </c:pt>
                <c:pt idx="357">
                  <c:v>88.104161080046595</c:v>
                </c:pt>
                <c:pt idx="358">
                  <c:v>87.92537425006249</c:v>
                </c:pt>
                <c:pt idx="359">
                  <c:v>87.78931115727211</c:v>
                </c:pt>
                <c:pt idx="360">
                  <c:v>87.634868751148716</c:v>
                </c:pt>
                <c:pt idx="361">
                  <c:v>87.488318283893975</c:v>
                </c:pt>
                <c:pt idx="362">
                  <c:v>87.26628864343526</c:v>
                </c:pt>
                <c:pt idx="363">
                  <c:v>87.076944059882706</c:v>
                </c:pt>
                <c:pt idx="364">
                  <c:v>86.876909751851144</c:v>
                </c:pt>
                <c:pt idx="365">
                  <c:v>86.682814169390696</c:v>
                </c:pt>
                <c:pt idx="366">
                  <c:v>86.515940020462438</c:v>
                </c:pt>
                <c:pt idx="367">
                  <c:v>86.317023071521874</c:v>
                </c:pt>
                <c:pt idx="368">
                  <c:v>86.081505886378139</c:v>
                </c:pt>
                <c:pt idx="369">
                  <c:v>85.848258626266258</c:v>
                </c:pt>
                <c:pt idx="370">
                  <c:v>85.633892166641175</c:v>
                </c:pt>
                <c:pt idx="371">
                  <c:v>85.379740548236555</c:v>
                </c:pt>
                <c:pt idx="372">
                  <c:v>85.140211419735095</c:v>
                </c:pt>
                <c:pt idx="373">
                  <c:v>84.859234303593723</c:v>
                </c:pt>
                <c:pt idx="374">
                  <c:v>84.603666177427115</c:v>
                </c:pt>
                <c:pt idx="375">
                  <c:v>84.357564853758305</c:v>
                </c:pt>
                <c:pt idx="376">
                  <c:v>84.100404277835409</c:v>
                </c:pt>
                <c:pt idx="377">
                  <c:v>83.810268295164832</c:v>
                </c:pt>
                <c:pt idx="378">
                  <c:v>83.473757372420309</c:v>
                </c:pt>
                <c:pt idx="379">
                  <c:v>83.191152599672805</c:v>
                </c:pt>
                <c:pt idx="380">
                  <c:v>82.910597792751631</c:v>
                </c:pt>
                <c:pt idx="381">
                  <c:v>82.561197599600291</c:v>
                </c:pt>
                <c:pt idx="382">
                  <c:v>82.241931010374998</c:v>
                </c:pt>
                <c:pt idx="383">
                  <c:v>81.850414176201468</c:v>
                </c:pt>
                <c:pt idx="384">
                  <c:v>81.506187291178236</c:v>
                </c:pt>
                <c:pt idx="385">
                  <c:v>81.11536549534361</c:v>
                </c:pt>
                <c:pt idx="386">
                  <c:v>80.707017826509627</c:v>
                </c:pt>
                <c:pt idx="387">
                  <c:v>80.297174483511952</c:v>
                </c:pt>
                <c:pt idx="388">
                  <c:v>79.838783039469106</c:v>
                </c:pt>
                <c:pt idx="389">
                  <c:v>79.39704646502868</c:v>
                </c:pt>
                <c:pt idx="390">
                  <c:v>78.954509266295332</c:v>
                </c:pt>
                <c:pt idx="391">
                  <c:v>78.428680144954868</c:v>
                </c:pt>
                <c:pt idx="392">
                  <c:v>77.926289260292023</c:v>
                </c:pt>
                <c:pt idx="393">
                  <c:v>77.437333115805359</c:v>
                </c:pt>
                <c:pt idx="394">
                  <c:v>76.870038409166</c:v>
                </c:pt>
                <c:pt idx="395">
                  <c:v>76.329217281679163</c:v>
                </c:pt>
                <c:pt idx="396">
                  <c:v>75.768538764354616</c:v>
                </c:pt>
                <c:pt idx="397">
                  <c:v>75.116491656262411</c:v>
                </c:pt>
                <c:pt idx="398">
                  <c:v>74.503824983856617</c:v>
                </c:pt>
                <c:pt idx="399">
                  <c:v>73.863593769695797</c:v>
                </c:pt>
                <c:pt idx="400">
                  <c:v>73.133124527868489</c:v>
                </c:pt>
                <c:pt idx="401">
                  <c:v>72.428231442244467</c:v>
                </c:pt>
                <c:pt idx="402">
                  <c:v>71.698989539110926</c:v>
                </c:pt>
                <c:pt idx="403">
                  <c:v>70.943472013190714</c:v>
                </c:pt>
                <c:pt idx="404">
                  <c:v>70.144883225141356</c:v>
                </c:pt>
                <c:pt idx="405">
                  <c:v>69.255000642140999</c:v>
                </c:pt>
                <c:pt idx="406">
                  <c:v>68.541243445009982</c:v>
                </c:pt>
                <c:pt idx="407">
                  <c:v>67.624486964944694</c:v>
                </c:pt>
                <c:pt idx="408">
                  <c:v>66.815709939570098</c:v>
                </c:pt>
                <c:pt idx="409">
                  <c:v>66.113786234029462</c:v>
                </c:pt>
                <c:pt idx="410">
                  <c:v>65.136049910114181</c:v>
                </c:pt>
                <c:pt idx="411">
                  <c:v>64.221360982002352</c:v>
                </c:pt>
                <c:pt idx="412">
                  <c:v>63.280963926776664</c:v>
                </c:pt>
                <c:pt idx="413">
                  <c:v>62.492748139940105</c:v>
                </c:pt>
                <c:pt idx="414">
                  <c:v>61.551686824980898</c:v>
                </c:pt>
                <c:pt idx="415">
                  <c:v>60.483624485104158</c:v>
                </c:pt>
                <c:pt idx="416">
                  <c:v>59.344521629782058</c:v>
                </c:pt>
                <c:pt idx="417">
                  <c:v>58.26184998094859</c:v>
                </c:pt>
                <c:pt idx="418">
                  <c:v>57.118985931611597</c:v>
                </c:pt>
                <c:pt idx="419">
                  <c:v>55.910927721988458</c:v>
                </c:pt>
                <c:pt idx="420">
                  <c:v>54.582167953496388</c:v>
                </c:pt>
                <c:pt idx="421">
                  <c:v>53.035711616350234</c:v>
                </c:pt>
                <c:pt idx="422">
                  <c:v>51.711289324843491</c:v>
                </c:pt>
                <c:pt idx="423">
                  <c:v>50.619115701257989</c:v>
                </c:pt>
                <c:pt idx="424">
                  <c:v>49.309751412884765</c:v>
                </c:pt>
                <c:pt idx="425">
                  <c:v>47.885298769117988</c:v>
                </c:pt>
                <c:pt idx="426">
                  <c:v>46.54382129009646</c:v>
                </c:pt>
                <c:pt idx="427">
                  <c:v>45.302800889267736</c:v>
                </c:pt>
                <c:pt idx="428">
                  <c:v>44.168488610288449</c:v>
                </c:pt>
                <c:pt idx="429">
                  <c:v>43.169755546136649</c:v>
                </c:pt>
                <c:pt idx="430">
                  <c:v>41.978616147937025</c:v>
                </c:pt>
                <c:pt idx="431">
                  <c:v>40.720544953242332</c:v>
                </c:pt>
                <c:pt idx="432">
                  <c:v>39.538669984462103</c:v>
                </c:pt>
                <c:pt idx="433">
                  <c:v>38.677473707488481</c:v>
                </c:pt>
                <c:pt idx="434">
                  <c:v>37.658284979220724</c:v>
                </c:pt>
                <c:pt idx="435">
                  <c:v>36.51772603870171</c:v>
                </c:pt>
                <c:pt idx="436">
                  <c:v>35.358924160940944</c:v>
                </c:pt>
                <c:pt idx="437">
                  <c:v>34.111901228612403</c:v>
                </c:pt>
                <c:pt idx="438">
                  <c:v>33.281155278831044</c:v>
                </c:pt>
                <c:pt idx="439">
                  <c:v>32.419140779905533</c:v>
                </c:pt>
                <c:pt idx="440">
                  <c:v>31.214010147276756</c:v>
                </c:pt>
                <c:pt idx="441">
                  <c:v>29.912271630296928</c:v>
                </c:pt>
                <c:pt idx="442">
                  <c:v>28.713161126826961</c:v>
                </c:pt>
                <c:pt idx="443">
                  <c:v>27.810127534189014</c:v>
                </c:pt>
                <c:pt idx="444">
                  <c:v>26.688214028350707</c:v>
                </c:pt>
                <c:pt idx="445">
                  <c:v>25.538834947408397</c:v>
                </c:pt>
                <c:pt idx="446">
                  <c:v>24.181736397824992</c:v>
                </c:pt>
                <c:pt idx="447">
                  <c:v>22.994571556606637</c:v>
                </c:pt>
                <c:pt idx="448">
                  <c:v>21.815597768332278</c:v>
                </c:pt>
                <c:pt idx="449">
                  <c:v>20.460912104579275</c:v>
                </c:pt>
                <c:pt idx="450">
                  <c:v>18.935452507669641</c:v>
                </c:pt>
                <c:pt idx="451">
                  <c:v>16.971632630554488</c:v>
                </c:pt>
                <c:pt idx="452">
                  <c:v>14.688447174499236</c:v>
                </c:pt>
                <c:pt idx="453">
                  <c:v>12.642082122095507</c:v>
                </c:pt>
                <c:pt idx="454">
                  <c:v>10.325266913522007</c:v>
                </c:pt>
                <c:pt idx="455">
                  <c:v>7.9326503054620154</c:v>
                </c:pt>
                <c:pt idx="456">
                  <c:v>5.6565759434744631</c:v>
                </c:pt>
                <c:pt idx="457">
                  <c:v>3.7924449352393355</c:v>
                </c:pt>
                <c:pt idx="458">
                  <c:v>2.7244507764890979</c:v>
                </c:pt>
                <c:pt idx="459">
                  <c:v>1.9115265421862093</c:v>
                </c:pt>
                <c:pt idx="460">
                  <c:v>1.371826074216334</c:v>
                </c:pt>
                <c:pt idx="461">
                  <c:v>1.0430904975466633</c:v>
                </c:pt>
                <c:pt idx="462">
                  <c:v>0.86815766581890841</c:v>
                </c:pt>
                <c:pt idx="463">
                  <c:v>0.75770262643022801</c:v>
                </c:pt>
                <c:pt idx="464">
                  <c:v>0.64386773003025088</c:v>
                </c:pt>
                <c:pt idx="465">
                  <c:v>0.56038652395855637</c:v>
                </c:pt>
                <c:pt idx="466">
                  <c:v>0.45642931694288419</c:v>
                </c:pt>
                <c:pt idx="467">
                  <c:v>0.37223501544290466</c:v>
                </c:pt>
                <c:pt idx="468">
                  <c:v>0.29791627258053782</c:v>
                </c:pt>
                <c:pt idx="469">
                  <c:v>0.24543359802675285</c:v>
                </c:pt>
                <c:pt idx="470">
                  <c:v>0.19089941237381614</c:v>
                </c:pt>
                <c:pt idx="471">
                  <c:v>0.15419006883977135</c:v>
                </c:pt>
                <c:pt idx="472">
                  <c:v>0.11095877532953571</c:v>
                </c:pt>
                <c:pt idx="473">
                  <c:v>8.6313113185360807E-2</c:v>
                </c:pt>
                <c:pt idx="474">
                  <c:v>8.0927239186421945E-2</c:v>
                </c:pt>
                <c:pt idx="475">
                  <c:v>6.6518280107798936E-2</c:v>
                </c:pt>
                <c:pt idx="476">
                  <c:v>5.5441566005728742E-2</c:v>
                </c:pt>
                <c:pt idx="477">
                  <c:v>3.9623342204707236E-2</c:v>
                </c:pt>
                <c:pt idx="478">
                  <c:v>4.4952775863903269E-2</c:v>
                </c:pt>
                <c:pt idx="479">
                  <c:v>3.8416623515970985E-2</c:v>
                </c:pt>
                <c:pt idx="480">
                  <c:v>3.7702883708924995E-2</c:v>
                </c:pt>
                <c:pt idx="481">
                  <c:v>4.2618667718367961E-2</c:v>
                </c:pt>
                <c:pt idx="482">
                  <c:v>3.254361098238813E-2</c:v>
                </c:pt>
                <c:pt idx="483">
                  <c:v>3.7100920541602744E-2</c:v>
                </c:pt>
                <c:pt idx="484">
                  <c:v>3.6140085569834619E-2</c:v>
                </c:pt>
                <c:pt idx="485">
                  <c:v>3.3842961360966255E-2</c:v>
                </c:pt>
                <c:pt idx="486">
                  <c:v>2.798360140489797E-2</c:v>
                </c:pt>
                <c:pt idx="487">
                  <c:v>3.258906440940168E-2</c:v>
                </c:pt>
                <c:pt idx="488">
                  <c:v>2.7590660451917243E-2</c:v>
                </c:pt>
                <c:pt idx="489">
                  <c:v>3.5055419469677038E-2</c:v>
                </c:pt>
                <c:pt idx="490">
                  <c:v>2.6474846472277175E-2</c:v>
                </c:pt>
                <c:pt idx="491">
                  <c:v>3.482500121199264E-2</c:v>
                </c:pt>
                <c:pt idx="492">
                  <c:v>2.5702279893805868E-2</c:v>
                </c:pt>
                <c:pt idx="493">
                  <c:v>3.2958802872063091E-2</c:v>
                </c:pt>
                <c:pt idx="494">
                  <c:v>2.8045937963677811E-2</c:v>
                </c:pt>
                <c:pt idx="495">
                  <c:v>2.5554728620238269E-2</c:v>
                </c:pt>
                <c:pt idx="496">
                  <c:v>2.9666332075933739E-2</c:v>
                </c:pt>
                <c:pt idx="497">
                  <c:v>2.8068745233178625E-2</c:v>
                </c:pt>
                <c:pt idx="498">
                  <c:v>2.249796869882046E-2</c:v>
                </c:pt>
                <c:pt idx="499">
                  <c:v>2.021413405520751E-2</c:v>
                </c:pt>
                <c:pt idx="500">
                  <c:v>2.6033681187500261E-2</c:v>
                </c:pt>
                <c:pt idx="501">
                  <c:v>2.4295184630642938E-2</c:v>
                </c:pt>
                <c:pt idx="502">
                  <c:v>1.8419723393189816E-2</c:v>
                </c:pt>
                <c:pt idx="503">
                  <c:v>1.9347230301585323E-2</c:v>
                </c:pt>
                <c:pt idx="504">
                  <c:v>1.890600057662593E-2</c:v>
                </c:pt>
                <c:pt idx="505">
                  <c:v>1.7782907093552236E-2</c:v>
                </c:pt>
                <c:pt idx="506">
                  <c:v>2.2776241818185394E-2</c:v>
                </c:pt>
                <c:pt idx="507">
                  <c:v>2.2831238734742847E-2</c:v>
                </c:pt>
                <c:pt idx="508">
                  <c:v>2.0631540516858542E-2</c:v>
                </c:pt>
                <c:pt idx="509">
                  <c:v>1.6602002832860768E-2</c:v>
                </c:pt>
                <c:pt idx="510">
                  <c:v>2.3527135253610047E-2</c:v>
                </c:pt>
                <c:pt idx="511">
                  <c:v>2.2008503905878427E-2</c:v>
                </c:pt>
                <c:pt idx="512">
                  <c:v>2.4920504930884175E-2</c:v>
                </c:pt>
                <c:pt idx="513">
                  <c:v>2.0634264152437895E-2</c:v>
                </c:pt>
                <c:pt idx="514">
                  <c:v>2.1394711813592891E-2</c:v>
                </c:pt>
                <c:pt idx="515">
                  <c:v>2.0025433908075364E-2</c:v>
                </c:pt>
                <c:pt idx="516">
                  <c:v>1.7786028106412884E-2</c:v>
                </c:pt>
                <c:pt idx="517">
                  <c:v>1.6315164635340964E-2</c:v>
                </c:pt>
                <c:pt idx="518">
                  <c:v>1.8814530943467623E-2</c:v>
                </c:pt>
                <c:pt idx="519">
                  <c:v>1.8559428094330765E-2</c:v>
                </c:pt>
                <c:pt idx="520">
                  <c:v>1.5536053169209857E-2</c:v>
                </c:pt>
                <c:pt idx="521">
                  <c:v>1.8699807260924899E-2</c:v>
                </c:pt>
                <c:pt idx="522">
                  <c:v>2.119741115081827E-2</c:v>
                </c:pt>
                <c:pt idx="523">
                  <c:v>1.7605460211134814E-2</c:v>
                </c:pt>
                <c:pt idx="524">
                  <c:v>1.6073111857238042E-2</c:v>
                </c:pt>
                <c:pt idx="525">
                  <c:v>2.2768537007241053E-2</c:v>
                </c:pt>
                <c:pt idx="526">
                  <c:v>1.6573104974373847E-2</c:v>
                </c:pt>
                <c:pt idx="527">
                  <c:v>2.2187218096508667E-2</c:v>
                </c:pt>
                <c:pt idx="528">
                  <c:v>1.2303799959224425E-2</c:v>
                </c:pt>
                <c:pt idx="529">
                  <c:v>1.7654231200484698E-2</c:v>
                </c:pt>
                <c:pt idx="530">
                  <c:v>1.2158669447765792E-2</c:v>
                </c:pt>
                <c:pt idx="531">
                  <c:v>1.4893359989509147E-2</c:v>
                </c:pt>
                <c:pt idx="532">
                  <c:v>2.1984998553620617E-2</c:v>
                </c:pt>
                <c:pt idx="533">
                  <c:v>1.9566302901079337E-2</c:v>
                </c:pt>
                <c:pt idx="534">
                  <c:v>1.8399109211760283E-2</c:v>
                </c:pt>
                <c:pt idx="535">
                  <c:v>1.2305886723300999E-2</c:v>
                </c:pt>
                <c:pt idx="536">
                  <c:v>1.9168135916184856E-2</c:v>
                </c:pt>
                <c:pt idx="537">
                  <c:v>1.9288594705776509E-2</c:v>
                </c:pt>
                <c:pt idx="538">
                  <c:v>2.8230501104141763E-2</c:v>
                </c:pt>
                <c:pt idx="539">
                  <c:v>1.9456190946849715E-2</c:v>
                </c:pt>
                <c:pt idx="540">
                  <c:v>1.056615721287431E-2</c:v>
                </c:pt>
                <c:pt idx="541">
                  <c:v>1.3611392142579596E-2</c:v>
                </c:pt>
                <c:pt idx="542">
                  <c:v>2.550975848306139E-2</c:v>
                </c:pt>
                <c:pt idx="543">
                  <c:v>1.5089273066493426E-2</c:v>
                </c:pt>
                <c:pt idx="544">
                  <c:v>1.7477494221008069E-2</c:v>
                </c:pt>
                <c:pt idx="545">
                  <c:v>1.3781845200990808E-2</c:v>
                </c:pt>
                <c:pt idx="546">
                  <c:v>2.0170368942523775E-2</c:v>
                </c:pt>
                <c:pt idx="547">
                  <c:v>1.7094061308551744E-2</c:v>
                </c:pt>
                <c:pt idx="548">
                  <c:v>1.5516539833209671E-2</c:v>
                </c:pt>
                <c:pt idx="549">
                  <c:v>1.9913017156388699E-2</c:v>
                </c:pt>
                <c:pt idx="550">
                  <c:v>1.3816420172668806E-2</c:v>
                </c:pt>
                <c:pt idx="551">
                  <c:v>2.1812539281360926E-2</c:v>
                </c:pt>
                <c:pt idx="552">
                  <c:v>1.5955060948637988E-2</c:v>
                </c:pt>
                <c:pt idx="553">
                  <c:v>1.4937604113699619E-2</c:v>
                </c:pt>
                <c:pt idx="554">
                  <c:v>1.5584290382123412E-2</c:v>
                </c:pt>
                <c:pt idx="555">
                  <c:v>1.7944793989811234E-2</c:v>
                </c:pt>
                <c:pt idx="556">
                  <c:v>2.6209149774766727E-2</c:v>
                </c:pt>
                <c:pt idx="557">
                  <c:v>2.0472323552182869E-2</c:v>
                </c:pt>
                <c:pt idx="558">
                  <c:v>1.2276062000958278E-2</c:v>
                </c:pt>
                <c:pt idx="559">
                  <c:v>2.1382210568107334E-2</c:v>
                </c:pt>
                <c:pt idx="560">
                  <c:v>2.5486214464387712E-2</c:v>
                </c:pt>
                <c:pt idx="561">
                  <c:v>1.5113965188267851E-2</c:v>
                </c:pt>
                <c:pt idx="562">
                  <c:v>2.1751951175699662E-2</c:v>
                </c:pt>
                <c:pt idx="563">
                  <c:v>1.365696049637528E-2</c:v>
                </c:pt>
                <c:pt idx="564">
                  <c:v>1.6336937656057701E-2</c:v>
                </c:pt>
                <c:pt idx="565">
                  <c:v>1.5398030336074103E-2</c:v>
                </c:pt>
                <c:pt idx="566">
                  <c:v>1.2822460098732709E-2</c:v>
                </c:pt>
                <c:pt idx="567">
                  <c:v>2.0647426982259274E-2</c:v>
                </c:pt>
                <c:pt idx="568">
                  <c:v>1.1128141070573774E-2</c:v>
                </c:pt>
                <c:pt idx="569">
                  <c:v>1.9718515305562352E-2</c:v>
                </c:pt>
                <c:pt idx="570">
                  <c:v>1.2463590427685859E-2</c:v>
                </c:pt>
                <c:pt idx="571">
                  <c:v>1.5046864403506138E-2</c:v>
                </c:pt>
                <c:pt idx="572">
                  <c:v>8.1887205299723993E-3</c:v>
                </c:pt>
                <c:pt idx="573">
                  <c:v>2.7755515863368128E-2</c:v>
                </c:pt>
                <c:pt idx="574">
                  <c:v>1.7204268862121511E-2</c:v>
                </c:pt>
                <c:pt idx="575">
                  <c:v>1.6720292163216841E-2</c:v>
                </c:pt>
                <c:pt idx="576">
                  <c:v>1.8771055800073135E-2</c:v>
                </c:pt>
                <c:pt idx="577">
                  <c:v>2.4123874522417568E-2</c:v>
                </c:pt>
                <c:pt idx="578">
                  <c:v>2.4418682810401694E-2</c:v>
                </c:pt>
                <c:pt idx="579">
                  <c:v>2.1040002778049939E-2</c:v>
                </c:pt>
                <c:pt idx="580">
                  <c:v>2.7447261222598E-2</c:v>
                </c:pt>
                <c:pt idx="581">
                  <c:v>3.1908188714865511E-2</c:v>
                </c:pt>
                <c:pt idx="582">
                  <c:v>2.376586833597762E-2</c:v>
                </c:pt>
                <c:pt idx="583">
                  <c:v>2.0653881667501869E-2</c:v>
                </c:pt>
                <c:pt idx="584">
                  <c:v>2.7193369832747019E-2</c:v>
                </c:pt>
                <c:pt idx="585">
                  <c:v>2.4827757253326598E-2</c:v>
                </c:pt>
                <c:pt idx="586">
                  <c:v>2.3712985041260695E-2</c:v>
                </c:pt>
                <c:pt idx="587">
                  <c:v>2.4743674520062091E-2</c:v>
                </c:pt>
                <c:pt idx="588">
                  <c:v>2.2353229129850386E-2</c:v>
                </c:pt>
                <c:pt idx="589">
                  <c:v>2.6057231652498559E-2</c:v>
                </c:pt>
                <c:pt idx="590">
                  <c:v>2.5505675168857329E-2</c:v>
                </c:pt>
                <c:pt idx="591">
                  <c:v>2.3624795376488313E-2</c:v>
                </c:pt>
                <c:pt idx="592">
                  <c:v>2.8661658948511987E-2</c:v>
                </c:pt>
                <c:pt idx="593">
                  <c:v>3.3576242234855523E-2</c:v>
                </c:pt>
                <c:pt idx="594">
                  <c:v>1.5545199269940567E-2</c:v>
                </c:pt>
                <c:pt idx="595">
                  <c:v>2.2014917779774247E-2</c:v>
                </c:pt>
                <c:pt idx="596">
                  <c:v>2.1117671637418626E-2</c:v>
                </c:pt>
                <c:pt idx="597">
                  <c:v>1.8046558899266457E-2</c:v>
                </c:pt>
                <c:pt idx="598">
                  <c:v>2.3473130713556334E-2</c:v>
                </c:pt>
                <c:pt idx="599">
                  <c:v>3.1030025238672081E-2</c:v>
                </c:pt>
                <c:pt idx="600">
                  <c:v>2.8474791022122883E-2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59A-4175-8ED6-D77387F7351E}"/>
            </c:ext>
          </c:extLst>
        </c:ser>
        <c:ser>
          <c:idx val="11"/>
          <c:order val="11"/>
          <c:tx>
            <c:strRef>
              <c:f>'OR2-22_Air_Measurements'!$AX$1</c:f>
              <c:strCache>
                <c:ptCount val="1"/>
                <c:pt idx="0">
                  <c:v>OR1-22_12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'OR2-22_Air_Measurements'!$AX$3:$AX$603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'OR2-22_Air_Measurements'!$AY$3:$AY$603</c:f>
              <c:numCache>
                <c:formatCode>General</c:formatCode>
                <c:ptCount val="601"/>
                <c:pt idx="0">
                  <c:v>100</c:v>
                </c:pt>
                <c:pt idx="1">
                  <c:v>100.01590725059417</c:v>
                </c:pt>
                <c:pt idx="2">
                  <c:v>100.09439489447993</c:v>
                </c:pt>
                <c:pt idx="3">
                  <c:v>99.959730971480298</c:v>
                </c:pt>
                <c:pt idx="4">
                  <c:v>100.13582490584876</c:v>
                </c:pt>
                <c:pt idx="5">
                  <c:v>99.932522923313982</c:v>
                </c:pt>
                <c:pt idx="6">
                  <c:v>100.08536923304574</c:v>
                </c:pt>
                <c:pt idx="7">
                  <c:v>100.09356160810584</c:v>
                </c:pt>
                <c:pt idx="8">
                  <c:v>100.03181450118832</c:v>
                </c:pt>
                <c:pt idx="9">
                  <c:v>100.07874043269935</c:v>
                </c:pt>
                <c:pt idx="10">
                  <c:v>100.04573685828885</c:v>
                </c:pt>
                <c:pt idx="11">
                  <c:v>100.07719558490099</c:v>
                </c:pt>
                <c:pt idx="12">
                  <c:v>100.07441485886397</c:v>
                </c:pt>
                <c:pt idx="13">
                  <c:v>100.05337683843337</c:v>
                </c:pt>
                <c:pt idx="14">
                  <c:v>100.10150119435234</c:v>
                </c:pt>
                <c:pt idx="15">
                  <c:v>99.964983453994691</c:v>
                </c:pt>
                <c:pt idx="16">
                  <c:v>100.00881031417944</c:v>
                </c:pt>
                <c:pt idx="17">
                  <c:v>100.09754075855082</c:v>
                </c:pt>
                <c:pt idx="18">
                  <c:v>99.919621097197393</c:v>
                </c:pt>
                <c:pt idx="19">
                  <c:v>99.938252905354389</c:v>
                </c:pt>
                <c:pt idx="20">
                  <c:v>99.811659632464995</c:v>
                </c:pt>
                <c:pt idx="21">
                  <c:v>99.839457529377626</c:v>
                </c:pt>
                <c:pt idx="22">
                  <c:v>99.891551684555807</c:v>
                </c:pt>
                <c:pt idx="23">
                  <c:v>99.648093010449713</c:v>
                </c:pt>
                <c:pt idx="24">
                  <c:v>99.709484330519146</c:v>
                </c:pt>
                <c:pt idx="25">
                  <c:v>99.623927840591676</c:v>
                </c:pt>
                <c:pt idx="26">
                  <c:v>99.314312226885463</c:v>
                </c:pt>
                <c:pt idx="27">
                  <c:v>99.496117428650876</c:v>
                </c:pt>
                <c:pt idx="28">
                  <c:v>99.295774053305252</c:v>
                </c:pt>
                <c:pt idx="29">
                  <c:v>99.295240385305036</c:v>
                </c:pt>
                <c:pt idx="30">
                  <c:v>99.163638067529064</c:v>
                </c:pt>
                <c:pt idx="31">
                  <c:v>98.919280575117</c:v>
                </c:pt>
                <c:pt idx="32">
                  <c:v>98.879601395343599</c:v>
                </c:pt>
                <c:pt idx="33">
                  <c:v>98.793923192738177</c:v>
                </c:pt>
                <c:pt idx="34">
                  <c:v>98.485665169948589</c:v>
                </c:pt>
                <c:pt idx="35">
                  <c:v>98.485796246084234</c:v>
                </c:pt>
                <c:pt idx="36">
                  <c:v>98.218743536222917</c:v>
                </c:pt>
                <c:pt idx="37">
                  <c:v>98.270959404079065</c:v>
                </c:pt>
                <c:pt idx="38">
                  <c:v>97.927488214944759</c:v>
                </c:pt>
                <c:pt idx="39">
                  <c:v>97.998401410617888</c:v>
                </c:pt>
                <c:pt idx="40">
                  <c:v>97.805810376908966</c:v>
                </c:pt>
                <c:pt idx="41">
                  <c:v>97.784622553427354</c:v>
                </c:pt>
                <c:pt idx="42">
                  <c:v>97.925175624976077</c:v>
                </c:pt>
                <c:pt idx="43">
                  <c:v>97.986950809994724</c:v>
                </c:pt>
                <c:pt idx="44">
                  <c:v>97.770119698766322</c:v>
                </c:pt>
                <c:pt idx="45">
                  <c:v>98.017089387249072</c:v>
                </c:pt>
                <c:pt idx="46">
                  <c:v>98.005704330829687</c:v>
                </c:pt>
                <c:pt idx="47">
                  <c:v>98.235540253937273</c:v>
                </c:pt>
                <c:pt idx="48">
                  <c:v>98.309458886359849</c:v>
                </c:pt>
                <c:pt idx="49">
                  <c:v>98.438561357285437</c:v>
                </c:pt>
                <c:pt idx="50">
                  <c:v>98.433336965144093</c:v>
                </c:pt>
                <c:pt idx="51">
                  <c:v>98.622988106307304</c:v>
                </c:pt>
                <c:pt idx="52">
                  <c:v>98.582119853311724</c:v>
                </c:pt>
                <c:pt idx="53">
                  <c:v>98.609421536054867</c:v>
                </c:pt>
                <c:pt idx="54">
                  <c:v>98.764271466195638</c:v>
                </c:pt>
                <c:pt idx="55">
                  <c:v>98.793249072872754</c:v>
                </c:pt>
                <c:pt idx="56">
                  <c:v>98.814287093303363</c:v>
                </c:pt>
                <c:pt idx="57">
                  <c:v>98.94788366803067</c:v>
                </c:pt>
                <c:pt idx="58">
                  <c:v>98.925984283124819</c:v>
                </c:pt>
                <c:pt idx="59">
                  <c:v>98.963931358218147</c:v>
                </c:pt>
                <c:pt idx="60">
                  <c:v>99.045976833768961</c:v>
                </c:pt>
                <c:pt idx="61">
                  <c:v>99.084176709947783</c:v>
                </c:pt>
                <c:pt idx="62">
                  <c:v>99.027064146425332</c:v>
                </c:pt>
                <c:pt idx="63">
                  <c:v>99.014078061461504</c:v>
                </c:pt>
                <c:pt idx="64">
                  <c:v>99.067211462267068</c:v>
                </c:pt>
                <c:pt idx="65">
                  <c:v>99.039039063862901</c:v>
                </c:pt>
                <c:pt idx="66">
                  <c:v>98.982010759187702</c:v>
                </c:pt>
                <c:pt idx="67">
                  <c:v>99.007205823487325</c:v>
                </c:pt>
                <c:pt idx="68">
                  <c:v>99.020819211028169</c:v>
                </c:pt>
                <c:pt idx="69">
                  <c:v>98.892456404171782</c:v>
                </c:pt>
                <c:pt idx="70">
                  <c:v>98.869686279061114</c:v>
                </c:pt>
                <c:pt idx="71">
                  <c:v>98.767763765928805</c:v>
                </c:pt>
                <c:pt idx="72">
                  <c:v>98.614730199315346</c:v>
                </c:pt>
                <c:pt idx="73">
                  <c:v>98.488389727511446</c:v>
                </c:pt>
                <c:pt idx="74">
                  <c:v>98.281380097988716</c:v>
                </c:pt>
                <c:pt idx="75">
                  <c:v>98.062863699368648</c:v>
                </c:pt>
                <c:pt idx="76">
                  <c:v>97.543073877425357</c:v>
                </c:pt>
                <c:pt idx="77">
                  <c:v>97.143426396905298</c:v>
                </c:pt>
                <c:pt idx="78">
                  <c:v>96.561599225400187</c:v>
                </c:pt>
                <c:pt idx="79">
                  <c:v>95.761770596359881</c:v>
                </c:pt>
                <c:pt idx="80">
                  <c:v>95.091718558110543</c:v>
                </c:pt>
                <c:pt idx="81">
                  <c:v>94.296786637008452</c:v>
                </c:pt>
                <c:pt idx="82">
                  <c:v>93.700999654572115</c:v>
                </c:pt>
                <c:pt idx="83">
                  <c:v>93.26409793346761</c:v>
                </c:pt>
                <c:pt idx="84">
                  <c:v>92.980267232807307</c:v>
                </c:pt>
                <c:pt idx="85">
                  <c:v>93.050356517835908</c:v>
                </c:pt>
                <c:pt idx="86">
                  <c:v>93.308655094263855</c:v>
                </c:pt>
                <c:pt idx="87">
                  <c:v>93.719781253508202</c:v>
                </c:pt>
                <c:pt idx="88">
                  <c:v>94.20159590998513</c:v>
                </c:pt>
                <c:pt idx="89">
                  <c:v>94.677652506320499</c:v>
                </c:pt>
                <c:pt idx="90">
                  <c:v>95.237739459428425</c:v>
                </c:pt>
                <c:pt idx="91">
                  <c:v>95.632508958925641</c:v>
                </c:pt>
                <c:pt idx="92">
                  <c:v>96.04532040556164</c:v>
                </c:pt>
                <c:pt idx="93">
                  <c:v>96.358765366661856</c:v>
                </c:pt>
                <c:pt idx="94">
                  <c:v>96.738095751633224</c:v>
                </c:pt>
                <c:pt idx="95">
                  <c:v>97.023892618871827</c:v>
                </c:pt>
                <c:pt idx="96">
                  <c:v>97.208843684708114</c:v>
                </c:pt>
                <c:pt idx="97">
                  <c:v>97.398981701126942</c:v>
                </c:pt>
                <c:pt idx="98">
                  <c:v>97.558747053849402</c:v>
                </c:pt>
                <c:pt idx="99">
                  <c:v>97.682662586464332</c:v>
                </c:pt>
                <c:pt idx="100">
                  <c:v>97.80644704294366</c:v>
                </c:pt>
                <c:pt idx="101">
                  <c:v>97.830331321343166</c:v>
                </c:pt>
                <c:pt idx="102">
                  <c:v>97.914689386862662</c:v>
                </c:pt>
                <c:pt idx="103">
                  <c:v>97.996435244039588</c:v>
                </c:pt>
                <c:pt idx="104">
                  <c:v>98.029953759534962</c:v>
                </c:pt>
                <c:pt idx="105">
                  <c:v>98.063949774556335</c:v>
                </c:pt>
                <c:pt idx="106">
                  <c:v>98.009224708664007</c:v>
                </c:pt>
                <c:pt idx="107">
                  <c:v>98.082075992814268</c:v>
                </c:pt>
                <c:pt idx="108">
                  <c:v>98.083349324883685</c:v>
                </c:pt>
                <c:pt idx="109">
                  <c:v>98.098123683001759</c:v>
                </c:pt>
                <c:pt idx="110">
                  <c:v>98.088133671329729</c:v>
                </c:pt>
                <c:pt idx="111">
                  <c:v>98.126914032797146</c:v>
                </c:pt>
                <c:pt idx="112">
                  <c:v>98.093395517301801</c:v>
                </c:pt>
                <c:pt idx="113">
                  <c:v>98.062788803979103</c:v>
                </c:pt>
                <c:pt idx="114">
                  <c:v>97.997774108040872</c:v>
                </c:pt>
                <c:pt idx="115">
                  <c:v>98.046834736096542</c:v>
                </c:pt>
                <c:pt idx="116">
                  <c:v>97.916112509711169</c:v>
                </c:pt>
                <c:pt idx="117">
                  <c:v>97.96604386569976</c:v>
                </c:pt>
                <c:pt idx="118">
                  <c:v>97.916543204220673</c:v>
                </c:pt>
                <c:pt idx="119">
                  <c:v>97.912507873029611</c:v>
                </c:pt>
                <c:pt idx="120">
                  <c:v>97.899484334235055</c:v>
                </c:pt>
                <c:pt idx="121">
                  <c:v>97.8343853794496</c:v>
                </c:pt>
                <c:pt idx="122">
                  <c:v>97.811109664439854</c:v>
                </c:pt>
                <c:pt idx="123">
                  <c:v>97.73844563717131</c:v>
                </c:pt>
                <c:pt idx="124">
                  <c:v>97.690733248846499</c:v>
                </c:pt>
                <c:pt idx="125">
                  <c:v>97.660922368067162</c:v>
                </c:pt>
                <c:pt idx="126">
                  <c:v>97.589456765206577</c:v>
                </c:pt>
                <c:pt idx="127">
                  <c:v>97.536435713621287</c:v>
                </c:pt>
                <c:pt idx="128">
                  <c:v>97.43785568489929</c:v>
                </c:pt>
                <c:pt idx="129">
                  <c:v>97.42034740576068</c:v>
                </c:pt>
                <c:pt idx="130">
                  <c:v>97.321945282734603</c:v>
                </c:pt>
                <c:pt idx="131">
                  <c:v>97.266209037044163</c:v>
                </c:pt>
                <c:pt idx="132">
                  <c:v>97.216221500309487</c:v>
                </c:pt>
                <c:pt idx="133">
                  <c:v>97.214901363223575</c:v>
                </c:pt>
                <c:pt idx="134">
                  <c:v>97.067476053700659</c:v>
                </c:pt>
                <c:pt idx="135">
                  <c:v>97.014249030590179</c:v>
                </c:pt>
                <c:pt idx="136">
                  <c:v>96.946491062445631</c:v>
                </c:pt>
                <c:pt idx="137">
                  <c:v>96.887178258174771</c:v>
                </c:pt>
                <c:pt idx="138">
                  <c:v>96.760350923387151</c:v>
                </c:pt>
                <c:pt idx="139">
                  <c:v>96.69876299525022</c:v>
                </c:pt>
                <c:pt idx="140">
                  <c:v>96.575053446432364</c:v>
                </c:pt>
                <c:pt idx="141">
                  <c:v>96.4857705948735</c:v>
                </c:pt>
                <c:pt idx="142">
                  <c:v>96.423293199616396</c:v>
                </c:pt>
                <c:pt idx="143">
                  <c:v>96.316839141123538</c:v>
                </c:pt>
                <c:pt idx="144">
                  <c:v>96.212622752666036</c:v>
                </c:pt>
                <c:pt idx="145">
                  <c:v>96.13499648552741</c:v>
                </c:pt>
                <c:pt idx="146">
                  <c:v>96.026257927438905</c:v>
                </c:pt>
                <c:pt idx="147">
                  <c:v>95.897904471768314</c:v>
                </c:pt>
                <c:pt idx="148">
                  <c:v>95.816514389167551</c:v>
                </c:pt>
                <c:pt idx="149">
                  <c:v>95.697654730999488</c:v>
                </c:pt>
                <c:pt idx="150">
                  <c:v>95.581856678055104</c:v>
                </c:pt>
                <c:pt idx="151">
                  <c:v>95.426435613811492</c:v>
                </c:pt>
                <c:pt idx="152">
                  <c:v>95.285760817312919</c:v>
                </c:pt>
                <c:pt idx="153">
                  <c:v>95.268776854988758</c:v>
                </c:pt>
                <c:pt idx="154">
                  <c:v>95.092561207942339</c:v>
                </c:pt>
                <c:pt idx="155">
                  <c:v>95.058864799022942</c:v>
                </c:pt>
                <c:pt idx="156">
                  <c:v>94.893472437750759</c:v>
                </c:pt>
                <c:pt idx="157">
                  <c:v>94.7794720214183</c:v>
                </c:pt>
                <c:pt idx="158">
                  <c:v>94.843082309151512</c:v>
                </c:pt>
                <c:pt idx="159">
                  <c:v>94.708306036931603</c:v>
                </c:pt>
                <c:pt idx="160">
                  <c:v>94.581141642211279</c:v>
                </c:pt>
                <c:pt idx="161">
                  <c:v>94.50407713344589</c:v>
                </c:pt>
                <c:pt idx="162">
                  <c:v>94.405712451978658</c:v>
                </c:pt>
                <c:pt idx="163">
                  <c:v>94.276591254137728</c:v>
                </c:pt>
                <c:pt idx="164">
                  <c:v>94.134830394723366</c:v>
                </c:pt>
                <c:pt idx="165">
                  <c:v>94.011092755532445</c:v>
                </c:pt>
                <c:pt idx="166">
                  <c:v>93.92724029218391</c:v>
                </c:pt>
                <c:pt idx="167">
                  <c:v>93.854978856779951</c:v>
                </c:pt>
                <c:pt idx="168">
                  <c:v>93.775199166181309</c:v>
                </c:pt>
                <c:pt idx="169">
                  <c:v>93.621145056312031</c:v>
                </c:pt>
                <c:pt idx="170">
                  <c:v>93.482970118935754</c:v>
                </c:pt>
                <c:pt idx="171">
                  <c:v>93.352650484414966</c:v>
                </c:pt>
                <c:pt idx="172">
                  <c:v>93.243930640969936</c:v>
                </c:pt>
                <c:pt idx="173">
                  <c:v>93.137663839358808</c:v>
                </c:pt>
                <c:pt idx="174">
                  <c:v>93.02488993780733</c:v>
                </c:pt>
                <c:pt idx="175">
                  <c:v>92.877108853708251</c:v>
                </c:pt>
                <c:pt idx="176">
                  <c:v>92.723794395636247</c:v>
                </c:pt>
                <c:pt idx="177">
                  <c:v>92.564300546370831</c:v>
                </c:pt>
                <c:pt idx="178">
                  <c:v>92.498714740873552</c:v>
                </c:pt>
                <c:pt idx="179">
                  <c:v>92.344566996427446</c:v>
                </c:pt>
                <c:pt idx="180">
                  <c:v>92.289776398603266</c:v>
                </c:pt>
                <c:pt idx="181">
                  <c:v>92.106922575480894</c:v>
                </c:pt>
                <c:pt idx="182">
                  <c:v>91.996423822339295</c:v>
                </c:pt>
                <c:pt idx="183">
                  <c:v>91.796454960757103</c:v>
                </c:pt>
                <c:pt idx="184">
                  <c:v>91.645640349535498</c:v>
                </c:pt>
                <c:pt idx="185">
                  <c:v>91.427610813899136</c:v>
                </c:pt>
                <c:pt idx="186">
                  <c:v>91.240187991585486</c:v>
                </c:pt>
                <c:pt idx="187">
                  <c:v>91.037803554272017</c:v>
                </c:pt>
                <c:pt idx="188">
                  <c:v>90.780900022591425</c:v>
                </c:pt>
                <c:pt idx="189">
                  <c:v>90.622305003903904</c:v>
                </c:pt>
                <c:pt idx="190">
                  <c:v>90.398723379651159</c:v>
                </c:pt>
                <c:pt idx="191">
                  <c:v>90.276989360869266</c:v>
                </c:pt>
                <c:pt idx="192">
                  <c:v>90.21017702831908</c:v>
                </c:pt>
                <c:pt idx="193">
                  <c:v>90.15928130982077</c:v>
                </c:pt>
                <c:pt idx="194">
                  <c:v>90.112804799734604</c:v>
                </c:pt>
                <c:pt idx="195">
                  <c:v>90.112757982446212</c:v>
                </c:pt>
                <c:pt idx="196">
                  <c:v>90.089678887775875</c:v>
                </c:pt>
                <c:pt idx="197">
                  <c:v>90.038567834294682</c:v>
                </c:pt>
                <c:pt idx="198">
                  <c:v>90.071505864501418</c:v>
                </c:pt>
                <c:pt idx="199">
                  <c:v>90.058529142995269</c:v>
                </c:pt>
                <c:pt idx="200">
                  <c:v>90.034251623916987</c:v>
                </c:pt>
                <c:pt idx="201">
                  <c:v>89.958320007627705</c:v>
                </c:pt>
                <c:pt idx="202">
                  <c:v>89.902293519292925</c:v>
                </c:pt>
                <c:pt idx="203">
                  <c:v>89.894241583826144</c:v>
                </c:pt>
                <c:pt idx="204">
                  <c:v>89.836679611150714</c:v>
                </c:pt>
                <c:pt idx="205">
                  <c:v>89.782057543292893</c:v>
                </c:pt>
                <c:pt idx="206">
                  <c:v>89.759708736962153</c:v>
                </c:pt>
                <c:pt idx="207">
                  <c:v>89.685799467997242</c:v>
                </c:pt>
                <c:pt idx="208">
                  <c:v>89.671015746421475</c:v>
                </c:pt>
                <c:pt idx="209">
                  <c:v>89.620878406635811</c:v>
                </c:pt>
                <c:pt idx="210">
                  <c:v>89.600720477595829</c:v>
                </c:pt>
                <c:pt idx="211">
                  <c:v>89.593230312774196</c:v>
                </c:pt>
                <c:pt idx="212">
                  <c:v>89.526427343681689</c:v>
                </c:pt>
                <c:pt idx="213">
                  <c:v>89.50967744325574</c:v>
                </c:pt>
                <c:pt idx="214">
                  <c:v>89.463912494593856</c:v>
                </c:pt>
                <c:pt idx="215">
                  <c:v>89.423259588853043</c:v>
                </c:pt>
                <c:pt idx="216">
                  <c:v>89.388495831661317</c:v>
                </c:pt>
                <c:pt idx="217">
                  <c:v>89.378327926565248</c:v>
                </c:pt>
                <c:pt idx="218">
                  <c:v>89.338021431942934</c:v>
                </c:pt>
                <c:pt idx="219">
                  <c:v>89.329623085357653</c:v>
                </c:pt>
                <c:pt idx="220">
                  <c:v>89.303697720446522</c:v>
                </c:pt>
                <c:pt idx="221">
                  <c:v>89.285805576358683</c:v>
                </c:pt>
                <c:pt idx="222">
                  <c:v>89.232044872976104</c:v>
                </c:pt>
                <c:pt idx="223">
                  <c:v>89.236351719896135</c:v>
                </c:pt>
                <c:pt idx="224">
                  <c:v>89.147911518169039</c:v>
                </c:pt>
                <c:pt idx="225">
                  <c:v>89.137209932800886</c:v>
                </c:pt>
                <c:pt idx="226">
                  <c:v>89.091697772952571</c:v>
                </c:pt>
                <c:pt idx="227">
                  <c:v>89.104505964492361</c:v>
                </c:pt>
                <c:pt idx="228">
                  <c:v>89.010813280250886</c:v>
                </c:pt>
                <c:pt idx="229">
                  <c:v>89.010569854894982</c:v>
                </c:pt>
                <c:pt idx="230">
                  <c:v>88.953841168593641</c:v>
                </c:pt>
                <c:pt idx="231">
                  <c:v>88.920996760691807</c:v>
                </c:pt>
                <c:pt idx="232">
                  <c:v>88.871205844296526</c:v>
                </c:pt>
                <c:pt idx="233">
                  <c:v>88.818784004915216</c:v>
                </c:pt>
                <c:pt idx="234">
                  <c:v>88.866421497850482</c:v>
                </c:pt>
                <c:pt idx="235">
                  <c:v>88.776511343714603</c:v>
                </c:pt>
                <c:pt idx="236">
                  <c:v>88.740081026046582</c:v>
                </c:pt>
                <c:pt idx="237">
                  <c:v>88.75346970287498</c:v>
                </c:pt>
                <c:pt idx="238">
                  <c:v>88.709624115774886</c:v>
                </c:pt>
                <c:pt idx="239">
                  <c:v>88.697527485659336</c:v>
                </c:pt>
                <c:pt idx="240">
                  <c:v>88.664692441215195</c:v>
                </c:pt>
                <c:pt idx="241">
                  <c:v>88.688595458801956</c:v>
                </c:pt>
                <c:pt idx="242">
                  <c:v>88.625490760967821</c:v>
                </c:pt>
                <c:pt idx="243">
                  <c:v>88.647408872789029</c:v>
                </c:pt>
                <c:pt idx="244">
                  <c:v>88.607167922370479</c:v>
                </c:pt>
                <c:pt idx="245">
                  <c:v>88.634844118877055</c:v>
                </c:pt>
                <c:pt idx="246">
                  <c:v>88.649272053604733</c:v>
                </c:pt>
                <c:pt idx="247">
                  <c:v>88.593170669880422</c:v>
                </c:pt>
                <c:pt idx="248">
                  <c:v>88.585661778143418</c:v>
                </c:pt>
                <c:pt idx="249">
                  <c:v>88.565148062255361</c:v>
                </c:pt>
                <c:pt idx="250">
                  <c:v>88.566861440020062</c:v>
                </c:pt>
                <c:pt idx="251">
                  <c:v>88.56925830110788</c:v>
                </c:pt>
                <c:pt idx="252">
                  <c:v>88.563902820558994</c:v>
                </c:pt>
                <c:pt idx="253">
                  <c:v>88.614630009090973</c:v>
                </c:pt>
                <c:pt idx="254">
                  <c:v>88.590193323503996</c:v>
                </c:pt>
                <c:pt idx="255">
                  <c:v>88.628636637310606</c:v>
                </c:pt>
                <c:pt idx="256">
                  <c:v>88.60638146555668</c:v>
                </c:pt>
                <c:pt idx="257">
                  <c:v>88.622532141506753</c:v>
                </c:pt>
                <c:pt idx="258">
                  <c:v>88.632419167416202</c:v>
                </c:pt>
                <c:pt idx="259">
                  <c:v>88.665956409826919</c:v>
                </c:pt>
                <c:pt idx="260">
                  <c:v>88.637971256032586</c:v>
                </c:pt>
                <c:pt idx="261">
                  <c:v>88.655133111780785</c:v>
                </c:pt>
                <c:pt idx="262">
                  <c:v>88.665993863657647</c:v>
                </c:pt>
                <c:pt idx="263">
                  <c:v>88.656069383917469</c:v>
                </c:pt>
                <c:pt idx="264">
                  <c:v>88.621324353641114</c:v>
                </c:pt>
                <c:pt idx="265">
                  <c:v>88.581729432714951</c:v>
                </c:pt>
                <c:pt idx="266">
                  <c:v>88.586354612652329</c:v>
                </c:pt>
                <c:pt idx="267">
                  <c:v>88.581158310884021</c:v>
                </c:pt>
                <c:pt idx="268">
                  <c:v>88.57924831277991</c:v>
                </c:pt>
                <c:pt idx="269">
                  <c:v>88.600192710905603</c:v>
                </c:pt>
                <c:pt idx="270">
                  <c:v>88.606035042166283</c:v>
                </c:pt>
                <c:pt idx="271">
                  <c:v>88.662080245144509</c:v>
                </c:pt>
                <c:pt idx="272">
                  <c:v>88.654796051848066</c:v>
                </c:pt>
                <c:pt idx="273">
                  <c:v>88.658597321140917</c:v>
                </c:pt>
                <c:pt idx="274">
                  <c:v>88.678549266383854</c:v>
                </c:pt>
                <c:pt idx="275">
                  <c:v>88.696226075488795</c:v>
                </c:pt>
                <c:pt idx="276">
                  <c:v>88.669579785695731</c:v>
                </c:pt>
                <c:pt idx="277">
                  <c:v>88.675075693566015</c:v>
                </c:pt>
                <c:pt idx="278">
                  <c:v>88.664514560063054</c:v>
                </c:pt>
                <c:pt idx="279">
                  <c:v>88.661181426838553</c:v>
                </c:pt>
                <c:pt idx="280">
                  <c:v>88.670965466985407</c:v>
                </c:pt>
                <c:pt idx="281">
                  <c:v>88.636407681318872</c:v>
                </c:pt>
                <c:pt idx="282">
                  <c:v>88.652708172591829</c:v>
                </c:pt>
                <c:pt idx="283">
                  <c:v>88.649365688181533</c:v>
                </c:pt>
                <c:pt idx="284">
                  <c:v>88.625397138662905</c:v>
                </c:pt>
                <c:pt idx="285">
                  <c:v>88.59567051673082</c:v>
                </c:pt>
                <c:pt idx="286">
                  <c:v>88.570849953922732</c:v>
                </c:pt>
                <c:pt idx="287">
                  <c:v>88.590221413877032</c:v>
                </c:pt>
                <c:pt idx="288">
                  <c:v>88.54297716162057</c:v>
                </c:pt>
                <c:pt idx="289">
                  <c:v>88.541460391923351</c:v>
                </c:pt>
                <c:pt idx="290">
                  <c:v>88.508859421649319</c:v>
                </c:pt>
                <c:pt idx="291">
                  <c:v>88.517342039353736</c:v>
                </c:pt>
                <c:pt idx="292">
                  <c:v>88.469994801334664</c:v>
                </c:pt>
                <c:pt idx="293">
                  <c:v>88.46108148912073</c:v>
                </c:pt>
                <c:pt idx="294">
                  <c:v>88.435736621770118</c:v>
                </c:pt>
                <c:pt idx="295">
                  <c:v>88.420494127583694</c:v>
                </c:pt>
                <c:pt idx="296">
                  <c:v>88.382406600625146</c:v>
                </c:pt>
                <c:pt idx="297">
                  <c:v>88.326801443342219</c:v>
                </c:pt>
                <c:pt idx="298">
                  <c:v>88.316081131058681</c:v>
                </c:pt>
                <c:pt idx="299">
                  <c:v>88.266777077647106</c:v>
                </c:pt>
                <c:pt idx="300">
                  <c:v>88.209720694870754</c:v>
                </c:pt>
                <c:pt idx="301">
                  <c:v>88.170977774962125</c:v>
                </c:pt>
                <c:pt idx="302">
                  <c:v>88.125166021283746</c:v>
                </c:pt>
                <c:pt idx="303">
                  <c:v>88.097583459353984</c:v>
                </c:pt>
                <c:pt idx="304">
                  <c:v>88.024011250321777</c:v>
                </c:pt>
                <c:pt idx="305">
                  <c:v>87.99031484140238</c:v>
                </c:pt>
                <c:pt idx="306">
                  <c:v>87.902707913777505</c:v>
                </c:pt>
                <c:pt idx="307">
                  <c:v>87.815316333407395</c:v>
                </c:pt>
                <c:pt idx="308">
                  <c:v>87.776432986177383</c:v>
                </c:pt>
                <c:pt idx="309">
                  <c:v>87.702701598364612</c:v>
                </c:pt>
                <c:pt idx="310">
                  <c:v>87.629007676654467</c:v>
                </c:pt>
                <c:pt idx="311">
                  <c:v>87.539743552010961</c:v>
                </c:pt>
                <c:pt idx="312">
                  <c:v>87.461883222974109</c:v>
                </c:pt>
                <c:pt idx="313">
                  <c:v>87.404929825960338</c:v>
                </c:pt>
                <c:pt idx="314">
                  <c:v>87.28325198792453</c:v>
                </c:pt>
                <c:pt idx="315">
                  <c:v>87.196646876640102</c:v>
                </c:pt>
                <c:pt idx="316">
                  <c:v>87.156452743509973</c:v>
                </c:pt>
                <c:pt idx="317">
                  <c:v>87.051103474848261</c:v>
                </c:pt>
                <c:pt idx="318">
                  <c:v>86.979834492327072</c:v>
                </c:pt>
                <c:pt idx="319">
                  <c:v>86.865038255723135</c:v>
                </c:pt>
                <c:pt idx="320">
                  <c:v>86.750045386507892</c:v>
                </c:pt>
                <c:pt idx="321">
                  <c:v>86.653880945789055</c:v>
                </c:pt>
                <c:pt idx="322">
                  <c:v>86.536790833859897</c:v>
                </c:pt>
                <c:pt idx="323">
                  <c:v>86.443884618704118</c:v>
                </c:pt>
                <c:pt idx="324">
                  <c:v>86.337561636346905</c:v>
                </c:pt>
                <c:pt idx="325">
                  <c:v>86.228841792901875</c:v>
                </c:pt>
                <c:pt idx="326">
                  <c:v>86.127340598549523</c:v>
                </c:pt>
                <c:pt idx="327">
                  <c:v>86.040623138044836</c:v>
                </c:pt>
                <c:pt idx="328">
                  <c:v>85.939533911286645</c:v>
                </c:pt>
                <c:pt idx="329">
                  <c:v>85.826647660514922</c:v>
                </c:pt>
                <c:pt idx="330">
                  <c:v>85.729472039997958</c:v>
                </c:pt>
                <c:pt idx="331">
                  <c:v>85.637464643148149</c:v>
                </c:pt>
                <c:pt idx="332">
                  <c:v>85.529138040381909</c:v>
                </c:pt>
                <c:pt idx="333">
                  <c:v>85.41504398947265</c:v>
                </c:pt>
                <c:pt idx="334">
                  <c:v>85.314750595257834</c:v>
                </c:pt>
                <c:pt idx="335">
                  <c:v>85.167849602549353</c:v>
                </c:pt>
                <c:pt idx="336">
                  <c:v>85.030386226597329</c:v>
                </c:pt>
                <c:pt idx="337">
                  <c:v>84.869871846348005</c:v>
                </c:pt>
                <c:pt idx="338">
                  <c:v>84.724197368420519</c:v>
                </c:pt>
                <c:pt idx="339">
                  <c:v>84.564853322206105</c:v>
                </c:pt>
                <c:pt idx="340">
                  <c:v>84.42799852191574</c:v>
                </c:pt>
                <c:pt idx="341">
                  <c:v>84.279093908798231</c:v>
                </c:pt>
                <c:pt idx="342">
                  <c:v>84.124122253707611</c:v>
                </c:pt>
                <c:pt idx="343">
                  <c:v>83.949161211815252</c:v>
                </c:pt>
                <c:pt idx="344">
                  <c:v>83.799657386493763</c:v>
                </c:pt>
                <c:pt idx="345">
                  <c:v>83.633628359186886</c:v>
                </c:pt>
                <c:pt idx="346">
                  <c:v>83.413510944294288</c:v>
                </c:pt>
                <c:pt idx="347">
                  <c:v>83.233849814803108</c:v>
                </c:pt>
                <c:pt idx="348">
                  <c:v>83.059778215487114</c:v>
                </c:pt>
                <c:pt idx="349">
                  <c:v>82.882382870948121</c:v>
                </c:pt>
                <c:pt idx="350">
                  <c:v>82.706560452308608</c:v>
                </c:pt>
                <c:pt idx="351">
                  <c:v>82.530822292516319</c:v>
                </c:pt>
                <c:pt idx="352">
                  <c:v>82.327389233845892</c:v>
                </c:pt>
                <c:pt idx="353">
                  <c:v>82.133215886235988</c:v>
                </c:pt>
                <c:pt idx="354">
                  <c:v>81.955333678713288</c:v>
                </c:pt>
                <c:pt idx="355">
                  <c:v>81.7818051231271</c:v>
                </c:pt>
                <c:pt idx="356">
                  <c:v>81.579673474627228</c:v>
                </c:pt>
                <c:pt idx="357">
                  <c:v>81.370866208492572</c:v>
                </c:pt>
                <c:pt idx="358">
                  <c:v>81.155261624317049</c:v>
                </c:pt>
                <c:pt idx="359">
                  <c:v>81.000542758040012</c:v>
                </c:pt>
                <c:pt idx="360">
                  <c:v>80.808635195382308</c:v>
                </c:pt>
                <c:pt idx="361">
                  <c:v>80.624348885953751</c:v>
                </c:pt>
                <c:pt idx="362">
                  <c:v>80.373353229737617</c:v>
                </c:pt>
                <c:pt idx="363">
                  <c:v>80.145005985954185</c:v>
                </c:pt>
                <c:pt idx="364">
                  <c:v>79.917407745153824</c:v>
                </c:pt>
                <c:pt idx="365">
                  <c:v>79.69772101249886</c:v>
                </c:pt>
                <c:pt idx="366">
                  <c:v>79.486516897548299</c:v>
                </c:pt>
                <c:pt idx="367">
                  <c:v>79.246765858158213</c:v>
                </c:pt>
                <c:pt idx="368">
                  <c:v>78.981735495621294</c:v>
                </c:pt>
                <c:pt idx="369">
                  <c:v>78.714617253828123</c:v>
                </c:pt>
                <c:pt idx="370">
                  <c:v>78.473073253419003</c:v>
                </c:pt>
                <c:pt idx="371">
                  <c:v>78.155602324585402</c:v>
                </c:pt>
                <c:pt idx="372">
                  <c:v>77.875591620133321</c:v>
                </c:pt>
                <c:pt idx="373">
                  <c:v>77.559543826420111</c:v>
                </c:pt>
                <c:pt idx="374">
                  <c:v>77.258602762892906</c:v>
                </c:pt>
                <c:pt idx="375">
                  <c:v>76.933777433238092</c:v>
                </c:pt>
                <c:pt idx="376">
                  <c:v>76.595507233736896</c:v>
                </c:pt>
                <c:pt idx="377">
                  <c:v>76.238403930146404</c:v>
                </c:pt>
                <c:pt idx="378">
                  <c:v>75.836509403861427</c:v>
                </c:pt>
                <c:pt idx="379">
                  <c:v>75.465259044729876</c:v>
                </c:pt>
                <c:pt idx="380">
                  <c:v>75.120622197153551</c:v>
                </c:pt>
                <c:pt idx="381">
                  <c:v>74.702600397426764</c:v>
                </c:pt>
                <c:pt idx="382">
                  <c:v>74.271512917209918</c:v>
                </c:pt>
                <c:pt idx="383">
                  <c:v>73.816307096695354</c:v>
                </c:pt>
                <c:pt idx="384">
                  <c:v>73.348386706945888</c:v>
                </c:pt>
                <c:pt idx="385">
                  <c:v>72.892661257481677</c:v>
                </c:pt>
                <c:pt idx="386">
                  <c:v>72.409236209002643</c:v>
                </c:pt>
                <c:pt idx="387">
                  <c:v>71.917141285937475</c:v>
                </c:pt>
                <c:pt idx="388">
                  <c:v>71.387057158355375</c:v>
                </c:pt>
                <c:pt idx="389">
                  <c:v>70.845812660522526</c:v>
                </c:pt>
                <c:pt idx="390">
                  <c:v>70.279499498932779</c:v>
                </c:pt>
                <c:pt idx="391">
                  <c:v>69.685009251074106</c:v>
                </c:pt>
                <c:pt idx="392">
                  <c:v>69.074232563264914</c:v>
                </c:pt>
                <c:pt idx="393">
                  <c:v>68.419685183745187</c:v>
                </c:pt>
                <c:pt idx="394">
                  <c:v>67.764763290462014</c:v>
                </c:pt>
                <c:pt idx="395">
                  <c:v>67.083574309013997</c:v>
                </c:pt>
                <c:pt idx="396">
                  <c:v>66.408073167910885</c:v>
                </c:pt>
                <c:pt idx="397">
                  <c:v>65.62237287976815</c:v>
                </c:pt>
                <c:pt idx="398">
                  <c:v>64.903896879497864</c:v>
                </c:pt>
                <c:pt idx="399">
                  <c:v>64.093895669768585</c:v>
                </c:pt>
                <c:pt idx="400">
                  <c:v>63.21330427297643</c:v>
                </c:pt>
                <c:pt idx="401">
                  <c:v>62.342281556804473</c:v>
                </c:pt>
                <c:pt idx="402">
                  <c:v>61.391708548611106</c:v>
                </c:pt>
                <c:pt idx="403">
                  <c:v>60.421052519039186</c:v>
                </c:pt>
                <c:pt idx="404">
                  <c:v>59.404762604669116</c:v>
                </c:pt>
                <c:pt idx="405">
                  <c:v>58.255288083165894</c:v>
                </c:pt>
                <c:pt idx="406">
                  <c:v>57.277310406466803</c:v>
                </c:pt>
                <c:pt idx="407">
                  <c:v>56.127260075267856</c:v>
                </c:pt>
                <c:pt idx="408">
                  <c:v>55.078121089674951</c:v>
                </c:pt>
                <c:pt idx="409">
                  <c:v>54.105934251355258</c:v>
                </c:pt>
                <c:pt idx="410">
                  <c:v>52.941446609699049</c:v>
                </c:pt>
                <c:pt idx="411">
                  <c:v>51.860535252341435</c:v>
                </c:pt>
                <c:pt idx="412">
                  <c:v>50.77682911762431</c:v>
                </c:pt>
                <c:pt idx="413">
                  <c:v>49.841517330532731</c:v>
                </c:pt>
                <c:pt idx="414">
                  <c:v>48.845006155846335</c:v>
                </c:pt>
                <c:pt idx="415">
                  <c:v>47.742078376497801</c:v>
                </c:pt>
                <c:pt idx="416">
                  <c:v>46.538332873848134</c:v>
                </c:pt>
                <c:pt idx="417">
                  <c:v>45.448615877903968</c:v>
                </c:pt>
                <c:pt idx="418">
                  <c:v>44.326864357923817</c:v>
                </c:pt>
                <c:pt idx="419">
                  <c:v>43.213352018020281</c:v>
                </c:pt>
                <c:pt idx="420">
                  <c:v>41.932495201588736</c:v>
                </c:pt>
                <c:pt idx="421">
                  <c:v>40.556536617117793</c:v>
                </c:pt>
                <c:pt idx="422">
                  <c:v>39.31780733442875</c:v>
                </c:pt>
                <c:pt idx="423">
                  <c:v>38.310760760408129</c:v>
                </c:pt>
                <c:pt idx="424">
                  <c:v>37.114357975733391</c:v>
                </c:pt>
                <c:pt idx="425">
                  <c:v>35.850274462236044</c:v>
                </c:pt>
                <c:pt idx="426">
                  <c:v>34.666242167338183</c:v>
                </c:pt>
                <c:pt idx="427">
                  <c:v>33.51500043125656</c:v>
                </c:pt>
                <c:pt idx="428">
                  <c:v>32.46132285623402</c:v>
                </c:pt>
                <c:pt idx="429">
                  <c:v>31.538929278241998</c:v>
                </c:pt>
                <c:pt idx="430">
                  <c:v>30.492273744244638</c:v>
                </c:pt>
                <c:pt idx="431">
                  <c:v>29.431981420198177</c:v>
                </c:pt>
                <c:pt idx="432">
                  <c:v>28.398501571978755</c:v>
                </c:pt>
                <c:pt idx="433">
                  <c:v>27.667453785999296</c:v>
                </c:pt>
                <c:pt idx="434">
                  <c:v>26.831178456307988</c:v>
                </c:pt>
                <c:pt idx="435">
                  <c:v>25.937547137738324</c:v>
                </c:pt>
                <c:pt idx="436">
                  <c:v>25.042146260657866</c:v>
                </c:pt>
                <c:pt idx="437">
                  <c:v>24.125412444909607</c:v>
                </c:pt>
                <c:pt idx="438">
                  <c:v>23.452759905707786</c:v>
                </c:pt>
                <c:pt idx="439">
                  <c:v>22.78340538983214</c:v>
                </c:pt>
                <c:pt idx="440">
                  <c:v>21.928133113949968</c:v>
                </c:pt>
                <c:pt idx="441">
                  <c:v>20.939861131612066</c:v>
                </c:pt>
                <c:pt idx="442">
                  <c:v>20.100266720018727</c:v>
                </c:pt>
                <c:pt idx="443">
                  <c:v>19.408069515303357</c:v>
                </c:pt>
                <c:pt idx="444">
                  <c:v>18.604930001988436</c:v>
                </c:pt>
                <c:pt idx="445">
                  <c:v>17.770822134807709</c:v>
                </c:pt>
                <c:pt idx="446">
                  <c:v>16.777569197956261</c:v>
                </c:pt>
                <c:pt idx="447">
                  <c:v>15.860682057122466</c:v>
                </c:pt>
                <c:pt idx="448">
                  <c:v>15.017911347152799</c:v>
                </c:pt>
                <c:pt idx="449">
                  <c:v>14.044431271746193</c:v>
                </c:pt>
                <c:pt idx="450">
                  <c:v>12.940155264938712</c:v>
                </c:pt>
                <c:pt idx="451">
                  <c:v>11.500575853629117</c:v>
                </c:pt>
                <c:pt idx="452">
                  <c:v>9.8744466992343209</c:v>
                </c:pt>
                <c:pt idx="453">
                  <c:v>8.3646867245236187</c:v>
                </c:pt>
                <c:pt idx="454">
                  <c:v>6.7598706185053983</c:v>
                </c:pt>
                <c:pt idx="455">
                  <c:v>5.1236929302144709</c:v>
                </c:pt>
                <c:pt idx="456">
                  <c:v>3.5377494241599927</c:v>
                </c:pt>
                <c:pt idx="457">
                  <c:v>2.2916547585288041</c:v>
                </c:pt>
                <c:pt idx="458">
                  <c:v>1.5976586028812922</c:v>
                </c:pt>
                <c:pt idx="459">
                  <c:v>1.0831312040574004</c:v>
                </c:pt>
                <c:pt idx="460">
                  <c:v>0.75460868810267334</c:v>
                </c:pt>
                <c:pt idx="461">
                  <c:v>0.56264337684126575</c:v>
                </c:pt>
                <c:pt idx="462">
                  <c:v>0.48319189224683895</c:v>
                </c:pt>
                <c:pt idx="463">
                  <c:v>0.41444670849715015</c:v>
                </c:pt>
                <c:pt idx="464">
                  <c:v>0.35282549001611274</c:v>
                </c:pt>
                <c:pt idx="465">
                  <c:v>0.29100818477777385</c:v>
                </c:pt>
                <c:pt idx="466">
                  <c:v>0.24005758991333134</c:v>
                </c:pt>
                <c:pt idx="467">
                  <c:v>0.19650138188411917</c:v>
                </c:pt>
                <c:pt idx="468">
                  <c:v>0.17775159489664549</c:v>
                </c:pt>
                <c:pt idx="469">
                  <c:v>0.12275158033481209</c:v>
                </c:pt>
                <c:pt idx="470">
                  <c:v>9.9225199598814789E-2</c:v>
                </c:pt>
                <c:pt idx="471">
                  <c:v>8.4498664340681998E-2</c:v>
                </c:pt>
                <c:pt idx="472">
                  <c:v>8.0627959020445311E-2</c:v>
                </c:pt>
                <c:pt idx="473">
                  <c:v>4.1852203122459894E-2</c:v>
                </c:pt>
                <c:pt idx="474">
                  <c:v>5.1493463106101839E-2</c:v>
                </c:pt>
                <c:pt idx="475">
                  <c:v>4.1945254244179615E-2</c:v>
                </c:pt>
                <c:pt idx="476">
                  <c:v>3.9679742452164261E-2</c:v>
                </c:pt>
                <c:pt idx="477">
                  <c:v>2.8809361013806024E-2</c:v>
                </c:pt>
                <c:pt idx="478">
                  <c:v>1.641533376234872E-2</c:v>
                </c:pt>
                <c:pt idx="479">
                  <c:v>2.4971621752789632E-2</c:v>
                </c:pt>
                <c:pt idx="480">
                  <c:v>3.4861450845840206E-2</c:v>
                </c:pt>
                <c:pt idx="481">
                  <c:v>3.9385603259551809E-2</c:v>
                </c:pt>
                <c:pt idx="482">
                  <c:v>2.2247782684992643E-2</c:v>
                </c:pt>
                <c:pt idx="483">
                  <c:v>4.220169570210916E-2</c:v>
                </c:pt>
                <c:pt idx="484">
                  <c:v>3.3895852322877527E-2</c:v>
                </c:pt>
                <c:pt idx="485">
                  <c:v>3.7170628638009802E-2</c:v>
                </c:pt>
                <c:pt idx="486">
                  <c:v>2.7474801576882067E-2</c:v>
                </c:pt>
                <c:pt idx="487">
                  <c:v>2.9279775703508273E-2</c:v>
                </c:pt>
                <c:pt idx="488">
                  <c:v>3.1557889212390451E-2</c:v>
                </c:pt>
                <c:pt idx="489">
                  <c:v>2.9356252351574717E-2</c:v>
                </c:pt>
                <c:pt idx="490">
                  <c:v>2.8118383071180319E-2</c:v>
                </c:pt>
                <c:pt idx="491">
                  <c:v>3.0529958691610494E-2</c:v>
                </c:pt>
                <c:pt idx="492">
                  <c:v>2.5199547628705521E-2</c:v>
                </c:pt>
                <c:pt idx="493">
                  <c:v>3.6020646808541883E-2</c:v>
                </c:pt>
                <c:pt idx="494">
                  <c:v>2.1357680187322682E-2</c:v>
                </c:pt>
                <c:pt idx="495">
                  <c:v>3.0458277692407557E-2</c:v>
                </c:pt>
                <c:pt idx="496">
                  <c:v>2.9569347823617316E-2</c:v>
                </c:pt>
                <c:pt idx="497">
                  <c:v>2.4383537668515538E-2</c:v>
                </c:pt>
                <c:pt idx="498">
                  <c:v>1.7202581254494087E-2</c:v>
                </c:pt>
                <c:pt idx="499">
                  <c:v>1.7222446167440977E-2</c:v>
                </c:pt>
                <c:pt idx="500">
                  <c:v>3.0383984006258052E-2</c:v>
                </c:pt>
                <c:pt idx="501">
                  <c:v>2.4136673788331776E-2</c:v>
                </c:pt>
                <c:pt idx="502">
                  <c:v>2.0594303499033521E-2</c:v>
                </c:pt>
                <c:pt idx="503">
                  <c:v>1.8740372859128791E-2</c:v>
                </c:pt>
                <c:pt idx="504">
                  <c:v>1.9809101818080266E-2</c:v>
                </c:pt>
                <c:pt idx="505">
                  <c:v>2.0802985064123588E-2</c:v>
                </c:pt>
                <c:pt idx="506">
                  <c:v>2.0210002467942374E-2</c:v>
                </c:pt>
                <c:pt idx="507">
                  <c:v>2.1426266189469256E-2</c:v>
                </c:pt>
                <c:pt idx="508">
                  <c:v>2.3490966494614456E-2</c:v>
                </c:pt>
                <c:pt idx="509">
                  <c:v>1.7995579873159015E-2</c:v>
                </c:pt>
                <c:pt idx="510">
                  <c:v>2.0560473387792457E-2</c:v>
                </c:pt>
                <c:pt idx="511">
                  <c:v>2.3106238008794685E-2</c:v>
                </c:pt>
                <c:pt idx="512">
                  <c:v>1.9935116728719279E-2</c:v>
                </c:pt>
                <c:pt idx="513">
                  <c:v>1.8031447806587015E-2</c:v>
                </c:pt>
                <c:pt idx="514">
                  <c:v>1.9832659467659813E-2</c:v>
                </c:pt>
                <c:pt idx="515">
                  <c:v>1.6110756376100994E-2</c:v>
                </c:pt>
                <c:pt idx="516">
                  <c:v>2.2720990654882915E-2</c:v>
                </c:pt>
                <c:pt idx="517">
                  <c:v>1.9355261589759396E-2</c:v>
                </c:pt>
                <c:pt idx="518">
                  <c:v>1.8982157646435873E-2</c:v>
                </c:pt>
                <c:pt idx="519">
                  <c:v>1.6914562351617392E-2</c:v>
                </c:pt>
                <c:pt idx="520">
                  <c:v>1.1993487752489606E-2</c:v>
                </c:pt>
                <c:pt idx="521">
                  <c:v>2.1154948614848779E-2</c:v>
                </c:pt>
                <c:pt idx="522">
                  <c:v>2.1540440559946708E-2</c:v>
                </c:pt>
                <c:pt idx="523">
                  <c:v>1.736096908673861E-2</c:v>
                </c:pt>
                <c:pt idx="524">
                  <c:v>1.339922529730766E-2</c:v>
                </c:pt>
                <c:pt idx="525">
                  <c:v>2.0814974180146408E-2</c:v>
                </c:pt>
                <c:pt idx="526">
                  <c:v>2.3350934941887561E-2</c:v>
                </c:pt>
                <c:pt idx="527">
                  <c:v>1.7096115807680494E-2</c:v>
                </c:pt>
                <c:pt idx="528">
                  <c:v>1.389628350335418E-2</c:v>
                </c:pt>
                <c:pt idx="529">
                  <c:v>2.1141839442754502E-2</c:v>
                </c:pt>
                <c:pt idx="530">
                  <c:v>1.3841387269037574E-2</c:v>
                </c:pt>
                <c:pt idx="531">
                  <c:v>1.4430215386176309E-2</c:v>
                </c:pt>
                <c:pt idx="532">
                  <c:v>1.5215881092112294E-2</c:v>
                </c:pt>
                <c:pt idx="533">
                  <c:v>2.0221461278464855E-2</c:v>
                </c:pt>
                <c:pt idx="534">
                  <c:v>1.3332749104297898E-2</c:v>
                </c:pt>
                <c:pt idx="535">
                  <c:v>1.7569030049707609E-2</c:v>
                </c:pt>
                <c:pt idx="536">
                  <c:v>2.3755975209524445E-2</c:v>
                </c:pt>
                <c:pt idx="537">
                  <c:v>2.030839554658009E-2</c:v>
                </c:pt>
                <c:pt idx="538">
                  <c:v>3.172832445217022E-2</c:v>
                </c:pt>
                <c:pt idx="539">
                  <c:v>2.0043674853100983E-2</c:v>
                </c:pt>
                <c:pt idx="540">
                  <c:v>1.3358909169245922E-2</c:v>
                </c:pt>
                <c:pt idx="541">
                  <c:v>1.5623924931170253E-2</c:v>
                </c:pt>
                <c:pt idx="542">
                  <c:v>2.0606402338090579E-2</c:v>
                </c:pt>
                <c:pt idx="543">
                  <c:v>1.2702096213396264E-2</c:v>
                </c:pt>
                <c:pt idx="544">
                  <c:v>1.189325001746524E-2</c:v>
                </c:pt>
                <c:pt idx="545">
                  <c:v>1.6746300931191033E-2</c:v>
                </c:pt>
                <c:pt idx="546">
                  <c:v>1.8684668581730936E-2</c:v>
                </c:pt>
                <c:pt idx="547">
                  <c:v>1.6889902931093447E-2</c:v>
                </c:pt>
                <c:pt idx="548">
                  <c:v>1.6740992108395889E-2</c:v>
                </c:pt>
                <c:pt idx="549">
                  <c:v>1.4877462169487069E-2</c:v>
                </c:pt>
                <c:pt idx="550">
                  <c:v>1.4524908868190755E-2</c:v>
                </c:pt>
                <c:pt idx="551">
                  <c:v>2.1653616034795268E-2</c:v>
                </c:pt>
                <c:pt idx="552">
                  <c:v>1.4407286339994907E-2</c:v>
                </c:pt>
                <c:pt idx="553">
                  <c:v>1.6191640083401248E-2</c:v>
                </c:pt>
                <c:pt idx="554">
                  <c:v>1.2680712383170131E-2</c:v>
                </c:pt>
                <c:pt idx="555">
                  <c:v>1.8176537884490626E-2</c:v>
                </c:pt>
                <c:pt idx="556">
                  <c:v>2.7333503674795367E-2</c:v>
                </c:pt>
                <c:pt idx="557">
                  <c:v>1.8989343112318112E-2</c:v>
                </c:pt>
                <c:pt idx="558">
                  <c:v>1.6031936765119915E-2</c:v>
                </c:pt>
                <c:pt idx="559">
                  <c:v>1.7001048597304044E-2</c:v>
                </c:pt>
                <c:pt idx="560">
                  <c:v>2.4295844518539861E-2</c:v>
                </c:pt>
                <c:pt idx="561">
                  <c:v>1.7233158662525904E-2</c:v>
                </c:pt>
                <c:pt idx="562">
                  <c:v>1.2907152463657737E-2</c:v>
                </c:pt>
                <c:pt idx="563">
                  <c:v>1.2569418141098278E-2</c:v>
                </c:pt>
                <c:pt idx="564">
                  <c:v>1.5834389431139226E-2</c:v>
                </c:pt>
                <c:pt idx="565">
                  <c:v>1.1296331242114812E-2</c:v>
                </c:pt>
                <c:pt idx="566">
                  <c:v>2.1174995250051683E-2</c:v>
                </c:pt>
                <c:pt idx="567">
                  <c:v>2.5232954874907575E-2</c:v>
                </c:pt>
                <c:pt idx="568">
                  <c:v>2.0440467878024705E-2</c:v>
                </c:pt>
                <c:pt idx="569">
                  <c:v>1.4085275017762749E-2</c:v>
                </c:pt>
                <c:pt idx="570">
                  <c:v>1.3669722262424003E-2</c:v>
                </c:pt>
                <c:pt idx="571">
                  <c:v>1.2758273646068477E-2</c:v>
                </c:pt>
                <c:pt idx="572">
                  <c:v>1.5613141578150006E-2</c:v>
                </c:pt>
                <c:pt idx="573">
                  <c:v>2.5520888070853159E-2</c:v>
                </c:pt>
                <c:pt idx="574">
                  <c:v>1.5825078153566024E-2</c:v>
                </c:pt>
                <c:pt idx="575">
                  <c:v>1.891151098410138E-2</c:v>
                </c:pt>
                <c:pt idx="576">
                  <c:v>2.0672684242421444E-2</c:v>
                </c:pt>
                <c:pt idx="577">
                  <c:v>2.1326997645946234E-2</c:v>
                </c:pt>
                <c:pt idx="578">
                  <c:v>2.5670291487510485E-2</c:v>
                </c:pt>
                <c:pt idx="579">
                  <c:v>2.0902889071035369E-2</c:v>
                </c:pt>
                <c:pt idx="580">
                  <c:v>3.1100396253822299E-2</c:v>
                </c:pt>
                <c:pt idx="581">
                  <c:v>2.665888763201698E-2</c:v>
                </c:pt>
                <c:pt idx="582">
                  <c:v>2.2194427101485489E-2</c:v>
                </c:pt>
                <c:pt idx="583">
                  <c:v>1.9383032009893848E-2</c:v>
                </c:pt>
                <c:pt idx="584">
                  <c:v>2.7566488063616074E-2</c:v>
                </c:pt>
                <c:pt idx="585">
                  <c:v>2.3768636359190142E-2</c:v>
                </c:pt>
                <c:pt idx="586">
                  <c:v>2.3622604523611729E-2</c:v>
                </c:pt>
                <c:pt idx="587">
                  <c:v>2.3812729814072994E-2</c:v>
                </c:pt>
                <c:pt idx="588">
                  <c:v>2.332506175708397E-2</c:v>
                </c:pt>
                <c:pt idx="589">
                  <c:v>2.7298071197373056E-2</c:v>
                </c:pt>
                <c:pt idx="590">
                  <c:v>2.291677104426695E-2</c:v>
                </c:pt>
                <c:pt idx="591">
                  <c:v>2.9381876380046339E-2</c:v>
                </c:pt>
                <c:pt idx="592">
                  <c:v>3.3035646057032977E-2</c:v>
                </c:pt>
                <c:pt idx="593">
                  <c:v>2.6967137174925493E-2</c:v>
                </c:pt>
                <c:pt idx="594">
                  <c:v>2.4086479494670483E-2</c:v>
                </c:pt>
                <c:pt idx="595">
                  <c:v>2.096406215995416E-2</c:v>
                </c:pt>
                <c:pt idx="596">
                  <c:v>1.7667787714143804E-2</c:v>
                </c:pt>
                <c:pt idx="597">
                  <c:v>2.7004775476809514E-2</c:v>
                </c:pt>
                <c:pt idx="598">
                  <c:v>1.6383398591593708E-2</c:v>
                </c:pt>
                <c:pt idx="599">
                  <c:v>3.4326530338967272E-2</c:v>
                </c:pt>
                <c:pt idx="600">
                  <c:v>3.3084658591522917E-2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59A-4175-8ED6-D77387F73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13200"/>
        <c:axId val="506016808"/>
      </c:scatterChart>
      <c:valAx>
        <c:axId val="506013200"/>
        <c:scaling>
          <c:orientation val="minMax"/>
          <c:max val="8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6808"/>
        <c:crosses val="autoZero"/>
        <c:crossBetween val="midCat"/>
      </c:valAx>
      <c:valAx>
        <c:axId val="50601680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 % Transmittance</a:t>
            </a:r>
            <a:r>
              <a:rPr lang="en-US" baseline="0"/>
              <a:t> over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390nm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Plots!$AC$38:$AC$44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2008</c:v>
                </c:pt>
                <c:pt idx="3">
                  <c:v>2010</c:v>
                </c:pt>
                <c:pt idx="4">
                  <c:v>2013</c:v>
                </c:pt>
                <c:pt idx="5">
                  <c:v>2016</c:v>
                </c:pt>
                <c:pt idx="6">
                  <c:v>2018</c:v>
                </c:pt>
              </c:numCache>
            </c:numRef>
          </c:xVal>
          <c:yVal>
            <c:numRef>
              <c:f>Plots!$AD$38:$AD$44</c:f>
              <c:numCache>
                <c:formatCode>General</c:formatCode>
                <c:ptCount val="7"/>
                <c:pt idx="0">
                  <c:v>61.767954191439934</c:v>
                </c:pt>
                <c:pt idx="1">
                  <c:v>60.524995754258683</c:v>
                </c:pt>
                <c:pt idx="2">
                  <c:v>54.235885567287404</c:v>
                </c:pt>
                <c:pt idx="3">
                  <c:v>63.271383280816842</c:v>
                </c:pt>
                <c:pt idx="4">
                  <c:v>65.414006543402664</c:v>
                </c:pt>
                <c:pt idx="5">
                  <c:v>63.65202369491012</c:v>
                </c:pt>
                <c:pt idx="6">
                  <c:v>65.136049910114181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67-4AAF-BE2C-6015D2D4C4CC}"/>
            </c:ext>
          </c:extLst>
        </c:ser>
        <c:ser>
          <c:idx val="1"/>
          <c:order val="1"/>
          <c:tx>
            <c:v>405nm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Plots!$AC$38:$AC$44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2008</c:v>
                </c:pt>
                <c:pt idx="3">
                  <c:v>2010</c:v>
                </c:pt>
                <c:pt idx="4">
                  <c:v>2013</c:v>
                </c:pt>
                <c:pt idx="5">
                  <c:v>2016</c:v>
                </c:pt>
                <c:pt idx="6">
                  <c:v>2018</c:v>
                </c:pt>
              </c:numCache>
            </c:numRef>
          </c:xVal>
          <c:yVal>
            <c:numRef>
              <c:f>Plots!$AE$38:$AE$44</c:f>
              <c:numCache>
                <c:formatCode>General</c:formatCode>
                <c:ptCount val="7"/>
                <c:pt idx="0">
                  <c:v>71.937421527381545</c:v>
                </c:pt>
                <c:pt idx="1">
                  <c:v>70.496909368457267</c:v>
                </c:pt>
                <c:pt idx="2">
                  <c:v>70.173486158074311</c:v>
                </c:pt>
                <c:pt idx="3">
                  <c:v>74.049614839200046</c:v>
                </c:pt>
                <c:pt idx="4">
                  <c:v>78.0070038772445</c:v>
                </c:pt>
                <c:pt idx="5">
                  <c:v>77.450362394346556</c:v>
                </c:pt>
                <c:pt idx="6">
                  <c:v>76.329217281679163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67-4AAF-BE2C-6015D2D4C4CC}"/>
            </c:ext>
          </c:extLst>
        </c:ser>
        <c:ser>
          <c:idx val="2"/>
          <c:order val="2"/>
          <c:tx>
            <c:v>420nm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Plots!$AC$38:$AC$44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2008</c:v>
                </c:pt>
                <c:pt idx="3">
                  <c:v>2010</c:v>
                </c:pt>
                <c:pt idx="4">
                  <c:v>2013</c:v>
                </c:pt>
                <c:pt idx="5">
                  <c:v>2016</c:v>
                </c:pt>
                <c:pt idx="6">
                  <c:v>2018</c:v>
                </c:pt>
              </c:numCache>
            </c:numRef>
          </c:xVal>
          <c:yVal>
            <c:numRef>
              <c:f>Plots!$AF$38:$AF$44</c:f>
              <c:numCache>
                <c:formatCode>General</c:formatCode>
                <c:ptCount val="7"/>
                <c:pt idx="0">
                  <c:v>78.134947340043794</c:v>
                </c:pt>
                <c:pt idx="1">
                  <c:v>76.427754905634558</c:v>
                </c:pt>
                <c:pt idx="2">
                  <c:v>80.587121446190196</c:v>
                </c:pt>
                <c:pt idx="3">
                  <c:v>80.398980836659149</c:v>
                </c:pt>
                <c:pt idx="4">
                  <c:v>84.809504509505956</c:v>
                </c:pt>
                <c:pt idx="5">
                  <c:v>85.103890499246631</c:v>
                </c:pt>
                <c:pt idx="6">
                  <c:v>82.910597792751631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867-4AAF-BE2C-6015D2D4C4CC}"/>
            </c:ext>
          </c:extLst>
        </c:ser>
        <c:ser>
          <c:idx val="3"/>
          <c:order val="3"/>
          <c:tx>
            <c:v>450nm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Plots!$AC$38:$AC$44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2008</c:v>
                </c:pt>
                <c:pt idx="3">
                  <c:v>2010</c:v>
                </c:pt>
                <c:pt idx="4">
                  <c:v>2013</c:v>
                </c:pt>
                <c:pt idx="5">
                  <c:v>2016</c:v>
                </c:pt>
                <c:pt idx="6">
                  <c:v>2018</c:v>
                </c:pt>
              </c:numCache>
            </c:numRef>
          </c:xVal>
          <c:yVal>
            <c:numRef>
              <c:f>Plots!$AG$38:$AG$44</c:f>
              <c:numCache>
                <c:formatCode>General</c:formatCode>
                <c:ptCount val="7"/>
                <c:pt idx="0">
                  <c:v>85.359681297052646</c:v>
                </c:pt>
                <c:pt idx="1">
                  <c:v>83.555244160285156</c:v>
                </c:pt>
                <c:pt idx="2">
                  <c:v>89.445723117999066</c:v>
                </c:pt>
                <c:pt idx="3">
                  <c:v>87.024179115260665</c:v>
                </c:pt>
                <c:pt idx="4">
                  <c:v>90.809026874507154</c:v>
                </c:pt>
                <c:pt idx="5">
                  <c:v>91.470695644586201</c:v>
                </c:pt>
                <c:pt idx="6">
                  <c:v>89.182398464770259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867-4AAF-BE2C-6015D2D4C4CC}"/>
            </c:ext>
          </c:extLst>
        </c:ser>
        <c:ser>
          <c:idx val="4"/>
          <c:order val="4"/>
          <c:tx>
            <c:v>500nm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7030A0">
                  <a:alpha val="96000"/>
                </a:srgbClr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Plots!$AC$38:$AC$44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2008</c:v>
                </c:pt>
                <c:pt idx="3">
                  <c:v>2010</c:v>
                </c:pt>
                <c:pt idx="4">
                  <c:v>2013</c:v>
                </c:pt>
                <c:pt idx="5">
                  <c:v>2016</c:v>
                </c:pt>
                <c:pt idx="6">
                  <c:v>2018</c:v>
                </c:pt>
              </c:numCache>
            </c:numRef>
          </c:xVal>
          <c:yVal>
            <c:numRef>
              <c:f>Plots!$AH$38:$AH$44</c:f>
              <c:numCache>
                <c:formatCode>General</c:formatCode>
                <c:ptCount val="7"/>
                <c:pt idx="0">
                  <c:v>91.696758170185973</c:v>
                </c:pt>
                <c:pt idx="1">
                  <c:v>90.41769964411975</c:v>
                </c:pt>
                <c:pt idx="2">
                  <c:v>94.487486841927847</c:v>
                </c:pt>
                <c:pt idx="3">
                  <c:v>92.026071632898891</c:v>
                </c:pt>
                <c:pt idx="4">
                  <c:v>94.828237978141772</c:v>
                </c:pt>
                <c:pt idx="5">
                  <c:v>95.315946149774945</c:v>
                </c:pt>
                <c:pt idx="6">
                  <c:v>93.571337451320304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867-4AAF-BE2C-6015D2D4C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778304"/>
        <c:axId val="553773712"/>
      </c:scatterChart>
      <c:valAx>
        <c:axId val="55377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773712"/>
        <c:crosses val="autoZero"/>
        <c:crossBetween val="midCat"/>
      </c:valAx>
      <c:valAx>
        <c:axId val="55377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778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 %</a:t>
            </a:r>
            <a:r>
              <a:rPr lang="en-US" baseline="0"/>
              <a:t> Transmittance Measurements (Baseline = Air) Normalized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'OR2-22_Air_Measurements'!$AB$1</c:f>
              <c:strCache>
                <c:ptCount val="1"/>
                <c:pt idx="0">
                  <c:v>OR2-22_1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'OR2-22_Air_Measurements'!$AB$3:$AB$603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'OR2-22_Air_Measurements'!$AC$3:$AC$603</c:f>
              <c:numCache>
                <c:formatCode>General</c:formatCode>
                <c:ptCount val="601"/>
                <c:pt idx="0">
                  <c:v>100</c:v>
                </c:pt>
                <c:pt idx="1">
                  <c:v>100.07726654981414</c:v>
                </c:pt>
                <c:pt idx="2">
                  <c:v>100.23830885668913</c:v>
                </c:pt>
                <c:pt idx="3">
                  <c:v>100.03491628575274</c:v>
                </c:pt>
                <c:pt idx="4">
                  <c:v>100.25744144076538</c:v>
                </c:pt>
                <c:pt idx="5">
                  <c:v>100.06498434882994</c:v>
                </c:pt>
                <c:pt idx="6">
                  <c:v>100.29792422837654</c:v>
                </c:pt>
                <c:pt idx="7">
                  <c:v>100.32925820305722</c:v>
                </c:pt>
                <c:pt idx="8">
                  <c:v>100.14565364286237</c:v>
                </c:pt>
                <c:pt idx="9">
                  <c:v>100.2852559568916</c:v>
                </c:pt>
                <c:pt idx="10">
                  <c:v>100.26782026134295</c:v>
                </c:pt>
                <c:pt idx="11">
                  <c:v>100.25923708576694</c:v>
                </c:pt>
                <c:pt idx="12">
                  <c:v>100.16946387345943</c:v>
                </c:pt>
                <c:pt idx="13">
                  <c:v>100.30852749869536</c:v>
                </c:pt>
                <c:pt idx="14">
                  <c:v>100.31686826666795</c:v>
                </c:pt>
                <c:pt idx="15">
                  <c:v>100.33719495443488</c:v>
                </c:pt>
                <c:pt idx="16">
                  <c:v>100.30092295599988</c:v>
                </c:pt>
                <c:pt idx="17">
                  <c:v>100.26398656373642</c:v>
                </c:pt>
                <c:pt idx="18">
                  <c:v>100.33099998624023</c:v>
                </c:pt>
                <c:pt idx="19">
                  <c:v>100.22813652799063</c:v>
                </c:pt>
                <c:pt idx="20">
                  <c:v>100.0138533844766</c:v>
                </c:pt>
                <c:pt idx="21">
                  <c:v>99.984584399194134</c:v>
                </c:pt>
                <c:pt idx="22">
                  <c:v>100.12081090579831</c:v>
                </c:pt>
                <c:pt idx="23">
                  <c:v>100.00052970986222</c:v>
                </c:pt>
                <c:pt idx="24">
                  <c:v>99.944272199505619</c:v>
                </c:pt>
                <c:pt idx="25">
                  <c:v>99.884872298628366</c:v>
                </c:pt>
                <c:pt idx="26">
                  <c:v>99.587765094140778</c:v>
                </c:pt>
                <c:pt idx="27">
                  <c:v>99.663173146435767</c:v>
                </c:pt>
                <c:pt idx="28">
                  <c:v>99.581893332161357</c:v>
                </c:pt>
                <c:pt idx="29">
                  <c:v>99.525052238356039</c:v>
                </c:pt>
                <c:pt idx="30">
                  <c:v>99.313956356482265</c:v>
                </c:pt>
                <c:pt idx="31">
                  <c:v>99.272818165741626</c:v>
                </c:pt>
                <c:pt idx="32">
                  <c:v>99.221229322974764</c:v>
                </c:pt>
                <c:pt idx="33">
                  <c:v>99.049341326409632</c:v>
                </c:pt>
                <c:pt idx="34">
                  <c:v>98.903068184374206</c:v>
                </c:pt>
                <c:pt idx="35">
                  <c:v>98.676817078928039</c:v>
                </c:pt>
                <c:pt idx="36">
                  <c:v>98.555036519180277</c:v>
                </c:pt>
                <c:pt idx="37">
                  <c:v>98.542646582791008</c:v>
                </c:pt>
                <c:pt idx="38">
                  <c:v>98.206915076443465</c:v>
                </c:pt>
                <c:pt idx="39">
                  <c:v>98.208944150117347</c:v>
                </c:pt>
                <c:pt idx="40">
                  <c:v>98.127879818421007</c:v>
                </c:pt>
                <c:pt idx="41">
                  <c:v>98.111656172657263</c:v>
                </c:pt>
                <c:pt idx="42">
                  <c:v>98.179289094334138</c:v>
                </c:pt>
                <c:pt idx="43">
                  <c:v>98.260012261953079</c:v>
                </c:pt>
                <c:pt idx="44">
                  <c:v>98.198753875324599</c:v>
                </c:pt>
                <c:pt idx="45">
                  <c:v>98.310900806935081</c:v>
                </c:pt>
                <c:pt idx="46">
                  <c:v>98.376971512282694</c:v>
                </c:pt>
                <c:pt idx="47">
                  <c:v>98.605323522851407</c:v>
                </c:pt>
                <c:pt idx="48">
                  <c:v>98.663646034374125</c:v>
                </c:pt>
                <c:pt idx="49">
                  <c:v>98.752727916059939</c:v>
                </c:pt>
                <c:pt idx="50">
                  <c:v>98.824005989558486</c:v>
                </c:pt>
                <c:pt idx="51">
                  <c:v>99.034177112138252</c:v>
                </c:pt>
                <c:pt idx="52">
                  <c:v>99.014469923544382</c:v>
                </c:pt>
                <c:pt idx="53">
                  <c:v>99.120924660029189</c:v>
                </c:pt>
                <c:pt idx="54">
                  <c:v>99.22494630624513</c:v>
                </c:pt>
                <c:pt idx="55">
                  <c:v>99.327684059459557</c:v>
                </c:pt>
                <c:pt idx="56">
                  <c:v>99.346601160957704</c:v>
                </c:pt>
                <c:pt idx="57">
                  <c:v>99.354654626671504</c:v>
                </c:pt>
                <c:pt idx="58">
                  <c:v>99.361253611461123</c:v>
                </c:pt>
                <c:pt idx="59">
                  <c:v>99.429820271363099</c:v>
                </c:pt>
                <c:pt idx="60">
                  <c:v>99.484641270425612</c:v>
                </c:pt>
                <c:pt idx="61">
                  <c:v>99.505192419701686</c:v>
                </c:pt>
                <c:pt idx="62">
                  <c:v>99.452669838709696</c:v>
                </c:pt>
                <c:pt idx="63">
                  <c:v>99.549149771211901</c:v>
                </c:pt>
                <c:pt idx="64">
                  <c:v>99.505345049762184</c:v>
                </c:pt>
                <c:pt idx="65">
                  <c:v>99.449913518689769</c:v>
                </c:pt>
                <c:pt idx="66">
                  <c:v>99.498898683265139</c:v>
                </c:pt>
                <c:pt idx="67">
                  <c:v>99.495828135961062</c:v>
                </c:pt>
                <c:pt idx="68">
                  <c:v>99.492084215897449</c:v>
                </c:pt>
                <c:pt idx="69">
                  <c:v>99.38783811994027</c:v>
                </c:pt>
                <c:pt idx="70">
                  <c:v>99.31754764648538</c:v>
                </c:pt>
                <c:pt idx="71">
                  <c:v>99.293055064197702</c:v>
                </c:pt>
                <c:pt idx="72">
                  <c:v>99.087417948777286</c:v>
                </c:pt>
                <c:pt idx="73">
                  <c:v>99.016795278408168</c:v>
                </c:pt>
                <c:pt idx="74">
                  <c:v>98.826421133733106</c:v>
                </c:pt>
                <c:pt idx="75">
                  <c:v>98.582105854634165</c:v>
                </c:pt>
                <c:pt idx="76">
                  <c:v>98.117878077645159</c:v>
                </c:pt>
                <c:pt idx="77">
                  <c:v>97.668329699720744</c:v>
                </c:pt>
                <c:pt idx="78">
                  <c:v>97.081674938785625</c:v>
                </c:pt>
                <c:pt idx="79">
                  <c:v>96.298406170325407</c:v>
                </c:pt>
                <c:pt idx="80">
                  <c:v>95.55597932318382</c:v>
                </c:pt>
                <c:pt idx="81">
                  <c:v>94.809135194986993</c:v>
                </c:pt>
                <c:pt idx="82">
                  <c:v>94.243480482810412</c:v>
                </c:pt>
                <c:pt idx="83">
                  <c:v>93.792378879255764</c:v>
                </c:pt>
                <c:pt idx="84">
                  <c:v>93.57458524435043</c:v>
                </c:pt>
                <c:pt idx="85">
                  <c:v>93.637522561644332</c:v>
                </c:pt>
                <c:pt idx="86">
                  <c:v>93.85474158026409</c:v>
                </c:pt>
                <c:pt idx="87">
                  <c:v>94.314040312429867</c:v>
                </c:pt>
                <c:pt idx="88">
                  <c:v>94.78795557937471</c:v>
                </c:pt>
                <c:pt idx="89">
                  <c:v>95.347882180701291</c:v>
                </c:pt>
                <c:pt idx="90">
                  <c:v>95.825307927269506</c:v>
                </c:pt>
                <c:pt idx="91">
                  <c:v>96.288916193317519</c:v>
                </c:pt>
                <c:pt idx="92">
                  <c:v>96.738392751561207</c:v>
                </c:pt>
                <c:pt idx="93">
                  <c:v>97.034682943927749</c:v>
                </c:pt>
                <c:pt idx="94">
                  <c:v>97.369004875774451</c:v>
                </c:pt>
                <c:pt idx="95">
                  <c:v>97.743019496368703</c:v>
                </c:pt>
                <c:pt idx="96">
                  <c:v>97.931535155292551</c:v>
                </c:pt>
                <c:pt idx="97">
                  <c:v>98.102336783572056</c:v>
                </c:pt>
                <c:pt idx="98">
                  <c:v>98.271746795212906</c:v>
                </c:pt>
                <c:pt idx="99">
                  <c:v>98.429763437671326</c:v>
                </c:pt>
                <c:pt idx="100">
                  <c:v>98.517049674355562</c:v>
                </c:pt>
                <c:pt idx="101">
                  <c:v>98.585059687602069</c:v>
                </c:pt>
                <c:pt idx="102">
                  <c:v>98.71567480946031</c:v>
                </c:pt>
                <c:pt idx="103">
                  <c:v>98.800761384548011</c:v>
                </c:pt>
                <c:pt idx="104">
                  <c:v>98.793542900585336</c:v>
                </c:pt>
                <c:pt idx="105">
                  <c:v>98.848884642346917</c:v>
                </c:pt>
                <c:pt idx="106">
                  <c:v>98.923053708063733</c:v>
                </c:pt>
                <c:pt idx="107">
                  <c:v>98.957332536781252</c:v>
                </c:pt>
                <c:pt idx="108">
                  <c:v>98.859092875001821</c:v>
                </c:pt>
                <c:pt idx="109">
                  <c:v>98.897753080818177</c:v>
                </c:pt>
                <c:pt idx="110">
                  <c:v>99.024956479527035</c:v>
                </c:pt>
                <c:pt idx="111">
                  <c:v>99.002160785766918</c:v>
                </c:pt>
                <c:pt idx="112">
                  <c:v>99.020952193997843</c:v>
                </c:pt>
                <c:pt idx="113">
                  <c:v>99.034688875906227</c:v>
                </c:pt>
                <c:pt idx="114">
                  <c:v>99.026168541079883</c:v>
                </c:pt>
                <c:pt idx="115">
                  <c:v>99.006057335891029</c:v>
                </c:pt>
                <c:pt idx="116">
                  <c:v>98.97522613427931</c:v>
                </c:pt>
                <c:pt idx="117">
                  <c:v>98.984518586571269</c:v>
                </c:pt>
                <c:pt idx="118">
                  <c:v>99.001155227861076</c:v>
                </c:pt>
                <c:pt idx="119">
                  <c:v>99.001451509050966</c:v>
                </c:pt>
                <c:pt idx="120">
                  <c:v>99.019003918935795</c:v>
                </c:pt>
                <c:pt idx="121">
                  <c:v>99.084948942784095</c:v>
                </c:pt>
                <c:pt idx="122">
                  <c:v>99.048712848305499</c:v>
                </c:pt>
                <c:pt idx="123">
                  <c:v>98.970862715042642</c:v>
                </c:pt>
                <c:pt idx="124">
                  <c:v>98.935156342194205</c:v>
                </c:pt>
                <c:pt idx="125">
                  <c:v>98.946926791178356</c:v>
                </c:pt>
                <c:pt idx="126">
                  <c:v>98.919911329310992</c:v>
                </c:pt>
                <c:pt idx="127">
                  <c:v>98.94239278401902</c:v>
                </c:pt>
                <c:pt idx="128">
                  <c:v>98.860601217744559</c:v>
                </c:pt>
                <c:pt idx="129">
                  <c:v>98.897546588939107</c:v>
                </c:pt>
                <c:pt idx="130">
                  <c:v>98.838407053527405</c:v>
                </c:pt>
                <c:pt idx="131">
                  <c:v>98.842914123893493</c:v>
                </c:pt>
                <c:pt idx="132">
                  <c:v>98.851622992736736</c:v>
                </c:pt>
                <c:pt idx="133">
                  <c:v>98.887948864758243</c:v>
                </c:pt>
                <c:pt idx="134">
                  <c:v>98.684879523572917</c:v>
                </c:pt>
                <c:pt idx="135">
                  <c:v>98.683963743209972</c:v>
                </c:pt>
                <c:pt idx="136">
                  <c:v>98.717111320754398</c:v>
                </c:pt>
                <c:pt idx="137">
                  <c:v>98.649038466758228</c:v>
                </c:pt>
                <c:pt idx="138">
                  <c:v>98.675739689573518</c:v>
                </c:pt>
                <c:pt idx="139">
                  <c:v>98.643579712072778</c:v>
                </c:pt>
                <c:pt idx="140">
                  <c:v>98.568225521596361</c:v>
                </c:pt>
                <c:pt idx="141">
                  <c:v>98.554955720568458</c:v>
                </c:pt>
                <c:pt idx="142">
                  <c:v>98.507434004080437</c:v>
                </c:pt>
                <c:pt idx="143">
                  <c:v>98.449291059411436</c:v>
                </c:pt>
                <c:pt idx="144">
                  <c:v>98.413728337692405</c:v>
                </c:pt>
                <c:pt idx="145">
                  <c:v>98.319816179425302</c:v>
                </c:pt>
                <c:pt idx="146">
                  <c:v>98.23479244508728</c:v>
                </c:pt>
                <c:pt idx="147">
                  <c:v>98.347513981215386</c:v>
                </c:pt>
                <c:pt idx="148">
                  <c:v>98.267688636097233</c:v>
                </c:pt>
                <c:pt idx="149">
                  <c:v>98.213199833948948</c:v>
                </c:pt>
                <c:pt idx="150">
                  <c:v>98.18812366821254</c:v>
                </c:pt>
                <c:pt idx="151">
                  <c:v>98.180061223567677</c:v>
                </c:pt>
                <c:pt idx="152">
                  <c:v>98.1240281629523</c:v>
                </c:pt>
                <c:pt idx="153">
                  <c:v>98.12697301698914</c:v>
                </c:pt>
                <c:pt idx="154">
                  <c:v>98.074513288514737</c:v>
                </c:pt>
                <c:pt idx="155">
                  <c:v>98.089695448880377</c:v>
                </c:pt>
                <c:pt idx="156">
                  <c:v>97.998090687614877</c:v>
                </c:pt>
                <c:pt idx="157">
                  <c:v>98.011297647893116</c:v>
                </c:pt>
                <c:pt idx="158">
                  <c:v>98.048736824993469</c:v>
                </c:pt>
                <c:pt idx="159">
                  <c:v>98.014107829731628</c:v>
                </c:pt>
                <c:pt idx="160">
                  <c:v>98.019018916692673</c:v>
                </c:pt>
                <c:pt idx="161">
                  <c:v>98.085897666998164</c:v>
                </c:pt>
                <c:pt idx="162">
                  <c:v>97.98237880561912</c:v>
                </c:pt>
                <c:pt idx="163">
                  <c:v>97.973535264577549</c:v>
                </c:pt>
                <c:pt idx="164">
                  <c:v>97.920608666990589</c:v>
                </c:pt>
                <c:pt idx="165">
                  <c:v>97.942452664663406</c:v>
                </c:pt>
                <c:pt idx="166">
                  <c:v>97.944733136639698</c:v>
                </c:pt>
                <c:pt idx="167">
                  <c:v>97.939669419618156</c:v>
                </c:pt>
                <c:pt idx="168">
                  <c:v>97.924280755605537</c:v>
                </c:pt>
                <c:pt idx="169">
                  <c:v>97.925385081753319</c:v>
                </c:pt>
                <c:pt idx="170">
                  <c:v>97.860930442785588</c:v>
                </c:pt>
                <c:pt idx="171">
                  <c:v>97.851135205656746</c:v>
                </c:pt>
                <c:pt idx="172">
                  <c:v>97.78839541307876</c:v>
                </c:pt>
                <c:pt idx="173">
                  <c:v>97.796861874318608</c:v>
                </c:pt>
                <c:pt idx="174">
                  <c:v>97.74792160439867</c:v>
                </c:pt>
                <c:pt idx="175">
                  <c:v>97.693235277534498</c:v>
                </c:pt>
                <c:pt idx="176">
                  <c:v>97.695892829312498</c:v>
                </c:pt>
                <c:pt idx="177">
                  <c:v>97.683619607259374</c:v>
                </c:pt>
                <c:pt idx="178">
                  <c:v>97.640712696542508</c:v>
                </c:pt>
                <c:pt idx="179">
                  <c:v>97.547850990836679</c:v>
                </c:pt>
                <c:pt idx="180">
                  <c:v>97.548820633018195</c:v>
                </c:pt>
                <c:pt idx="181">
                  <c:v>97.473861491973608</c:v>
                </c:pt>
                <c:pt idx="182">
                  <c:v>97.543738958134483</c:v>
                </c:pt>
                <c:pt idx="183">
                  <c:v>97.401676605275242</c:v>
                </c:pt>
                <c:pt idx="184">
                  <c:v>97.299091482121312</c:v>
                </c:pt>
                <c:pt idx="185">
                  <c:v>97.163430601103684</c:v>
                </c:pt>
                <c:pt idx="186">
                  <c:v>97.02539049163579</c:v>
                </c:pt>
                <c:pt idx="187">
                  <c:v>96.917463328132584</c:v>
                </c:pt>
                <c:pt idx="188">
                  <c:v>96.744668530135584</c:v>
                </c:pt>
                <c:pt idx="189">
                  <c:v>96.621837517826563</c:v>
                </c:pt>
                <c:pt idx="190">
                  <c:v>96.485296772170329</c:v>
                </c:pt>
                <c:pt idx="191">
                  <c:v>96.439875960804855</c:v>
                </c:pt>
                <c:pt idx="192">
                  <c:v>96.429398383753281</c:v>
                </c:pt>
                <c:pt idx="193">
                  <c:v>96.454429654834257</c:v>
                </c:pt>
                <c:pt idx="194">
                  <c:v>96.484246319609042</c:v>
                </c:pt>
                <c:pt idx="195">
                  <c:v>96.541258013104951</c:v>
                </c:pt>
                <c:pt idx="196">
                  <c:v>96.579487265533075</c:v>
                </c:pt>
                <c:pt idx="197">
                  <c:v>96.647003472873791</c:v>
                </c:pt>
                <c:pt idx="198">
                  <c:v>96.653647352318828</c:v>
                </c:pt>
                <c:pt idx="199">
                  <c:v>96.735672359033529</c:v>
                </c:pt>
                <c:pt idx="200">
                  <c:v>96.690817173254601</c:v>
                </c:pt>
                <c:pt idx="201">
                  <c:v>96.7467873931203</c:v>
                </c:pt>
                <c:pt idx="202">
                  <c:v>96.718398260708511</c:v>
                </c:pt>
                <c:pt idx="203">
                  <c:v>96.723848036462854</c:v>
                </c:pt>
                <c:pt idx="204">
                  <c:v>96.711269554288748</c:v>
                </c:pt>
                <c:pt idx="205">
                  <c:v>96.708091271579605</c:v>
                </c:pt>
                <c:pt idx="206">
                  <c:v>96.682287871265103</c:v>
                </c:pt>
                <c:pt idx="207">
                  <c:v>96.654132179293555</c:v>
                </c:pt>
                <c:pt idx="208">
                  <c:v>96.670517422280923</c:v>
                </c:pt>
                <c:pt idx="209">
                  <c:v>96.610327446075885</c:v>
                </c:pt>
                <c:pt idx="210">
                  <c:v>96.597605312772373</c:v>
                </c:pt>
                <c:pt idx="211">
                  <c:v>96.597892615031199</c:v>
                </c:pt>
                <c:pt idx="212">
                  <c:v>96.556009220082345</c:v>
                </c:pt>
                <c:pt idx="213">
                  <c:v>96.530789403216531</c:v>
                </c:pt>
                <c:pt idx="214">
                  <c:v>96.429883210728022</c:v>
                </c:pt>
                <c:pt idx="215">
                  <c:v>96.477485725827862</c:v>
                </c:pt>
                <c:pt idx="216">
                  <c:v>96.410122148547643</c:v>
                </c:pt>
                <c:pt idx="217">
                  <c:v>96.403559067714426</c:v>
                </c:pt>
                <c:pt idx="218">
                  <c:v>96.366892031615549</c:v>
                </c:pt>
                <c:pt idx="219">
                  <c:v>96.304116323313238</c:v>
                </c:pt>
                <c:pt idx="220">
                  <c:v>96.315285230986518</c:v>
                </c:pt>
                <c:pt idx="221">
                  <c:v>96.251243599312772</c:v>
                </c:pt>
                <c:pt idx="222">
                  <c:v>96.201998069271866</c:v>
                </c:pt>
                <c:pt idx="223">
                  <c:v>96.175763715569119</c:v>
                </c:pt>
                <c:pt idx="224">
                  <c:v>96.114415539629803</c:v>
                </c:pt>
                <c:pt idx="225">
                  <c:v>96.06999131900703</c:v>
                </c:pt>
                <c:pt idx="226">
                  <c:v>96.06039360659409</c:v>
                </c:pt>
                <c:pt idx="227">
                  <c:v>96.033584636605781</c:v>
                </c:pt>
                <c:pt idx="228">
                  <c:v>95.97019841982943</c:v>
                </c:pt>
                <c:pt idx="229">
                  <c:v>95.949674207346604</c:v>
                </c:pt>
                <c:pt idx="230">
                  <c:v>95.891459442996876</c:v>
                </c:pt>
                <c:pt idx="231">
                  <c:v>95.821267726015989</c:v>
                </c:pt>
                <c:pt idx="232">
                  <c:v>95.790660985913433</c:v>
                </c:pt>
                <c:pt idx="233">
                  <c:v>95.737213645627406</c:v>
                </c:pt>
                <c:pt idx="234">
                  <c:v>95.745374846746273</c:v>
                </c:pt>
                <c:pt idx="235">
                  <c:v>95.662173694203062</c:v>
                </c:pt>
                <c:pt idx="236">
                  <c:v>95.597683151278929</c:v>
                </c:pt>
                <c:pt idx="237">
                  <c:v>95.585275257027476</c:v>
                </c:pt>
                <c:pt idx="238">
                  <c:v>95.573720290621395</c:v>
                </c:pt>
                <c:pt idx="239">
                  <c:v>95.506114293969844</c:v>
                </c:pt>
                <c:pt idx="240">
                  <c:v>95.437332163257722</c:v>
                </c:pt>
                <c:pt idx="241">
                  <c:v>95.424107256885236</c:v>
                </c:pt>
                <c:pt idx="242">
                  <c:v>95.358207127692367</c:v>
                </c:pt>
                <c:pt idx="243">
                  <c:v>95.379027621365083</c:v>
                </c:pt>
                <c:pt idx="244">
                  <c:v>95.314258743345277</c:v>
                </c:pt>
                <c:pt idx="245">
                  <c:v>95.235834005564797</c:v>
                </c:pt>
                <c:pt idx="246">
                  <c:v>95.23023159974997</c:v>
                </c:pt>
                <c:pt idx="247">
                  <c:v>95.137190315422458</c:v>
                </c:pt>
                <c:pt idx="248">
                  <c:v>95.121038501107392</c:v>
                </c:pt>
                <c:pt idx="249">
                  <c:v>95.074827614414133</c:v>
                </c:pt>
                <c:pt idx="250">
                  <c:v>95.022744965741467</c:v>
                </c:pt>
                <c:pt idx="251">
                  <c:v>94.940710980095673</c:v>
                </c:pt>
                <c:pt idx="252">
                  <c:v>94.896735670723288</c:v>
                </c:pt>
                <c:pt idx="253">
                  <c:v>94.864620587877965</c:v>
                </c:pt>
                <c:pt idx="254">
                  <c:v>94.813211300196912</c:v>
                </c:pt>
                <c:pt idx="255">
                  <c:v>94.771300980222762</c:v>
                </c:pt>
                <c:pt idx="256">
                  <c:v>94.69986129773261</c:v>
                </c:pt>
                <c:pt idx="257">
                  <c:v>94.673680805848448</c:v>
                </c:pt>
                <c:pt idx="258">
                  <c:v>94.597410846776995</c:v>
                </c:pt>
                <c:pt idx="259">
                  <c:v>94.554602692534118</c:v>
                </c:pt>
                <c:pt idx="260">
                  <c:v>94.497860355202803</c:v>
                </c:pt>
                <c:pt idx="261">
                  <c:v>94.443245848019345</c:v>
                </c:pt>
                <c:pt idx="262">
                  <c:v>94.365270021489238</c:v>
                </c:pt>
                <c:pt idx="263">
                  <c:v>94.291118913634591</c:v>
                </c:pt>
                <c:pt idx="264">
                  <c:v>94.207711269212311</c:v>
                </c:pt>
                <c:pt idx="265">
                  <c:v>94.090886679313101</c:v>
                </c:pt>
                <c:pt idx="266">
                  <c:v>94.025704817535185</c:v>
                </c:pt>
                <c:pt idx="267">
                  <c:v>93.971629010912963</c:v>
                </c:pt>
                <c:pt idx="268">
                  <c:v>93.920309512542744</c:v>
                </c:pt>
                <c:pt idx="269">
                  <c:v>93.900754954009358</c:v>
                </c:pt>
                <c:pt idx="270">
                  <c:v>93.836506818688648</c:v>
                </c:pt>
                <c:pt idx="271">
                  <c:v>93.798008221863867</c:v>
                </c:pt>
                <c:pt idx="272">
                  <c:v>93.763594709180083</c:v>
                </c:pt>
                <c:pt idx="273">
                  <c:v>93.71652190394245</c:v>
                </c:pt>
                <c:pt idx="274">
                  <c:v>93.671774465336526</c:v>
                </c:pt>
                <c:pt idx="275">
                  <c:v>93.620050950371336</c:v>
                </c:pt>
                <c:pt idx="276">
                  <c:v>93.556099096240516</c:v>
                </c:pt>
                <c:pt idx="277">
                  <c:v>93.537927175414723</c:v>
                </c:pt>
                <c:pt idx="278">
                  <c:v>93.465778216208605</c:v>
                </c:pt>
                <c:pt idx="279">
                  <c:v>93.396547174246095</c:v>
                </c:pt>
                <c:pt idx="280">
                  <c:v>93.347095140558181</c:v>
                </c:pt>
                <c:pt idx="281">
                  <c:v>93.273868791997558</c:v>
                </c:pt>
                <c:pt idx="282">
                  <c:v>93.220071308703069</c:v>
                </c:pt>
                <c:pt idx="283">
                  <c:v>93.166345645089322</c:v>
                </c:pt>
                <c:pt idx="284">
                  <c:v>93.057996507128976</c:v>
                </c:pt>
                <c:pt idx="285">
                  <c:v>93.024400018334148</c:v>
                </c:pt>
                <c:pt idx="286">
                  <c:v>92.922685769119823</c:v>
                </c:pt>
                <c:pt idx="287">
                  <c:v>92.896622003339729</c:v>
                </c:pt>
                <c:pt idx="288">
                  <c:v>92.81610533936778</c:v>
                </c:pt>
                <c:pt idx="289">
                  <c:v>92.73075839881453</c:v>
                </c:pt>
                <c:pt idx="290">
                  <c:v>92.675928420820924</c:v>
                </c:pt>
                <c:pt idx="291">
                  <c:v>92.579268909697049</c:v>
                </c:pt>
                <c:pt idx="292">
                  <c:v>92.535356452842265</c:v>
                </c:pt>
                <c:pt idx="293">
                  <c:v>92.438140295062922</c:v>
                </c:pt>
                <c:pt idx="294">
                  <c:v>92.364635623174564</c:v>
                </c:pt>
                <c:pt idx="295">
                  <c:v>92.313208389399264</c:v>
                </c:pt>
                <c:pt idx="296">
                  <c:v>92.228642545242707</c:v>
                </c:pt>
                <c:pt idx="297">
                  <c:v>92.14290055525764</c:v>
                </c:pt>
                <c:pt idx="298">
                  <c:v>92.071712259301989</c:v>
                </c:pt>
                <c:pt idx="299">
                  <c:v>91.988340518836097</c:v>
                </c:pt>
                <c:pt idx="300">
                  <c:v>91.904537836749938</c:v>
                </c:pt>
                <c:pt idx="301">
                  <c:v>91.828420495971059</c:v>
                </c:pt>
                <c:pt idx="302">
                  <c:v>91.734894396436758</c:v>
                </c:pt>
                <c:pt idx="303">
                  <c:v>91.703398800996567</c:v>
                </c:pt>
                <c:pt idx="304">
                  <c:v>91.574202232570244</c:v>
                </c:pt>
                <c:pt idx="305">
                  <c:v>91.507503049118483</c:v>
                </c:pt>
                <c:pt idx="306">
                  <c:v>91.425540894921369</c:v>
                </c:pt>
                <c:pt idx="307">
                  <c:v>91.312846295586525</c:v>
                </c:pt>
                <c:pt idx="308">
                  <c:v>91.206804554627766</c:v>
                </c:pt>
                <c:pt idx="309">
                  <c:v>91.130346049771504</c:v>
                </c:pt>
                <c:pt idx="310">
                  <c:v>91.042099138068906</c:v>
                </c:pt>
                <c:pt idx="311">
                  <c:v>90.930311340165929</c:v>
                </c:pt>
                <c:pt idx="312">
                  <c:v>90.835788649888926</c:v>
                </c:pt>
                <c:pt idx="313">
                  <c:v>90.743375843665575</c:v>
                </c:pt>
                <c:pt idx="314">
                  <c:v>90.633419606488488</c:v>
                </c:pt>
                <c:pt idx="315">
                  <c:v>90.512034084404604</c:v>
                </c:pt>
                <c:pt idx="316">
                  <c:v>90.435162584022294</c:v>
                </c:pt>
                <c:pt idx="317">
                  <c:v>90.339760029106699</c:v>
                </c:pt>
                <c:pt idx="318">
                  <c:v>90.245264275622958</c:v>
                </c:pt>
                <c:pt idx="319">
                  <c:v>90.113176726746289</c:v>
                </c:pt>
                <c:pt idx="320">
                  <c:v>89.987508607573432</c:v>
                </c:pt>
                <c:pt idx="321">
                  <c:v>89.878225731387971</c:v>
                </c:pt>
                <c:pt idx="322">
                  <c:v>89.750187350927987</c:v>
                </c:pt>
                <c:pt idx="323">
                  <c:v>89.650735627595694</c:v>
                </c:pt>
                <c:pt idx="324">
                  <c:v>89.527392863286636</c:v>
                </c:pt>
                <c:pt idx="325">
                  <c:v>89.414707231114932</c:v>
                </c:pt>
                <c:pt idx="326">
                  <c:v>89.297056661931535</c:v>
                </c:pt>
                <c:pt idx="327">
                  <c:v>89.204841380424071</c:v>
                </c:pt>
                <c:pt idx="328">
                  <c:v>89.052256555857852</c:v>
                </c:pt>
                <c:pt idx="329">
                  <c:v>88.928366112056466</c:v>
                </c:pt>
                <c:pt idx="330">
                  <c:v>88.834265408004541</c:v>
                </c:pt>
                <c:pt idx="331">
                  <c:v>88.704503213991671</c:v>
                </c:pt>
                <c:pt idx="332">
                  <c:v>88.595121581332222</c:v>
                </c:pt>
                <c:pt idx="333">
                  <c:v>88.450266992728686</c:v>
                </c:pt>
                <c:pt idx="334">
                  <c:v>88.341136746603709</c:v>
                </c:pt>
                <c:pt idx="335">
                  <c:v>88.194423684016897</c:v>
                </c:pt>
                <c:pt idx="336">
                  <c:v>88.058942358085091</c:v>
                </c:pt>
                <c:pt idx="337">
                  <c:v>87.892935102430485</c:v>
                </c:pt>
                <c:pt idx="338">
                  <c:v>87.77887581148228</c:v>
                </c:pt>
                <c:pt idx="339">
                  <c:v>87.628679194297405</c:v>
                </c:pt>
                <c:pt idx="340">
                  <c:v>87.502364639158273</c:v>
                </c:pt>
                <c:pt idx="341">
                  <c:v>87.373931221034397</c:v>
                </c:pt>
                <c:pt idx="342">
                  <c:v>87.219900906242984</c:v>
                </c:pt>
                <c:pt idx="343">
                  <c:v>87.048470799859345</c:v>
                </c:pt>
                <c:pt idx="344">
                  <c:v>86.89318352885968</c:v>
                </c:pt>
                <c:pt idx="345">
                  <c:v>86.769355937575881</c:v>
                </c:pt>
                <c:pt idx="346">
                  <c:v>86.571646582834077</c:v>
                </c:pt>
                <c:pt idx="347">
                  <c:v>86.411663707451453</c:v>
                </c:pt>
                <c:pt idx="348">
                  <c:v>86.247865092324446</c:v>
                </c:pt>
                <c:pt idx="349">
                  <c:v>86.087343516380585</c:v>
                </c:pt>
                <c:pt idx="350">
                  <c:v>85.919118641267247</c:v>
                </c:pt>
                <c:pt idx="351">
                  <c:v>85.738818057048775</c:v>
                </c:pt>
                <c:pt idx="352">
                  <c:v>85.566310561310601</c:v>
                </c:pt>
                <c:pt idx="353">
                  <c:v>85.380640999949605</c:v>
                </c:pt>
                <c:pt idx="354">
                  <c:v>85.217704291599063</c:v>
                </c:pt>
                <c:pt idx="355">
                  <c:v>85.067417885103367</c:v>
                </c:pt>
                <c:pt idx="356">
                  <c:v>84.877483672747616</c:v>
                </c:pt>
                <c:pt idx="357">
                  <c:v>84.679199725256098</c:v>
                </c:pt>
                <c:pt idx="358">
                  <c:v>84.474235970827294</c:v>
                </c:pt>
                <c:pt idx="359">
                  <c:v>84.304170556056988</c:v>
                </c:pt>
                <c:pt idx="360">
                  <c:v>84.128942656023213</c:v>
                </c:pt>
                <c:pt idx="361">
                  <c:v>83.939304724857365</c:v>
                </c:pt>
                <c:pt idx="362">
                  <c:v>83.726332399370179</c:v>
                </c:pt>
                <c:pt idx="363">
                  <c:v>83.485823881084499</c:v>
                </c:pt>
                <c:pt idx="364">
                  <c:v>83.280258597112748</c:v>
                </c:pt>
                <c:pt idx="365">
                  <c:v>83.052849291932318</c:v>
                </c:pt>
                <c:pt idx="366">
                  <c:v>82.840954355799653</c:v>
                </c:pt>
                <c:pt idx="367">
                  <c:v>82.618536947960024</c:v>
                </c:pt>
                <c:pt idx="368">
                  <c:v>82.348526003951619</c:v>
                </c:pt>
                <c:pt idx="369">
                  <c:v>82.081792110894298</c:v>
                </c:pt>
                <c:pt idx="370">
                  <c:v>81.860703478943663</c:v>
                </c:pt>
                <c:pt idx="371">
                  <c:v>81.572619382351391</c:v>
                </c:pt>
                <c:pt idx="372">
                  <c:v>81.326912474845841</c:v>
                </c:pt>
                <c:pt idx="373">
                  <c:v>81.032193465971687</c:v>
                </c:pt>
                <c:pt idx="374">
                  <c:v>80.751103403600851</c:v>
                </c:pt>
                <c:pt idx="375">
                  <c:v>80.482726483834512</c:v>
                </c:pt>
                <c:pt idx="376">
                  <c:v>80.214978053940243</c:v>
                </c:pt>
                <c:pt idx="377">
                  <c:v>79.919998679600511</c:v>
                </c:pt>
                <c:pt idx="378">
                  <c:v>79.601864489561152</c:v>
                </c:pt>
                <c:pt idx="379">
                  <c:v>79.300313055457138</c:v>
                </c:pt>
                <c:pt idx="380">
                  <c:v>79.017669755688132</c:v>
                </c:pt>
                <c:pt idx="381">
                  <c:v>78.706700187792848</c:v>
                </c:pt>
                <c:pt idx="382">
                  <c:v>78.411702855590974</c:v>
                </c:pt>
                <c:pt idx="383">
                  <c:v>78.060914882145042</c:v>
                </c:pt>
                <c:pt idx="384">
                  <c:v>77.71567544092747</c:v>
                </c:pt>
                <c:pt idx="385">
                  <c:v>77.343546231109755</c:v>
                </c:pt>
                <c:pt idx="386">
                  <c:v>76.980179775489745</c:v>
                </c:pt>
                <c:pt idx="387">
                  <c:v>76.599664914811939</c:v>
                </c:pt>
                <c:pt idx="388">
                  <c:v>76.214831529552882</c:v>
                </c:pt>
                <c:pt idx="389">
                  <c:v>75.819556482966604</c:v>
                </c:pt>
                <c:pt idx="390">
                  <c:v>75.382003003767593</c:v>
                </c:pt>
                <c:pt idx="391">
                  <c:v>74.91563841769964</c:v>
                </c:pt>
                <c:pt idx="392">
                  <c:v>74.478637089806583</c:v>
                </c:pt>
                <c:pt idx="393">
                  <c:v>74.03053868568891</c:v>
                </c:pt>
                <c:pt idx="394">
                  <c:v>73.558158698280067</c:v>
                </c:pt>
                <c:pt idx="395">
                  <c:v>73.060069583449121</c:v>
                </c:pt>
                <c:pt idx="396">
                  <c:v>72.572938377294946</c:v>
                </c:pt>
                <c:pt idx="397">
                  <c:v>72.019781348680652</c:v>
                </c:pt>
                <c:pt idx="398">
                  <c:v>71.482044416221726</c:v>
                </c:pt>
                <c:pt idx="399">
                  <c:v>70.905184892415463</c:v>
                </c:pt>
                <c:pt idx="400">
                  <c:v>70.286159166751034</c:v>
                </c:pt>
                <c:pt idx="401">
                  <c:v>69.670037895817529</c:v>
                </c:pt>
                <c:pt idx="402">
                  <c:v>69.067792462572314</c:v>
                </c:pt>
                <c:pt idx="403">
                  <c:v>68.434401588663292</c:v>
                </c:pt>
                <c:pt idx="404">
                  <c:v>67.768033713364588</c:v>
                </c:pt>
                <c:pt idx="405">
                  <c:v>67.065425260005711</c:v>
                </c:pt>
                <c:pt idx="406">
                  <c:v>66.422890080283651</c:v>
                </c:pt>
                <c:pt idx="407">
                  <c:v>65.686343962284653</c:v>
                </c:pt>
                <c:pt idx="408">
                  <c:v>64.982496510579679</c:v>
                </c:pt>
                <c:pt idx="409">
                  <c:v>64.36683312982764</c:v>
                </c:pt>
                <c:pt idx="410">
                  <c:v>63.544724588697306</c:v>
                </c:pt>
                <c:pt idx="411">
                  <c:v>62.728429452378315</c:v>
                </c:pt>
                <c:pt idx="412">
                  <c:v>61.920129412837106</c:v>
                </c:pt>
                <c:pt idx="413">
                  <c:v>61.169887012235627</c:v>
                </c:pt>
                <c:pt idx="414">
                  <c:v>60.295884379985367</c:v>
                </c:pt>
                <c:pt idx="415">
                  <c:v>59.310686488676055</c:v>
                </c:pt>
                <c:pt idx="416">
                  <c:v>58.248365710449946</c:v>
                </c:pt>
                <c:pt idx="417">
                  <c:v>57.165300765349279</c:v>
                </c:pt>
                <c:pt idx="418">
                  <c:v>56.016748686581785</c:v>
                </c:pt>
                <c:pt idx="419">
                  <c:v>54.854711324208324</c:v>
                </c:pt>
                <c:pt idx="420">
                  <c:v>53.500845348003551</c:v>
                </c:pt>
                <c:pt idx="421">
                  <c:v>51.930729995360544</c:v>
                </c:pt>
                <c:pt idx="422">
                  <c:v>50.559500131519918</c:v>
                </c:pt>
                <c:pt idx="423">
                  <c:v>49.451381462126605</c:v>
                </c:pt>
                <c:pt idx="424">
                  <c:v>48.073395499854307</c:v>
                </c:pt>
                <c:pt idx="425">
                  <c:v>46.667375043528196</c:v>
                </c:pt>
                <c:pt idx="426">
                  <c:v>45.327860753055347</c:v>
                </c:pt>
                <c:pt idx="427">
                  <c:v>44.03015353073318</c:v>
                </c:pt>
                <c:pt idx="428">
                  <c:v>42.877148255186114</c:v>
                </c:pt>
                <c:pt idx="429">
                  <c:v>41.851153348981498</c:v>
                </c:pt>
                <c:pt idx="430">
                  <c:v>40.684743588440277</c:v>
                </c:pt>
                <c:pt idx="431">
                  <c:v>39.477869009917981</c:v>
                </c:pt>
                <c:pt idx="432">
                  <c:v>38.319319685724146</c:v>
                </c:pt>
                <c:pt idx="433">
                  <c:v>37.455321018388631</c:v>
                </c:pt>
                <c:pt idx="434">
                  <c:v>36.427835727303432</c:v>
                </c:pt>
                <c:pt idx="435">
                  <c:v>35.295065114305615</c:v>
                </c:pt>
                <c:pt idx="436">
                  <c:v>34.1771781445767</c:v>
                </c:pt>
                <c:pt idx="437">
                  <c:v>32.962337630208765</c:v>
                </c:pt>
                <c:pt idx="438">
                  <c:v>32.108062380321364</c:v>
                </c:pt>
                <c:pt idx="439">
                  <c:v>31.204404680519964</c:v>
                </c:pt>
                <c:pt idx="440">
                  <c:v>30.020943035488138</c:v>
                </c:pt>
                <c:pt idx="441">
                  <c:v>28.70795937990794</c:v>
                </c:pt>
                <c:pt idx="442">
                  <c:v>27.564657316272065</c:v>
                </c:pt>
                <c:pt idx="443">
                  <c:v>26.673892337696842</c:v>
                </c:pt>
                <c:pt idx="444">
                  <c:v>25.571084276510049</c:v>
                </c:pt>
                <c:pt idx="445">
                  <c:v>24.488183188075713</c:v>
                </c:pt>
                <c:pt idx="446">
                  <c:v>23.20848851349459</c:v>
                </c:pt>
                <c:pt idx="447">
                  <c:v>22.167955623447966</c:v>
                </c:pt>
                <c:pt idx="448">
                  <c:v>21.096885577072698</c:v>
                </c:pt>
                <c:pt idx="449">
                  <c:v>19.987732165305523</c:v>
                </c:pt>
                <c:pt idx="450">
                  <c:v>18.827324343592544</c:v>
                </c:pt>
                <c:pt idx="451">
                  <c:v>17.316246392491141</c:v>
                </c:pt>
                <c:pt idx="452">
                  <c:v>15.678812357223331</c:v>
                </c:pt>
                <c:pt idx="453">
                  <c:v>14.19841634330133</c:v>
                </c:pt>
                <c:pt idx="454">
                  <c:v>12.457731673097705</c:v>
                </c:pt>
                <c:pt idx="455">
                  <c:v>10.677839116408618</c:v>
                </c:pt>
                <c:pt idx="456">
                  <c:v>8.6196543346279473</c:v>
                </c:pt>
                <c:pt idx="457">
                  <c:v>6.7648806335617939</c:v>
                </c:pt>
                <c:pt idx="458">
                  <c:v>5.5128254071330423</c:v>
                </c:pt>
                <c:pt idx="459">
                  <c:v>4.4138027938603308</c:v>
                </c:pt>
                <c:pt idx="460">
                  <c:v>3.5865171893540437</c:v>
                </c:pt>
                <c:pt idx="461">
                  <c:v>2.9535575489100032</c:v>
                </c:pt>
                <c:pt idx="462">
                  <c:v>2.6046339545949739</c:v>
                </c:pt>
                <c:pt idx="463">
                  <c:v>2.30995886128441</c:v>
                </c:pt>
                <c:pt idx="464">
                  <c:v>2.0458175669118823</c:v>
                </c:pt>
                <c:pt idx="465">
                  <c:v>1.8003039712030755</c:v>
                </c:pt>
                <c:pt idx="466">
                  <c:v>1.5443094281073713</c:v>
                </c:pt>
                <c:pt idx="467">
                  <c:v>1.316693069717578</c:v>
                </c:pt>
                <c:pt idx="468">
                  <c:v>1.111775681641596</c:v>
                </c:pt>
                <c:pt idx="469">
                  <c:v>0.91512744367749366</c:v>
                </c:pt>
                <c:pt idx="470">
                  <c:v>0.7441430927382745</c:v>
                </c:pt>
                <c:pt idx="471">
                  <c:v>0.59594342642467923</c:v>
                </c:pt>
                <c:pt idx="472">
                  <c:v>0.45981848223988597</c:v>
                </c:pt>
                <c:pt idx="473">
                  <c:v>0.3616970394442251</c:v>
                </c:pt>
                <c:pt idx="474">
                  <c:v>0.30605386355128145</c:v>
                </c:pt>
                <c:pt idx="475">
                  <c:v>0.22703594816357692</c:v>
                </c:pt>
                <c:pt idx="476">
                  <c:v>0.16597006840537806</c:v>
                </c:pt>
                <c:pt idx="477">
                  <c:v>0.13609593164625539</c:v>
                </c:pt>
                <c:pt idx="478">
                  <c:v>0.10764333451382231</c:v>
                </c:pt>
                <c:pt idx="479">
                  <c:v>9.4592862529813998E-2</c:v>
                </c:pt>
                <c:pt idx="480">
                  <c:v>8.9865734014166518E-2</c:v>
                </c:pt>
                <c:pt idx="481">
                  <c:v>7.6820242136032502E-2</c:v>
                </c:pt>
                <c:pt idx="482">
                  <c:v>6.0855281718631089E-2</c:v>
                </c:pt>
                <c:pt idx="483">
                  <c:v>5.1037634778230326E-2</c:v>
                </c:pt>
                <c:pt idx="484">
                  <c:v>4.9526251637615523E-2</c:v>
                </c:pt>
                <c:pt idx="485">
                  <c:v>3.9366687130996073E-2</c:v>
                </c:pt>
                <c:pt idx="486">
                  <c:v>4.032923282669159E-2</c:v>
                </c:pt>
                <c:pt idx="487">
                  <c:v>3.6338859639314151E-2</c:v>
                </c:pt>
                <c:pt idx="488">
                  <c:v>3.3113581475541908E-2</c:v>
                </c:pt>
                <c:pt idx="489">
                  <c:v>3.1141630619727946E-2</c:v>
                </c:pt>
                <c:pt idx="490">
                  <c:v>2.8736752528914705E-2</c:v>
                </c:pt>
                <c:pt idx="491">
                  <c:v>3.0157612604681167E-2</c:v>
                </c:pt>
                <c:pt idx="492">
                  <c:v>2.3451424744104811E-2</c:v>
                </c:pt>
                <c:pt idx="493">
                  <c:v>2.2886167411410318E-2</c:v>
                </c:pt>
                <c:pt idx="494">
                  <c:v>1.9743247310325947E-2</c:v>
                </c:pt>
                <c:pt idx="495">
                  <c:v>2.2809935851096579E-2</c:v>
                </c:pt>
                <c:pt idx="496">
                  <c:v>1.9955048656106169E-2</c:v>
                </c:pt>
                <c:pt idx="497">
                  <c:v>1.8920359379148859E-2</c:v>
                </c:pt>
                <c:pt idx="498">
                  <c:v>1.4941074159617717E-2</c:v>
                </c:pt>
                <c:pt idx="499">
                  <c:v>1.4458596840532375E-2</c:v>
                </c:pt>
                <c:pt idx="500">
                  <c:v>1.7412751873170776E-2</c:v>
                </c:pt>
                <c:pt idx="501">
                  <c:v>1.8315198735284113E-2</c:v>
                </c:pt>
                <c:pt idx="502">
                  <c:v>1.3984207808467613E-2</c:v>
                </c:pt>
                <c:pt idx="503">
                  <c:v>1.1865111489223144E-2</c:v>
                </c:pt>
                <c:pt idx="504">
                  <c:v>1.5521048231020742E-2</c:v>
                </c:pt>
                <c:pt idx="505">
                  <c:v>1.6042575109675824E-2</c:v>
                </c:pt>
                <c:pt idx="506">
                  <c:v>1.7916388061006667E-2</c:v>
                </c:pt>
                <c:pt idx="507">
                  <c:v>1.8156528007704478E-2</c:v>
                </c:pt>
                <c:pt idx="508">
                  <c:v>1.444351184797011E-2</c:v>
                </c:pt>
                <c:pt idx="509">
                  <c:v>1.5926748193168933E-2</c:v>
                </c:pt>
                <c:pt idx="510">
                  <c:v>1.8259695325691314E-2</c:v>
                </c:pt>
                <c:pt idx="511">
                  <c:v>2.3901609190448619E-2</c:v>
                </c:pt>
                <c:pt idx="512">
                  <c:v>1.669072642838779E-2</c:v>
                </c:pt>
                <c:pt idx="513">
                  <c:v>1.5969284037496641E-2</c:v>
                </c:pt>
                <c:pt idx="514">
                  <c:v>1.4049158512783827E-2</c:v>
                </c:pt>
                <c:pt idx="515">
                  <c:v>1.3807104994651438E-2</c:v>
                </c:pt>
                <c:pt idx="516">
                  <c:v>1.3680629595436198E-2</c:v>
                </c:pt>
                <c:pt idx="517">
                  <c:v>1.5036501709618016E-2</c:v>
                </c:pt>
                <c:pt idx="518">
                  <c:v>1.4856426610718674E-2</c:v>
                </c:pt>
                <c:pt idx="519">
                  <c:v>1.7167369878230393E-2</c:v>
                </c:pt>
                <c:pt idx="520">
                  <c:v>1.427795512754031E-2</c:v>
                </c:pt>
                <c:pt idx="521">
                  <c:v>1.5261010878898085E-2</c:v>
                </c:pt>
                <c:pt idx="522">
                  <c:v>1.8677263598934929E-2</c:v>
                </c:pt>
                <c:pt idx="523">
                  <c:v>1.5671903558123573E-2</c:v>
                </c:pt>
                <c:pt idx="524">
                  <c:v>1.0602818017209159E-2</c:v>
                </c:pt>
                <c:pt idx="525">
                  <c:v>2.1830825604454408E-2</c:v>
                </c:pt>
                <c:pt idx="526">
                  <c:v>1.7183608928215351E-2</c:v>
                </c:pt>
                <c:pt idx="527">
                  <c:v>1.5258478078952861E-2</c:v>
                </c:pt>
                <c:pt idx="528">
                  <c:v>1.2638017523867005E-2</c:v>
                </c:pt>
                <c:pt idx="529">
                  <c:v>1.7009226318639954E-2</c:v>
                </c:pt>
                <c:pt idx="530">
                  <c:v>1.4191499224274606E-2</c:v>
                </c:pt>
                <c:pt idx="531">
                  <c:v>1.8369927285483461E-2</c:v>
                </c:pt>
                <c:pt idx="532">
                  <c:v>2.5204958947229138E-2</c:v>
                </c:pt>
                <c:pt idx="533">
                  <c:v>1.4153271642892623E-2</c:v>
                </c:pt>
                <c:pt idx="534">
                  <c:v>1.1917231630522862E-2</c:v>
                </c:pt>
                <c:pt idx="535">
                  <c:v>1.7332270112881118E-2</c:v>
                </c:pt>
                <c:pt idx="536">
                  <c:v>2.1586605339627498E-2</c:v>
                </c:pt>
                <c:pt idx="537">
                  <c:v>1.8406823254905152E-2</c:v>
                </c:pt>
                <c:pt idx="538">
                  <c:v>2.6815339227783255E-2</c:v>
                </c:pt>
                <c:pt idx="539">
                  <c:v>1.8326818248789796E-2</c:v>
                </c:pt>
                <c:pt idx="540">
                  <c:v>8.786698768618071E-3</c:v>
                </c:pt>
                <c:pt idx="541">
                  <c:v>1.4936313254987581E-2</c:v>
                </c:pt>
                <c:pt idx="542">
                  <c:v>1.7931165086823898E-2</c:v>
                </c:pt>
                <c:pt idx="543">
                  <c:v>1.9682729820843074E-2</c:v>
                </c:pt>
                <c:pt idx="544">
                  <c:v>1.2656072600909406E-2</c:v>
                </c:pt>
                <c:pt idx="545">
                  <c:v>1.420939646983117E-2</c:v>
                </c:pt>
                <c:pt idx="546">
                  <c:v>1.920147450721198E-2</c:v>
                </c:pt>
                <c:pt idx="547">
                  <c:v>1.4583575135378633E-2</c:v>
                </c:pt>
                <c:pt idx="548">
                  <c:v>1.1600666127997801E-2</c:v>
                </c:pt>
                <c:pt idx="549">
                  <c:v>1.3894905654655969E-2</c:v>
                </c:pt>
                <c:pt idx="550">
                  <c:v>1.4688352435725215E-2</c:v>
                </c:pt>
                <c:pt idx="551">
                  <c:v>1.9779105383568366E-2</c:v>
                </c:pt>
                <c:pt idx="552">
                  <c:v>1.3984179306539585E-2</c:v>
                </c:pt>
                <c:pt idx="553">
                  <c:v>1.3172611700999412E-2</c:v>
                </c:pt>
                <c:pt idx="554">
                  <c:v>7.3394607880468707E-3</c:v>
                </c:pt>
                <c:pt idx="555">
                  <c:v>1.5058925336714853E-2</c:v>
                </c:pt>
                <c:pt idx="556">
                  <c:v>2.683904075800491E-2</c:v>
                </c:pt>
                <c:pt idx="557">
                  <c:v>1.589686974675825E-2</c:v>
                </c:pt>
                <c:pt idx="558">
                  <c:v>1.3202665489576736E-2</c:v>
                </c:pt>
                <c:pt idx="559">
                  <c:v>1.9229713374917339E-2</c:v>
                </c:pt>
                <c:pt idx="560">
                  <c:v>2.3088006356606842E-2</c:v>
                </c:pt>
                <c:pt idx="561">
                  <c:v>1.4237262706012593E-2</c:v>
                </c:pt>
                <c:pt idx="562">
                  <c:v>1.6027144881332167E-2</c:v>
                </c:pt>
                <c:pt idx="563">
                  <c:v>1.0584203995234437E-2</c:v>
                </c:pt>
                <c:pt idx="564">
                  <c:v>1.558131912351691E-2</c:v>
                </c:pt>
                <c:pt idx="565">
                  <c:v>1.1986441290155395E-2</c:v>
                </c:pt>
                <c:pt idx="566">
                  <c:v>1.0087270775976943E-2</c:v>
                </c:pt>
                <c:pt idx="567">
                  <c:v>2.2569663291588306E-2</c:v>
                </c:pt>
                <c:pt idx="568">
                  <c:v>1.6777957179279018E-2</c:v>
                </c:pt>
                <c:pt idx="569">
                  <c:v>1.5972307830812254E-2</c:v>
                </c:pt>
                <c:pt idx="570">
                  <c:v>1.5535729901295944E-2</c:v>
                </c:pt>
                <c:pt idx="571">
                  <c:v>1.11325789428274E-2</c:v>
                </c:pt>
                <c:pt idx="572">
                  <c:v>3.6538675418337982E-3</c:v>
                </c:pt>
                <c:pt idx="573">
                  <c:v>2.1433791511130878E-2</c:v>
                </c:pt>
                <c:pt idx="574">
                  <c:v>1.9452520489548278E-2</c:v>
                </c:pt>
                <c:pt idx="575">
                  <c:v>1.6760260494564472E-2</c:v>
                </c:pt>
                <c:pt idx="576">
                  <c:v>1.7943635068677442E-2</c:v>
                </c:pt>
                <c:pt idx="577">
                  <c:v>2.0020230612027529E-2</c:v>
                </c:pt>
                <c:pt idx="578">
                  <c:v>2.0381853789937367E-2</c:v>
                </c:pt>
                <c:pt idx="579">
                  <c:v>2.2868493733000185E-2</c:v>
                </c:pt>
                <c:pt idx="580">
                  <c:v>2.3700088085290942E-2</c:v>
                </c:pt>
                <c:pt idx="581">
                  <c:v>2.9634105300977497E-2</c:v>
                </c:pt>
                <c:pt idx="582">
                  <c:v>2.2825185229882052E-2</c:v>
                </c:pt>
                <c:pt idx="583">
                  <c:v>1.7937002239319287E-2</c:v>
                </c:pt>
                <c:pt idx="584">
                  <c:v>2.2382054469400128E-2</c:v>
                </c:pt>
                <c:pt idx="585">
                  <c:v>2.2109932899958468E-2</c:v>
                </c:pt>
                <c:pt idx="586">
                  <c:v>2.1455526855500034E-2</c:v>
                </c:pt>
                <c:pt idx="587">
                  <c:v>2.3663436524020861E-2</c:v>
                </c:pt>
                <c:pt idx="588">
                  <c:v>1.9826225684174092E-2</c:v>
                </c:pt>
                <c:pt idx="589">
                  <c:v>2.4386373818677962E-2</c:v>
                </c:pt>
                <c:pt idx="590">
                  <c:v>2.1501209244427933E-2</c:v>
                </c:pt>
                <c:pt idx="591">
                  <c:v>1.9049684312162685E-2</c:v>
                </c:pt>
                <c:pt idx="592">
                  <c:v>2.1006427424129809E-2</c:v>
                </c:pt>
                <c:pt idx="593">
                  <c:v>2.5581165156619498E-2</c:v>
                </c:pt>
                <c:pt idx="594">
                  <c:v>2.5599397776431571E-2</c:v>
                </c:pt>
                <c:pt idx="595">
                  <c:v>1.9828240083238451E-2</c:v>
                </c:pt>
                <c:pt idx="596">
                  <c:v>2.2303346006811733E-2</c:v>
                </c:pt>
                <c:pt idx="597">
                  <c:v>2.4702759576653525E-2</c:v>
                </c:pt>
                <c:pt idx="598">
                  <c:v>2.1660763331721584E-2</c:v>
                </c:pt>
                <c:pt idx="599">
                  <c:v>2.6775778951791365E-2</c:v>
                </c:pt>
                <c:pt idx="600">
                  <c:v>2.5959425222945677E-2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C0-4C80-ADB3-243E6C4802AA}"/>
            </c:ext>
          </c:extLst>
        </c:ser>
        <c:ser>
          <c:idx val="1"/>
          <c:order val="1"/>
          <c:tx>
            <c:strRef>
              <c:f>'OR2-22_Air_Measurements'!$AD$1</c:f>
              <c:strCache>
                <c:ptCount val="1"/>
                <c:pt idx="0">
                  <c:v>OR2-22_2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'OR2-22_Air_Measurements'!$AD$3:$AD$603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'OR2-22_Air_Measurements'!$AE$3:$AE$603</c:f>
              <c:numCache>
                <c:formatCode>General</c:formatCode>
                <c:ptCount val="601"/>
                <c:pt idx="0">
                  <c:v>100</c:v>
                </c:pt>
                <c:pt idx="1">
                  <c:v>99.943630502987062</c:v>
                </c:pt>
                <c:pt idx="2">
                  <c:v>99.954938759448041</c:v>
                </c:pt>
                <c:pt idx="3">
                  <c:v>99.931581030727699</c:v>
                </c:pt>
                <c:pt idx="4">
                  <c:v>100.0386252102211</c:v>
                </c:pt>
                <c:pt idx="5">
                  <c:v>99.89269368176717</c:v>
                </c:pt>
                <c:pt idx="6">
                  <c:v>100.19884798588988</c:v>
                </c:pt>
                <c:pt idx="7">
                  <c:v>100.10616736243519</c:v>
                </c:pt>
                <c:pt idx="8">
                  <c:v>100.03857096971717</c:v>
                </c:pt>
                <c:pt idx="9">
                  <c:v>100.06443260028438</c:v>
                </c:pt>
                <c:pt idx="10">
                  <c:v>100.12025068771837</c:v>
                </c:pt>
                <c:pt idx="11">
                  <c:v>100.08469885724296</c:v>
                </c:pt>
                <c:pt idx="12">
                  <c:v>100.00264853134256</c:v>
                </c:pt>
                <c:pt idx="13">
                  <c:v>100.05006904424569</c:v>
                </c:pt>
                <c:pt idx="14">
                  <c:v>100.08382204018477</c:v>
                </c:pt>
                <c:pt idx="15">
                  <c:v>100.13568993081488</c:v>
                </c:pt>
                <c:pt idx="16">
                  <c:v>100.11861456284572</c:v>
                </c:pt>
                <c:pt idx="17">
                  <c:v>100.04141837105936</c:v>
                </c:pt>
                <c:pt idx="18">
                  <c:v>99.958174848857396</c:v>
                </c:pt>
                <c:pt idx="19">
                  <c:v>100.07966393329727</c:v>
                </c:pt>
                <c:pt idx="20">
                  <c:v>99.773898317241716</c:v>
                </c:pt>
                <c:pt idx="21">
                  <c:v>99.660517548341303</c:v>
                </c:pt>
                <c:pt idx="22">
                  <c:v>99.965279786162853</c:v>
                </c:pt>
                <c:pt idx="23">
                  <c:v>99.827085953501111</c:v>
                </c:pt>
                <c:pt idx="24">
                  <c:v>99.702749467719045</c:v>
                </c:pt>
                <c:pt idx="25">
                  <c:v>99.864355257756969</c:v>
                </c:pt>
                <c:pt idx="26">
                  <c:v>99.435970641547883</c:v>
                </c:pt>
                <c:pt idx="27">
                  <c:v>99.494825948391622</c:v>
                </c:pt>
                <c:pt idx="28">
                  <c:v>99.38835125864513</c:v>
                </c:pt>
                <c:pt idx="29">
                  <c:v>99.347954322291599</c:v>
                </c:pt>
                <c:pt idx="30">
                  <c:v>99.18796657695836</c:v>
                </c:pt>
                <c:pt idx="31">
                  <c:v>99.04058874169931</c:v>
                </c:pt>
                <c:pt idx="32">
                  <c:v>98.963708929156326</c:v>
                </c:pt>
                <c:pt idx="33">
                  <c:v>98.878802161829768</c:v>
                </c:pt>
                <c:pt idx="34">
                  <c:v>98.627995896317969</c:v>
                </c:pt>
                <c:pt idx="35">
                  <c:v>98.463235353930401</c:v>
                </c:pt>
                <c:pt idx="36">
                  <c:v>98.467194602666353</c:v>
                </c:pt>
                <c:pt idx="37">
                  <c:v>98.340516912853033</c:v>
                </c:pt>
                <c:pt idx="38">
                  <c:v>98.133045374028754</c:v>
                </c:pt>
                <c:pt idx="39">
                  <c:v>98.014485039838874</c:v>
                </c:pt>
                <c:pt idx="40">
                  <c:v>97.962825059292385</c:v>
                </c:pt>
                <c:pt idx="41">
                  <c:v>98.006087465307999</c:v>
                </c:pt>
                <c:pt idx="42">
                  <c:v>98.005165447829867</c:v>
                </c:pt>
                <c:pt idx="43">
                  <c:v>98.045526223847475</c:v>
                </c:pt>
                <c:pt idx="44">
                  <c:v>97.989409837338087</c:v>
                </c:pt>
                <c:pt idx="45">
                  <c:v>98.132909784617041</c:v>
                </c:pt>
                <c:pt idx="46">
                  <c:v>98.230914591008855</c:v>
                </c:pt>
                <c:pt idx="47">
                  <c:v>98.390423259283139</c:v>
                </c:pt>
                <c:pt idx="48">
                  <c:v>98.513403839099951</c:v>
                </c:pt>
                <c:pt idx="49">
                  <c:v>98.568616288299182</c:v>
                </c:pt>
                <c:pt idx="50">
                  <c:v>98.586134584839428</c:v>
                </c:pt>
                <c:pt idx="51">
                  <c:v>98.720161270529701</c:v>
                </c:pt>
                <c:pt idx="52">
                  <c:v>98.798903198196911</c:v>
                </c:pt>
                <c:pt idx="53">
                  <c:v>98.780580405270356</c:v>
                </c:pt>
                <c:pt idx="54">
                  <c:v>99.035960585988761</c:v>
                </c:pt>
                <c:pt idx="55">
                  <c:v>98.978063445111033</c:v>
                </c:pt>
                <c:pt idx="56">
                  <c:v>99.155027117489567</c:v>
                </c:pt>
                <c:pt idx="57">
                  <c:v>99.063792800839963</c:v>
                </c:pt>
                <c:pt idx="58">
                  <c:v>99.128668329695444</c:v>
                </c:pt>
                <c:pt idx="59">
                  <c:v>99.182443524021636</c:v>
                </c:pt>
                <c:pt idx="60">
                  <c:v>99.182949721332548</c:v>
                </c:pt>
                <c:pt idx="61">
                  <c:v>99.306825210223636</c:v>
                </c:pt>
                <c:pt idx="62">
                  <c:v>99.198741504008368</c:v>
                </c:pt>
                <c:pt idx="63">
                  <c:v>99.284895708140411</c:v>
                </c:pt>
                <c:pt idx="64">
                  <c:v>99.299177903423228</c:v>
                </c:pt>
                <c:pt idx="65">
                  <c:v>99.280936459404472</c:v>
                </c:pt>
                <c:pt idx="66">
                  <c:v>99.264593290845895</c:v>
                </c:pt>
                <c:pt idx="67">
                  <c:v>99.251739310352121</c:v>
                </c:pt>
                <c:pt idx="68">
                  <c:v>99.291702346370485</c:v>
                </c:pt>
                <c:pt idx="69">
                  <c:v>99.135945016748551</c:v>
                </c:pt>
                <c:pt idx="70">
                  <c:v>99.109179460719275</c:v>
                </c:pt>
                <c:pt idx="71">
                  <c:v>99.09366789695089</c:v>
                </c:pt>
                <c:pt idx="72">
                  <c:v>98.942466414215687</c:v>
                </c:pt>
                <c:pt idx="73">
                  <c:v>98.811341370371537</c:v>
                </c:pt>
                <c:pt idx="74">
                  <c:v>98.593583021640214</c:v>
                </c:pt>
                <c:pt idx="75">
                  <c:v>98.337190422603797</c:v>
                </c:pt>
                <c:pt idx="76">
                  <c:v>97.91416614966775</c:v>
                </c:pt>
                <c:pt idx="77">
                  <c:v>97.495299983619205</c:v>
                </c:pt>
                <c:pt idx="78">
                  <c:v>96.8377222128901</c:v>
                </c:pt>
                <c:pt idx="79">
                  <c:v>96.15791665285046</c:v>
                </c:pt>
                <c:pt idx="80">
                  <c:v>95.367722331052178</c:v>
                </c:pt>
                <c:pt idx="81">
                  <c:v>94.637061286852358</c:v>
                </c:pt>
                <c:pt idx="82">
                  <c:v>94.064905544540878</c:v>
                </c:pt>
                <c:pt idx="83">
                  <c:v>93.655178168821607</c:v>
                </c:pt>
                <c:pt idx="84">
                  <c:v>93.370709308210621</c:v>
                </c:pt>
                <c:pt idx="85">
                  <c:v>93.437103452694998</c:v>
                </c:pt>
                <c:pt idx="86">
                  <c:v>93.697862056854419</c:v>
                </c:pt>
                <c:pt idx="87">
                  <c:v>94.131164099613542</c:v>
                </c:pt>
                <c:pt idx="88">
                  <c:v>94.628021925598844</c:v>
                </c:pt>
                <c:pt idx="89">
                  <c:v>95.130041224857578</c:v>
                </c:pt>
                <c:pt idx="90">
                  <c:v>95.661881403419457</c:v>
                </c:pt>
                <c:pt idx="91">
                  <c:v>96.094487407103941</c:v>
                </c:pt>
                <c:pt idx="92">
                  <c:v>96.480377977043915</c:v>
                </c:pt>
                <c:pt idx="93">
                  <c:v>96.831711030962367</c:v>
                </c:pt>
                <c:pt idx="94">
                  <c:v>97.195039340332386</c:v>
                </c:pt>
                <c:pt idx="95">
                  <c:v>97.468742313977387</c:v>
                </c:pt>
                <c:pt idx="96">
                  <c:v>97.713311419157918</c:v>
                </c:pt>
                <c:pt idx="97">
                  <c:v>97.850836344845078</c:v>
                </c:pt>
                <c:pt idx="98">
                  <c:v>98.058099985433813</c:v>
                </c:pt>
                <c:pt idx="99">
                  <c:v>98.187182136170179</c:v>
                </c:pt>
                <c:pt idx="100">
                  <c:v>98.31675241589754</c:v>
                </c:pt>
                <c:pt idx="101">
                  <c:v>98.356697383596</c:v>
                </c:pt>
                <c:pt idx="102">
                  <c:v>98.479903953664419</c:v>
                </c:pt>
                <c:pt idx="103">
                  <c:v>98.540928714791775</c:v>
                </c:pt>
                <c:pt idx="104">
                  <c:v>98.542926407479641</c:v>
                </c:pt>
                <c:pt idx="105">
                  <c:v>98.621089817164062</c:v>
                </c:pt>
                <c:pt idx="106">
                  <c:v>98.67507290972577</c:v>
                </c:pt>
                <c:pt idx="107">
                  <c:v>98.679041198545718</c:v>
                </c:pt>
                <c:pt idx="108">
                  <c:v>98.589786494416018</c:v>
                </c:pt>
                <c:pt idx="109">
                  <c:v>98.698123299286735</c:v>
                </c:pt>
                <c:pt idx="110">
                  <c:v>98.770402076371127</c:v>
                </c:pt>
                <c:pt idx="111">
                  <c:v>98.797926940214879</c:v>
                </c:pt>
                <c:pt idx="112">
                  <c:v>98.731478555226573</c:v>
                </c:pt>
                <c:pt idx="113">
                  <c:v>98.717386189859397</c:v>
                </c:pt>
                <c:pt idx="114">
                  <c:v>98.695926736599233</c:v>
                </c:pt>
                <c:pt idx="115">
                  <c:v>98.720748828596498</c:v>
                </c:pt>
                <c:pt idx="116">
                  <c:v>98.719221184731666</c:v>
                </c:pt>
                <c:pt idx="117">
                  <c:v>98.737806116397678</c:v>
                </c:pt>
                <c:pt idx="118">
                  <c:v>98.719591792630879</c:v>
                </c:pt>
                <c:pt idx="119">
                  <c:v>98.743374369754321</c:v>
                </c:pt>
                <c:pt idx="120">
                  <c:v>98.66503018208634</c:v>
                </c:pt>
                <c:pt idx="121">
                  <c:v>98.758650891339073</c:v>
                </c:pt>
                <c:pt idx="122">
                  <c:v>98.785362230560594</c:v>
                </c:pt>
                <c:pt idx="123">
                  <c:v>98.671701230904688</c:v>
                </c:pt>
                <c:pt idx="124">
                  <c:v>98.625491982623018</c:v>
                </c:pt>
                <c:pt idx="125">
                  <c:v>98.63060826732459</c:v>
                </c:pt>
                <c:pt idx="126">
                  <c:v>98.609112653728502</c:v>
                </c:pt>
                <c:pt idx="127">
                  <c:v>98.601609976423788</c:v>
                </c:pt>
                <c:pt idx="128">
                  <c:v>98.607910417342936</c:v>
                </c:pt>
                <c:pt idx="129">
                  <c:v>98.593311842816775</c:v>
                </c:pt>
                <c:pt idx="130">
                  <c:v>98.527396775391352</c:v>
                </c:pt>
                <c:pt idx="131">
                  <c:v>98.51480494548511</c:v>
                </c:pt>
                <c:pt idx="132">
                  <c:v>98.533435077571056</c:v>
                </c:pt>
                <c:pt idx="133">
                  <c:v>98.535830510258165</c:v>
                </c:pt>
                <c:pt idx="134">
                  <c:v>98.440058415041705</c:v>
                </c:pt>
                <c:pt idx="135">
                  <c:v>98.414043126742897</c:v>
                </c:pt>
                <c:pt idx="136">
                  <c:v>98.428406670933498</c:v>
                </c:pt>
                <c:pt idx="137">
                  <c:v>98.41234372128234</c:v>
                </c:pt>
                <c:pt idx="138">
                  <c:v>98.373365971481931</c:v>
                </c:pt>
                <c:pt idx="139">
                  <c:v>98.324960160512788</c:v>
                </c:pt>
                <c:pt idx="140">
                  <c:v>98.299315480113165</c:v>
                </c:pt>
                <c:pt idx="141">
                  <c:v>98.277051518618634</c:v>
                </c:pt>
                <c:pt idx="142">
                  <c:v>98.238887317136601</c:v>
                </c:pt>
                <c:pt idx="143">
                  <c:v>98.235868166046757</c:v>
                </c:pt>
                <c:pt idx="144">
                  <c:v>98.143006752760385</c:v>
                </c:pt>
                <c:pt idx="145">
                  <c:v>98.124060241431096</c:v>
                </c:pt>
                <c:pt idx="146">
                  <c:v>98.162821041063907</c:v>
                </c:pt>
                <c:pt idx="147">
                  <c:v>98.057901115434191</c:v>
                </c:pt>
                <c:pt idx="148">
                  <c:v>98.041124058388505</c:v>
                </c:pt>
                <c:pt idx="149">
                  <c:v>97.974223704745114</c:v>
                </c:pt>
                <c:pt idx="150">
                  <c:v>97.883820992885703</c:v>
                </c:pt>
                <c:pt idx="151">
                  <c:v>97.932931871165408</c:v>
                </c:pt>
                <c:pt idx="152">
                  <c:v>97.843839876699377</c:v>
                </c:pt>
                <c:pt idx="153">
                  <c:v>97.82591481192398</c:v>
                </c:pt>
                <c:pt idx="154">
                  <c:v>97.822967981506011</c:v>
                </c:pt>
                <c:pt idx="155">
                  <c:v>97.806317461939969</c:v>
                </c:pt>
                <c:pt idx="156">
                  <c:v>97.844264725102491</c:v>
                </c:pt>
                <c:pt idx="157">
                  <c:v>97.767511461887239</c:v>
                </c:pt>
                <c:pt idx="158">
                  <c:v>97.796220493796625</c:v>
                </c:pt>
                <c:pt idx="159">
                  <c:v>97.817942085796233</c:v>
                </c:pt>
                <c:pt idx="160">
                  <c:v>97.813422411093512</c:v>
                </c:pt>
                <c:pt idx="161">
                  <c:v>97.86785747231032</c:v>
                </c:pt>
                <c:pt idx="162">
                  <c:v>97.709180432522388</c:v>
                </c:pt>
                <c:pt idx="163">
                  <c:v>97.792469155144275</c:v>
                </c:pt>
                <c:pt idx="164">
                  <c:v>97.767520501971219</c:v>
                </c:pt>
                <c:pt idx="165">
                  <c:v>97.746106249130989</c:v>
                </c:pt>
                <c:pt idx="166">
                  <c:v>97.748501681818112</c:v>
                </c:pt>
                <c:pt idx="167">
                  <c:v>97.747724293835688</c:v>
                </c:pt>
                <c:pt idx="168">
                  <c:v>97.673447812215329</c:v>
                </c:pt>
                <c:pt idx="169">
                  <c:v>97.733713277376296</c:v>
                </c:pt>
                <c:pt idx="170">
                  <c:v>97.649448296772363</c:v>
                </c:pt>
                <c:pt idx="171">
                  <c:v>97.647152293161014</c:v>
                </c:pt>
                <c:pt idx="172">
                  <c:v>97.609476220670018</c:v>
                </c:pt>
                <c:pt idx="173">
                  <c:v>97.59315112043133</c:v>
                </c:pt>
                <c:pt idx="174">
                  <c:v>97.511019433775047</c:v>
                </c:pt>
                <c:pt idx="175">
                  <c:v>97.492841270344201</c:v>
                </c:pt>
                <c:pt idx="176">
                  <c:v>97.510296286296537</c:v>
                </c:pt>
                <c:pt idx="177">
                  <c:v>97.402230660249259</c:v>
                </c:pt>
                <c:pt idx="178">
                  <c:v>97.432702366359024</c:v>
                </c:pt>
                <c:pt idx="179">
                  <c:v>97.368188405318776</c:v>
                </c:pt>
                <c:pt idx="180">
                  <c:v>97.361933164819547</c:v>
                </c:pt>
                <c:pt idx="181">
                  <c:v>97.320297843592584</c:v>
                </c:pt>
                <c:pt idx="182">
                  <c:v>97.338819506518774</c:v>
                </c:pt>
                <c:pt idx="183">
                  <c:v>97.203897911754254</c:v>
                </c:pt>
                <c:pt idx="184">
                  <c:v>97.125002326355414</c:v>
                </c:pt>
                <c:pt idx="185">
                  <c:v>96.994555229569855</c:v>
                </c:pt>
                <c:pt idx="186">
                  <c:v>96.920043729462009</c:v>
                </c:pt>
                <c:pt idx="187">
                  <c:v>96.721765221470932</c:v>
                </c:pt>
                <c:pt idx="188">
                  <c:v>96.565827102017352</c:v>
                </c:pt>
                <c:pt idx="189">
                  <c:v>96.442014905562274</c:v>
                </c:pt>
                <c:pt idx="190">
                  <c:v>96.320995858097376</c:v>
                </c:pt>
                <c:pt idx="191">
                  <c:v>96.238818982869233</c:v>
                </c:pt>
                <c:pt idx="192">
                  <c:v>96.237191898080582</c:v>
                </c:pt>
                <c:pt idx="193">
                  <c:v>96.303540842145026</c:v>
                </c:pt>
                <c:pt idx="194">
                  <c:v>96.288860906862979</c:v>
                </c:pt>
                <c:pt idx="195">
                  <c:v>96.384298542668091</c:v>
                </c:pt>
                <c:pt idx="196">
                  <c:v>96.428790305321229</c:v>
                </c:pt>
                <c:pt idx="197">
                  <c:v>96.44827918614547</c:v>
                </c:pt>
                <c:pt idx="198">
                  <c:v>96.501493930808749</c:v>
                </c:pt>
                <c:pt idx="199">
                  <c:v>96.543554100438826</c:v>
                </c:pt>
                <c:pt idx="200">
                  <c:v>96.522926275665029</c:v>
                </c:pt>
                <c:pt idx="201">
                  <c:v>96.581130755702134</c:v>
                </c:pt>
                <c:pt idx="202">
                  <c:v>96.548941563963837</c:v>
                </c:pt>
                <c:pt idx="203">
                  <c:v>96.573817908313089</c:v>
                </c:pt>
                <c:pt idx="204">
                  <c:v>96.563503990002133</c:v>
                </c:pt>
                <c:pt idx="205">
                  <c:v>96.550650009508388</c:v>
                </c:pt>
                <c:pt idx="206">
                  <c:v>96.526849352216956</c:v>
                </c:pt>
                <c:pt idx="207">
                  <c:v>96.527301320872027</c:v>
                </c:pt>
                <c:pt idx="208">
                  <c:v>96.479763298725175</c:v>
                </c:pt>
                <c:pt idx="209">
                  <c:v>96.482240080320068</c:v>
                </c:pt>
                <c:pt idx="210">
                  <c:v>96.438317795565766</c:v>
                </c:pt>
                <c:pt idx="211">
                  <c:v>96.405116209205616</c:v>
                </c:pt>
                <c:pt idx="212">
                  <c:v>96.397902790892317</c:v>
                </c:pt>
                <c:pt idx="213">
                  <c:v>96.333452110439964</c:v>
                </c:pt>
                <c:pt idx="214">
                  <c:v>96.307319301049333</c:v>
                </c:pt>
                <c:pt idx="215">
                  <c:v>96.249313679163762</c:v>
                </c:pt>
                <c:pt idx="216">
                  <c:v>96.181608829134063</c:v>
                </c:pt>
                <c:pt idx="217">
                  <c:v>96.19968756348915</c:v>
                </c:pt>
                <c:pt idx="218">
                  <c:v>96.165744737634427</c:v>
                </c:pt>
                <c:pt idx="219">
                  <c:v>96.111156006837959</c:v>
                </c:pt>
                <c:pt idx="220">
                  <c:v>96.061819138306674</c:v>
                </c:pt>
                <c:pt idx="221">
                  <c:v>96.080178091569181</c:v>
                </c:pt>
                <c:pt idx="222">
                  <c:v>95.977816308290244</c:v>
                </c:pt>
                <c:pt idx="223">
                  <c:v>95.96816226871799</c:v>
                </c:pt>
                <c:pt idx="224">
                  <c:v>95.902952268603116</c:v>
                </c:pt>
                <c:pt idx="225">
                  <c:v>95.871187937115991</c:v>
                </c:pt>
                <c:pt idx="226">
                  <c:v>95.832490406223002</c:v>
                </c:pt>
                <c:pt idx="227">
                  <c:v>95.813634295733578</c:v>
                </c:pt>
                <c:pt idx="228">
                  <c:v>95.735949974956199</c:v>
                </c:pt>
                <c:pt idx="229">
                  <c:v>95.699566527842521</c:v>
                </c:pt>
                <c:pt idx="230">
                  <c:v>95.677872044246797</c:v>
                </c:pt>
                <c:pt idx="231">
                  <c:v>95.594926821120225</c:v>
                </c:pt>
                <c:pt idx="232">
                  <c:v>95.581512390963553</c:v>
                </c:pt>
                <c:pt idx="233">
                  <c:v>95.49436386052956</c:v>
                </c:pt>
                <c:pt idx="234">
                  <c:v>95.507073211527612</c:v>
                </c:pt>
                <c:pt idx="235">
                  <c:v>95.451146654933865</c:v>
                </c:pt>
                <c:pt idx="236">
                  <c:v>95.332486879820124</c:v>
                </c:pt>
                <c:pt idx="237">
                  <c:v>95.348287702579924</c:v>
                </c:pt>
                <c:pt idx="238">
                  <c:v>95.310358519585378</c:v>
                </c:pt>
                <c:pt idx="239">
                  <c:v>95.241749720397451</c:v>
                </c:pt>
                <c:pt idx="240">
                  <c:v>95.204688314377123</c:v>
                </c:pt>
                <c:pt idx="241">
                  <c:v>95.14858096795173</c:v>
                </c:pt>
                <c:pt idx="242">
                  <c:v>95.059904781804832</c:v>
                </c:pt>
                <c:pt idx="243">
                  <c:v>95.080397029015003</c:v>
                </c:pt>
                <c:pt idx="244">
                  <c:v>95.00417708336262</c:v>
                </c:pt>
                <c:pt idx="245">
                  <c:v>94.967603806333301</c:v>
                </c:pt>
                <c:pt idx="246">
                  <c:v>94.940422430136806</c:v>
                </c:pt>
                <c:pt idx="247">
                  <c:v>94.878177352455936</c:v>
                </c:pt>
                <c:pt idx="248">
                  <c:v>94.821383018887971</c:v>
                </c:pt>
                <c:pt idx="249">
                  <c:v>94.77174785128129</c:v>
                </c:pt>
                <c:pt idx="250">
                  <c:v>94.682529307487542</c:v>
                </c:pt>
                <c:pt idx="251">
                  <c:v>94.628618523749623</c:v>
                </c:pt>
                <c:pt idx="252">
                  <c:v>94.599041714866019</c:v>
                </c:pt>
                <c:pt idx="253">
                  <c:v>94.545962559614466</c:v>
                </c:pt>
                <c:pt idx="254">
                  <c:v>94.486311772772225</c:v>
                </c:pt>
                <c:pt idx="255">
                  <c:v>94.426923136517544</c:v>
                </c:pt>
                <c:pt idx="256">
                  <c:v>94.352212766410091</c:v>
                </c:pt>
                <c:pt idx="257">
                  <c:v>94.305533481153446</c:v>
                </c:pt>
                <c:pt idx="258">
                  <c:v>94.233173355161242</c:v>
                </c:pt>
                <c:pt idx="259">
                  <c:v>94.1791450621796</c:v>
                </c:pt>
                <c:pt idx="260">
                  <c:v>94.114829959290873</c:v>
                </c:pt>
                <c:pt idx="261">
                  <c:v>94.046546591278371</c:v>
                </c:pt>
                <c:pt idx="262">
                  <c:v>93.957418436476402</c:v>
                </c:pt>
                <c:pt idx="263">
                  <c:v>93.880168004186118</c:v>
                </c:pt>
                <c:pt idx="264">
                  <c:v>93.784865969640819</c:v>
                </c:pt>
                <c:pt idx="265">
                  <c:v>93.685776424259117</c:v>
                </c:pt>
                <c:pt idx="266">
                  <c:v>93.593538729375496</c:v>
                </c:pt>
                <c:pt idx="267">
                  <c:v>93.506516748269235</c:v>
                </c:pt>
                <c:pt idx="268">
                  <c:v>93.469907310903977</c:v>
                </c:pt>
                <c:pt idx="269">
                  <c:v>93.418482360693048</c:v>
                </c:pt>
                <c:pt idx="270">
                  <c:v>93.376386030727019</c:v>
                </c:pt>
                <c:pt idx="271">
                  <c:v>93.309847244898862</c:v>
                </c:pt>
                <c:pt idx="272">
                  <c:v>93.242151434953144</c:v>
                </c:pt>
                <c:pt idx="273">
                  <c:v>93.176209247275764</c:v>
                </c:pt>
                <c:pt idx="274">
                  <c:v>93.134411216385132</c:v>
                </c:pt>
                <c:pt idx="275">
                  <c:v>93.065585478877679</c:v>
                </c:pt>
                <c:pt idx="276">
                  <c:v>93.00826685598274</c:v>
                </c:pt>
                <c:pt idx="277">
                  <c:v>92.93558131066321</c:v>
                </c:pt>
                <c:pt idx="278">
                  <c:v>92.912549001270207</c:v>
                </c:pt>
                <c:pt idx="279">
                  <c:v>92.805884481608089</c:v>
                </c:pt>
                <c:pt idx="280">
                  <c:v>92.737736691159228</c:v>
                </c:pt>
                <c:pt idx="281">
                  <c:v>92.659419623743204</c:v>
                </c:pt>
                <c:pt idx="282">
                  <c:v>92.543571101483792</c:v>
                </c:pt>
                <c:pt idx="283">
                  <c:v>92.497958451352915</c:v>
                </c:pt>
                <c:pt idx="284">
                  <c:v>92.418222209231828</c:v>
                </c:pt>
                <c:pt idx="285">
                  <c:v>92.331751625856398</c:v>
                </c:pt>
                <c:pt idx="286">
                  <c:v>92.260412946418114</c:v>
                </c:pt>
                <c:pt idx="287">
                  <c:v>92.183614482782914</c:v>
                </c:pt>
                <c:pt idx="288">
                  <c:v>92.059639564816067</c:v>
                </c:pt>
                <c:pt idx="289">
                  <c:v>92.004607905448495</c:v>
                </c:pt>
                <c:pt idx="290">
                  <c:v>91.921129352910967</c:v>
                </c:pt>
                <c:pt idx="291">
                  <c:v>91.827074743323038</c:v>
                </c:pt>
                <c:pt idx="292">
                  <c:v>91.693319236456219</c:v>
                </c:pt>
                <c:pt idx="293">
                  <c:v>91.615427017443309</c:v>
                </c:pt>
                <c:pt idx="294">
                  <c:v>91.536350630364751</c:v>
                </c:pt>
                <c:pt idx="295">
                  <c:v>91.453586197069825</c:v>
                </c:pt>
                <c:pt idx="296">
                  <c:v>91.3698093454569</c:v>
                </c:pt>
                <c:pt idx="297">
                  <c:v>91.253373265130705</c:v>
                </c:pt>
                <c:pt idx="298">
                  <c:v>91.159210186383035</c:v>
                </c:pt>
                <c:pt idx="299">
                  <c:v>91.069512541834158</c:v>
                </c:pt>
                <c:pt idx="300">
                  <c:v>90.977247726698565</c:v>
                </c:pt>
                <c:pt idx="301">
                  <c:v>90.881990880725112</c:v>
                </c:pt>
                <c:pt idx="302">
                  <c:v>90.784890011643469</c:v>
                </c:pt>
                <c:pt idx="303">
                  <c:v>90.702369636920011</c:v>
                </c:pt>
                <c:pt idx="304">
                  <c:v>90.580274902397292</c:v>
                </c:pt>
                <c:pt idx="305">
                  <c:v>90.512479651527741</c:v>
                </c:pt>
                <c:pt idx="306">
                  <c:v>90.412088452532814</c:v>
                </c:pt>
                <c:pt idx="307">
                  <c:v>90.286893218012438</c:v>
                </c:pt>
                <c:pt idx="308">
                  <c:v>90.179514590955804</c:v>
                </c:pt>
                <c:pt idx="309">
                  <c:v>90.046346642155754</c:v>
                </c:pt>
                <c:pt idx="310">
                  <c:v>89.962578830626825</c:v>
                </c:pt>
                <c:pt idx="311">
                  <c:v>89.870729823810393</c:v>
                </c:pt>
                <c:pt idx="312">
                  <c:v>89.730429817452929</c:v>
                </c:pt>
                <c:pt idx="313">
                  <c:v>89.622300910817742</c:v>
                </c:pt>
                <c:pt idx="314">
                  <c:v>89.512120070990747</c:v>
                </c:pt>
                <c:pt idx="315">
                  <c:v>89.407968493259489</c:v>
                </c:pt>
                <c:pt idx="316">
                  <c:v>89.274990362526992</c:v>
                </c:pt>
                <c:pt idx="317">
                  <c:v>89.128145856678913</c:v>
                </c:pt>
                <c:pt idx="318">
                  <c:v>89.040192818010539</c:v>
                </c:pt>
                <c:pt idx="319">
                  <c:v>88.920746626678465</c:v>
                </c:pt>
                <c:pt idx="320">
                  <c:v>88.780112160909681</c:v>
                </c:pt>
                <c:pt idx="321">
                  <c:v>88.662772143273315</c:v>
                </c:pt>
                <c:pt idx="322">
                  <c:v>88.529965774136571</c:v>
                </c:pt>
                <c:pt idx="323">
                  <c:v>88.409109436335356</c:v>
                </c:pt>
                <c:pt idx="324">
                  <c:v>88.278110941818937</c:v>
                </c:pt>
                <c:pt idx="325">
                  <c:v>88.15945116670521</c:v>
                </c:pt>
                <c:pt idx="326">
                  <c:v>88.029926087397754</c:v>
                </c:pt>
                <c:pt idx="327">
                  <c:v>87.883786648860223</c:v>
                </c:pt>
                <c:pt idx="328">
                  <c:v>87.750474070564479</c:v>
                </c:pt>
                <c:pt idx="329">
                  <c:v>87.642679623340612</c:v>
                </c:pt>
                <c:pt idx="330">
                  <c:v>87.501186408833519</c:v>
                </c:pt>
                <c:pt idx="331">
                  <c:v>87.386395493463965</c:v>
                </c:pt>
                <c:pt idx="332">
                  <c:v>87.283066492286963</c:v>
                </c:pt>
                <c:pt idx="333">
                  <c:v>87.123847094852181</c:v>
                </c:pt>
                <c:pt idx="334">
                  <c:v>87.013422196453718</c:v>
                </c:pt>
                <c:pt idx="335">
                  <c:v>86.837235900209535</c:v>
                </c:pt>
                <c:pt idx="336">
                  <c:v>86.697026282843851</c:v>
                </c:pt>
                <c:pt idx="337">
                  <c:v>86.55333650564927</c:v>
                </c:pt>
                <c:pt idx="338">
                  <c:v>86.416643208448477</c:v>
                </c:pt>
                <c:pt idx="339">
                  <c:v>86.280067420491406</c:v>
                </c:pt>
                <c:pt idx="340">
                  <c:v>86.113318225499953</c:v>
                </c:pt>
                <c:pt idx="341">
                  <c:v>85.945348713954985</c:v>
                </c:pt>
                <c:pt idx="342">
                  <c:v>85.815660913135773</c:v>
                </c:pt>
                <c:pt idx="343">
                  <c:v>85.651026931924022</c:v>
                </c:pt>
                <c:pt idx="344">
                  <c:v>85.500431087423593</c:v>
                </c:pt>
                <c:pt idx="345">
                  <c:v>85.325682046052435</c:v>
                </c:pt>
                <c:pt idx="346">
                  <c:v>85.160144127530515</c:v>
                </c:pt>
                <c:pt idx="347">
                  <c:v>84.972649586673427</c:v>
                </c:pt>
                <c:pt idx="348">
                  <c:v>84.792178634214025</c:v>
                </c:pt>
                <c:pt idx="349">
                  <c:v>84.61019810620968</c:v>
                </c:pt>
                <c:pt idx="350">
                  <c:v>84.451150446674461</c:v>
                </c:pt>
                <c:pt idx="351">
                  <c:v>84.262977946910723</c:v>
                </c:pt>
                <c:pt idx="352">
                  <c:v>84.083465172265377</c:v>
                </c:pt>
                <c:pt idx="353">
                  <c:v>83.884101937132499</c:v>
                </c:pt>
                <c:pt idx="354">
                  <c:v>83.694609691739473</c:v>
                </c:pt>
                <c:pt idx="355">
                  <c:v>83.540036530183201</c:v>
                </c:pt>
                <c:pt idx="356">
                  <c:v>83.374100871662037</c:v>
                </c:pt>
                <c:pt idx="357">
                  <c:v>83.179944322070597</c:v>
                </c:pt>
                <c:pt idx="358">
                  <c:v>82.978646662989661</c:v>
                </c:pt>
                <c:pt idx="359">
                  <c:v>82.803644522963054</c:v>
                </c:pt>
                <c:pt idx="360">
                  <c:v>82.619847080254402</c:v>
                </c:pt>
                <c:pt idx="361">
                  <c:v>82.423286057891858</c:v>
                </c:pt>
                <c:pt idx="362">
                  <c:v>82.222160148558586</c:v>
                </c:pt>
                <c:pt idx="363">
                  <c:v>81.994485621515551</c:v>
                </c:pt>
                <c:pt idx="364">
                  <c:v>81.783506802610404</c:v>
                </c:pt>
                <c:pt idx="365">
                  <c:v>81.583727759158393</c:v>
                </c:pt>
                <c:pt idx="366">
                  <c:v>81.359262213120857</c:v>
                </c:pt>
                <c:pt idx="367">
                  <c:v>81.126227342804768</c:v>
                </c:pt>
                <c:pt idx="368">
                  <c:v>80.865622396376935</c:v>
                </c:pt>
                <c:pt idx="369">
                  <c:v>80.624289392453846</c:v>
                </c:pt>
                <c:pt idx="370">
                  <c:v>80.375381390554153</c:v>
                </c:pt>
                <c:pt idx="371">
                  <c:v>80.090234571036504</c:v>
                </c:pt>
                <c:pt idx="372">
                  <c:v>79.834601279814549</c:v>
                </c:pt>
                <c:pt idx="373">
                  <c:v>79.536012921736329</c:v>
                </c:pt>
                <c:pt idx="374">
                  <c:v>79.277026031861269</c:v>
                </c:pt>
                <c:pt idx="375">
                  <c:v>79.021600650722931</c:v>
                </c:pt>
                <c:pt idx="376">
                  <c:v>78.718275667774407</c:v>
                </c:pt>
                <c:pt idx="377">
                  <c:v>78.427669064059842</c:v>
                </c:pt>
                <c:pt idx="378">
                  <c:v>78.127318031781257</c:v>
                </c:pt>
                <c:pt idx="379">
                  <c:v>77.816851939343266</c:v>
                </c:pt>
                <c:pt idx="380">
                  <c:v>77.52849615066819</c:v>
                </c:pt>
                <c:pt idx="381">
                  <c:v>77.220416450833326</c:v>
                </c:pt>
                <c:pt idx="382">
                  <c:v>76.924973793172697</c:v>
                </c:pt>
                <c:pt idx="383">
                  <c:v>76.623528993668316</c:v>
                </c:pt>
                <c:pt idx="384">
                  <c:v>76.310938659214713</c:v>
                </c:pt>
                <c:pt idx="385">
                  <c:v>75.98573840283882</c:v>
                </c:pt>
                <c:pt idx="386">
                  <c:v>75.632326295476645</c:v>
                </c:pt>
                <c:pt idx="387">
                  <c:v>75.26300037022888</c:v>
                </c:pt>
                <c:pt idx="388">
                  <c:v>74.921899873865499</c:v>
                </c:pt>
                <c:pt idx="389">
                  <c:v>74.5061522761345</c:v>
                </c:pt>
                <c:pt idx="390">
                  <c:v>74.084700847483219</c:v>
                </c:pt>
                <c:pt idx="391">
                  <c:v>73.636501931122538</c:v>
                </c:pt>
                <c:pt idx="392">
                  <c:v>73.196018116268107</c:v>
                </c:pt>
                <c:pt idx="393">
                  <c:v>72.74849263284807</c:v>
                </c:pt>
                <c:pt idx="394">
                  <c:v>72.280994677426861</c:v>
                </c:pt>
                <c:pt idx="395">
                  <c:v>71.769850130192722</c:v>
                </c:pt>
                <c:pt idx="396">
                  <c:v>71.263387979173046</c:v>
                </c:pt>
                <c:pt idx="397">
                  <c:v>70.658618196720141</c:v>
                </c:pt>
                <c:pt idx="398">
                  <c:v>70.135451285630523</c:v>
                </c:pt>
                <c:pt idx="399">
                  <c:v>69.560714806682341</c:v>
                </c:pt>
                <c:pt idx="400">
                  <c:v>68.927339947361844</c:v>
                </c:pt>
                <c:pt idx="401">
                  <c:v>68.30963933777727</c:v>
                </c:pt>
                <c:pt idx="402">
                  <c:v>67.664870358970063</c:v>
                </c:pt>
                <c:pt idx="403">
                  <c:v>67.013132032269112</c:v>
                </c:pt>
                <c:pt idx="404">
                  <c:v>66.365230907246271</c:v>
                </c:pt>
                <c:pt idx="405">
                  <c:v>65.649557137487861</c:v>
                </c:pt>
                <c:pt idx="406">
                  <c:v>64.964662401150548</c:v>
                </c:pt>
                <c:pt idx="407">
                  <c:v>64.258046072813627</c:v>
                </c:pt>
                <c:pt idx="408">
                  <c:v>63.571140089586493</c:v>
                </c:pt>
                <c:pt idx="409">
                  <c:v>62.866159886122226</c:v>
                </c:pt>
                <c:pt idx="410">
                  <c:v>62.067206421977843</c:v>
                </c:pt>
                <c:pt idx="411">
                  <c:v>61.273721782114343</c:v>
                </c:pt>
                <c:pt idx="412">
                  <c:v>60.418050819191834</c:v>
                </c:pt>
                <c:pt idx="413">
                  <c:v>59.60421856161387</c:v>
                </c:pt>
                <c:pt idx="414">
                  <c:v>58.713072603005799</c:v>
                </c:pt>
                <c:pt idx="415">
                  <c:v>57.67066640704067</c:v>
                </c:pt>
                <c:pt idx="416">
                  <c:v>56.448905608279752</c:v>
                </c:pt>
                <c:pt idx="417">
                  <c:v>55.23224754001847</c:v>
                </c:pt>
                <c:pt idx="418">
                  <c:v>53.990134609425141</c:v>
                </c:pt>
                <c:pt idx="419">
                  <c:v>52.653334322605239</c:v>
                </c:pt>
                <c:pt idx="420">
                  <c:v>51.124800027284891</c:v>
                </c:pt>
                <c:pt idx="421">
                  <c:v>49.380916381970337</c:v>
                </c:pt>
                <c:pt idx="422">
                  <c:v>47.875504785034757</c:v>
                </c:pt>
                <c:pt idx="423">
                  <c:v>46.482280760698011</c:v>
                </c:pt>
                <c:pt idx="424">
                  <c:v>44.961090947136633</c:v>
                </c:pt>
                <c:pt idx="425">
                  <c:v>43.373375913797112</c:v>
                </c:pt>
                <c:pt idx="426">
                  <c:v>41.821574290596295</c:v>
                </c:pt>
                <c:pt idx="427">
                  <c:v>40.415677075597443</c:v>
                </c:pt>
                <c:pt idx="428">
                  <c:v>39.181414847770156</c:v>
                </c:pt>
                <c:pt idx="429">
                  <c:v>38.026378138787017</c:v>
                </c:pt>
                <c:pt idx="430">
                  <c:v>36.696117825491704</c:v>
                </c:pt>
                <c:pt idx="431">
                  <c:v>35.334267193439963</c:v>
                </c:pt>
                <c:pt idx="432">
                  <c:v>34.025337521094066</c:v>
                </c:pt>
                <c:pt idx="433">
                  <c:v>33.052561570870758</c:v>
                </c:pt>
                <c:pt idx="434">
                  <c:v>31.944104718068491</c:v>
                </c:pt>
                <c:pt idx="435">
                  <c:v>30.699887876762467</c:v>
                </c:pt>
                <c:pt idx="436">
                  <c:v>29.474253715987508</c:v>
                </c:pt>
                <c:pt idx="437">
                  <c:v>28.163437083096508</c:v>
                </c:pt>
                <c:pt idx="438">
                  <c:v>27.172729279148761</c:v>
                </c:pt>
                <c:pt idx="439">
                  <c:v>26.139434765109023</c:v>
                </c:pt>
                <c:pt idx="440">
                  <c:v>24.91603106437449</c:v>
                </c:pt>
                <c:pt idx="441">
                  <c:v>23.495099123379344</c:v>
                </c:pt>
                <c:pt idx="442">
                  <c:v>22.376685405963393</c:v>
                </c:pt>
                <c:pt idx="443">
                  <c:v>21.411491218969573</c:v>
                </c:pt>
                <c:pt idx="444">
                  <c:v>20.379026070433166</c:v>
                </c:pt>
                <c:pt idx="445">
                  <c:v>19.315103917720947</c:v>
                </c:pt>
                <c:pt idx="446">
                  <c:v>18.162520258631236</c:v>
                </c:pt>
                <c:pt idx="447">
                  <c:v>17.150189166192192</c:v>
                </c:pt>
                <c:pt idx="448">
                  <c:v>16.239712522305606</c:v>
                </c:pt>
                <c:pt idx="449">
                  <c:v>15.21116367322016</c:v>
                </c:pt>
                <c:pt idx="450">
                  <c:v>14.133972857262521</c:v>
                </c:pt>
                <c:pt idx="451">
                  <c:v>12.775431760859503</c:v>
                </c:pt>
                <c:pt idx="452">
                  <c:v>11.391718285199671</c:v>
                </c:pt>
                <c:pt idx="453">
                  <c:v>10.115090797348254</c:v>
                </c:pt>
                <c:pt idx="454">
                  <c:v>8.6724751154102755</c:v>
                </c:pt>
                <c:pt idx="455">
                  <c:v>7.1702594985835084</c:v>
                </c:pt>
                <c:pt idx="456">
                  <c:v>5.524659753000714</c:v>
                </c:pt>
                <c:pt idx="457">
                  <c:v>4.1267197277441197</c:v>
                </c:pt>
                <c:pt idx="458">
                  <c:v>3.2133496396970207</c:v>
                </c:pt>
                <c:pt idx="459">
                  <c:v>2.4603506261643733</c:v>
                </c:pt>
                <c:pt idx="460">
                  <c:v>1.8976381899444186</c:v>
                </c:pt>
                <c:pt idx="461">
                  <c:v>1.4631062313184819</c:v>
                </c:pt>
                <c:pt idx="462">
                  <c:v>1.2002394736494011</c:v>
                </c:pt>
                <c:pt idx="463">
                  <c:v>1.0417730204260367</c:v>
                </c:pt>
                <c:pt idx="464">
                  <c:v>0.8717522092060388</c:v>
                </c:pt>
                <c:pt idx="465">
                  <c:v>0.72221919304370852</c:v>
                </c:pt>
                <c:pt idx="466">
                  <c:v>0.57143323593249451</c:v>
                </c:pt>
                <c:pt idx="467">
                  <c:v>0.45874489007312552</c:v>
                </c:pt>
                <c:pt idx="468">
                  <c:v>0.37701390306612698</c:v>
                </c:pt>
                <c:pt idx="469">
                  <c:v>0.29834895627555719</c:v>
                </c:pt>
                <c:pt idx="470">
                  <c:v>0.21824328987832139</c:v>
                </c:pt>
                <c:pt idx="471">
                  <c:v>0.16608655043729265</c:v>
                </c:pt>
                <c:pt idx="472">
                  <c:v>0.12957333546533345</c:v>
                </c:pt>
                <c:pt idx="473">
                  <c:v>9.9993976744880142E-2</c:v>
                </c:pt>
                <c:pt idx="474">
                  <c:v>8.7954705633809582E-2</c:v>
                </c:pt>
                <c:pt idx="475">
                  <c:v>6.4679497394832211E-2</c:v>
                </c:pt>
                <c:pt idx="476">
                  <c:v>5.3241211754359419E-2</c:v>
                </c:pt>
                <c:pt idx="477">
                  <c:v>4.3481176332452597E-2</c:v>
                </c:pt>
                <c:pt idx="478">
                  <c:v>3.3988378221815274E-2</c:v>
                </c:pt>
                <c:pt idx="479">
                  <c:v>3.2071043812040394E-2</c:v>
                </c:pt>
                <c:pt idx="480">
                  <c:v>4.4431889951783293E-2</c:v>
                </c:pt>
                <c:pt idx="481">
                  <c:v>4.3833199631735223E-2</c:v>
                </c:pt>
                <c:pt idx="482">
                  <c:v>3.5797377047071526E-2</c:v>
                </c:pt>
                <c:pt idx="483">
                  <c:v>2.9420287068558912E-2</c:v>
                </c:pt>
                <c:pt idx="484">
                  <c:v>3.3086798501581034E-2</c:v>
                </c:pt>
                <c:pt idx="485">
                  <c:v>3.1187379524093638E-2</c:v>
                </c:pt>
                <c:pt idx="486">
                  <c:v>3.0747926385446361E-2</c:v>
                </c:pt>
                <c:pt idx="487">
                  <c:v>3.6475525961366329E-2</c:v>
                </c:pt>
                <c:pt idx="488">
                  <c:v>2.8801670863154809E-2</c:v>
                </c:pt>
                <c:pt idx="489">
                  <c:v>3.5563646753780903E-2</c:v>
                </c:pt>
                <c:pt idx="490">
                  <c:v>2.7561064143252073E-2</c:v>
                </c:pt>
                <c:pt idx="491">
                  <c:v>2.7988962064087651E-2</c:v>
                </c:pt>
                <c:pt idx="492">
                  <c:v>2.5884572807501324E-2</c:v>
                </c:pt>
                <c:pt idx="493">
                  <c:v>2.9811226436544647E-2</c:v>
                </c:pt>
                <c:pt idx="494">
                  <c:v>2.2031205125161563E-2</c:v>
                </c:pt>
                <c:pt idx="495">
                  <c:v>2.2943035791168891E-2</c:v>
                </c:pt>
                <c:pt idx="496">
                  <c:v>2.4513795667144921E-2</c:v>
                </c:pt>
                <c:pt idx="497">
                  <c:v>2.3556229699696847E-2</c:v>
                </c:pt>
                <c:pt idx="498">
                  <c:v>1.1448246379408184E-2</c:v>
                </c:pt>
                <c:pt idx="499">
                  <c:v>1.3770504017831975E-2</c:v>
                </c:pt>
                <c:pt idx="500">
                  <c:v>1.9924540575405322E-2</c:v>
                </c:pt>
                <c:pt idx="501">
                  <c:v>1.8014235073815405E-2</c:v>
                </c:pt>
                <c:pt idx="502">
                  <c:v>1.8156263027654815E-2</c:v>
                </c:pt>
                <c:pt idx="503">
                  <c:v>1.699838437929372E-2</c:v>
                </c:pt>
                <c:pt idx="504">
                  <c:v>1.5874204747025517E-2</c:v>
                </c:pt>
                <c:pt idx="505">
                  <c:v>1.4540620099831286E-2</c:v>
                </c:pt>
                <c:pt idx="506">
                  <c:v>2.1275588224156889E-2</c:v>
                </c:pt>
                <c:pt idx="507">
                  <c:v>1.8154812005314422E-2</c:v>
                </c:pt>
                <c:pt idx="508">
                  <c:v>2.1534028929455693E-2</c:v>
                </c:pt>
                <c:pt idx="509">
                  <c:v>1.7984545956994571E-2</c:v>
                </c:pt>
                <c:pt idx="510">
                  <c:v>1.717655325007747E-2</c:v>
                </c:pt>
                <c:pt idx="511">
                  <c:v>2.3789492136058962E-2</c:v>
                </c:pt>
                <c:pt idx="512">
                  <c:v>2.2280562323265935E-2</c:v>
                </c:pt>
                <c:pt idx="513">
                  <c:v>1.6424479493287649E-2</c:v>
                </c:pt>
                <c:pt idx="514">
                  <c:v>1.7237849249268647E-2</c:v>
                </c:pt>
                <c:pt idx="515">
                  <c:v>1.7690929846526163E-2</c:v>
                </c:pt>
                <c:pt idx="516">
                  <c:v>1.7352207389870491E-2</c:v>
                </c:pt>
                <c:pt idx="517">
                  <c:v>2.0633590167344385E-2</c:v>
                </c:pt>
                <c:pt idx="518">
                  <c:v>1.1632373819541761E-2</c:v>
                </c:pt>
                <c:pt idx="519">
                  <c:v>1.9055488001503921E-2</c:v>
                </c:pt>
                <c:pt idx="520">
                  <c:v>1.0042545421907616E-2</c:v>
                </c:pt>
                <c:pt idx="521">
                  <c:v>1.6991392993973748E-2</c:v>
                </c:pt>
                <c:pt idx="522">
                  <c:v>1.7293793577980329E-2</c:v>
                </c:pt>
                <c:pt idx="523">
                  <c:v>1.1428286283909954E-2</c:v>
                </c:pt>
                <c:pt idx="524">
                  <c:v>1.1870203401118381E-2</c:v>
                </c:pt>
                <c:pt idx="525">
                  <c:v>1.5051903755356489E-2</c:v>
                </c:pt>
                <c:pt idx="526">
                  <c:v>1.8528406425998185E-2</c:v>
                </c:pt>
                <c:pt idx="527">
                  <c:v>1.5056195034647663E-2</c:v>
                </c:pt>
                <c:pt idx="528">
                  <c:v>1.1029262026405796E-2</c:v>
                </c:pt>
                <c:pt idx="529">
                  <c:v>1.1648564569677756E-2</c:v>
                </c:pt>
                <c:pt idx="530">
                  <c:v>8.8511349433214159E-3</c:v>
                </c:pt>
                <c:pt idx="531">
                  <c:v>1.0660976249904027E-2</c:v>
                </c:pt>
                <c:pt idx="532">
                  <c:v>1.9202093022138867E-2</c:v>
                </c:pt>
                <c:pt idx="533">
                  <c:v>1.9225940538581236E-2</c:v>
                </c:pt>
                <c:pt idx="534">
                  <c:v>1.1679071329512935E-2</c:v>
                </c:pt>
                <c:pt idx="535">
                  <c:v>1.4190357887106514E-2</c:v>
                </c:pt>
                <c:pt idx="536">
                  <c:v>1.7257916387417967E-2</c:v>
                </c:pt>
                <c:pt idx="537">
                  <c:v>1.8612179462529785E-2</c:v>
                </c:pt>
                <c:pt idx="538">
                  <c:v>2.7428817062666547E-2</c:v>
                </c:pt>
                <c:pt idx="539">
                  <c:v>1.9417349566133245E-2</c:v>
                </c:pt>
                <c:pt idx="540">
                  <c:v>1.0474659588152472E-2</c:v>
                </c:pt>
                <c:pt idx="541">
                  <c:v>1.881859525461255E-2</c:v>
                </c:pt>
                <c:pt idx="542">
                  <c:v>1.4817867805333654E-2</c:v>
                </c:pt>
                <c:pt idx="543">
                  <c:v>8.0817874094530739E-3</c:v>
                </c:pt>
                <c:pt idx="544">
                  <c:v>1.3021194382239731E-2</c:v>
                </c:pt>
                <c:pt idx="545">
                  <c:v>1.1422241648932229E-2</c:v>
                </c:pt>
                <c:pt idx="546">
                  <c:v>1.5879353388829797E-2</c:v>
                </c:pt>
                <c:pt idx="547">
                  <c:v>1.2281216506633228E-2</c:v>
                </c:pt>
                <c:pt idx="548">
                  <c:v>1.6382687872207546E-2</c:v>
                </c:pt>
                <c:pt idx="549">
                  <c:v>1.5531657766135866E-2</c:v>
                </c:pt>
                <c:pt idx="550">
                  <c:v>1.4099710429487064E-2</c:v>
                </c:pt>
                <c:pt idx="551">
                  <c:v>1.8718628157591784E-2</c:v>
                </c:pt>
                <c:pt idx="552">
                  <c:v>1.3177919036392429E-2</c:v>
                </c:pt>
                <c:pt idx="553">
                  <c:v>1.271932013727772E-2</c:v>
                </c:pt>
                <c:pt idx="554">
                  <c:v>1.1108976617348018E-2</c:v>
                </c:pt>
                <c:pt idx="555">
                  <c:v>1.3905557149965317E-2</c:v>
                </c:pt>
                <c:pt idx="556">
                  <c:v>2.1696706627014353E-2</c:v>
                </c:pt>
                <c:pt idx="557">
                  <c:v>1.731657847579559E-2</c:v>
                </c:pt>
                <c:pt idx="558">
                  <c:v>1.5021921137932104E-2</c:v>
                </c:pt>
                <c:pt idx="559">
                  <c:v>1.7621851306565229E-2</c:v>
                </c:pt>
                <c:pt idx="560">
                  <c:v>1.961098975276232E-2</c:v>
                </c:pt>
                <c:pt idx="561">
                  <c:v>1.7226664805229251E-2</c:v>
                </c:pt>
                <c:pt idx="562">
                  <c:v>1.2102536746699429E-2</c:v>
                </c:pt>
                <c:pt idx="563">
                  <c:v>1.3868685751581801E-2</c:v>
                </c:pt>
                <c:pt idx="564">
                  <c:v>1.4310963697285338E-2</c:v>
                </c:pt>
                <c:pt idx="565">
                  <c:v>1.3824923392192684E-2</c:v>
                </c:pt>
                <c:pt idx="566">
                  <c:v>1.310971329699104E-2</c:v>
                </c:pt>
                <c:pt idx="567">
                  <c:v>1.1154848754618356E-2</c:v>
                </c:pt>
                <c:pt idx="568">
                  <c:v>8.5308283189992739E-3</c:v>
                </c:pt>
                <c:pt idx="569">
                  <c:v>1.2348557146726171E-2</c:v>
                </c:pt>
                <c:pt idx="570">
                  <c:v>1.8315236482673636E-2</c:v>
                </c:pt>
                <c:pt idx="571">
                  <c:v>1.5660020750348124E-2</c:v>
                </c:pt>
                <c:pt idx="572">
                  <c:v>1.1424623972905156E-2</c:v>
                </c:pt>
                <c:pt idx="573">
                  <c:v>1.8844956388326253E-2</c:v>
                </c:pt>
                <c:pt idx="574">
                  <c:v>1.4523789359141375E-2</c:v>
                </c:pt>
                <c:pt idx="575">
                  <c:v>1.9332448817630611E-2</c:v>
                </c:pt>
                <c:pt idx="576">
                  <c:v>1.760027356208814E-2</c:v>
                </c:pt>
                <c:pt idx="577">
                  <c:v>2.0414553245056963E-2</c:v>
                </c:pt>
                <c:pt idx="578">
                  <c:v>2.2345354015117096E-2</c:v>
                </c:pt>
                <c:pt idx="579">
                  <c:v>2.4136649275427736E-2</c:v>
                </c:pt>
                <c:pt idx="580">
                  <c:v>3.0511989209791771E-2</c:v>
                </c:pt>
                <c:pt idx="581">
                  <c:v>2.3910742351385794E-2</c:v>
                </c:pt>
                <c:pt idx="582">
                  <c:v>1.95512540151964E-2</c:v>
                </c:pt>
                <c:pt idx="583">
                  <c:v>1.9128129554907555E-2</c:v>
                </c:pt>
                <c:pt idx="584">
                  <c:v>2.3139070427094548E-2</c:v>
                </c:pt>
                <c:pt idx="585">
                  <c:v>2.1779484365701571E-2</c:v>
                </c:pt>
                <c:pt idx="586">
                  <c:v>2.1503545339723061E-2</c:v>
                </c:pt>
                <c:pt idx="587">
                  <c:v>2.5844231095042223E-2</c:v>
                </c:pt>
                <c:pt idx="588">
                  <c:v>1.5811336341928495E-2</c:v>
                </c:pt>
                <c:pt idx="589">
                  <c:v>2.158297745351408E-2</c:v>
                </c:pt>
                <c:pt idx="590">
                  <c:v>1.7429097178495678E-2</c:v>
                </c:pt>
                <c:pt idx="591">
                  <c:v>1.9735437728964186E-2</c:v>
                </c:pt>
                <c:pt idx="592">
                  <c:v>3.1080846968331171E-2</c:v>
                </c:pt>
                <c:pt idx="593">
                  <c:v>2.3076227412430008E-2</c:v>
                </c:pt>
                <c:pt idx="594">
                  <c:v>1.9660161162875684E-2</c:v>
                </c:pt>
                <c:pt idx="595">
                  <c:v>1.8425998518149196E-2</c:v>
                </c:pt>
                <c:pt idx="596">
                  <c:v>2.0007064516400441E-2</c:v>
                </c:pt>
                <c:pt idx="597">
                  <c:v>3.0546950543876884E-2</c:v>
                </c:pt>
                <c:pt idx="598">
                  <c:v>2.4065656263683149E-2</c:v>
                </c:pt>
                <c:pt idx="599">
                  <c:v>3.5868317097904681E-2</c:v>
                </c:pt>
                <c:pt idx="600">
                  <c:v>2.6931323065947876E-2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C0-4C80-ADB3-243E6C4802AA}"/>
            </c:ext>
          </c:extLst>
        </c:ser>
        <c:ser>
          <c:idx val="2"/>
          <c:order val="2"/>
          <c:tx>
            <c:strRef>
              <c:f>'OR2-22_Air_Measurements'!$AF$1</c:f>
              <c:strCache>
                <c:ptCount val="1"/>
                <c:pt idx="0">
                  <c:v>OR2-22_3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'OR2-22_Air_Measurements'!$AF$3:$AF$603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'OR2-22_Air_Measurements'!$AG$3:$AG$603</c:f>
              <c:numCache>
                <c:formatCode>General</c:formatCode>
                <c:ptCount val="601"/>
                <c:pt idx="0">
                  <c:v>100</c:v>
                </c:pt>
                <c:pt idx="1">
                  <c:v>100.10462667590876</c:v>
                </c:pt>
                <c:pt idx="2">
                  <c:v>100.08613487277665</c:v>
                </c:pt>
                <c:pt idx="3">
                  <c:v>100.01866145383551</c:v>
                </c:pt>
                <c:pt idx="4">
                  <c:v>100.15591740913375</c:v>
                </c:pt>
                <c:pt idx="5">
                  <c:v>99.912998034609274</c:v>
                </c:pt>
                <c:pt idx="6">
                  <c:v>100.19880105005387</c:v>
                </c:pt>
                <c:pt idx="7">
                  <c:v>100.2132118476403</c:v>
                </c:pt>
                <c:pt idx="8">
                  <c:v>100.05467429685999</c:v>
                </c:pt>
                <c:pt idx="9">
                  <c:v>100.1332974594755</c:v>
                </c:pt>
                <c:pt idx="10">
                  <c:v>100.09281718087166</c:v>
                </c:pt>
                <c:pt idx="11">
                  <c:v>100.22499306550125</c:v>
                </c:pt>
                <c:pt idx="12">
                  <c:v>100.02741726091898</c:v>
                </c:pt>
                <c:pt idx="13">
                  <c:v>100.01271430290625</c:v>
                </c:pt>
                <c:pt idx="14">
                  <c:v>100.08454204872216</c:v>
                </c:pt>
                <c:pt idx="15">
                  <c:v>100.00217716961416</c:v>
                </c:pt>
                <c:pt idx="16">
                  <c:v>99.996032090805372</c:v>
                </c:pt>
                <c:pt idx="17">
                  <c:v>100.12455107811741</c:v>
                </c:pt>
                <c:pt idx="18">
                  <c:v>100.16037541898773</c:v>
                </c:pt>
                <c:pt idx="19">
                  <c:v>100.03680454218902</c:v>
                </c:pt>
                <c:pt idx="20">
                  <c:v>99.914675677838687</c:v>
                </c:pt>
                <c:pt idx="21">
                  <c:v>99.780737330804769</c:v>
                </c:pt>
                <c:pt idx="22">
                  <c:v>99.936994028991734</c:v>
                </c:pt>
                <c:pt idx="23">
                  <c:v>99.864629053889573</c:v>
                </c:pt>
                <c:pt idx="24">
                  <c:v>99.720398617716469</c:v>
                </c:pt>
                <c:pt idx="25">
                  <c:v>99.612539177425319</c:v>
                </c:pt>
                <c:pt idx="26">
                  <c:v>99.49493431536014</c:v>
                </c:pt>
                <c:pt idx="27">
                  <c:v>99.442983843125958</c:v>
                </c:pt>
                <c:pt idx="28">
                  <c:v>99.356632191019031</c:v>
                </c:pt>
                <c:pt idx="29">
                  <c:v>99.372051454746781</c:v>
                </c:pt>
                <c:pt idx="30">
                  <c:v>99.158434350329102</c:v>
                </c:pt>
                <c:pt idx="31">
                  <c:v>99.018332060682113</c:v>
                </c:pt>
                <c:pt idx="32">
                  <c:v>99.003148415381901</c:v>
                </c:pt>
                <c:pt idx="33">
                  <c:v>98.845119816711687</c:v>
                </c:pt>
                <c:pt idx="34">
                  <c:v>98.632388656358856</c:v>
                </c:pt>
                <c:pt idx="35">
                  <c:v>98.484454206594805</c:v>
                </c:pt>
                <c:pt idx="36">
                  <c:v>98.309668002374153</c:v>
                </c:pt>
                <c:pt idx="37">
                  <c:v>98.227029801937078</c:v>
                </c:pt>
                <c:pt idx="38">
                  <c:v>98.021094046030356</c:v>
                </c:pt>
                <c:pt idx="39">
                  <c:v>97.985052925829748</c:v>
                </c:pt>
                <c:pt idx="40">
                  <c:v>97.784442284744614</c:v>
                </c:pt>
                <c:pt idx="41">
                  <c:v>97.783829662008813</c:v>
                </c:pt>
                <c:pt idx="42">
                  <c:v>97.940774388734653</c:v>
                </c:pt>
                <c:pt idx="43">
                  <c:v>97.952263433815787</c:v>
                </c:pt>
                <c:pt idx="44">
                  <c:v>97.881981383427458</c:v>
                </c:pt>
                <c:pt idx="45">
                  <c:v>98.064137911928469</c:v>
                </c:pt>
                <c:pt idx="46">
                  <c:v>98.114401327561367</c:v>
                </c:pt>
                <c:pt idx="47">
                  <c:v>98.238707349172344</c:v>
                </c:pt>
                <c:pt idx="48">
                  <c:v>98.355218925921278</c:v>
                </c:pt>
                <c:pt idx="49">
                  <c:v>98.496668983116308</c:v>
                </c:pt>
                <c:pt idx="50">
                  <c:v>98.559891733454862</c:v>
                </c:pt>
                <c:pt idx="51">
                  <c:v>98.628430160536112</c:v>
                </c:pt>
                <c:pt idx="52">
                  <c:v>98.628345341361154</c:v>
                </c:pt>
                <c:pt idx="53">
                  <c:v>98.726704404031196</c:v>
                </c:pt>
                <c:pt idx="54">
                  <c:v>98.831038907160135</c:v>
                </c:pt>
                <c:pt idx="55">
                  <c:v>98.865270423975986</c:v>
                </c:pt>
                <c:pt idx="56">
                  <c:v>98.878342867386223</c:v>
                </c:pt>
                <c:pt idx="57">
                  <c:v>98.970896140300681</c:v>
                </c:pt>
                <c:pt idx="58">
                  <c:v>98.960368445087482</c:v>
                </c:pt>
                <c:pt idx="59">
                  <c:v>99.037766362231409</c:v>
                </c:pt>
                <c:pt idx="60">
                  <c:v>99.008322730950894</c:v>
                </c:pt>
                <c:pt idx="61">
                  <c:v>99.111290602727493</c:v>
                </c:pt>
                <c:pt idx="62">
                  <c:v>99.04841657952106</c:v>
                </c:pt>
                <c:pt idx="63">
                  <c:v>99.118463011481865</c:v>
                </c:pt>
                <c:pt idx="64">
                  <c:v>99.107473492785473</c:v>
                </c:pt>
                <c:pt idx="65">
                  <c:v>99.086286142203704</c:v>
                </c:pt>
                <c:pt idx="66">
                  <c:v>99.050216757180451</c:v>
                </c:pt>
                <c:pt idx="67">
                  <c:v>99.052874601728561</c:v>
                </c:pt>
                <c:pt idx="68">
                  <c:v>99.069198660971921</c:v>
                </c:pt>
                <c:pt idx="69">
                  <c:v>98.981150514184833</c:v>
                </c:pt>
                <c:pt idx="70">
                  <c:v>98.885656649667794</c:v>
                </c:pt>
                <c:pt idx="71">
                  <c:v>98.767674783294353</c:v>
                </c:pt>
                <c:pt idx="72">
                  <c:v>98.690229737523538</c:v>
                </c:pt>
                <c:pt idx="73">
                  <c:v>98.490684116932016</c:v>
                </c:pt>
                <c:pt idx="74">
                  <c:v>98.299423054215382</c:v>
                </c:pt>
                <c:pt idx="75">
                  <c:v>98.108114862871858</c:v>
                </c:pt>
                <c:pt idx="76">
                  <c:v>97.680145484517212</c:v>
                </c:pt>
                <c:pt idx="77">
                  <c:v>97.202459357894796</c:v>
                </c:pt>
                <c:pt idx="78">
                  <c:v>96.638449856341609</c:v>
                </c:pt>
                <c:pt idx="79">
                  <c:v>95.867656357718374</c:v>
                </c:pt>
                <c:pt idx="80">
                  <c:v>95.161084649849641</c:v>
                </c:pt>
                <c:pt idx="81">
                  <c:v>94.306220351712824</c:v>
                </c:pt>
                <c:pt idx="82">
                  <c:v>93.787695793629069</c:v>
                </c:pt>
                <c:pt idx="83">
                  <c:v>93.363986509602384</c:v>
                </c:pt>
                <c:pt idx="84">
                  <c:v>93.084177773713961</c:v>
                </c:pt>
                <c:pt idx="85">
                  <c:v>93.12653362342671</c:v>
                </c:pt>
                <c:pt idx="86">
                  <c:v>93.419754091778614</c:v>
                </c:pt>
                <c:pt idx="87">
                  <c:v>93.831531358691734</c:v>
                </c:pt>
                <c:pt idx="88">
                  <c:v>94.246258642932787</c:v>
                </c:pt>
                <c:pt idx="89">
                  <c:v>94.757799294416287</c:v>
                </c:pt>
                <c:pt idx="90">
                  <c:v>95.310743859116513</c:v>
                </c:pt>
                <c:pt idx="91">
                  <c:v>95.689137862730632</c:v>
                </c:pt>
                <c:pt idx="92">
                  <c:v>96.127248506264849</c:v>
                </c:pt>
                <c:pt idx="93">
                  <c:v>96.460798453967982</c:v>
                </c:pt>
                <c:pt idx="94">
                  <c:v>96.785536052588824</c:v>
                </c:pt>
                <c:pt idx="95">
                  <c:v>97.024176481334592</c:v>
                </c:pt>
                <c:pt idx="96">
                  <c:v>97.261535110256446</c:v>
                </c:pt>
                <c:pt idx="97">
                  <c:v>97.413955847050644</c:v>
                </c:pt>
                <c:pt idx="98">
                  <c:v>97.575697885037201</c:v>
                </c:pt>
                <c:pt idx="99">
                  <c:v>97.703472301811587</c:v>
                </c:pt>
                <c:pt idx="100">
                  <c:v>97.791228275818852</c:v>
                </c:pt>
                <c:pt idx="101">
                  <c:v>97.860435879988188</c:v>
                </c:pt>
                <c:pt idx="102">
                  <c:v>97.885185870633677</c:v>
                </c:pt>
                <c:pt idx="103">
                  <c:v>98.058925905811464</c:v>
                </c:pt>
                <c:pt idx="104">
                  <c:v>97.972348061002407</c:v>
                </c:pt>
                <c:pt idx="105">
                  <c:v>98.018417350031484</c:v>
                </c:pt>
                <c:pt idx="106">
                  <c:v>98.08169665472235</c:v>
                </c:pt>
                <c:pt idx="107">
                  <c:v>98.079792806437268</c:v>
                </c:pt>
                <c:pt idx="108">
                  <c:v>97.999944398350138</c:v>
                </c:pt>
                <c:pt idx="109">
                  <c:v>98.066390487345672</c:v>
                </c:pt>
                <c:pt idx="110">
                  <c:v>98.046852502817188</c:v>
                </c:pt>
                <c:pt idx="111">
                  <c:v>97.999755896196007</c:v>
                </c:pt>
                <c:pt idx="112">
                  <c:v>98.032375737506598</c:v>
                </c:pt>
                <c:pt idx="113">
                  <c:v>98.015269404824053</c:v>
                </c:pt>
                <c:pt idx="114">
                  <c:v>97.965891957963038</c:v>
                </c:pt>
                <c:pt idx="115">
                  <c:v>98.007446682785854</c:v>
                </c:pt>
                <c:pt idx="116">
                  <c:v>97.826637909479388</c:v>
                </c:pt>
                <c:pt idx="117">
                  <c:v>97.931632163971045</c:v>
                </c:pt>
                <c:pt idx="118">
                  <c:v>97.890247089851584</c:v>
                </c:pt>
                <c:pt idx="119">
                  <c:v>97.880633603525894</c:v>
                </c:pt>
                <c:pt idx="120">
                  <c:v>97.857928834692686</c:v>
                </c:pt>
                <c:pt idx="121">
                  <c:v>97.802104698164172</c:v>
                </c:pt>
                <c:pt idx="122">
                  <c:v>97.729456963654059</c:v>
                </c:pt>
                <c:pt idx="123">
                  <c:v>97.726195922095528</c:v>
                </c:pt>
                <c:pt idx="124">
                  <c:v>97.697412042177731</c:v>
                </c:pt>
                <c:pt idx="125">
                  <c:v>97.665037245020059</c:v>
                </c:pt>
                <c:pt idx="126">
                  <c:v>97.512192387644205</c:v>
                </c:pt>
                <c:pt idx="127">
                  <c:v>97.541532348299015</c:v>
                </c:pt>
                <c:pt idx="128">
                  <c:v>97.424587225243044</c:v>
                </c:pt>
                <c:pt idx="129">
                  <c:v>97.439346737608062</c:v>
                </c:pt>
                <c:pt idx="130">
                  <c:v>97.306039864760706</c:v>
                </c:pt>
                <c:pt idx="131">
                  <c:v>97.199829790522841</c:v>
                </c:pt>
                <c:pt idx="132">
                  <c:v>97.176748017381385</c:v>
                </c:pt>
                <c:pt idx="133">
                  <c:v>97.187718696980525</c:v>
                </c:pt>
                <c:pt idx="134">
                  <c:v>97.026193425970746</c:v>
                </c:pt>
                <c:pt idx="135">
                  <c:v>96.992546254714554</c:v>
                </c:pt>
                <c:pt idx="136">
                  <c:v>96.894978891209078</c:v>
                </c:pt>
                <c:pt idx="137">
                  <c:v>96.841972824206664</c:v>
                </c:pt>
                <c:pt idx="138">
                  <c:v>96.850427020431411</c:v>
                </c:pt>
                <c:pt idx="139">
                  <c:v>96.737383851199411</c:v>
                </c:pt>
                <c:pt idx="140">
                  <c:v>96.604519938030961</c:v>
                </c:pt>
                <c:pt idx="141">
                  <c:v>96.550684468962473</c:v>
                </c:pt>
                <c:pt idx="142">
                  <c:v>96.37794348655413</c:v>
                </c:pt>
                <c:pt idx="143">
                  <c:v>96.384107416813677</c:v>
                </c:pt>
                <c:pt idx="144">
                  <c:v>96.244240757947736</c:v>
                </c:pt>
                <c:pt idx="145">
                  <c:v>96.085608962267088</c:v>
                </c:pt>
                <c:pt idx="146">
                  <c:v>95.985232954960907</c:v>
                </c:pt>
                <c:pt idx="147">
                  <c:v>96.018361748381622</c:v>
                </c:pt>
                <c:pt idx="148">
                  <c:v>95.854885512813354</c:v>
                </c:pt>
                <c:pt idx="149">
                  <c:v>95.73695076271332</c:v>
                </c:pt>
                <c:pt idx="150">
                  <c:v>95.671466023585708</c:v>
                </c:pt>
                <c:pt idx="151">
                  <c:v>95.599129325659675</c:v>
                </c:pt>
                <c:pt idx="152">
                  <c:v>95.413749446148159</c:v>
                </c:pt>
                <c:pt idx="153">
                  <c:v>95.374277633685651</c:v>
                </c:pt>
                <c:pt idx="154">
                  <c:v>95.259801865377156</c:v>
                </c:pt>
                <c:pt idx="155">
                  <c:v>95.174298466787079</c:v>
                </c:pt>
                <c:pt idx="156">
                  <c:v>95.075826307765979</c:v>
                </c:pt>
                <c:pt idx="157">
                  <c:v>95.028126491780881</c:v>
                </c:pt>
                <c:pt idx="158">
                  <c:v>94.926544090453859</c:v>
                </c:pt>
                <c:pt idx="159">
                  <c:v>94.840390366226458</c:v>
                </c:pt>
                <c:pt idx="160">
                  <c:v>94.793444558857885</c:v>
                </c:pt>
                <c:pt idx="161">
                  <c:v>94.699929923721967</c:v>
                </c:pt>
                <c:pt idx="162">
                  <c:v>94.592862182595397</c:v>
                </c:pt>
                <c:pt idx="163">
                  <c:v>94.514125923628782</c:v>
                </c:pt>
                <c:pt idx="164">
                  <c:v>94.364494979184528</c:v>
                </c:pt>
                <c:pt idx="165">
                  <c:v>94.260980452396296</c:v>
                </c:pt>
                <c:pt idx="166">
                  <c:v>94.155166233917456</c:v>
                </c:pt>
                <c:pt idx="167">
                  <c:v>94.085232898307737</c:v>
                </c:pt>
                <c:pt idx="168">
                  <c:v>93.989079282428008</c:v>
                </c:pt>
                <c:pt idx="169">
                  <c:v>93.88686540691441</c:v>
                </c:pt>
                <c:pt idx="170">
                  <c:v>93.778242532281354</c:v>
                </c:pt>
                <c:pt idx="171">
                  <c:v>93.626622920377116</c:v>
                </c:pt>
                <c:pt idx="172">
                  <c:v>93.543390948655002</c:v>
                </c:pt>
                <c:pt idx="173">
                  <c:v>93.447454099752022</c:v>
                </c:pt>
                <c:pt idx="174">
                  <c:v>93.280603726274165</c:v>
                </c:pt>
                <c:pt idx="175">
                  <c:v>93.178917654321467</c:v>
                </c:pt>
                <c:pt idx="176">
                  <c:v>93.112462127247028</c:v>
                </c:pt>
                <c:pt idx="177">
                  <c:v>93.006638483042806</c:v>
                </c:pt>
                <c:pt idx="178">
                  <c:v>92.929938020163135</c:v>
                </c:pt>
                <c:pt idx="179">
                  <c:v>92.726650683079114</c:v>
                </c:pt>
                <c:pt idx="180">
                  <c:v>92.629017339495988</c:v>
                </c:pt>
                <c:pt idx="181">
                  <c:v>92.500479500733192</c:v>
                </c:pt>
                <c:pt idx="182">
                  <c:v>92.451507310649575</c:v>
                </c:pt>
                <c:pt idx="183">
                  <c:v>92.277559934220392</c:v>
                </c:pt>
                <c:pt idx="184">
                  <c:v>92.07724146591508</c:v>
                </c:pt>
                <c:pt idx="185">
                  <c:v>91.910843490195035</c:v>
                </c:pt>
                <c:pt idx="186">
                  <c:v>91.721467411959225</c:v>
                </c:pt>
                <c:pt idx="187">
                  <c:v>91.498001202788288</c:v>
                </c:pt>
                <c:pt idx="188">
                  <c:v>91.25085944919087</c:v>
                </c:pt>
                <c:pt idx="189">
                  <c:v>91.072849893959713</c:v>
                </c:pt>
                <c:pt idx="190">
                  <c:v>90.894670700378725</c:v>
                </c:pt>
                <c:pt idx="191">
                  <c:v>90.749120773833681</c:v>
                </c:pt>
                <c:pt idx="192">
                  <c:v>90.698631165498639</c:v>
                </c:pt>
                <c:pt idx="193">
                  <c:v>90.68493667362722</c:v>
                </c:pt>
                <c:pt idx="194">
                  <c:v>90.61259054997582</c:v>
                </c:pt>
                <c:pt idx="195">
                  <c:v>90.609829034802033</c:v>
                </c:pt>
                <c:pt idx="196">
                  <c:v>90.633598824128839</c:v>
                </c:pt>
                <c:pt idx="197">
                  <c:v>90.619932609433562</c:v>
                </c:pt>
                <c:pt idx="198">
                  <c:v>90.58542775893514</c:v>
                </c:pt>
                <c:pt idx="199">
                  <c:v>90.59776505753311</c:v>
                </c:pt>
                <c:pt idx="200">
                  <c:v>90.556200906984913</c:v>
                </c:pt>
                <c:pt idx="201">
                  <c:v>90.511780984009093</c:v>
                </c:pt>
                <c:pt idx="202">
                  <c:v>90.448888109351898</c:v>
                </c:pt>
                <c:pt idx="203">
                  <c:v>90.407050637474626</c:v>
                </c:pt>
                <c:pt idx="204">
                  <c:v>90.400566257259115</c:v>
                </c:pt>
                <c:pt idx="205">
                  <c:v>90.335194614482575</c:v>
                </c:pt>
                <c:pt idx="206">
                  <c:v>90.302932913675974</c:v>
                </c:pt>
                <c:pt idx="207">
                  <c:v>90.25757050463649</c:v>
                </c:pt>
                <c:pt idx="208">
                  <c:v>90.200841560238842</c:v>
                </c:pt>
                <c:pt idx="209">
                  <c:v>90.203047007029127</c:v>
                </c:pt>
                <c:pt idx="210">
                  <c:v>90.15575247252842</c:v>
                </c:pt>
                <c:pt idx="211">
                  <c:v>90.080767343426189</c:v>
                </c:pt>
                <c:pt idx="212">
                  <c:v>90.084150919414682</c:v>
                </c:pt>
                <c:pt idx="213">
                  <c:v>90.055602657924396</c:v>
                </c:pt>
                <c:pt idx="214">
                  <c:v>89.99875119145031</c:v>
                </c:pt>
                <c:pt idx="215">
                  <c:v>89.942766829943807</c:v>
                </c:pt>
                <c:pt idx="216">
                  <c:v>89.844285232843802</c:v>
                </c:pt>
                <c:pt idx="217">
                  <c:v>89.863267148988783</c:v>
                </c:pt>
                <c:pt idx="218">
                  <c:v>89.861843975637683</c:v>
                </c:pt>
                <c:pt idx="219">
                  <c:v>89.797763546056899</c:v>
                </c:pt>
                <c:pt idx="220">
                  <c:v>89.828762298490375</c:v>
                </c:pt>
                <c:pt idx="221">
                  <c:v>89.785718432592262</c:v>
                </c:pt>
                <c:pt idx="222">
                  <c:v>89.678235984255878</c:v>
                </c:pt>
                <c:pt idx="223">
                  <c:v>89.659763032574517</c:v>
                </c:pt>
                <c:pt idx="224">
                  <c:v>89.63812328423495</c:v>
                </c:pt>
                <c:pt idx="225">
                  <c:v>89.599443170936993</c:v>
                </c:pt>
                <c:pt idx="226">
                  <c:v>89.563383211639106</c:v>
                </c:pt>
                <c:pt idx="227">
                  <c:v>89.543072391750343</c:v>
                </c:pt>
                <c:pt idx="228">
                  <c:v>89.463044907234476</c:v>
                </c:pt>
                <c:pt idx="229">
                  <c:v>89.467945889120884</c:v>
                </c:pt>
                <c:pt idx="230">
                  <c:v>89.381688494267792</c:v>
                </c:pt>
                <c:pt idx="231">
                  <c:v>89.332961360690604</c:v>
                </c:pt>
                <c:pt idx="232">
                  <c:v>89.334092361261867</c:v>
                </c:pt>
                <c:pt idx="233">
                  <c:v>89.293329335603602</c:v>
                </c:pt>
                <c:pt idx="234">
                  <c:v>89.27414950393262</c:v>
                </c:pt>
                <c:pt idx="235">
                  <c:v>89.240549461303331</c:v>
                </c:pt>
                <c:pt idx="236">
                  <c:v>89.160710478941581</c:v>
                </c:pt>
                <c:pt idx="237">
                  <c:v>89.13627151252669</c:v>
                </c:pt>
                <c:pt idx="238">
                  <c:v>89.12954207580475</c:v>
                </c:pt>
                <c:pt idx="239">
                  <c:v>89.092341690210205</c:v>
                </c:pt>
                <c:pt idx="240">
                  <c:v>89.077129780087361</c:v>
                </c:pt>
                <c:pt idx="241">
                  <c:v>89.027460148093013</c:v>
                </c:pt>
                <c:pt idx="242">
                  <c:v>88.966527663719674</c:v>
                </c:pt>
                <c:pt idx="243">
                  <c:v>88.989543456783451</c:v>
                </c:pt>
                <c:pt idx="244">
                  <c:v>88.955330791418376</c:v>
                </c:pt>
                <c:pt idx="245">
                  <c:v>88.981796128194816</c:v>
                </c:pt>
                <c:pt idx="246">
                  <c:v>88.955038618638554</c:v>
                </c:pt>
                <c:pt idx="247">
                  <c:v>88.935246164231756</c:v>
                </c:pt>
                <c:pt idx="248">
                  <c:v>88.949383628135607</c:v>
                </c:pt>
                <c:pt idx="249">
                  <c:v>88.881438972339396</c:v>
                </c:pt>
                <c:pt idx="250">
                  <c:v>88.863116819910644</c:v>
                </c:pt>
                <c:pt idx="251">
                  <c:v>88.861165842998645</c:v>
                </c:pt>
                <c:pt idx="252">
                  <c:v>88.854229065025336</c:v>
                </c:pt>
                <c:pt idx="253">
                  <c:v>88.862080064239663</c:v>
                </c:pt>
                <c:pt idx="254">
                  <c:v>88.844398811722854</c:v>
                </c:pt>
                <c:pt idx="255">
                  <c:v>88.871128044102974</c:v>
                </c:pt>
                <c:pt idx="256">
                  <c:v>88.831439464663688</c:v>
                </c:pt>
                <c:pt idx="257">
                  <c:v>88.854841687761123</c:v>
                </c:pt>
                <c:pt idx="258">
                  <c:v>88.837462021396007</c:v>
                </c:pt>
                <c:pt idx="259">
                  <c:v>88.819846748956877</c:v>
                </c:pt>
                <c:pt idx="260">
                  <c:v>88.794484135575573</c:v>
                </c:pt>
                <c:pt idx="261">
                  <c:v>88.797415301452745</c:v>
                </c:pt>
                <c:pt idx="262">
                  <c:v>88.80541709991968</c:v>
                </c:pt>
                <c:pt idx="263">
                  <c:v>88.773994226904549</c:v>
                </c:pt>
                <c:pt idx="264">
                  <c:v>88.741044509912598</c:v>
                </c:pt>
                <c:pt idx="265">
                  <c:v>88.710988255896268</c:v>
                </c:pt>
                <c:pt idx="266">
                  <c:v>88.672930191059507</c:v>
                </c:pt>
                <c:pt idx="267">
                  <c:v>88.622506562802144</c:v>
                </c:pt>
                <c:pt idx="268">
                  <c:v>88.641629840120828</c:v>
                </c:pt>
                <c:pt idx="269">
                  <c:v>88.643731616285422</c:v>
                </c:pt>
                <c:pt idx="270">
                  <c:v>88.648057678337551</c:v>
                </c:pt>
                <c:pt idx="271">
                  <c:v>88.648623184799945</c:v>
                </c:pt>
                <c:pt idx="272">
                  <c:v>88.627520653393134</c:v>
                </c:pt>
                <c:pt idx="273">
                  <c:v>88.607068447623632</c:v>
                </c:pt>
                <c:pt idx="274">
                  <c:v>88.611017517720995</c:v>
                </c:pt>
                <c:pt idx="275">
                  <c:v>88.606267335087196</c:v>
                </c:pt>
                <c:pt idx="276">
                  <c:v>88.579349600552959</c:v>
                </c:pt>
                <c:pt idx="277">
                  <c:v>88.595061037060518</c:v>
                </c:pt>
                <c:pt idx="278">
                  <c:v>88.566889779878522</c:v>
                </c:pt>
                <c:pt idx="279">
                  <c:v>88.523723379550432</c:v>
                </c:pt>
                <c:pt idx="280">
                  <c:v>88.528087144504113</c:v>
                </c:pt>
                <c:pt idx="281">
                  <c:v>88.498671790399754</c:v>
                </c:pt>
                <c:pt idx="282">
                  <c:v>88.467833262944268</c:v>
                </c:pt>
                <c:pt idx="283">
                  <c:v>88.451471500799357</c:v>
                </c:pt>
                <c:pt idx="284">
                  <c:v>88.408050630592982</c:v>
                </c:pt>
                <c:pt idx="285">
                  <c:v>88.376769131105064</c:v>
                </c:pt>
                <c:pt idx="286">
                  <c:v>88.339559319785138</c:v>
                </c:pt>
                <c:pt idx="287">
                  <c:v>88.325949647088649</c:v>
                </c:pt>
                <c:pt idx="288">
                  <c:v>88.275224420326069</c:v>
                </c:pt>
                <c:pt idx="289">
                  <c:v>88.259409313192805</c:v>
                </c:pt>
                <c:pt idx="290">
                  <c:v>88.220276802137036</c:v>
                </c:pt>
                <c:pt idx="291">
                  <c:v>88.17453738878929</c:v>
                </c:pt>
                <c:pt idx="292">
                  <c:v>88.111672791308266</c:v>
                </c:pt>
                <c:pt idx="293">
                  <c:v>88.065631779455302</c:v>
                </c:pt>
                <c:pt idx="294">
                  <c:v>88.041579230720544</c:v>
                </c:pt>
                <c:pt idx="295">
                  <c:v>88.009081911486405</c:v>
                </c:pt>
                <c:pt idx="296">
                  <c:v>87.965397145676349</c:v>
                </c:pt>
                <c:pt idx="297">
                  <c:v>87.909742647497694</c:v>
                </c:pt>
                <c:pt idx="298">
                  <c:v>87.852099481859042</c:v>
                </c:pt>
                <c:pt idx="299">
                  <c:v>87.78267509835942</c:v>
                </c:pt>
                <c:pt idx="300">
                  <c:v>87.72377842242652</c:v>
                </c:pt>
                <c:pt idx="301">
                  <c:v>87.665032533392704</c:v>
                </c:pt>
                <c:pt idx="302">
                  <c:v>87.623713439350936</c:v>
                </c:pt>
                <c:pt idx="303">
                  <c:v>87.562366260121323</c:v>
                </c:pt>
                <c:pt idx="304">
                  <c:v>87.473733767774561</c:v>
                </c:pt>
                <c:pt idx="305">
                  <c:v>87.406863558197358</c:v>
                </c:pt>
                <c:pt idx="306">
                  <c:v>87.332029228347722</c:v>
                </c:pt>
                <c:pt idx="307">
                  <c:v>87.236035837445968</c:v>
                </c:pt>
                <c:pt idx="308">
                  <c:v>87.155235505216297</c:v>
                </c:pt>
                <c:pt idx="309">
                  <c:v>87.068836736835991</c:v>
                </c:pt>
                <c:pt idx="310">
                  <c:v>86.981910177248309</c:v>
                </c:pt>
                <c:pt idx="311">
                  <c:v>86.902174865512251</c:v>
                </c:pt>
                <c:pt idx="312">
                  <c:v>86.792072275529307</c:v>
                </c:pt>
                <c:pt idx="313">
                  <c:v>86.713967490749255</c:v>
                </c:pt>
                <c:pt idx="314">
                  <c:v>86.594487045221641</c:v>
                </c:pt>
                <c:pt idx="315">
                  <c:v>86.508550112678023</c:v>
                </c:pt>
                <c:pt idx="316">
                  <c:v>86.422179609120363</c:v>
                </c:pt>
                <c:pt idx="317">
                  <c:v>86.311426705853577</c:v>
                </c:pt>
                <c:pt idx="318">
                  <c:v>86.213991290149934</c:v>
                </c:pt>
                <c:pt idx="319">
                  <c:v>86.096706865687224</c:v>
                </c:pt>
                <c:pt idx="320">
                  <c:v>85.988753180495777</c:v>
                </c:pt>
                <c:pt idx="321">
                  <c:v>85.872401828724833</c:v>
                </c:pt>
                <c:pt idx="322">
                  <c:v>85.761422720402393</c:v>
                </c:pt>
                <c:pt idx="323">
                  <c:v>85.667304900609579</c:v>
                </c:pt>
                <c:pt idx="324">
                  <c:v>85.549558652663677</c:v>
                </c:pt>
                <c:pt idx="325">
                  <c:v>85.430879344379491</c:v>
                </c:pt>
                <c:pt idx="326">
                  <c:v>85.321370525681587</c:v>
                </c:pt>
                <c:pt idx="327">
                  <c:v>85.238873698771727</c:v>
                </c:pt>
                <c:pt idx="328">
                  <c:v>85.11645267399507</c:v>
                </c:pt>
                <c:pt idx="329">
                  <c:v>85.024417766562564</c:v>
                </c:pt>
                <c:pt idx="330">
                  <c:v>84.904041951244722</c:v>
                </c:pt>
                <c:pt idx="331">
                  <c:v>84.802779999873664</c:v>
                </c:pt>
                <c:pt idx="332">
                  <c:v>84.715005174415637</c:v>
                </c:pt>
                <c:pt idx="333">
                  <c:v>84.599143935657551</c:v>
                </c:pt>
                <c:pt idx="334">
                  <c:v>84.484479652841415</c:v>
                </c:pt>
                <c:pt idx="335">
                  <c:v>84.367675915666169</c:v>
                </c:pt>
                <c:pt idx="336">
                  <c:v>84.238827040319265</c:v>
                </c:pt>
                <c:pt idx="337">
                  <c:v>84.059545123343113</c:v>
                </c:pt>
                <c:pt idx="338">
                  <c:v>83.939602866685817</c:v>
                </c:pt>
                <c:pt idx="339">
                  <c:v>83.805692784474516</c:v>
                </c:pt>
                <c:pt idx="340">
                  <c:v>83.679068207368672</c:v>
                </c:pt>
                <c:pt idx="341">
                  <c:v>83.552471919792495</c:v>
                </c:pt>
                <c:pt idx="342">
                  <c:v>83.393095541220703</c:v>
                </c:pt>
                <c:pt idx="343">
                  <c:v>83.245255348710458</c:v>
                </c:pt>
                <c:pt idx="344">
                  <c:v>83.093089094148084</c:v>
                </c:pt>
                <c:pt idx="345">
                  <c:v>82.952261073060711</c:v>
                </c:pt>
                <c:pt idx="346">
                  <c:v>82.737720321676633</c:v>
                </c:pt>
                <c:pt idx="347">
                  <c:v>82.551774935702696</c:v>
                </c:pt>
                <c:pt idx="348">
                  <c:v>82.37259668935225</c:v>
                </c:pt>
                <c:pt idx="349">
                  <c:v>82.187320492819921</c:v>
                </c:pt>
                <c:pt idx="350">
                  <c:v>82.019508769474143</c:v>
                </c:pt>
                <c:pt idx="351">
                  <c:v>81.815684203103899</c:v>
                </c:pt>
                <c:pt idx="352">
                  <c:v>81.59372598645902</c:v>
                </c:pt>
                <c:pt idx="353">
                  <c:v>81.382644192159447</c:v>
                </c:pt>
                <c:pt idx="354">
                  <c:v>81.193503744704685</c:v>
                </c:pt>
                <c:pt idx="355">
                  <c:v>81.003590449536134</c:v>
                </c:pt>
                <c:pt idx="356">
                  <c:v>80.783385281923728</c:v>
                </c:pt>
                <c:pt idx="357">
                  <c:v>80.565187620868585</c:v>
                </c:pt>
                <c:pt idx="358">
                  <c:v>80.314323002229443</c:v>
                </c:pt>
                <c:pt idx="359">
                  <c:v>80.163042691731917</c:v>
                </c:pt>
                <c:pt idx="360">
                  <c:v>79.946984509742904</c:v>
                </c:pt>
                <c:pt idx="361">
                  <c:v>79.735356060431712</c:v>
                </c:pt>
                <c:pt idx="362">
                  <c:v>79.508685351701047</c:v>
                </c:pt>
                <c:pt idx="363">
                  <c:v>79.26309871925659</c:v>
                </c:pt>
                <c:pt idx="364">
                  <c:v>79.027469568876995</c:v>
                </c:pt>
                <c:pt idx="365">
                  <c:v>78.81471483803395</c:v>
                </c:pt>
                <c:pt idx="366">
                  <c:v>78.611328537010195</c:v>
                </c:pt>
                <c:pt idx="367">
                  <c:v>78.369799364328244</c:v>
                </c:pt>
                <c:pt idx="368">
                  <c:v>78.093656951482743</c:v>
                </c:pt>
                <c:pt idx="369">
                  <c:v>77.82881508156423</c:v>
                </c:pt>
                <c:pt idx="370">
                  <c:v>77.601583585410609</c:v>
                </c:pt>
                <c:pt idx="371">
                  <c:v>77.252652076881276</c:v>
                </c:pt>
                <c:pt idx="372">
                  <c:v>76.971109143411127</c:v>
                </c:pt>
                <c:pt idx="373">
                  <c:v>76.664217741324521</c:v>
                </c:pt>
                <c:pt idx="374">
                  <c:v>76.334202156508979</c:v>
                </c:pt>
                <c:pt idx="375">
                  <c:v>75.994054732239263</c:v>
                </c:pt>
                <c:pt idx="376">
                  <c:v>75.636193046883633</c:v>
                </c:pt>
                <c:pt idx="377">
                  <c:v>75.241621076592807</c:v>
                </c:pt>
                <c:pt idx="378">
                  <c:v>74.806959976771253</c:v>
                </c:pt>
                <c:pt idx="379">
                  <c:v>74.41120517059629</c:v>
                </c:pt>
                <c:pt idx="380">
                  <c:v>74.013499399862837</c:v>
                </c:pt>
                <c:pt idx="381">
                  <c:v>73.532363729527773</c:v>
                </c:pt>
                <c:pt idx="382">
                  <c:v>73.089158870560055</c:v>
                </c:pt>
                <c:pt idx="383">
                  <c:v>72.589399449291022</c:v>
                </c:pt>
                <c:pt idx="384">
                  <c:v>72.099182815230563</c:v>
                </c:pt>
                <c:pt idx="385">
                  <c:v>71.611595736188562</c:v>
                </c:pt>
                <c:pt idx="386">
                  <c:v>71.082406816050323</c:v>
                </c:pt>
                <c:pt idx="387">
                  <c:v>70.531606424748659</c:v>
                </c:pt>
                <c:pt idx="388">
                  <c:v>69.991611769028708</c:v>
                </c:pt>
                <c:pt idx="389">
                  <c:v>69.419171629387478</c:v>
                </c:pt>
                <c:pt idx="390">
                  <c:v>68.827857975619892</c:v>
                </c:pt>
                <c:pt idx="391">
                  <c:v>68.15596547563888</c:v>
                </c:pt>
                <c:pt idx="392">
                  <c:v>67.51976535637283</c:v>
                </c:pt>
                <c:pt idx="393">
                  <c:v>66.867528643957314</c:v>
                </c:pt>
                <c:pt idx="394">
                  <c:v>66.185688075283295</c:v>
                </c:pt>
                <c:pt idx="395">
                  <c:v>65.47949337172281</c:v>
                </c:pt>
                <c:pt idx="396">
                  <c:v>64.777007388439216</c:v>
                </c:pt>
                <c:pt idx="397">
                  <c:v>63.981638256559798</c:v>
                </c:pt>
                <c:pt idx="398">
                  <c:v>63.237248833674762</c:v>
                </c:pt>
                <c:pt idx="399">
                  <c:v>62.409919599493954</c:v>
                </c:pt>
                <c:pt idx="400">
                  <c:v>61.522793600550543</c:v>
                </c:pt>
                <c:pt idx="401">
                  <c:v>60.635450834630355</c:v>
                </c:pt>
                <c:pt idx="402">
                  <c:v>59.713296900667103</c:v>
                </c:pt>
                <c:pt idx="403">
                  <c:v>58.807203130343538</c:v>
                </c:pt>
                <c:pt idx="404">
                  <c:v>57.811147963929443</c:v>
                </c:pt>
                <c:pt idx="405">
                  <c:v>56.743444103421155</c:v>
                </c:pt>
                <c:pt idx="406">
                  <c:v>55.831087438898294</c:v>
                </c:pt>
                <c:pt idx="407">
                  <c:v>54.725188871418979</c:v>
                </c:pt>
                <c:pt idx="408">
                  <c:v>53.717691763843639</c:v>
                </c:pt>
                <c:pt idx="409">
                  <c:v>52.804255946415843</c:v>
                </c:pt>
                <c:pt idx="410">
                  <c:v>51.700449717022224</c:v>
                </c:pt>
                <c:pt idx="411">
                  <c:v>50.664918019106175</c:v>
                </c:pt>
                <c:pt idx="412">
                  <c:v>49.616756862165829</c:v>
                </c:pt>
                <c:pt idx="413">
                  <c:v>48.740997386227086</c:v>
                </c:pt>
                <c:pt idx="414">
                  <c:v>47.751370045676204</c:v>
                </c:pt>
                <c:pt idx="415">
                  <c:v>46.668341178694</c:v>
                </c:pt>
                <c:pt idx="416">
                  <c:v>45.490068198033626</c:v>
                </c:pt>
                <c:pt idx="417">
                  <c:v>44.411040236461652</c:v>
                </c:pt>
                <c:pt idx="418">
                  <c:v>43.311300880202431</c:v>
                </c:pt>
                <c:pt idx="419">
                  <c:v>42.252074786409125</c:v>
                </c:pt>
                <c:pt idx="420">
                  <c:v>40.983029859042894</c:v>
                </c:pt>
                <c:pt idx="421">
                  <c:v>39.644207102005488</c:v>
                </c:pt>
                <c:pt idx="422">
                  <c:v>38.494239685848676</c:v>
                </c:pt>
                <c:pt idx="423">
                  <c:v>37.53527179632453</c:v>
                </c:pt>
                <c:pt idx="424">
                  <c:v>36.394439551079181</c:v>
                </c:pt>
                <c:pt idx="425">
                  <c:v>35.172660881037508</c:v>
                </c:pt>
                <c:pt idx="426">
                  <c:v>34.037705099957812</c:v>
                </c:pt>
                <c:pt idx="427">
                  <c:v>32.907916555887937</c:v>
                </c:pt>
                <c:pt idx="428">
                  <c:v>31.937478472733428</c:v>
                </c:pt>
                <c:pt idx="429">
                  <c:v>31.038740894278924</c:v>
                </c:pt>
                <c:pt idx="430">
                  <c:v>30.043312483011938</c:v>
                </c:pt>
                <c:pt idx="431">
                  <c:v>29.003612600855522</c:v>
                </c:pt>
                <c:pt idx="432">
                  <c:v>28.100044727278217</c:v>
                </c:pt>
                <c:pt idx="433">
                  <c:v>27.324677750576697</c:v>
                </c:pt>
                <c:pt idx="434">
                  <c:v>26.540990872618472</c:v>
                </c:pt>
                <c:pt idx="435">
                  <c:v>25.651624083502966</c:v>
                </c:pt>
                <c:pt idx="436">
                  <c:v>24.794335212079378</c:v>
                </c:pt>
                <c:pt idx="437">
                  <c:v>23.895654187977165</c:v>
                </c:pt>
                <c:pt idx="438">
                  <c:v>23.248681329345001</c:v>
                </c:pt>
                <c:pt idx="439">
                  <c:v>22.581206789150215</c:v>
                </c:pt>
                <c:pt idx="440">
                  <c:v>21.750060432673862</c:v>
                </c:pt>
                <c:pt idx="441">
                  <c:v>20.8180715510757</c:v>
                </c:pt>
                <c:pt idx="442">
                  <c:v>20.008979650148717</c:v>
                </c:pt>
                <c:pt idx="443">
                  <c:v>19.368610160705696</c:v>
                </c:pt>
                <c:pt idx="444">
                  <c:v>18.609597879943415</c:v>
                </c:pt>
                <c:pt idx="445">
                  <c:v>17.812104587345804</c:v>
                </c:pt>
                <c:pt idx="446">
                  <c:v>16.907925276969316</c:v>
                </c:pt>
                <c:pt idx="447">
                  <c:v>16.118973371644625</c:v>
                </c:pt>
                <c:pt idx="448">
                  <c:v>15.334060074631688</c:v>
                </c:pt>
                <c:pt idx="449">
                  <c:v>14.514841040936464</c:v>
                </c:pt>
                <c:pt idx="450">
                  <c:v>13.574196489777695</c:v>
                </c:pt>
                <c:pt idx="451">
                  <c:v>12.422418296653012</c:v>
                </c:pt>
                <c:pt idx="452">
                  <c:v>11.111839845551641</c:v>
                </c:pt>
                <c:pt idx="453">
                  <c:v>9.8299769421827783</c:v>
                </c:pt>
                <c:pt idx="454">
                  <c:v>8.4066392375455585</c:v>
                </c:pt>
                <c:pt idx="455">
                  <c:v>6.8746450913276975</c:v>
                </c:pt>
                <c:pt idx="456">
                  <c:v>5.2840511474073502</c:v>
                </c:pt>
                <c:pt idx="457">
                  <c:v>3.8602822498060476</c:v>
                </c:pt>
                <c:pt idx="458">
                  <c:v>2.9866139408406043</c:v>
                </c:pt>
                <c:pt idx="459">
                  <c:v>2.2741295322658854</c:v>
                </c:pt>
                <c:pt idx="460">
                  <c:v>1.764333682613985</c:v>
                </c:pt>
                <c:pt idx="461">
                  <c:v>1.4116483770982584</c:v>
                </c:pt>
                <c:pt idx="462">
                  <c:v>1.1988080879700049</c:v>
                </c:pt>
                <c:pt idx="463">
                  <c:v>1.0560869803546609</c:v>
                </c:pt>
                <c:pt idx="464">
                  <c:v>0.92699431646523822</c:v>
                </c:pt>
                <c:pt idx="465">
                  <c:v>0.80553220260373226</c:v>
                </c:pt>
                <c:pt idx="466">
                  <c:v>0.67163523005696424</c:v>
                </c:pt>
                <c:pt idx="467">
                  <c:v>0.55623087325597864</c:v>
                </c:pt>
                <c:pt idx="468">
                  <c:v>0.46279691182886395</c:v>
                </c:pt>
                <c:pt idx="469">
                  <c:v>0.3935261258981223</c:v>
                </c:pt>
                <c:pt idx="470">
                  <c:v>0.3002724540140867</c:v>
                </c:pt>
                <c:pt idx="471">
                  <c:v>0.22846463712176696</c:v>
                </c:pt>
                <c:pt idx="472">
                  <c:v>0.18255225874842729</c:v>
                </c:pt>
                <c:pt idx="473">
                  <c:v>0.14472134734600692</c:v>
                </c:pt>
                <c:pt idx="474">
                  <c:v>0.12142704629643765</c:v>
                </c:pt>
                <c:pt idx="475">
                  <c:v>8.8290684920058163E-2</c:v>
                </c:pt>
                <c:pt idx="476">
                  <c:v>7.2317925340038905E-2</c:v>
                </c:pt>
                <c:pt idx="477">
                  <c:v>5.257236295345085E-2</c:v>
                </c:pt>
                <c:pt idx="478">
                  <c:v>4.831903816168432E-2</c:v>
                </c:pt>
                <c:pt idx="479">
                  <c:v>4.0867967632725141E-2</c:v>
                </c:pt>
                <c:pt idx="480">
                  <c:v>5.7948000984909494E-2</c:v>
                </c:pt>
                <c:pt idx="481">
                  <c:v>4.4112783033541526E-2</c:v>
                </c:pt>
                <c:pt idx="482">
                  <c:v>3.8417432093361507E-2</c:v>
                </c:pt>
                <c:pt idx="483">
                  <c:v>4.9300446146167076E-2</c:v>
                </c:pt>
                <c:pt idx="484">
                  <c:v>3.5663994889751693E-2</c:v>
                </c:pt>
                <c:pt idx="485">
                  <c:v>3.3846251310187876E-2</c:v>
                </c:pt>
                <c:pt idx="486">
                  <c:v>2.2879661907596344E-2</c:v>
                </c:pt>
                <c:pt idx="487">
                  <c:v>2.9647156953796425E-2</c:v>
                </c:pt>
                <c:pt idx="488">
                  <c:v>3.3124837865015508E-2</c:v>
                </c:pt>
                <c:pt idx="489">
                  <c:v>2.997025926936131E-2</c:v>
                </c:pt>
                <c:pt idx="490">
                  <c:v>2.4015472934277506E-2</c:v>
                </c:pt>
                <c:pt idx="491">
                  <c:v>2.0018138898044151E-2</c:v>
                </c:pt>
                <c:pt idx="492">
                  <c:v>2.2847677740664492E-2</c:v>
                </c:pt>
                <c:pt idx="493">
                  <c:v>2.3700532345673396E-2</c:v>
                </c:pt>
                <c:pt idx="494">
                  <c:v>2.8568579203411635E-2</c:v>
                </c:pt>
                <c:pt idx="495">
                  <c:v>1.9751749837923788E-2</c:v>
                </c:pt>
                <c:pt idx="496">
                  <c:v>2.6922940400676637E-2</c:v>
                </c:pt>
                <c:pt idx="497">
                  <c:v>1.7235166956044136E-2</c:v>
                </c:pt>
                <c:pt idx="498">
                  <c:v>1.9145427637455699E-2</c:v>
                </c:pt>
                <c:pt idx="499">
                  <c:v>1.1590559262686486E-2</c:v>
                </c:pt>
                <c:pt idx="500">
                  <c:v>2.2208622392525114E-2</c:v>
                </c:pt>
                <c:pt idx="501">
                  <c:v>1.9948940336641494E-2</c:v>
                </c:pt>
                <c:pt idx="502">
                  <c:v>1.8531051889682359E-2</c:v>
                </c:pt>
                <c:pt idx="503">
                  <c:v>1.3088326461650517E-2</c:v>
                </c:pt>
                <c:pt idx="504">
                  <c:v>1.5132989722512953E-2</c:v>
                </c:pt>
                <c:pt idx="505">
                  <c:v>1.388812300374857E-2</c:v>
                </c:pt>
                <c:pt idx="506">
                  <c:v>1.4369513625748686E-2</c:v>
                </c:pt>
                <c:pt idx="507">
                  <c:v>1.497099907021013E-2</c:v>
                </c:pt>
                <c:pt idx="508">
                  <c:v>2.1281691048799952E-2</c:v>
                </c:pt>
                <c:pt idx="509">
                  <c:v>1.4402090316261435E-2</c:v>
                </c:pt>
                <c:pt idx="510">
                  <c:v>1.8491709047826654E-2</c:v>
                </c:pt>
                <c:pt idx="511">
                  <c:v>1.8095622994731126E-2</c:v>
                </c:pt>
                <c:pt idx="512">
                  <c:v>1.5403435488831942E-2</c:v>
                </c:pt>
                <c:pt idx="513">
                  <c:v>1.9095444893488172E-2</c:v>
                </c:pt>
                <c:pt idx="514">
                  <c:v>1.717684875775535E-2</c:v>
                </c:pt>
                <c:pt idx="515">
                  <c:v>1.6183900016413687E-2</c:v>
                </c:pt>
                <c:pt idx="516">
                  <c:v>2.1693320493655518E-2</c:v>
                </c:pt>
                <c:pt idx="517">
                  <c:v>1.7459132135692002E-2</c:v>
                </c:pt>
                <c:pt idx="518">
                  <c:v>1.7292333498698936E-2</c:v>
                </c:pt>
                <c:pt idx="519">
                  <c:v>2.2823112051980954E-2</c:v>
                </c:pt>
                <c:pt idx="520">
                  <c:v>1.0222638611952136E-2</c:v>
                </c:pt>
                <c:pt idx="521">
                  <c:v>2.2963619227800141E-2</c:v>
                </c:pt>
                <c:pt idx="522">
                  <c:v>1.8643051731177977E-2</c:v>
                </c:pt>
                <c:pt idx="523">
                  <c:v>1.668461919394832E-2</c:v>
                </c:pt>
                <c:pt idx="524">
                  <c:v>1.5655353441547649E-2</c:v>
                </c:pt>
                <c:pt idx="525">
                  <c:v>2.5917772089652975E-2</c:v>
                </c:pt>
                <c:pt idx="526">
                  <c:v>2.0980973064465794E-2</c:v>
                </c:pt>
                <c:pt idx="527">
                  <c:v>1.5459155831199696E-2</c:v>
                </c:pt>
                <c:pt idx="528">
                  <c:v>1.4363828949769869E-2</c:v>
                </c:pt>
                <c:pt idx="529">
                  <c:v>1.4017141196254161E-2</c:v>
                </c:pt>
                <c:pt idx="530">
                  <c:v>1.2660041092955697E-2</c:v>
                </c:pt>
                <c:pt idx="531">
                  <c:v>1.1912763022491822E-2</c:v>
                </c:pt>
                <c:pt idx="532">
                  <c:v>1.5648887579238224E-2</c:v>
                </c:pt>
                <c:pt idx="533">
                  <c:v>1.6369119460937612E-2</c:v>
                </c:pt>
                <c:pt idx="534">
                  <c:v>1.6105442131360264E-2</c:v>
                </c:pt>
                <c:pt idx="535">
                  <c:v>8.7055796585491473E-3</c:v>
                </c:pt>
                <c:pt idx="536">
                  <c:v>1.8932123101456901E-2</c:v>
                </c:pt>
                <c:pt idx="537">
                  <c:v>2.2329168216798038E-2</c:v>
                </c:pt>
                <c:pt idx="538">
                  <c:v>2.0642978547523654E-2</c:v>
                </c:pt>
                <c:pt idx="539">
                  <c:v>2.0123191967579761E-2</c:v>
                </c:pt>
                <c:pt idx="540">
                  <c:v>1.0138001348579421E-2</c:v>
                </c:pt>
                <c:pt idx="541">
                  <c:v>1.2358807670920572E-2</c:v>
                </c:pt>
                <c:pt idx="542">
                  <c:v>1.9710699642655781E-2</c:v>
                </c:pt>
                <c:pt idx="543">
                  <c:v>1.4221085183970764E-2</c:v>
                </c:pt>
                <c:pt idx="544">
                  <c:v>1.6653791278154834E-2</c:v>
                </c:pt>
                <c:pt idx="545">
                  <c:v>1.2821321875720349E-2</c:v>
                </c:pt>
                <c:pt idx="546">
                  <c:v>2.425421755249622E-2</c:v>
                </c:pt>
                <c:pt idx="547">
                  <c:v>1.0406691439510476E-2</c:v>
                </c:pt>
                <c:pt idx="548">
                  <c:v>1.5707376045905698E-2</c:v>
                </c:pt>
                <c:pt idx="549">
                  <c:v>1.7472915239264815E-2</c:v>
                </c:pt>
                <c:pt idx="550">
                  <c:v>1.2755525358798248E-2</c:v>
                </c:pt>
                <c:pt idx="551">
                  <c:v>1.8459453350824166E-2</c:v>
                </c:pt>
                <c:pt idx="552">
                  <c:v>1.3414303895234037E-2</c:v>
                </c:pt>
                <c:pt idx="553">
                  <c:v>1.2799960353051877E-2</c:v>
                </c:pt>
                <c:pt idx="554">
                  <c:v>9.1771558496177852E-3</c:v>
                </c:pt>
                <c:pt idx="555">
                  <c:v>1.3892769923422392E-2</c:v>
                </c:pt>
                <c:pt idx="556">
                  <c:v>2.2333128269162599E-2</c:v>
                </c:pt>
                <c:pt idx="557">
                  <c:v>2.0129351796475178E-2</c:v>
                </c:pt>
                <c:pt idx="558">
                  <c:v>1.2415165404804456E-2</c:v>
                </c:pt>
                <c:pt idx="559">
                  <c:v>1.7017192498142601E-2</c:v>
                </c:pt>
                <c:pt idx="560">
                  <c:v>2.3803970095419371E-2</c:v>
                </c:pt>
                <c:pt idx="561">
                  <c:v>1.850123297123097E-2</c:v>
                </c:pt>
                <c:pt idx="562">
                  <c:v>2.1113850047644003E-2</c:v>
                </c:pt>
                <c:pt idx="563">
                  <c:v>1.44000527536231E-2</c:v>
                </c:pt>
                <c:pt idx="564">
                  <c:v>1.8024949461725028E-2</c:v>
                </c:pt>
                <c:pt idx="565">
                  <c:v>1.6115527509276879E-2</c:v>
                </c:pt>
                <c:pt idx="566">
                  <c:v>1.7389343348460651E-2</c:v>
                </c:pt>
                <c:pt idx="567">
                  <c:v>1.1800776987274955E-2</c:v>
                </c:pt>
                <c:pt idx="568">
                  <c:v>1.4745393270791522E-2</c:v>
                </c:pt>
                <c:pt idx="569">
                  <c:v>7.9497636597941467E-3</c:v>
                </c:pt>
                <c:pt idx="570">
                  <c:v>9.5763574866753985E-3</c:v>
                </c:pt>
                <c:pt idx="571">
                  <c:v>9.90419241695264E-3</c:v>
                </c:pt>
                <c:pt idx="572">
                  <c:v>2.1976352839978088E-2</c:v>
                </c:pt>
                <c:pt idx="573">
                  <c:v>2.0691012340554243E-2</c:v>
                </c:pt>
                <c:pt idx="574">
                  <c:v>1.8375149737129011E-2</c:v>
                </c:pt>
                <c:pt idx="575">
                  <c:v>1.6998994881411843E-2</c:v>
                </c:pt>
                <c:pt idx="576">
                  <c:v>1.9947226077619114E-2</c:v>
                </c:pt>
                <c:pt idx="577">
                  <c:v>1.9071540747425775E-2</c:v>
                </c:pt>
                <c:pt idx="578">
                  <c:v>2.0588649172915835E-2</c:v>
                </c:pt>
                <c:pt idx="579">
                  <c:v>2.3449925964732009E-2</c:v>
                </c:pt>
                <c:pt idx="580">
                  <c:v>2.5445759273783491E-2</c:v>
                </c:pt>
                <c:pt idx="581">
                  <c:v>2.2374104837532476E-2</c:v>
                </c:pt>
                <c:pt idx="582">
                  <c:v>2.1078945882404766E-2</c:v>
                </c:pt>
                <c:pt idx="583">
                  <c:v>1.934779888791922E-2</c:v>
                </c:pt>
                <c:pt idx="584">
                  <c:v>2.2420304715477707E-2</c:v>
                </c:pt>
                <c:pt idx="585">
                  <c:v>2.3191638791187432E-2</c:v>
                </c:pt>
                <c:pt idx="586">
                  <c:v>2.016958742623829E-2</c:v>
                </c:pt>
                <c:pt idx="587">
                  <c:v>2.4558640180450161E-2</c:v>
                </c:pt>
                <c:pt idx="588">
                  <c:v>1.7938967253580466E-2</c:v>
                </c:pt>
                <c:pt idx="589">
                  <c:v>2.5979345078626048E-2</c:v>
                </c:pt>
                <c:pt idx="590">
                  <c:v>2.3177337952161467E-2</c:v>
                </c:pt>
                <c:pt idx="591">
                  <c:v>2.3909851516973023E-2</c:v>
                </c:pt>
                <c:pt idx="592">
                  <c:v>3.2010695543292923E-2</c:v>
                </c:pt>
                <c:pt idx="593">
                  <c:v>2.6651328018627414E-2</c:v>
                </c:pt>
                <c:pt idx="594">
                  <c:v>2.315044132976965E-2</c:v>
                </c:pt>
                <c:pt idx="595">
                  <c:v>2.3442472970786811E-2</c:v>
                </c:pt>
                <c:pt idx="596">
                  <c:v>2.4282902060808555E-2</c:v>
                </c:pt>
                <c:pt idx="597">
                  <c:v>2.4452466524349153E-2</c:v>
                </c:pt>
                <c:pt idx="598">
                  <c:v>3.0542555120047818E-2</c:v>
                </c:pt>
                <c:pt idx="599">
                  <c:v>2.799665610742719E-2</c:v>
                </c:pt>
                <c:pt idx="600">
                  <c:v>3.2185066830294165E-2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C0-4C80-ADB3-243E6C4802AA}"/>
            </c:ext>
          </c:extLst>
        </c:ser>
        <c:ser>
          <c:idx val="3"/>
          <c:order val="3"/>
          <c:tx>
            <c:strRef>
              <c:f>'OR2-22_Air_Measurements'!$AH$1</c:f>
              <c:strCache>
                <c:ptCount val="1"/>
                <c:pt idx="0">
                  <c:v>OR2-22_4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'OR2-22_Air_Measurements'!$AH$3:$AH$603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'OR2-22_Air_Measurements'!$AI$3:$AI$603</c:f>
              <c:numCache>
                <c:formatCode>General</c:formatCode>
                <c:ptCount val="601"/>
                <c:pt idx="0">
                  <c:v>100</c:v>
                </c:pt>
                <c:pt idx="1">
                  <c:v>100.08326337959626</c:v>
                </c:pt>
                <c:pt idx="2">
                  <c:v>100.21167229027212</c:v>
                </c:pt>
                <c:pt idx="3">
                  <c:v>100.07219690944586</c:v>
                </c:pt>
                <c:pt idx="4">
                  <c:v>100.21374369767436</c:v>
                </c:pt>
                <c:pt idx="5">
                  <c:v>99.893374061288512</c:v>
                </c:pt>
                <c:pt idx="6">
                  <c:v>100.20799291789749</c:v>
                </c:pt>
                <c:pt idx="7">
                  <c:v>100.36694340623527</c:v>
                </c:pt>
                <c:pt idx="8">
                  <c:v>100.12786030998664</c:v>
                </c:pt>
                <c:pt idx="9">
                  <c:v>100.28938351004679</c:v>
                </c:pt>
                <c:pt idx="10">
                  <c:v>100.18894345291298</c:v>
                </c:pt>
                <c:pt idx="11">
                  <c:v>100.14395871709087</c:v>
                </c:pt>
                <c:pt idx="12">
                  <c:v>100.21136015903095</c:v>
                </c:pt>
                <c:pt idx="13">
                  <c:v>100.12337697372205</c:v>
                </c:pt>
                <c:pt idx="14">
                  <c:v>100.18536813255039</c:v>
                </c:pt>
                <c:pt idx="15">
                  <c:v>100.10318302338749</c:v>
                </c:pt>
                <c:pt idx="16">
                  <c:v>100.16289468318698</c:v>
                </c:pt>
                <c:pt idx="17">
                  <c:v>100.09291107025071</c:v>
                </c:pt>
                <c:pt idx="18">
                  <c:v>100.16367974092678</c:v>
                </c:pt>
                <c:pt idx="19">
                  <c:v>100.10876354863304</c:v>
                </c:pt>
                <c:pt idx="20">
                  <c:v>99.953539729039008</c:v>
                </c:pt>
                <c:pt idx="21">
                  <c:v>99.867732003144383</c:v>
                </c:pt>
                <c:pt idx="22">
                  <c:v>99.970933957476973</c:v>
                </c:pt>
                <c:pt idx="23">
                  <c:v>99.914835455135361</c:v>
                </c:pt>
                <c:pt idx="24">
                  <c:v>99.813213075556206</c:v>
                </c:pt>
                <c:pt idx="25">
                  <c:v>99.845343687245361</c:v>
                </c:pt>
                <c:pt idx="26">
                  <c:v>99.505517861895612</c:v>
                </c:pt>
                <c:pt idx="27">
                  <c:v>99.52695087792101</c:v>
                </c:pt>
                <c:pt idx="28">
                  <c:v>99.439762209625727</c:v>
                </c:pt>
                <c:pt idx="29">
                  <c:v>99.392403382036534</c:v>
                </c:pt>
                <c:pt idx="30">
                  <c:v>99.293902327266451</c:v>
                </c:pt>
                <c:pt idx="31">
                  <c:v>99.105072360844375</c:v>
                </c:pt>
                <c:pt idx="32">
                  <c:v>99.018016122382591</c:v>
                </c:pt>
                <c:pt idx="33">
                  <c:v>98.850221919677821</c:v>
                </c:pt>
                <c:pt idx="34">
                  <c:v>98.725728838427173</c:v>
                </c:pt>
                <c:pt idx="35">
                  <c:v>98.492699193922789</c:v>
                </c:pt>
                <c:pt idx="36">
                  <c:v>98.422602082098123</c:v>
                </c:pt>
                <c:pt idx="37">
                  <c:v>98.335791759960756</c:v>
                </c:pt>
                <c:pt idx="38">
                  <c:v>98.067614243367643</c:v>
                </c:pt>
                <c:pt idx="39">
                  <c:v>98.019943296934784</c:v>
                </c:pt>
                <c:pt idx="40">
                  <c:v>97.91916273073835</c:v>
                </c:pt>
                <c:pt idx="41">
                  <c:v>98.009302456913929</c:v>
                </c:pt>
                <c:pt idx="42">
                  <c:v>97.930560250677559</c:v>
                </c:pt>
                <c:pt idx="43">
                  <c:v>97.957744046479817</c:v>
                </c:pt>
                <c:pt idx="44">
                  <c:v>97.981030931404518</c:v>
                </c:pt>
                <c:pt idx="45">
                  <c:v>98.131601160202635</c:v>
                </c:pt>
                <c:pt idx="46">
                  <c:v>98.199967361290192</c:v>
                </c:pt>
                <c:pt idx="47">
                  <c:v>98.302289665144755</c:v>
                </c:pt>
                <c:pt idx="48">
                  <c:v>98.424020861594059</c:v>
                </c:pt>
                <c:pt idx="49">
                  <c:v>98.484621618747937</c:v>
                </c:pt>
                <c:pt idx="50">
                  <c:v>98.514992941878546</c:v>
                </c:pt>
                <c:pt idx="51">
                  <c:v>98.69150790078811</c:v>
                </c:pt>
                <c:pt idx="52">
                  <c:v>98.779491086097025</c:v>
                </c:pt>
                <c:pt idx="53">
                  <c:v>98.788987440767812</c:v>
                </c:pt>
                <c:pt idx="54">
                  <c:v>98.922560705833519</c:v>
                </c:pt>
                <c:pt idx="55">
                  <c:v>98.957718037196059</c:v>
                </c:pt>
                <c:pt idx="56">
                  <c:v>99.043951393220226</c:v>
                </c:pt>
                <c:pt idx="57">
                  <c:v>99.024485744982528</c:v>
                </c:pt>
                <c:pt idx="58">
                  <c:v>99.013693568977999</c:v>
                </c:pt>
                <c:pt idx="59">
                  <c:v>99.070425793075771</c:v>
                </c:pt>
                <c:pt idx="60">
                  <c:v>99.058659386252472</c:v>
                </c:pt>
                <c:pt idx="61">
                  <c:v>99.14382393111714</c:v>
                </c:pt>
                <c:pt idx="62">
                  <c:v>99.144769784114445</c:v>
                </c:pt>
                <c:pt idx="63">
                  <c:v>99.140409406012054</c:v>
                </c:pt>
                <c:pt idx="64">
                  <c:v>99.118616974773872</c:v>
                </c:pt>
                <c:pt idx="65">
                  <c:v>99.067871999901044</c:v>
                </c:pt>
                <c:pt idx="66">
                  <c:v>99.124396132372212</c:v>
                </c:pt>
                <c:pt idx="67">
                  <c:v>99.093996431420152</c:v>
                </c:pt>
                <c:pt idx="68">
                  <c:v>99.130827930274336</c:v>
                </c:pt>
                <c:pt idx="69">
                  <c:v>98.999430124622918</c:v>
                </c:pt>
                <c:pt idx="70">
                  <c:v>98.972454408049771</c:v>
                </c:pt>
                <c:pt idx="71">
                  <c:v>98.869280843936139</c:v>
                </c:pt>
                <c:pt idx="72">
                  <c:v>98.735045479292822</c:v>
                </c:pt>
                <c:pt idx="73">
                  <c:v>98.56724181731424</c:v>
                </c:pt>
                <c:pt idx="74">
                  <c:v>98.380908913218903</c:v>
                </c:pt>
                <c:pt idx="75">
                  <c:v>98.140804302179887</c:v>
                </c:pt>
                <c:pt idx="76">
                  <c:v>97.703385437962083</c:v>
                </c:pt>
                <c:pt idx="77">
                  <c:v>97.291031665775179</c:v>
                </c:pt>
                <c:pt idx="78">
                  <c:v>96.669871527732042</c:v>
                </c:pt>
                <c:pt idx="79">
                  <c:v>95.896485924344248</c:v>
                </c:pt>
                <c:pt idx="80">
                  <c:v>95.175765367247863</c:v>
                </c:pt>
                <c:pt idx="81">
                  <c:v>94.379480671969645</c:v>
                </c:pt>
                <c:pt idx="82">
                  <c:v>93.793373825674465</c:v>
                </c:pt>
                <c:pt idx="83">
                  <c:v>93.389201668276968</c:v>
                </c:pt>
                <c:pt idx="84">
                  <c:v>93.130255683880065</c:v>
                </c:pt>
                <c:pt idx="85">
                  <c:v>93.153211519015954</c:v>
                </c:pt>
                <c:pt idx="86">
                  <c:v>93.432001485410979</c:v>
                </c:pt>
                <c:pt idx="87">
                  <c:v>93.849831755626369</c:v>
                </c:pt>
                <c:pt idx="88">
                  <c:v>94.266195937579241</c:v>
                </c:pt>
                <c:pt idx="89">
                  <c:v>94.808727380671868</c:v>
                </c:pt>
                <c:pt idx="90">
                  <c:v>95.307636099397939</c:v>
                </c:pt>
                <c:pt idx="91">
                  <c:v>95.731756278408128</c:v>
                </c:pt>
                <c:pt idx="92">
                  <c:v>96.101679120345125</c:v>
                </c:pt>
                <c:pt idx="93">
                  <c:v>96.453441594651963</c:v>
                </c:pt>
                <c:pt idx="94">
                  <c:v>96.814719354574748</c:v>
                </c:pt>
                <c:pt idx="95">
                  <c:v>97.087332911063342</c:v>
                </c:pt>
                <c:pt idx="96">
                  <c:v>97.26822716662295</c:v>
                </c:pt>
                <c:pt idx="97">
                  <c:v>97.43216228314796</c:v>
                </c:pt>
                <c:pt idx="98">
                  <c:v>97.636343423632255</c:v>
                </c:pt>
                <c:pt idx="99">
                  <c:v>97.752995386758656</c:v>
                </c:pt>
                <c:pt idx="100">
                  <c:v>97.85952673273195</c:v>
                </c:pt>
                <c:pt idx="101">
                  <c:v>97.884752620020336</c:v>
                </c:pt>
                <c:pt idx="102">
                  <c:v>98.001688336566431</c:v>
                </c:pt>
                <c:pt idx="103">
                  <c:v>98.027264192191268</c:v>
                </c:pt>
                <c:pt idx="104">
                  <c:v>98.027443905996392</c:v>
                </c:pt>
                <c:pt idx="105">
                  <c:v>98.020718895400762</c:v>
                </c:pt>
                <c:pt idx="106">
                  <c:v>98.116098637759265</c:v>
                </c:pt>
                <c:pt idx="107">
                  <c:v>98.172348476084551</c:v>
                </c:pt>
                <c:pt idx="108">
                  <c:v>98.058761069726827</c:v>
                </c:pt>
                <c:pt idx="109">
                  <c:v>98.054533109060444</c:v>
                </c:pt>
                <c:pt idx="110">
                  <c:v>98.113374590053226</c:v>
                </c:pt>
                <c:pt idx="111">
                  <c:v>98.038018531100505</c:v>
                </c:pt>
                <c:pt idx="112">
                  <c:v>98.056869363732233</c:v>
                </c:pt>
                <c:pt idx="113">
                  <c:v>98.03607006946298</c:v>
                </c:pt>
                <c:pt idx="114">
                  <c:v>98.022724100283739</c:v>
                </c:pt>
                <c:pt idx="115">
                  <c:v>98.021712032369678</c:v>
                </c:pt>
                <c:pt idx="116">
                  <c:v>97.977427233220453</c:v>
                </c:pt>
                <c:pt idx="117">
                  <c:v>98.006077092490301</c:v>
                </c:pt>
                <c:pt idx="118">
                  <c:v>97.960761306879377</c:v>
                </c:pt>
                <c:pt idx="119">
                  <c:v>97.913903783610294</c:v>
                </c:pt>
                <c:pt idx="120">
                  <c:v>97.942988744680974</c:v>
                </c:pt>
                <c:pt idx="121">
                  <c:v>97.910697350131784</c:v>
                </c:pt>
                <c:pt idx="122">
                  <c:v>97.826478658264435</c:v>
                </c:pt>
                <c:pt idx="123">
                  <c:v>97.718358278263864</c:v>
                </c:pt>
                <c:pt idx="124">
                  <c:v>97.680486358469125</c:v>
                </c:pt>
                <c:pt idx="125">
                  <c:v>97.650275830596016</c:v>
                </c:pt>
                <c:pt idx="126">
                  <c:v>97.561658923530956</c:v>
                </c:pt>
                <c:pt idx="127">
                  <c:v>97.553789439982722</c:v>
                </c:pt>
                <c:pt idx="128">
                  <c:v>97.475510700971199</c:v>
                </c:pt>
                <c:pt idx="129">
                  <c:v>97.480731798606499</c:v>
                </c:pt>
                <c:pt idx="130">
                  <c:v>97.384916966844628</c:v>
                </c:pt>
                <c:pt idx="131">
                  <c:v>97.364344670352153</c:v>
                </c:pt>
                <c:pt idx="132">
                  <c:v>97.345049289043246</c:v>
                </c:pt>
                <c:pt idx="133">
                  <c:v>97.204013252011194</c:v>
                </c:pt>
                <c:pt idx="134">
                  <c:v>97.097623782747746</c:v>
                </c:pt>
                <c:pt idx="135">
                  <c:v>97.070808861432113</c:v>
                </c:pt>
                <c:pt idx="136">
                  <c:v>96.999690234817052</c:v>
                </c:pt>
                <c:pt idx="137">
                  <c:v>96.922376254952979</c:v>
                </c:pt>
                <c:pt idx="138">
                  <c:v>96.843284092777651</c:v>
                </c:pt>
                <c:pt idx="139">
                  <c:v>96.723851313904817</c:v>
                </c:pt>
                <c:pt idx="140">
                  <c:v>96.6926098119675</c:v>
                </c:pt>
                <c:pt idx="141">
                  <c:v>96.537338696004369</c:v>
                </c:pt>
                <c:pt idx="142">
                  <c:v>96.495787403834981</c:v>
                </c:pt>
                <c:pt idx="143">
                  <c:v>96.428263003732681</c:v>
                </c:pt>
                <c:pt idx="144">
                  <c:v>96.352708324824675</c:v>
                </c:pt>
                <c:pt idx="145">
                  <c:v>96.159035606925201</c:v>
                </c:pt>
                <c:pt idx="146">
                  <c:v>96.024790783008072</c:v>
                </c:pt>
                <c:pt idx="147">
                  <c:v>96.052466423856629</c:v>
                </c:pt>
                <c:pt idx="148">
                  <c:v>95.96711270591301</c:v>
                </c:pt>
                <c:pt idx="149">
                  <c:v>95.78373085969794</c:v>
                </c:pt>
                <c:pt idx="150">
                  <c:v>95.737998903231301</c:v>
                </c:pt>
                <c:pt idx="151">
                  <c:v>95.622094160749427</c:v>
                </c:pt>
                <c:pt idx="152">
                  <c:v>95.533912343087735</c:v>
                </c:pt>
                <c:pt idx="153">
                  <c:v>95.468516118428099</c:v>
                </c:pt>
                <c:pt idx="154">
                  <c:v>95.301592106927544</c:v>
                </c:pt>
                <c:pt idx="155">
                  <c:v>95.197624013402788</c:v>
                </c:pt>
                <c:pt idx="156">
                  <c:v>95.10471294315208</c:v>
                </c:pt>
                <c:pt idx="157">
                  <c:v>94.995211620750879</c:v>
                </c:pt>
                <c:pt idx="158">
                  <c:v>94.947190693584091</c:v>
                </c:pt>
                <c:pt idx="159">
                  <c:v>94.885161697660436</c:v>
                </c:pt>
                <c:pt idx="160">
                  <c:v>94.785686412071598</c:v>
                </c:pt>
                <c:pt idx="161">
                  <c:v>94.740389545008313</c:v>
                </c:pt>
                <c:pt idx="162">
                  <c:v>94.595759269066036</c:v>
                </c:pt>
                <c:pt idx="163">
                  <c:v>94.524139325733387</c:v>
                </c:pt>
                <c:pt idx="164">
                  <c:v>94.39763158032595</c:v>
                </c:pt>
                <c:pt idx="165">
                  <c:v>94.295110644118594</c:v>
                </c:pt>
                <c:pt idx="166">
                  <c:v>94.180861150580739</c:v>
                </c:pt>
                <c:pt idx="167">
                  <c:v>94.106706320223552</c:v>
                </c:pt>
                <c:pt idx="168">
                  <c:v>94.002936871449037</c:v>
                </c:pt>
                <c:pt idx="169">
                  <c:v>93.892187024083199</c:v>
                </c:pt>
                <c:pt idx="170">
                  <c:v>93.732981160147204</c:v>
                </c:pt>
                <c:pt idx="171">
                  <c:v>93.661616604810263</c:v>
                </c:pt>
                <c:pt idx="172">
                  <c:v>93.521195358589239</c:v>
                </c:pt>
                <c:pt idx="173">
                  <c:v>93.470185548844356</c:v>
                </c:pt>
                <c:pt idx="174">
                  <c:v>93.302098133446066</c:v>
                </c:pt>
                <c:pt idx="175">
                  <c:v>93.221473680488941</c:v>
                </c:pt>
                <c:pt idx="176">
                  <c:v>93.113911360451439</c:v>
                </c:pt>
                <c:pt idx="177">
                  <c:v>93.029437280588368</c:v>
                </c:pt>
                <c:pt idx="178">
                  <c:v>92.873797290138597</c:v>
                </c:pt>
                <c:pt idx="179">
                  <c:v>92.6945015154826</c:v>
                </c:pt>
                <c:pt idx="180">
                  <c:v>92.648012879097621</c:v>
                </c:pt>
                <c:pt idx="181">
                  <c:v>92.498161493122552</c:v>
                </c:pt>
                <c:pt idx="182">
                  <c:v>92.442233245312238</c:v>
                </c:pt>
                <c:pt idx="183">
                  <c:v>92.223552191024794</c:v>
                </c:pt>
                <c:pt idx="184">
                  <c:v>92.094698731671741</c:v>
                </c:pt>
                <c:pt idx="185">
                  <c:v>91.876594643497512</c:v>
                </c:pt>
                <c:pt idx="186">
                  <c:v>91.692493954459394</c:v>
                </c:pt>
                <c:pt idx="187">
                  <c:v>91.454612086806321</c:v>
                </c:pt>
                <c:pt idx="188">
                  <c:v>91.194843207574337</c:v>
                </c:pt>
                <c:pt idx="189">
                  <c:v>91.021714395948393</c:v>
                </c:pt>
                <c:pt idx="190">
                  <c:v>90.852473048323702</c:v>
                </c:pt>
                <c:pt idx="191">
                  <c:v>90.698507200570631</c:v>
                </c:pt>
                <c:pt idx="192">
                  <c:v>90.674132585938807</c:v>
                </c:pt>
                <c:pt idx="193">
                  <c:v>90.642191159726067</c:v>
                </c:pt>
                <c:pt idx="194">
                  <c:v>90.565662249999278</c:v>
                </c:pt>
                <c:pt idx="195">
                  <c:v>90.563515156008989</c:v>
                </c:pt>
                <c:pt idx="196">
                  <c:v>90.58760601722112</c:v>
                </c:pt>
                <c:pt idx="197">
                  <c:v>90.590065242452582</c:v>
                </c:pt>
                <c:pt idx="198">
                  <c:v>90.529767157266051</c:v>
                </c:pt>
                <c:pt idx="199">
                  <c:v>90.509677246546033</c:v>
                </c:pt>
                <c:pt idx="200">
                  <c:v>90.4869862462822</c:v>
                </c:pt>
                <c:pt idx="201">
                  <c:v>90.461533361217036</c:v>
                </c:pt>
                <c:pt idx="202">
                  <c:v>90.395077784671713</c:v>
                </c:pt>
                <c:pt idx="203">
                  <c:v>90.347652742165778</c:v>
                </c:pt>
                <c:pt idx="204">
                  <c:v>90.351644245781571</c:v>
                </c:pt>
                <c:pt idx="205">
                  <c:v>90.270102317648607</c:v>
                </c:pt>
                <c:pt idx="206">
                  <c:v>90.251374443179103</c:v>
                </c:pt>
                <c:pt idx="207">
                  <c:v>90.170513520773909</c:v>
                </c:pt>
                <c:pt idx="208">
                  <c:v>90.129747286344326</c:v>
                </c:pt>
                <c:pt idx="209">
                  <c:v>90.115389249251024</c:v>
                </c:pt>
                <c:pt idx="210">
                  <c:v>90.079210403098102</c:v>
                </c:pt>
                <c:pt idx="211">
                  <c:v>90.056718035187046</c:v>
                </c:pt>
                <c:pt idx="212">
                  <c:v>90.020832389330153</c:v>
                </c:pt>
                <c:pt idx="213">
                  <c:v>89.916656216576271</c:v>
                </c:pt>
                <c:pt idx="214">
                  <c:v>89.894844866790464</c:v>
                </c:pt>
                <c:pt idx="215">
                  <c:v>89.920468006386926</c:v>
                </c:pt>
                <c:pt idx="216">
                  <c:v>89.816462088164371</c:v>
                </c:pt>
                <c:pt idx="217">
                  <c:v>89.811903077709204</c:v>
                </c:pt>
                <c:pt idx="218">
                  <c:v>89.781399337142574</c:v>
                </c:pt>
                <c:pt idx="219">
                  <c:v>89.749684908706598</c:v>
                </c:pt>
                <c:pt idx="220">
                  <c:v>89.710800920997812</c:v>
                </c:pt>
                <c:pt idx="221">
                  <c:v>89.714432997003328</c:v>
                </c:pt>
                <c:pt idx="222">
                  <c:v>89.644316966631024</c:v>
                </c:pt>
                <c:pt idx="223">
                  <c:v>89.643210318376234</c:v>
                </c:pt>
                <c:pt idx="224">
                  <c:v>89.58187178745419</c:v>
                </c:pt>
                <c:pt idx="225">
                  <c:v>89.540235374217886</c:v>
                </c:pt>
                <c:pt idx="226">
                  <c:v>89.505040205760068</c:v>
                </c:pt>
                <c:pt idx="227">
                  <c:v>89.494957425702253</c:v>
                </c:pt>
                <c:pt idx="228">
                  <c:v>89.417993414174632</c:v>
                </c:pt>
                <c:pt idx="229">
                  <c:v>89.41454105197424</c:v>
                </c:pt>
                <c:pt idx="230">
                  <c:v>89.346449145032565</c:v>
                </c:pt>
                <c:pt idx="231">
                  <c:v>89.300669892196808</c:v>
                </c:pt>
                <c:pt idx="232">
                  <c:v>89.238962486788154</c:v>
                </c:pt>
                <c:pt idx="233">
                  <c:v>89.206756225703359</c:v>
                </c:pt>
                <c:pt idx="234">
                  <c:v>89.211324683034874</c:v>
                </c:pt>
                <c:pt idx="235">
                  <c:v>89.156739552927419</c:v>
                </c:pt>
                <c:pt idx="236">
                  <c:v>89.067479464832417</c:v>
                </c:pt>
                <c:pt idx="237">
                  <c:v>89.078375680451501</c:v>
                </c:pt>
                <c:pt idx="238">
                  <c:v>89.061889480313013</c:v>
                </c:pt>
                <c:pt idx="239">
                  <c:v>89.040144333046484</c:v>
                </c:pt>
                <c:pt idx="240">
                  <c:v>88.998621418698562</c:v>
                </c:pt>
                <c:pt idx="241">
                  <c:v>89.003993852317535</c:v>
                </c:pt>
                <c:pt idx="242">
                  <c:v>88.955774305195447</c:v>
                </c:pt>
                <c:pt idx="243">
                  <c:v>88.936753218032408</c:v>
                </c:pt>
                <c:pt idx="244">
                  <c:v>88.921723622087683</c:v>
                </c:pt>
                <c:pt idx="245">
                  <c:v>88.907800674397748</c:v>
                </c:pt>
                <c:pt idx="246">
                  <c:v>88.874620182494198</c:v>
                </c:pt>
                <c:pt idx="247">
                  <c:v>88.844494775688005</c:v>
                </c:pt>
                <c:pt idx="248">
                  <c:v>88.872614965213756</c:v>
                </c:pt>
                <c:pt idx="249">
                  <c:v>88.837902194925888</c:v>
                </c:pt>
                <c:pt idx="250">
                  <c:v>88.780980797749166</c:v>
                </c:pt>
                <c:pt idx="251">
                  <c:v>88.792283737347617</c:v>
                </c:pt>
                <c:pt idx="252">
                  <c:v>88.786409987011055</c:v>
                </c:pt>
                <c:pt idx="253">
                  <c:v>88.808098378634668</c:v>
                </c:pt>
                <c:pt idx="254">
                  <c:v>88.790619029129786</c:v>
                </c:pt>
                <c:pt idx="255">
                  <c:v>88.810065758819832</c:v>
                </c:pt>
                <c:pt idx="256">
                  <c:v>88.773186975994022</c:v>
                </c:pt>
                <c:pt idx="257">
                  <c:v>88.781444264973985</c:v>
                </c:pt>
                <c:pt idx="258">
                  <c:v>88.76400275256438</c:v>
                </c:pt>
                <c:pt idx="259">
                  <c:v>88.796398186728126</c:v>
                </c:pt>
                <c:pt idx="260">
                  <c:v>88.781094296637534</c:v>
                </c:pt>
                <c:pt idx="261">
                  <c:v>88.771579023419108</c:v>
                </c:pt>
                <c:pt idx="262">
                  <c:v>88.733896264305827</c:v>
                </c:pt>
                <c:pt idx="263">
                  <c:v>88.727473938075022</c:v>
                </c:pt>
                <c:pt idx="264">
                  <c:v>88.687691381340542</c:v>
                </c:pt>
                <c:pt idx="265">
                  <c:v>88.644144343562004</c:v>
                </c:pt>
                <c:pt idx="266">
                  <c:v>88.615447187923067</c:v>
                </c:pt>
                <c:pt idx="267">
                  <c:v>88.607577691977355</c:v>
                </c:pt>
                <c:pt idx="268">
                  <c:v>88.588102596863308</c:v>
                </c:pt>
                <c:pt idx="269">
                  <c:v>88.606499421544029</c:v>
                </c:pt>
                <c:pt idx="270">
                  <c:v>88.591687376499735</c:v>
                </c:pt>
                <c:pt idx="271">
                  <c:v>88.623326130745127</c:v>
                </c:pt>
                <c:pt idx="272">
                  <c:v>88.610632789472191</c:v>
                </c:pt>
                <c:pt idx="273">
                  <c:v>88.602290379425298</c:v>
                </c:pt>
                <c:pt idx="274">
                  <c:v>88.609072133266395</c:v>
                </c:pt>
                <c:pt idx="275">
                  <c:v>88.601249946087265</c:v>
                </c:pt>
                <c:pt idx="276">
                  <c:v>88.568930161319145</c:v>
                </c:pt>
                <c:pt idx="277">
                  <c:v>88.571417751974593</c:v>
                </c:pt>
                <c:pt idx="278">
                  <c:v>88.544252874719959</c:v>
                </c:pt>
                <c:pt idx="279">
                  <c:v>88.519367508891662</c:v>
                </c:pt>
                <c:pt idx="280">
                  <c:v>88.508092947114676</c:v>
                </c:pt>
                <c:pt idx="281">
                  <c:v>88.497196731495592</c:v>
                </c:pt>
                <c:pt idx="282">
                  <c:v>88.453375387173708</c:v>
                </c:pt>
                <c:pt idx="283">
                  <c:v>88.443093974763116</c:v>
                </c:pt>
                <c:pt idx="284">
                  <c:v>88.387146808405163</c:v>
                </c:pt>
                <c:pt idx="285">
                  <c:v>88.388461548286557</c:v>
                </c:pt>
                <c:pt idx="286">
                  <c:v>88.338369201320035</c:v>
                </c:pt>
                <c:pt idx="287">
                  <c:v>88.336912597126258</c:v>
                </c:pt>
                <c:pt idx="288">
                  <c:v>88.268631517105632</c:v>
                </c:pt>
                <c:pt idx="289">
                  <c:v>88.262436176254099</c:v>
                </c:pt>
                <c:pt idx="290">
                  <c:v>88.218094621461944</c:v>
                </c:pt>
                <c:pt idx="291">
                  <c:v>88.178349914220234</c:v>
                </c:pt>
                <c:pt idx="292">
                  <c:v>88.148612312845771</c:v>
                </c:pt>
                <c:pt idx="293">
                  <c:v>88.12044482695093</c:v>
                </c:pt>
                <c:pt idx="294">
                  <c:v>88.040908103700943</c:v>
                </c:pt>
                <c:pt idx="295">
                  <c:v>88.037077407740114</c:v>
                </c:pt>
                <c:pt idx="296">
                  <c:v>87.981924758395792</c:v>
                </c:pt>
                <c:pt idx="297">
                  <c:v>87.921891508081316</c:v>
                </c:pt>
                <c:pt idx="298">
                  <c:v>87.905310715204607</c:v>
                </c:pt>
                <c:pt idx="299">
                  <c:v>87.836812096681044</c:v>
                </c:pt>
                <c:pt idx="300">
                  <c:v>87.763130205219952</c:v>
                </c:pt>
                <c:pt idx="301">
                  <c:v>87.698339312097531</c:v>
                </c:pt>
                <c:pt idx="302">
                  <c:v>87.630493333877737</c:v>
                </c:pt>
                <c:pt idx="303">
                  <c:v>87.596281855512487</c:v>
                </c:pt>
                <c:pt idx="304">
                  <c:v>87.521313601991494</c:v>
                </c:pt>
                <c:pt idx="305">
                  <c:v>87.451046223238052</c:v>
                </c:pt>
                <c:pt idx="306">
                  <c:v>87.353235633469552</c:v>
                </c:pt>
                <c:pt idx="307">
                  <c:v>87.239345555144482</c:v>
                </c:pt>
                <c:pt idx="308">
                  <c:v>87.170723978458696</c:v>
                </c:pt>
                <c:pt idx="309">
                  <c:v>87.114757893553104</c:v>
                </c:pt>
                <c:pt idx="310">
                  <c:v>87.010751975330535</c:v>
                </c:pt>
                <c:pt idx="311">
                  <c:v>86.89163132769886</c:v>
                </c:pt>
                <c:pt idx="312">
                  <c:v>86.807743685620295</c:v>
                </c:pt>
                <c:pt idx="313">
                  <c:v>86.745062061790364</c:v>
                </c:pt>
                <c:pt idx="314">
                  <c:v>86.61417500733539</c:v>
                </c:pt>
                <c:pt idx="315">
                  <c:v>86.492264109478413</c:v>
                </c:pt>
                <c:pt idx="316">
                  <c:v>86.440166557628928</c:v>
                </c:pt>
                <c:pt idx="317">
                  <c:v>86.343008608164197</c:v>
                </c:pt>
                <c:pt idx="318">
                  <c:v>86.244658889377774</c:v>
                </c:pt>
                <c:pt idx="319">
                  <c:v>86.12483831747069</c:v>
                </c:pt>
                <c:pt idx="320">
                  <c:v>85.984937294117415</c:v>
                </c:pt>
                <c:pt idx="321">
                  <c:v>85.890976331254862</c:v>
                </c:pt>
                <c:pt idx="322">
                  <c:v>85.76859249450176</c:v>
                </c:pt>
                <c:pt idx="323">
                  <c:v>85.67885003303175</c:v>
                </c:pt>
                <c:pt idx="324">
                  <c:v>85.552276072707556</c:v>
                </c:pt>
                <c:pt idx="325">
                  <c:v>85.4692207847379</c:v>
                </c:pt>
                <c:pt idx="326">
                  <c:v>85.327976656079258</c:v>
                </c:pt>
                <c:pt idx="327">
                  <c:v>85.246661725723058</c:v>
                </c:pt>
                <c:pt idx="328">
                  <c:v>85.145644702476062</c:v>
                </c:pt>
                <c:pt idx="329">
                  <c:v>85.042858931396665</c:v>
                </c:pt>
                <c:pt idx="330">
                  <c:v>84.949484393921139</c:v>
                </c:pt>
                <c:pt idx="331">
                  <c:v>84.847483680581561</c:v>
                </c:pt>
                <c:pt idx="332">
                  <c:v>84.737462135312597</c:v>
                </c:pt>
                <c:pt idx="333">
                  <c:v>84.639944758237604</c:v>
                </c:pt>
                <c:pt idx="334">
                  <c:v>84.526470850768249</c:v>
                </c:pt>
                <c:pt idx="335">
                  <c:v>84.402176401870392</c:v>
                </c:pt>
                <c:pt idx="336">
                  <c:v>84.279660147681255</c:v>
                </c:pt>
                <c:pt idx="337">
                  <c:v>84.137508003120587</c:v>
                </c:pt>
                <c:pt idx="338">
                  <c:v>84.019134588530903</c:v>
                </c:pt>
                <c:pt idx="339">
                  <c:v>83.871014113292958</c:v>
                </c:pt>
                <c:pt idx="340">
                  <c:v>83.765958302458543</c:v>
                </c:pt>
                <c:pt idx="341">
                  <c:v>83.631893192346524</c:v>
                </c:pt>
                <c:pt idx="342">
                  <c:v>83.485191496604529</c:v>
                </c:pt>
                <c:pt idx="343">
                  <c:v>83.316139309661295</c:v>
                </c:pt>
                <c:pt idx="344">
                  <c:v>83.184628005121482</c:v>
                </c:pt>
                <c:pt idx="345">
                  <c:v>83.026746340340708</c:v>
                </c:pt>
                <c:pt idx="346">
                  <c:v>82.830264428873335</c:v>
                </c:pt>
                <c:pt idx="347">
                  <c:v>82.644234196745344</c:v>
                </c:pt>
                <c:pt idx="348">
                  <c:v>82.468144867965322</c:v>
                </c:pt>
                <c:pt idx="349">
                  <c:v>82.282294349642441</c:v>
                </c:pt>
                <c:pt idx="350">
                  <c:v>82.095129091438196</c:v>
                </c:pt>
                <c:pt idx="351">
                  <c:v>81.896793323468998</c:v>
                </c:pt>
                <c:pt idx="352">
                  <c:v>81.675567922883175</c:v>
                </c:pt>
                <c:pt idx="353">
                  <c:v>81.447277002639098</c:v>
                </c:pt>
                <c:pt idx="354">
                  <c:v>81.27095121680847</c:v>
                </c:pt>
                <c:pt idx="355">
                  <c:v>81.085847919130146</c:v>
                </c:pt>
                <c:pt idx="356">
                  <c:v>80.841978814649593</c:v>
                </c:pt>
                <c:pt idx="357">
                  <c:v>80.625681311403028</c:v>
                </c:pt>
                <c:pt idx="358">
                  <c:v>80.373611661187965</c:v>
                </c:pt>
                <c:pt idx="359">
                  <c:v>80.200549064478793</c:v>
                </c:pt>
                <c:pt idx="360">
                  <c:v>80.013062215759561</c:v>
                </c:pt>
                <c:pt idx="361">
                  <c:v>79.789614059390345</c:v>
                </c:pt>
                <c:pt idx="362">
                  <c:v>79.545016652812905</c:v>
                </c:pt>
                <c:pt idx="363">
                  <c:v>79.297184434935531</c:v>
                </c:pt>
                <c:pt idx="364">
                  <c:v>79.058016217619993</c:v>
                </c:pt>
                <c:pt idx="365">
                  <c:v>78.837608976033621</c:v>
                </c:pt>
                <c:pt idx="366">
                  <c:v>78.636019465819331</c:v>
                </c:pt>
                <c:pt idx="367">
                  <c:v>78.383230985178685</c:v>
                </c:pt>
                <c:pt idx="368">
                  <c:v>78.090097164402366</c:v>
                </c:pt>
                <c:pt idx="369">
                  <c:v>77.825357827297637</c:v>
                </c:pt>
                <c:pt idx="370">
                  <c:v>77.559351046680646</c:v>
                </c:pt>
                <c:pt idx="371">
                  <c:v>77.231286904716029</c:v>
                </c:pt>
                <c:pt idx="372">
                  <c:v>76.90712439706715</c:v>
                </c:pt>
                <c:pt idx="373">
                  <c:v>76.557825859032448</c:v>
                </c:pt>
                <c:pt idx="374">
                  <c:v>76.21055145682584</c:v>
                </c:pt>
                <c:pt idx="375">
                  <c:v>75.843248622980326</c:v>
                </c:pt>
                <c:pt idx="376">
                  <c:v>75.463602416198313</c:v>
                </c:pt>
                <c:pt idx="377">
                  <c:v>75.018030302615088</c:v>
                </c:pt>
                <c:pt idx="378">
                  <c:v>74.544527172585077</c:v>
                </c:pt>
                <c:pt idx="379">
                  <c:v>74.115914198036464</c:v>
                </c:pt>
                <c:pt idx="380">
                  <c:v>73.68312055919057</c:v>
                </c:pt>
                <c:pt idx="381">
                  <c:v>73.172104924578605</c:v>
                </c:pt>
                <c:pt idx="382">
                  <c:v>72.665369270440294</c:v>
                </c:pt>
                <c:pt idx="383">
                  <c:v>72.112438192610512</c:v>
                </c:pt>
                <c:pt idx="384">
                  <c:v>71.557681623702877</c:v>
                </c:pt>
                <c:pt idx="385">
                  <c:v>70.998224155232762</c:v>
                </c:pt>
                <c:pt idx="386">
                  <c:v>70.409312863602821</c:v>
                </c:pt>
                <c:pt idx="387">
                  <c:v>69.778268565457154</c:v>
                </c:pt>
                <c:pt idx="388">
                  <c:v>69.142168700769346</c:v>
                </c:pt>
                <c:pt idx="389">
                  <c:v>68.500020095378019</c:v>
                </c:pt>
                <c:pt idx="390">
                  <c:v>67.845438272545096</c:v>
                </c:pt>
                <c:pt idx="391">
                  <c:v>67.107933566781071</c:v>
                </c:pt>
                <c:pt idx="392">
                  <c:v>66.380662989455999</c:v>
                </c:pt>
                <c:pt idx="393">
                  <c:v>65.643645405300106</c:v>
                </c:pt>
                <c:pt idx="394">
                  <c:v>64.851115744189599</c:v>
                </c:pt>
                <c:pt idx="395">
                  <c:v>64.065571205108611</c:v>
                </c:pt>
                <c:pt idx="396">
                  <c:v>63.243478932990627</c:v>
                </c:pt>
                <c:pt idx="397">
                  <c:v>62.377045106080459</c:v>
                </c:pt>
                <c:pt idx="398">
                  <c:v>61.50834596285344</c:v>
                </c:pt>
                <c:pt idx="399">
                  <c:v>60.614245954368549</c:v>
                </c:pt>
                <c:pt idx="400">
                  <c:v>59.610455450403485</c:v>
                </c:pt>
                <c:pt idx="401">
                  <c:v>58.654558179607363</c:v>
                </c:pt>
                <c:pt idx="402">
                  <c:v>57.660396447749115</c:v>
                </c:pt>
                <c:pt idx="403">
                  <c:v>56.63217458590676</c:v>
                </c:pt>
                <c:pt idx="404">
                  <c:v>55.593794257418551</c:v>
                </c:pt>
                <c:pt idx="405">
                  <c:v>54.430216199966111</c:v>
                </c:pt>
                <c:pt idx="406">
                  <c:v>53.457648279390732</c:v>
                </c:pt>
                <c:pt idx="407">
                  <c:v>52.279050072869914</c:v>
                </c:pt>
                <c:pt idx="408">
                  <c:v>51.250028970575769</c:v>
                </c:pt>
                <c:pt idx="409">
                  <c:v>50.295848415407285</c:v>
                </c:pt>
                <c:pt idx="410">
                  <c:v>49.114790996052477</c:v>
                </c:pt>
                <c:pt idx="411">
                  <c:v>48.029879470645824</c:v>
                </c:pt>
                <c:pt idx="412">
                  <c:v>46.936833614421403</c:v>
                </c:pt>
                <c:pt idx="413">
                  <c:v>46.00928354332526</c:v>
                </c:pt>
                <c:pt idx="414">
                  <c:v>44.959406378721461</c:v>
                </c:pt>
                <c:pt idx="415">
                  <c:v>43.811193690440717</c:v>
                </c:pt>
                <c:pt idx="416">
                  <c:v>42.617036218231071</c:v>
                </c:pt>
                <c:pt idx="417">
                  <c:v>41.50573541403579</c:v>
                </c:pt>
                <c:pt idx="418">
                  <c:v>40.394410955457204</c:v>
                </c:pt>
                <c:pt idx="419">
                  <c:v>39.30425467803196</c:v>
                </c:pt>
                <c:pt idx="420">
                  <c:v>38.088666557714767</c:v>
                </c:pt>
                <c:pt idx="421">
                  <c:v>36.789450906752883</c:v>
                </c:pt>
                <c:pt idx="422">
                  <c:v>35.644818262272899</c:v>
                </c:pt>
                <c:pt idx="423">
                  <c:v>34.690439087149109</c:v>
                </c:pt>
                <c:pt idx="424">
                  <c:v>33.596497029816845</c:v>
                </c:pt>
                <c:pt idx="425">
                  <c:v>32.472363375556597</c:v>
                </c:pt>
                <c:pt idx="426">
                  <c:v>31.344685134275565</c:v>
                </c:pt>
                <c:pt idx="427">
                  <c:v>30.272109890449407</c:v>
                </c:pt>
                <c:pt idx="428">
                  <c:v>29.350445372086515</c:v>
                </c:pt>
                <c:pt idx="429">
                  <c:v>28.537322152813022</c:v>
                </c:pt>
                <c:pt idx="430">
                  <c:v>27.560457701134172</c:v>
                </c:pt>
                <c:pt idx="431">
                  <c:v>26.614430395331091</c:v>
                </c:pt>
                <c:pt idx="432">
                  <c:v>25.72266190568233</c:v>
                </c:pt>
                <c:pt idx="433">
                  <c:v>25.061697949234212</c:v>
                </c:pt>
                <c:pt idx="434">
                  <c:v>24.324909730772895</c:v>
                </c:pt>
                <c:pt idx="435">
                  <c:v>23.509327286267943</c:v>
                </c:pt>
                <c:pt idx="436">
                  <c:v>22.723465880110155</c:v>
                </c:pt>
                <c:pt idx="437">
                  <c:v>21.861016465459784</c:v>
                </c:pt>
                <c:pt idx="438">
                  <c:v>21.301892414696287</c:v>
                </c:pt>
                <c:pt idx="439">
                  <c:v>20.685582131884015</c:v>
                </c:pt>
                <c:pt idx="440">
                  <c:v>19.914542242441826</c:v>
                </c:pt>
                <c:pt idx="441">
                  <c:v>19.086909637693889</c:v>
                </c:pt>
                <c:pt idx="442">
                  <c:v>18.363076049699568</c:v>
                </c:pt>
                <c:pt idx="443">
                  <c:v>17.800545755344615</c:v>
                </c:pt>
                <c:pt idx="444">
                  <c:v>17.117122532245077</c:v>
                </c:pt>
                <c:pt idx="445">
                  <c:v>16.387577179329334</c:v>
                </c:pt>
                <c:pt idx="446">
                  <c:v>15.578337853584117</c:v>
                </c:pt>
                <c:pt idx="447">
                  <c:v>14.892813655103209</c:v>
                </c:pt>
                <c:pt idx="448">
                  <c:v>14.200956962499088</c:v>
                </c:pt>
                <c:pt idx="449">
                  <c:v>13.448206312445052</c:v>
                </c:pt>
                <c:pt idx="450">
                  <c:v>12.61230932736115</c:v>
                </c:pt>
                <c:pt idx="451">
                  <c:v>11.528842583915594</c:v>
                </c:pt>
                <c:pt idx="452">
                  <c:v>10.270601254050893</c:v>
                </c:pt>
                <c:pt idx="453">
                  <c:v>9.094455176446548</c:v>
                </c:pt>
                <c:pt idx="454">
                  <c:v>7.7776910092241138</c:v>
                </c:pt>
                <c:pt idx="455">
                  <c:v>6.3439361401721666</c:v>
                </c:pt>
                <c:pt idx="456">
                  <c:v>4.8267231061078508</c:v>
                </c:pt>
                <c:pt idx="457">
                  <c:v>3.5568773511157583</c:v>
                </c:pt>
                <c:pt idx="458">
                  <c:v>2.7384727204885584</c:v>
                </c:pt>
                <c:pt idx="459">
                  <c:v>2.0900253371484325</c:v>
                </c:pt>
                <c:pt idx="460">
                  <c:v>1.5891309147683916</c:v>
                </c:pt>
                <c:pt idx="461">
                  <c:v>1.2729394309512496</c:v>
                </c:pt>
                <c:pt idx="462">
                  <c:v>1.0686370297670933</c:v>
                </c:pt>
                <c:pt idx="463">
                  <c:v>0.93887030356128176</c:v>
                </c:pt>
                <c:pt idx="464">
                  <c:v>0.83005442791152184</c:v>
                </c:pt>
                <c:pt idx="465">
                  <c:v>0.71770808447790335</c:v>
                </c:pt>
                <c:pt idx="466">
                  <c:v>0.58514935739926488</c:v>
                </c:pt>
                <c:pt idx="467">
                  <c:v>0.48787188250934277</c:v>
                </c:pt>
                <c:pt idx="468">
                  <c:v>0.39234242389734802</c:v>
                </c:pt>
                <c:pt idx="469">
                  <c:v>0.31215561372763767</c:v>
                </c:pt>
                <c:pt idx="470">
                  <c:v>0.25383367609698021</c:v>
                </c:pt>
                <c:pt idx="471">
                  <c:v>0.19306065093779567</c:v>
                </c:pt>
                <c:pt idx="472">
                  <c:v>0.15537419985631462</c:v>
                </c:pt>
                <c:pt idx="473">
                  <c:v>0.11609867064975571</c:v>
                </c:pt>
                <c:pt idx="474">
                  <c:v>0.11013106298083132</c:v>
                </c:pt>
                <c:pt idx="475">
                  <c:v>7.4754893078874313E-2</c:v>
                </c:pt>
                <c:pt idx="476">
                  <c:v>6.4839155589618891E-2</c:v>
                </c:pt>
                <c:pt idx="477">
                  <c:v>4.1460720564745625E-2</c:v>
                </c:pt>
                <c:pt idx="478">
                  <c:v>4.4543972825665953E-2</c:v>
                </c:pt>
                <c:pt idx="479">
                  <c:v>4.8290905825819776E-2</c:v>
                </c:pt>
                <c:pt idx="480">
                  <c:v>3.9305017829432527E-2</c:v>
                </c:pt>
                <c:pt idx="481">
                  <c:v>5.0873207355026255E-2</c:v>
                </c:pt>
                <c:pt idx="482">
                  <c:v>3.4081003415269581E-2</c:v>
                </c:pt>
                <c:pt idx="483">
                  <c:v>4.0990057423612718E-2</c:v>
                </c:pt>
                <c:pt idx="484">
                  <c:v>3.1846697486613111E-2</c:v>
                </c:pt>
                <c:pt idx="485">
                  <c:v>2.9045896228596147E-2</c:v>
                </c:pt>
                <c:pt idx="486">
                  <c:v>3.23640690093846E-2</c:v>
                </c:pt>
                <c:pt idx="487">
                  <c:v>3.1956045501832051E-2</c:v>
                </c:pt>
                <c:pt idx="488">
                  <c:v>2.5322685735861824E-2</c:v>
                </c:pt>
                <c:pt idx="489">
                  <c:v>2.5969592380780324E-2</c:v>
                </c:pt>
                <c:pt idx="490">
                  <c:v>3.1023265617675315E-2</c:v>
                </c:pt>
                <c:pt idx="491">
                  <c:v>2.111070790732604E-2</c:v>
                </c:pt>
                <c:pt idx="492">
                  <c:v>2.5512488928907142E-2</c:v>
                </c:pt>
                <c:pt idx="493">
                  <c:v>3.0735697420378981E-2</c:v>
                </c:pt>
                <c:pt idx="494">
                  <c:v>2.5682474472192345E-2</c:v>
                </c:pt>
                <c:pt idx="495">
                  <c:v>2.4953904936972231E-2</c:v>
                </c:pt>
                <c:pt idx="496">
                  <c:v>1.8198566942455474E-2</c:v>
                </c:pt>
                <c:pt idx="497">
                  <c:v>1.9690215997676501E-2</c:v>
                </c:pt>
                <c:pt idx="498">
                  <c:v>1.4342177399582016E-2</c:v>
                </c:pt>
                <c:pt idx="499">
                  <c:v>1.2329236939429541E-2</c:v>
                </c:pt>
                <c:pt idx="500">
                  <c:v>1.8005777941405999E-2</c:v>
                </c:pt>
                <c:pt idx="501">
                  <c:v>1.9532397671598138E-2</c:v>
                </c:pt>
                <c:pt idx="502">
                  <c:v>1.8846506954150966E-2</c:v>
                </c:pt>
                <c:pt idx="503">
                  <c:v>1.9284120681888998E-2</c:v>
                </c:pt>
                <c:pt idx="504">
                  <c:v>1.4722350685035746E-2</c:v>
                </c:pt>
                <c:pt idx="505">
                  <c:v>1.7979603052161525E-2</c:v>
                </c:pt>
                <c:pt idx="506">
                  <c:v>2.0725843466725572E-2</c:v>
                </c:pt>
                <c:pt idx="507">
                  <c:v>1.9323592000000542E-2</c:v>
                </c:pt>
                <c:pt idx="508">
                  <c:v>1.8654090893960074E-2</c:v>
                </c:pt>
                <c:pt idx="509">
                  <c:v>1.8582826373853108E-2</c:v>
                </c:pt>
                <c:pt idx="510">
                  <c:v>2.0844548389810643E-2</c:v>
                </c:pt>
                <c:pt idx="511">
                  <c:v>2.5188931690808086E-2</c:v>
                </c:pt>
                <c:pt idx="512">
                  <c:v>2.0925617825356603E-2</c:v>
                </c:pt>
                <c:pt idx="513">
                  <c:v>1.5396191948896042E-2</c:v>
                </c:pt>
                <c:pt idx="514">
                  <c:v>1.9527830057294953E-2</c:v>
                </c:pt>
                <c:pt idx="515">
                  <c:v>2.1245459540042415E-2</c:v>
                </c:pt>
                <c:pt idx="516">
                  <c:v>1.9598030030974E-2</c:v>
                </c:pt>
                <c:pt idx="517">
                  <c:v>1.6429446702297828E-2</c:v>
                </c:pt>
                <c:pt idx="518">
                  <c:v>1.8901289489261133E-2</c:v>
                </c:pt>
                <c:pt idx="519">
                  <c:v>1.6169452771692724E-2</c:v>
                </c:pt>
                <c:pt idx="520">
                  <c:v>1.499173039722747E-2</c:v>
                </c:pt>
                <c:pt idx="521">
                  <c:v>1.9532617057324935E-2</c:v>
                </c:pt>
                <c:pt idx="522">
                  <c:v>2.2103929055114092E-2</c:v>
                </c:pt>
                <c:pt idx="523">
                  <c:v>2.2419801234510737E-2</c:v>
                </c:pt>
                <c:pt idx="524">
                  <c:v>1.3084159179645755E-2</c:v>
                </c:pt>
                <c:pt idx="525">
                  <c:v>1.7445677961369591E-2</c:v>
                </c:pt>
                <c:pt idx="526">
                  <c:v>1.5952026825429417E-2</c:v>
                </c:pt>
                <c:pt idx="527">
                  <c:v>1.6485423101903061E-2</c:v>
                </c:pt>
                <c:pt idx="528">
                  <c:v>1.1130516913566226E-2</c:v>
                </c:pt>
                <c:pt idx="529">
                  <c:v>1.9883487620050481E-2</c:v>
                </c:pt>
                <c:pt idx="530">
                  <c:v>9.8247719436802862E-3</c:v>
                </c:pt>
                <c:pt idx="531">
                  <c:v>1.4985895017077646E-2</c:v>
                </c:pt>
                <c:pt idx="532">
                  <c:v>1.8190550524027377E-2</c:v>
                </c:pt>
                <c:pt idx="533">
                  <c:v>1.8186704529581762E-2</c:v>
                </c:pt>
                <c:pt idx="534">
                  <c:v>9.4685901933443273E-3</c:v>
                </c:pt>
                <c:pt idx="535">
                  <c:v>1.7433103164757567E-2</c:v>
                </c:pt>
                <c:pt idx="536">
                  <c:v>2.0834214684848314E-2</c:v>
                </c:pt>
                <c:pt idx="537">
                  <c:v>2.1901984034891794E-2</c:v>
                </c:pt>
                <c:pt idx="538">
                  <c:v>2.8010067858456281E-2</c:v>
                </c:pt>
                <c:pt idx="539">
                  <c:v>2.0722894603198462E-2</c:v>
                </c:pt>
                <c:pt idx="540">
                  <c:v>1.0907926412073965E-2</c:v>
                </c:pt>
                <c:pt idx="541">
                  <c:v>1.3063438634141014E-2</c:v>
                </c:pt>
                <c:pt idx="542">
                  <c:v>1.7439847205478132E-2</c:v>
                </c:pt>
                <c:pt idx="543">
                  <c:v>1.7020021326025814E-2</c:v>
                </c:pt>
                <c:pt idx="544">
                  <c:v>7.3447666749515495E-3</c:v>
                </c:pt>
                <c:pt idx="545">
                  <c:v>1.7966418622088302E-2</c:v>
                </c:pt>
                <c:pt idx="546">
                  <c:v>1.799218825025551E-2</c:v>
                </c:pt>
                <c:pt idx="547">
                  <c:v>1.3979901642879922E-2</c:v>
                </c:pt>
                <c:pt idx="548">
                  <c:v>1.0742022390474299E-2</c:v>
                </c:pt>
                <c:pt idx="549">
                  <c:v>1.6769532105989995E-2</c:v>
                </c:pt>
                <c:pt idx="550">
                  <c:v>1.4127333140813351E-2</c:v>
                </c:pt>
                <c:pt idx="551">
                  <c:v>1.6028268845175199E-2</c:v>
                </c:pt>
                <c:pt idx="552">
                  <c:v>1.3532540747143868E-2</c:v>
                </c:pt>
                <c:pt idx="553">
                  <c:v>1.408031301225536E-2</c:v>
                </c:pt>
                <c:pt idx="554">
                  <c:v>1.3138760438868873E-2</c:v>
                </c:pt>
                <c:pt idx="555">
                  <c:v>1.711904370703898E-2</c:v>
                </c:pt>
                <c:pt idx="556">
                  <c:v>2.3955384165938939E-2</c:v>
                </c:pt>
                <c:pt idx="557">
                  <c:v>1.7643415600734874E-2</c:v>
                </c:pt>
                <c:pt idx="558">
                  <c:v>1.3005110309454945E-2</c:v>
                </c:pt>
                <c:pt idx="559">
                  <c:v>1.876319759231802E-2</c:v>
                </c:pt>
                <c:pt idx="560">
                  <c:v>2.1564368332297898E-2</c:v>
                </c:pt>
                <c:pt idx="561">
                  <c:v>1.7046397116361082E-2</c:v>
                </c:pt>
                <c:pt idx="562">
                  <c:v>1.6401862034124637E-2</c:v>
                </c:pt>
                <c:pt idx="563">
                  <c:v>1.4829244000101787E-2</c:v>
                </c:pt>
                <c:pt idx="564">
                  <c:v>1.6067174416888878E-2</c:v>
                </c:pt>
                <c:pt idx="565">
                  <c:v>1.2841442755246599E-2</c:v>
                </c:pt>
                <c:pt idx="566">
                  <c:v>1.6686218132296152E-2</c:v>
                </c:pt>
                <c:pt idx="567">
                  <c:v>2.0842172215267688E-2</c:v>
                </c:pt>
                <c:pt idx="568">
                  <c:v>1.6247366665397188E-2</c:v>
                </c:pt>
                <c:pt idx="569">
                  <c:v>2.0547006720998157E-2</c:v>
                </c:pt>
                <c:pt idx="570">
                  <c:v>1.6182357799860162E-2</c:v>
                </c:pt>
                <c:pt idx="571">
                  <c:v>1.145956660524476E-2</c:v>
                </c:pt>
                <c:pt idx="572">
                  <c:v>2.1045257976802453E-2</c:v>
                </c:pt>
                <c:pt idx="573">
                  <c:v>2.1371994993807646E-2</c:v>
                </c:pt>
                <c:pt idx="574">
                  <c:v>1.4976543874037624E-2</c:v>
                </c:pt>
                <c:pt idx="575">
                  <c:v>1.772332579793489E-2</c:v>
                </c:pt>
                <c:pt idx="576">
                  <c:v>1.8233151981553074E-2</c:v>
                </c:pt>
                <c:pt idx="577">
                  <c:v>2.1954056717405399E-2</c:v>
                </c:pt>
                <c:pt idx="578">
                  <c:v>1.9380798055612668E-2</c:v>
                </c:pt>
                <c:pt idx="579">
                  <c:v>2.6741064718963588E-2</c:v>
                </c:pt>
                <c:pt idx="580">
                  <c:v>2.7937256170596888E-2</c:v>
                </c:pt>
                <c:pt idx="581">
                  <c:v>2.9003443714341343E-2</c:v>
                </c:pt>
                <c:pt idx="582">
                  <c:v>2.6239116411984575E-2</c:v>
                </c:pt>
                <c:pt idx="583">
                  <c:v>1.7434197725473725E-2</c:v>
                </c:pt>
                <c:pt idx="584">
                  <c:v>2.1329124523460648E-2</c:v>
                </c:pt>
                <c:pt idx="585">
                  <c:v>1.9289088945408553E-2</c:v>
                </c:pt>
                <c:pt idx="586">
                  <c:v>1.9205559057281062E-2</c:v>
                </c:pt>
                <c:pt idx="587">
                  <c:v>2.5448399113025343E-2</c:v>
                </c:pt>
                <c:pt idx="588">
                  <c:v>2.6042828967318202E-2</c:v>
                </c:pt>
                <c:pt idx="589">
                  <c:v>1.882074195024213E-2</c:v>
                </c:pt>
                <c:pt idx="590">
                  <c:v>1.8945365378550388E-2</c:v>
                </c:pt>
                <c:pt idx="591">
                  <c:v>1.9152431064458797E-2</c:v>
                </c:pt>
                <c:pt idx="592">
                  <c:v>3.1006456884813721E-2</c:v>
                </c:pt>
                <c:pt idx="593">
                  <c:v>2.4556917141433314E-2</c:v>
                </c:pt>
                <c:pt idx="594">
                  <c:v>1.9712890124976158E-2</c:v>
                </c:pt>
                <c:pt idx="595">
                  <c:v>1.8120708465466585E-2</c:v>
                </c:pt>
                <c:pt idx="596">
                  <c:v>2.6358137706247432E-2</c:v>
                </c:pt>
                <c:pt idx="597">
                  <c:v>2.819362925730929E-2</c:v>
                </c:pt>
                <c:pt idx="598">
                  <c:v>2.6375449850999984E-2</c:v>
                </c:pt>
                <c:pt idx="599">
                  <c:v>3.1115169864144105E-2</c:v>
                </c:pt>
                <c:pt idx="600">
                  <c:v>3.2704832170665957E-2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C0-4C80-ADB3-243E6C4802AA}"/>
            </c:ext>
          </c:extLst>
        </c:ser>
        <c:ser>
          <c:idx val="4"/>
          <c:order val="4"/>
          <c:tx>
            <c:strRef>
              <c:f>'OR2-22_Air_Measurements'!$AJ$1</c:f>
              <c:strCache>
                <c:ptCount val="1"/>
                <c:pt idx="0">
                  <c:v>OR2-22_5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'OR2-22_Air_Measurements'!$AJ$3:$AJ$603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'OR2-22_Air_Measurements'!$AK$3:$AK$603</c:f>
              <c:numCache>
                <c:formatCode>General</c:formatCode>
                <c:ptCount val="601"/>
                <c:pt idx="0">
                  <c:v>100</c:v>
                </c:pt>
                <c:pt idx="1">
                  <c:v>100.08224693460056</c:v>
                </c:pt>
                <c:pt idx="2">
                  <c:v>100.16326669351746</c:v>
                </c:pt>
                <c:pt idx="3">
                  <c:v>99.985388718567563</c:v>
                </c:pt>
                <c:pt idx="4">
                  <c:v>100.13701936254732</c:v>
                </c:pt>
                <c:pt idx="5">
                  <c:v>100.03302766495315</c:v>
                </c:pt>
                <c:pt idx="6">
                  <c:v>100.2018033935733</c:v>
                </c:pt>
                <c:pt idx="7">
                  <c:v>100.25971878636406</c:v>
                </c:pt>
                <c:pt idx="8">
                  <c:v>100.27946829678496</c:v>
                </c:pt>
                <c:pt idx="9">
                  <c:v>100.19497008398201</c:v>
                </c:pt>
                <c:pt idx="10">
                  <c:v>100.28043060599913</c:v>
                </c:pt>
                <c:pt idx="11">
                  <c:v>100.17545894065471</c:v>
                </c:pt>
                <c:pt idx="12">
                  <c:v>100.14515929966288</c:v>
                </c:pt>
                <c:pt idx="13">
                  <c:v>100.22335392424175</c:v>
                </c:pt>
                <c:pt idx="14">
                  <c:v>100.24030477655698</c:v>
                </c:pt>
                <c:pt idx="15">
                  <c:v>100.23383343224012</c:v>
                </c:pt>
                <c:pt idx="16">
                  <c:v>100.24923927836569</c:v>
                </c:pt>
                <c:pt idx="17">
                  <c:v>100.16060046286064</c:v>
                </c:pt>
                <c:pt idx="18">
                  <c:v>100.08827683865887</c:v>
                </c:pt>
                <c:pt idx="19">
                  <c:v>100.16739846695154</c:v>
                </c:pt>
                <c:pt idx="20">
                  <c:v>99.977390038168906</c:v>
                </c:pt>
                <c:pt idx="21">
                  <c:v>99.877653712189627</c:v>
                </c:pt>
                <c:pt idx="22">
                  <c:v>100.10594280382666</c:v>
                </c:pt>
                <c:pt idx="23">
                  <c:v>99.961719325573824</c:v>
                </c:pt>
                <c:pt idx="24">
                  <c:v>99.929662799102886</c:v>
                </c:pt>
                <c:pt idx="25">
                  <c:v>99.824179070927329</c:v>
                </c:pt>
                <c:pt idx="26">
                  <c:v>99.589948356340642</c:v>
                </c:pt>
                <c:pt idx="27">
                  <c:v>99.79976808884868</c:v>
                </c:pt>
                <c:pt idx="28">
                  <c:v>99.571064044757222</c:v>
                </c:pt>
                <c:pt idx="29">
                  <c:v>99.497786940609316</c:v>
                </c:pt>
                <c:pt idx="30">
                  <c:v>99.364122433767221</c:v>
                </c:pt>
                <c:pt idx="31">
                  <c:v>99.320641737048049</c:v>
                </c:pt>
                <c:pt idx="32">
                  <c:v>99.221338010487528</c:v>
                </c:pt>
                <c:pt idx="33">
                  <c:v>99.054734108229141</c:v>
                </c:pt>
                <c:pt idx="34">
                  <c:v>98.845761916022511</c:v>
                </c:pt>
                <c:pt idx="35">
                  <c:v>98.749768910398771</c:v>
                </c:pt>
                <c:pt idx="36">
                  <c:v>98.539710799225347</c:v>
                </c:pt>
                <c:pt idx="37">
                  <c:v>98.566479022294644</c:v>
                </c:pt>
                <c:pt idx="38">
                  <c:v>98.317592879935319</c:v>
                </c:pt>
                <c:pt idx="39">
                  <c:v>98.269821494529083</c:v>
                </c:pt>
                <c:pt idx="40">
                  <c:v>98.139820844630165</c:v>
                </c:pt>
                <c:pt idx="41">
                  <c:v>98.07537230264623</c:v>
                </c:pt>
                <c:pt idx="42">
                  <c:v>98.240590113967954</c:v>
                </c:pt>
                <c:pt idx="43">
                  <c:v>98.257938248629756</c:v>
                </c:pt>
                <c:pt idx="44">
                  <c:v>98.218377434483429</c:v>
                </c:pt>
                <c:pt idx="45">
                  <c:v>98.303970395521176</c:v>
                </c:pt>
                <c:pt idx="46">
                  <c:v>98.363898710992501</c:v>
                </c:pt>
                <c:pt idx="47">
                  <c:v>98.613032061285253</c:v>
                </c:pt>
                <c:pt idx="48">
                  <c:v>98.679237488748285</c:v>
                </c:pt>
                <c:pt idx="49">
                  <c:v>98.80168088693533</c:v>
                </c:pt>
                <c:pt idx="50">
                  <c:v>98.895581529609686</c:v>
                </c:pt>
                <c:pt idx="51">
                  <c:v>98.930419055650205</c:v>
                </c:pt>
                <c:pt idx="52">
                  <c:v>99.059386762190613</c:v>
                </c:pt>
                <c:pt idx="53">
                  <c:v>99.112676000395794</c:v>
                </c:pt>
                <c:pt idx="54">
                  <c:v>99.253182646097216</c:v>
                </c:pt>
                <c:pt idx="55">
                  <c:v>99.287605231255071</c:v>
                </c:pt>
                <c:pt idx="56">
                  <c:v>99.275103982879884</c:v>
                </c:pt>
                <c:pt idx="57">
                  <c:v>99.461739897421211</c:v>
                </c:pt>
                <c:pt idx="58">
                  <c:v>99.363486772755266</c:v>
                </c:pt>
                <c:pt idx="59">
                  <c:v>99.44937990576291</c:v>
                </c:pt>
                <c:pt idx="60">
                  <c:v>99.538283576165696</c:v>
                </c:pt>
                <c:pt idx="61">
                  <c:v>99.645815532522207</c:v>
                </c:pt>
                <c:pt idx="62">
                  <c:v>99.452946640757617</c:v>
                </c:pt>
                <c:pt idx="63">
                  <c:v>99.610598371099428</c:v>
                </c:pt>
                <c:pt idx="64">
                  <c:v>99.540128742753453</c:v>
                </c:pt>
                <c:pt idx="65">
                  <c:v>99.619223883241986</c:v>
                </c:pt>
                <c:pt idx="66">
                  <c:v>99.548515887802424</c:v>
                </c:pt>
                <c:pt idx="67">
                  <c:v>99.575601929805913</c:v>
                </c:pt>
                <c:pt idx="68">
                  <c:v>99.567594420139216</c:v>
                </c:pt>
                <c:pt idx="69">
                  <c:v>99.461898812674193</c:v>
                </c:pt>
                <c:pt idx="70">
                  <c:v>99.423406258958551</c:v>
                </c:pt>
                <c:pt idx="71">
                  <c:v>99.370584937244274</c:v>
                </c:pt>
                <c:pt idx="72">
                  <c:v>99.258232593977041</c:v>
                </c:pt>
                <c:pt idx="73">
                  <c:v>99.084565844301835</c:v>
                </c:pt>
                <c:pt idx="74">
                  <c:v>98.897462013269617</c:v>
                </c:pt>
                <c:pt idx="75">
                  <c:v>98.672836767003957</c:v>
                </c:pt>
                <c:pt idx="76">
                  <c:v>98.223789347637663</c:v>
                </c:pt>
                <c:pt idx="77">
                  <c:v>97.782458095236208</c:v>
                </c:pt>
                <c:pt idx="78">
                  <c:v>97.226673284206527</c:v>
                </c:pt>
                <c:pt idx="79">
                  <c:v>96.48636259169281</c:v>
                </c:pt>
                <c:pt idx="80">
                  <c:v>95.693248247572654</c:v>
                </c:pt>
                <c:pt idx="81">
                  <c:v>94.939747670063554</c:v>
                </c:pt>
                <c:pt idx="82">
                  <c:v>94.353142337514655</c:v>
                </c:pt>
                <c:pt idx="83">
                  <c:v>93.909868796576987</c:v>
                </c:pt>
                <c:pt idx="84">
                  <c:v>93.674031282496131</c:v>
                </c:pt>
                <c:pt idx="85">
                  <c:v>93.720266479408977</c:v>
                </c:pt>
                <c:pt idx="86">
                  <c:v>94.009419719499135</c:v>
                </c:pt>
                <c:pt idx="87">
                  <c:v>94.457849147961383</c:v>
                </c:pt>
                <c:pt idx="88">
                  <c:v>94.915848739244268</c:v>
                </c:pt>
                <c:pt idx="89">
                  <c:v>95.427826193780746</c:v>
                </c:pt>
                <c:pt idx="90">
                  <c:v>95.995926850128484</c:v>
                </c:pt>
                <c:pt idx="91">
                  <c:v>96.442246245533468</c:v>
                </c:pt>
                <c:pt idx="92">
                  <c:v>96.833440065413541</c:v>
                </c:pt>
                <c:pt idx="93">
                  <c:v>97.176730084010316</c:v>
                </c:pt>
                <c:pt idx="94">
                  <c:v>97.538312887946987</c:v>
                </c:pt>
                <c:pt idx="95">
                  <c:v>97.841326979544874</c:v>
                </c:pt>
                <c:pt idx="96">
                  <c:v>98.038460060620622</c:v>
                </c:pt>
                <c:pt idx="97">
                  <c:v>98.211296928530516</c:v>
                </c:pt>
                <c:pt idx="98">
                  <c:v>98.403768526376751</c:v>
                </c:pt>
                <c:pt idx="99">
                  <c:v>98.530317210193758</c:v>
                </c:pt>
                <c:pt idx="100">
                  <c:v>98.658013606282054</c:v>
                </c:pt>
                <c:pt idx="101">
                  <c:v>98.720890665843996</c:v>
                </c:pt>
                <c:pt idx="102">
                  <c:v>98.76293230759002</c:v>
                </c:pt>
                <c:pt idx="103">
                  <c:v>98.915887237630145</c:v>
                </c:pt>
                <c:pt idx="104">
                  <c:v>98.902564925185899</c:v>
                </c:pt>
                <c:pt idx="105">
                  <c:v>98.916778912699982</c:v>
                </c:pt>
                <c:pt idx="106">
                  <c:v>98.937676135392181</c:v>
                </c:pt>
                <c:pt idx="107">
                  <c:v>99.031479667689837</c:v>
                </c:pt>
                <c:pt idx="108">
                  <c:v>99.011465302371221</c:v>
                </c:pt>
                <c:pt idx="109">
                  <c:v>99.039089895009965</c:v>
                </c:pt>
                <c:pt idx="110">
                  <c:v>99.097526179899887</c:v>
                </c:pt>
                <c:pt idx="111">
                  <c:v>99.064057074688165</c:v>
                </c:pt>
                <c:pt idx="112">
                  <c:v>99.07063435864977</c:v>
                </c:pt>
                <c:pt idx="113">
                  <c:v>99.086093180383614</c:v>
                </c:pt>
                <c:pt idx="114">
                  <c:v>99.069530792718709</c:v>
                </c:pt>
                <c:pt idx="115">
                  <c:v>99.088644642127647</c:v>
                </c:pt>
                <c:pt idx="116">
                  <c:v>99.043830830080083</c:v>
                </c:pt>
                <c:pt idx="117">
                  <c:v>99.077926755463935</c:v>
                </c:pt>
                <c:pt idx="118">
                  <c:v>99.055343281436961</c:v>
                </c:pt>
                <c:pt idx="119">
                  <c:v>99.062035334311346</c:v>
                </c:pt>
                <c:pt idx="120">
                  <c:v>99.097685095152869</c:v>
                </c:pt>
                <c:pt idx="121">
                  <c:v>99.04293031417042</c:v>
                </c:pt>
                <c:pt idx="122">
                  <c:v>99.076726079156145</c:v>
                </c:pt>
                <c:pt idx="123">
                  <c:v>99.024346186128682</c:v>
                </c:pt>
                <c:pt idx="124">
                  <c:v>99.005603131262163</c:v>
                </c:pt>
                <c:pt idx="125">
                  <c:v>98.918376894497897</c:v>
                </c:pt>
                <c:pt idx="126">
                  <c:v>98.943882624811351</c:v>
                </c:pt>
                <c:pt idx="127">
                  <c:v>98.934753879105699</c:v>
                </c:pt>
                <c:pt idx="128">
                  <c:v>98.877791966261086</c:v>
                </c:pt>
                <c:pt idx="129">
                  <c:v>98.82498830308289</c:v>
                </c:pt>
                <c:pt idx="130">
                  <c:v>98.848745977185274</c:v>
                </c:pt>
                <c:pt idx="131">
                  <c:v>98.816406937280561</c:v>
                </c:pt>
                <c:pt idx="132">
                  <c:v>98.861626860942749</c:v>
                </c:pt>
                <c:pt idx="133">
                  <c:v>98.839237607669148</c:v>
                </c:pt>
                <c:pt idx="134">
                  <c:v>98.750439876911116</c:v>
                </c:pt>
                <c:pt idx="135">
                  <c:v>98.773411815588389</c:v>
                </c:pt>
                <c:pt idx="136">
                  <c:v>98.746475847998056</c:v>
                </c:pt>
                <c:pt idx="137">
                  <c:v>98.685991334927181</c:v>
                </c:pt>
                <c:pt idx="138">
                  <c:v>98.671918604129999</c:v>
                </c:pt>
                <c:pt idx="139">
                  <c:v>98.638943903213317</c:v>
                </c:pt>
                <c:pt idx="140">
                  <c:v>98.573497734943047</c:v>
                </c:pt>
                <c:pt idx="141">
                  <c:v>98.509781964347752</c:v>
                </c:pt>
                <c:pt idx="142">
                  <c:v>98.539322346146818</c:v>
                </c:pt>
                <c:pt idx="143">
                  <c:v>98.56224130921585</c:v>
                </c:pt>
                <c:pt idx="144">
                  <c:v>98.430068821383372</c:v>
                </c:pt>
                <c:pt idx="145">
                  <c:v>98.422229056237683</c:v>
                </c:pt>
                <c:pt idx="146">
                  <c:v>98.361206004103337</c:v>
                </c:pt>
                <c:pt idx="147">
                  <c:v>98.407485347356399</c:v>
                </c:pt>
                <c:pt idx="148">
                  <c:v>98.289853518383779</c:v>
                </c:pt>
                <c:pt idx="149">
                  <c:v>98.246725969242775</c:v>
                </c:pt>
                <c:pt idx="150">
                  <c:v>98.226446749026437</c:v>
                </c:pt>
                <c:pt idx="151">
                  <c:v>98.165070549313924</c:v>
                </c:pt>
                <c:pt idx="152">
                  <c:v>98.141454131928455</c:v>
                </c:pt>
                <c:pt idx="153">
                  <c:v>98.148022586622005</c:v>
                </c:pt>
                <c:pt idx="154">
                  <c:v>98.046079117208791</c:v>
                </c:pt>
                <c:pt idx="155">
                  <c:v>98.03602337936114</c:v>
                </c:pt>
                <c:pt idx="156">
                  <c:v>98.07088739320578</c:v>
                </c:pt>
                <c:pt idx="157">
                  <c:v>98.034849179285715</c:v>
                </c:pt>
                <c:pt idx="158">
                  <c:v>98.085648749051387</c:v>
                </c:pt>
                <c:pt idx="159">
                  <c:v>98.045434626928795</c:v>
                </c:pt>
                <c:pt idx="160">
                  <c:v>98.036376515367493</c:v>
                </c:pt>
                <c:pt idx="161">
                  <c:v>98.081852464659377</c:v>
                </c:pt>
                <c:pt idx="162">
                  <c:v>98.045416968392715</c:v>
                </c:pt>
                <c:pt idx="163">
                  <c:v>97.992065936883009</c:v>
                </c:pt>
                <c:pt idx="164">
                  <c:v>98.011479958261873</c:v>
                </c:pt>
                <c:pt idx="165">
                  <c:v>97.967248831617979</c:v>
                </c:pt>
                <c:pt idx="166">
                  <c:v>97.972228145353469</c:v>
                </c:pt>
                <c:pt idx="167">
                  <c:v>97.948850106633358</c:v>
                </c:pt>
                <c:pt idx="168">
                  <c:v>98.002289419251696</c:v>
                </c:pt>
                <c:pt idx="169">
                  <c:v>97.929144742552651</c:v>
                </c:pt>
                <c:pt idx="170">
                  <c:v>97.875784881774891</c:v>
                </c:pt>
                <c:pt idx="171">
                  <c:v>97.817745879231552</c:v>
                </c:pt>
                <c:pt idx="172">
                  <c:v>97.794085315505853</c:v>
                </c:pt>
                <c:pt idx="173">
                  <c:v>97.817895965216493</c:v>
                </c:pt>
                <c:pt idx="174">
                  <c:v>97.730810973597343</c:v>
                </c:pt>
                <c:pt idx="175">
                  <c:v>97.671279940472616</c:v>
                </c:pt>
                <c:pt idx="176">
                  <c:v>97.683675249203077</c:v>
                </c:pt>
                <c:pt idx="177">
                  <c:v>97.690508558794335</c:v>
                </c:pt>
                <c:pt idx="178">
                  <c:v>97.61232277505529</c:v>
                </c:pt>
                <c:pt idx="179">
                  <c:v>97.56747364593555</c:v>
                </c:pt>
                <c:pt idx="180">
                  <c:v>97.576072670274002</c:v>
                </c:pt>
                <c:pt idx="181">
                  <c:v>97.505241076653618</c:v>
                </c:pt>
                <c:pt idx="182">
                  <c:v>97.472796085532366</c:v>
                </c:pt>
                <c:pt idx="183">
                  <c:v>97.382550470533147</c:v>
                </c:pt>
                <c:pt idx="184">
                  <c:v>97.274983208676232</c:v>
                </c:pt>
                <c:pt idx="185">
                  <c:v>97.14506201061792</c:v>
                </c:pt>
                <c:pt idx="186">
                  <c:v>97.076172693961979</c:v>
                </c:pt>
                <c:pt idx="187">
                  <c:v>96.925795713470023</c:v>
                </c:pt>
                <c:pt idx="188">
                  <c:v>96.697868587107408</c:v>
                </c:pt>
                <c:pt idx="189">
                  <c:v>96.629570785123207</c:v>
                </c:pt>
                <c:pt idx="190">
                  <c:v>96.463108151153492</c:v>
                </c:pt>
                <c:pt idx="191">
                  <c:v>96.414842373024001</c:v>
                </c:pt>
                <c:pt idx="192">
                  <c:v>96.442272733337603</c:v>
                </c:pt>
                <c:pt idx="193">
                  <c:v>96.459232403349105</c:v>
                </c:pt>
                <c:pt idx="194">
                  <c:v>96.469473544253859</c:v>
                </c:pt>
                <c:pt idx="195">
                  <c:v>96.520855810995002</c:v>
                </c:pt>
                <c:pt idx="196">
                  <c:v>96.55126139163157</c:v>
                </c:pt>
                <c:pt idx="197">
                  <c:v>96.587025921385859</c:v>
                </c:pt>
                <c:pt idx="198">
                  <c:v>96.664787946545999</c:v>
                </c:pt>
                <c:pt idx="199">
                  <c:v>96.725422545601816</c:v>
                </c:pt>
                <c:pt idx="200">
                  <c:v>96.705496472963617</c:v>
                </c:pt>
                <c:pt idx="201">
                  <c:v>96.702750778894412</c:v>
                </c:pt>
                <c:pt idx="202">
                  <c:v>96.721476175224851</c:v>
                </c:pt>
                <c:pt idx="203">
                  <c:v>96.699810875643621</c:v>
                </c:pt>
                <c:pt idx="204">
                  <c:v>96.704013271650268</c:v>
                </c:pt>
                <c:pt idx="205">
                  <c:v>96.649223185167429</c:v>
                </c:pt>
                <c:pt idx="206">
                  <c:v>96.668990342552632</c:v>
                </c:pt>
                <c:pt idx="207">
                  <c:v>96.656091800259091</c:v>
                </c:pt>
                <c:pt idx="208">
                  <c:v>96.606334003119983</c:v>
                </c:pt>
                <c:pt idx="209">
                  <c:v>96.609644712485007</c:v>
                </c:pt>
                <c:pt idx="210">
                  <c:v>96.595969264034395</c:v>
                </c:pt>
                <c:pt idx="211">
                  <c:v>96.555410823601719</c:v>
                </c:pt>
                <c:pt idx="212">
                  <c:v>96.500505956634328</c:v>
                </c:pt>
                <c:pt idx="213">
                  <c:v>96.49288691161793</c:v>
                </c:pt>
                <c:pt idx="214">
                  <c:v>96.419636283702374</c:v>
                </c:pt>
                <c:pt idx="215">
                  <c:v>96.441743011970388</c:v>
                </c:pt>
                <c:pt idx="216">
                  <c:v>96.359884542020126</c:v>
                </c:pt>
                <c:pt idx="217">
                  <c:v>96.326530217292969</c:v>
                </c:pt>
                <c:pt idx="218">
                  <c:v>96.312210278562375</c:v>
                </c:pt>
                <c:pt idx="219">
                  <c:v>96.262752641821365</c:v>
                </c:pt>
                <c:pt idx="220">
                  <c:v>96.210717067103985</c:v>
                </c:pt>
                <c:pt idx="221">
                  <c:v>96.26780257812942</c:v>
                </c:pt>
                <c:pt idx="222">
                  <c:v>96.180541024292964</c:v>
                </c:pt>
                <c:pt idx="223">
                  <c:v>96.151035947994302</c:v>
                </c:pt>
                <c:pt idx="224">
                  <c:v>96.081016577603165</c:v>
                </c:pt>
                <c:pt idx="225">
                  <c:v>96.031894429904213</c:v>
                </c:pt>
                <c:pt idx="226">
                  <c:v>96.013054264661022</c:v>
                </c:pt>
                <c:pt idx="227">
                  <c:v>95.992571994423258</c:v>
                </c:pt>
                <c:pt idx="228">
                  <c:v>95.903677153288527</c:v>
                </c:pt>
                <c:pt idx="229">
                  <c:v>95.865564223383373</c:v>
                </c:pt>
                <c:pt idx="230">
                  <c:v>95.85240082619211</c:v>
                </c:pt>
                <c:pt idx="231">
                  <c:v>95.774691776640253</c:v>
                </c:pt>
                <c:pt idx="232">
                  <c:v>95.763682558846455</c:v>
                </c:pt>
                <c:pt idx="233">
                  <c:v>95.697547753955988</c:v>
                </c:pt>
                <c:pt idx="234">
                  <c:v>95.686891672168557</c:v>
                </c:pt>
                <c:pt idx="235">
                  <c:v>95.628843840357163</c:v>
                </c:pt>
                <c:pt idx="236">
                  <c:v>95.537582940535501</c:v>
                </c:pt>
                <c:pt idx="237">
                  <c:v>95.539807742505545</c:v>
                </c:pt>
                <c:pt idx="238">
                  <c:v>95.486783370769857</c:v>
                </c:pt>
                <c:pt idx="239">
                  <c:v>95.458964545805927</c:v>
                </c:pt>
                <c:pt idx="240">
                  <c:v>95.399689549882652</c:v>
                </c:pt>
                <c:pt idx="241">
                  <c:v>95.345879431150067</c:v>
                </c:pt>
                <c:pt idx="242">
                  <c:v>95.283664520404216</c:v>
                </c:pt>
                <c:pt idx="243">
                  <c:v>95.318537351945125</c:v>
                </c:pt>
                <c:pt idx="244">
                  <c:v>95.238162083308225</c:v>
                </c:pt>
                <c:pt idx="245">
                  <c:v>95.209116094232428</c:v>
                </c:pt>
                <c:pt idx="246">
                  <c:v>95.1312128123554</c:v>
                </c:pt>
                <c:pt idx="247">
                  <c:v>95.101875480577746</c:v>
                </c:pt>
                <c:pt idx="248">
                  <c:v>95.074718816001706</c:v>
                </c:pt>
                <c:pt idx="249">
                  <c:v>95.001318102101195</c:v>
                </c:pt>
                <c:pt idx="250">
                  <c:v>94.929859676736911</c:v>
                </c:pt>
                <c:pt idx="251">
                  <c:v>94.909006600384942</c:v>
                </c:pt>
                <c:pt idx="252">
                  <c:v>94.850861658196848</c:v>
                </c:pt>
                <c:pt idx="253">
                  <c:v>94.801977877591511</c:v>
                </c:pt>
                <c:pt idx="254">
                  <c:v>94.728815542356372</c:v>
                </c:pt>
                <c:pt idx="255">
                  <c:v>94.696458843915551</c:v>
                </c:pt>
                <c:pt idx="256">
                  <c:v>94.630977358573105</c:v>
                </c:pt>
                <c:pt idx="257">
                  <c:v>94.594312312909139</c:v>
                </c:pt>
                <c:pt idx="258">
                  <c:v>94.515190696188256</c:v>
                </c:pt>
                <c:pt idx="259">
                  <c:v>94.455836236852591</c:v>
                </c:pt>
                <c:pt idx="260">
                  <c:v>94.387617898280766</c:v>
                </c:pt>
                <c:pt idx="261">
                  <c:v>94.327530667556474</c:v>
                </c:pt>
                <c:pt idx="262">
                  <c:v>94.264026776250645</c:v>
                </c:pt>
                <c:pt idx="263">
                  <c:v>94.192171068539778</c:v>
                </c:pt>
                <c:pt idx="264">
                  <c:v>94.094800801247445</c:v>
                </c:pt>
                <c:pt idx="265">
                  <c:v>93.998366355365135</c:v>
                </c:pt>
                <c:pt idx="266">
                  <c:v>93.917867476975644</c:v>
                </c:pt>
                <c:pt idx="267">
                  <c:v>93.843363197144058</c:v>
                </c:pt>
                <c:pt idx="268">
                  <c:v>93.808808184537341</c:v>
                </c:pt>
                <c:pt idx="269">
                  <c:v>93.762352267495217</c:v>
                </c:pt>
                <c:pt idx="270">
                  <c:v>93.705893576641913</c:v>
                </c:pt>
                <c:pt idx="271">
                  <c:v>93.651800944475525</c:v>
                </c:pt>
                <c:pt idx="272">
                  <c:v>93.608470333741309</c:v>
                </c:pt>
                <c:pt idx="273">
                  <c:v>93.5591539537172</c:v>
                </c:pt>
                <c:pt idx="274">
                  <c:v>93.518101120561255</c:v>
                </c:pt>
                <c:pt idx="275">
                  <c:v>93.433982531568816</c:v>
                </c:pt>
                <c:pt idx="276">
                  <c:v>93.414029971126496</c:v>
                </c:pt>
                <c:pt idx="277">
                  <c:v>93.357103363782272</c:v>
                </c:pt>
                <c:pt idx="278">
                  <c:v>93.289970932605442</c:v>
                </c:pt>
                <c:pt idx="279">
                  <c:v>93.200837724377124</c:v>
                </c:pt>
                <c:pt idx="280">
                  <c:v>93.13063295092887</c:v>
                </c:pt>
                <c:pt idx="281">
                  <c:v>93.04742370711412</c:v>
                </c:pt>
                <c:pt idx="282">
                  <c:v>92.986683156841792</c:v>
                </c:pt>
                <c:pt idx="283">
                  <c:v>92.923761962511435</c:v>
                </c:pt>
                <c:pt idx="284">
                  <c:v>92.837736402054929</c:v>
                </c:pt>
                <c:pt idx="285">
                  <c:v>92.780924575195257</c:v>
                </c:pt>
                <c:pt idx="286">
                  <c:v>92.676147130604207</c:v>
                </c:pt>
                <c:pt idx="287">
                  <c:v>92.637310258578466</c:v>
                </c:pt>
                <c:pt idx="288">
                  <c:v>92.51401049082196</c:v>
                </c:pt>
                <c:pt idx="289">
                  <c:v>92.438234900538262</c:v>
                </c:pt>
                <c:pt idx="290">
                  <c:v>92.36983998817739</c:v>
                </c:pt>
                <c:pt idx="291">
                  <c:v>92.28618930410407</c:v>
                </c:pt>
                <c:pt idx="292">
                  <c:v>92.189613613076645</c:v>
                </c:pt>
                <c:pt idx="293">
                  <c:v>92.103967676430642</c:v>
                </c:pt>
                <c:pt idx="294">
                  <c:v>92.000541005704079</c:v>
                </c:pt>
                <c:pt idx="295">
                  <c:v>91.957784262677279</c:v>
                </c:pt>
                <c:pt idx="296">
                  <c:v>91.868518615428314</c:v>
                </c:pt>
                <c:pt idx="297">
                  <c:v>91.77312594217257</c:v>
                </c:pt>
                <c:pt idx="298">
                  <c:v>91.697553401910312</c:v>
                </c:pt>
                <c:pt idx="299">
                  <c:v>91.592617053638051</c:v>
                </c:pt>
                <c:pt idx="300">
                  <c:v>91.488978503622022</c:v>
                </c:pt>
                <c:pt idx="301">
                  <c:v>91.401708108945755</c:v>
                </c:pt>
                <c:pt idx="302">
                  <c:v>91.306606789963638</c:v>
                </c:pt>
                <c:pt idx="303">
                  <c:v>91.251410580294404</c:v>
                </c:pt>
                <c:pt idx="304">
                  <c:v>91.132966516520796</c:v>
                </c:pt>
                <c:pt idx="305">
                  <c:v>91.048000387226935</c:v>
                </c:pt>
                <c:pt idx="306">
                  <c:v>90.928964808781572</c:v>
                </c:pt>
                <c:pt idx="307">
                  <c:v>90.839840429821308</c:v>
                </c:pt>
                <c:pt idx="308">
                  <c:v>90.729500986091068</c:v>
                </c:pt>
                <c:pt idx="309">
                  <c:v>90.628846497237831</c:v>
                </c:pt>
                <c:pt idx="310">
                  <c:v>90.531193704939895</c:v>
                </c:pt>
                <c:pt idx="311">
                  <c:v>90.42746687381522</c:v>
                </c:pt>
                <c:pt idx="312">
                  <c:v>90.306480177565618</c:v>
                </c:pt>
                <c:pt idx="313">
                  <c:v>90.195054838012169</c:v>
                </c:pt>
                <c:pt idx="314">
                  <c:v>90.078279367037226</c:v>
                </c:pt>
                <c:pt idx="315">
                  <c:v>89.972195306493674</c:v>
                </c:pt>
                <c:pt idx="316">
                  <c:v>89.859092533301734</c:v>
                </c:pt>
                <c:pt idx="317">
                  <c:v>89.739809758494744</c:v>
                </c:pt>
                <c:pt idx="318">
                  <c:v>89.641079888069854</c:v>
                </c:pt>
                <c:pt idx="319">
                  <c:v>89.482253957652631</c:v>
                </c:pt>
                <c:pt idx="320">
                  <c:v>89.378297577130624</c:v>
                </c:pt>
                <c:pt idx="321">
                  <c:v>89.250636486542717</c:v>
                </c:pt>
                <c:pt idx="322">
                  <c:v>89.112575351368818</c:v>
                </c:pt>
                <c:pt idx="323">
                  <c:v>88.987686442654237</c:v>
                </c:pt>
                <c:pt idx="324">
                  <c:v>88.861208381409796</c:v>
                </c:pt>
                <c:pt idx="325">
                  <c:v>88.73415647560148</c:v>
                </c:pt>
                <c:pt idx="326">
                  <c:v>88.585227367778927</c:v>
                </c:pt>
                <c:pt idx="327">
                  <c:v>88.476450588774412</c:v>
                </c:pt>
                <c:pt idx="328">
                  <c:v>88.332288915397882</c:v>
                </c:pt>
                <c:pt idx="329">
                  <c:v>88.191950002645726</c:v>
                </c:pt>
                <c:pt idx="330">
                  <c:v>88.064130008376608</c:v>
                </c:pt>
                <c:pt idx="331">
                  <c:v>87.909073874547261</c:v>
                </c:pt>
                <c:pt idx="332">
                  <c:v>87.811350459676788</c:v>
                </c:pt>
                <c:pt idx="333">
                  <c:v>87.6578834783773</c:v>
                </c:pt>
                <c:pt idx="334">
                  <c:v>87.516423341157974</c:v>
                </c:pt>
                <c:pt idx="335">
                  <c:v>87.362179442129658</c:v>
                </c:pt>
                <c:pt idx="336">
                  <c:v>87.197279461313911</c:v>
                </c:pt>
                <c:pt idx="337">
                  <c:v>87.038250469303478</c:v>
                </c:pt>
                <c:pt idx="338">
                  <c:v>86.882011317702464</c:v>
                </c:pt>
                <c:pt idx="339">
                  <c:v>86.715036620901643</c:v>
                </c:pt>
                <c:pt idx="340">
                  <c:v>86.56338831838579</c:v>
                </c:pt>
                <c:pt idx="341">
                  <c:v>86.40084556698892</c:v>
                </c:pt>
                <c:pt idx="342">
                  <c:v>86.238029119854517</c:v>
                </c:pt>
                <c:pt idx="343">
                  <c:v>86.050042431448716</c:v>
                </c:pt>
                <c:pt idx="344">
                  <c:v>85.906825420322065</c:v>
                </c:pt>
                <c:pt idx="345">
                  <c:v>85.752713937170824</c:v>
                </c:pt>
                <c:pt idx="346">
                  <c:v>85.54300015587927</c:v>
                </c:pt>
                <c:pt idx="347">
                  <c:v>85.33962526831219</c:v>
                </c:pt>
                <c:pt idx="348">
                  <c:v>85.176367404062788</c:v>
                </c:pt>
                <c:pt idx="349">
                  <c:v>84.985811606948644</c:v>
                </c:pt>
                <c:pt idx="350">
                  <c:v>84.800243952838031</c:v>
                </c:pt>
                <c:pt idx="351">
                  <c:v>84.602660613807444</c:v>
                </c:pt>
                <c:pt idx="352">
                  <c:v>84.397952610911943</c:v>
                </c:pt>
                <c:pt idx="353">
                  <c:v>84.207661680267293</c:v>
                </c:pt>
                <c:pt idx="354">
                  <c:v>84.021078729762465</c:v>
                </c:pt>
                <c:pt idx="355">
                  <c:v>83.838115501432355</c:v>
                </c:pt>
                <c:pt idx="356">
                  <c:v>83.629443481195594</c:v>
                </c:pt>
                <c:pt idx="357">
                  <c:v>83.430641795749381</c:v>
                </c:pt>
                <c:pt idx="358">
                  <c:v>83.196781875705142</c:v>
                </c:pt>
                <c:pt idx="359">
                  <c:v>83.00189125513549</c:v>
                </c:pt>
                <c:pt idx="360">
                  <c:v>82.813109990464767</c:v>
                </c:pt>
                <c:pt idx="361">
                  <c:v>82.59268715177754</c:v>
                </c:pt>
                <c:pt idx="362">
                  <c:v>82.350210548858783</c:v>
                </c:pt>
                <c:pt idx="363">
                  <c:v>82.107345492861498</c:v>
                </c:pt>
                <c:pt idx="364">
                  <c:v>81.871993542235856</c:v>
                </c:pt>
                <c:pt idx="365">
                  <c:v>81.636765189791035</c:v>
                </c:pt>
                <c:pt idx="366">
                  <c:v>81.40620714984378</c:v>
                </c:pt>
                <c:pt idx="367">
                  <c:v>81.13502004689127</c:v>
                </c:pt>
                <c:pt idx="368">
                  <c:v>80.847067494680658</c:v>
                </c:pt>
                <c:pt idx="369">
                  <c:v>80.580806729855368</c:v>
                </c:pt>
                <c:pt idx="370">
                  <c:v>80.322853646666687</c:v>
                </c:pt>
                <c:pt idx="371">
                  <c:v>80.030080695973567</c:v>
                </c:pt>
                <c:pt idx="372">
                  <c:v>79.743019818832778</c:v>
                </c:pt>
                <c:pt idx="373">
                  <c:v>79.422419225479487</c:v>
                </c:pt>
                <c:pt idx="374">
                  <c:v>79.122309731632001</c:v>
                </c:pt>
                <c:pt idx="375">
                  <c:v>78.843997976386376</c:v>
                </c:pt>
                <c:pt idx="376">
                  <c:v>78.540595431709946</c:v>
                </c:pt>
                <c:pt idx="377">
                  <c:v>78.23231068367474</c:v>
                </c:pt>
                <c:pt idx="378">
                  <c:v>77.889779924270741</c:v>
                </c:pt>
                <c:pt idx="379">
                  <c:v>77.556863474027594</c:v>
                </c:pt>
                <c:pt idx="380">
                  <c:v>77.252224924399442</c:v>
                </c:pt>
                <c:pt idx="381">
                  <c:v>76.900433003412715</c:v>
                </c:pt>
                <c:pt idx="382">
                  <c:v>76.564973932265374</c:v>
                </c:pt>
                <c:pt idx="383">
                  <c:v>76.204282803398542</c:v>
                </c:pt>
                <c:pt idx="384">
                  <c:v>75.835601834972863</c:v>
                </c:pt>
                <c:pt idx="385">
                  <c:v>75.435411696835999</c:v>
                </c:pt>
                <c:pt idx="386">
                  <c:v>75.048208393673107</c:v>
                </c:pt>
                <c:pt idx="387">
                  <c:v>74.627509497494358</c:v>
                </c:pt>
                <c:pt idx="388">
                  <c:v>74.203685283435917</c:v>
                </c:pt>
                <c:pt idx="389">
                  <c:v>73.766114998354325</c:v>
                </c:pt>
                <c:pt idx="390">
                  <c:v>73.298938117749231</c:v>
                </c:pt>
                <c:pt idx="391">
                  <c:v>72.811437870587582</c:v>
                </c:pt>
                <c:pt idx="392">
                  <c:v>72.339445000348121</c:v>
                </c:pt>
                <c:pt idx="393">
                  <c:v>71.854849339365089</c:v>
                </c:pt>
                <c:pt idx="394">
                  <c:v>71.342183259780185</c:v>
                </c:pt>
                <c:pt idx="395">
                  <c:v>70.81477347131397</c:v>
                </c:pt>
                <c:pt idx="396">
                  <c:v>70.276305909865627</c:v>
                </c:pt>
                <c:pt idx="397">
                  <c:v>69.665783987961376</c:v>
                </c:pt>
                <c:pt idx="398">
                  <c:v>69.106127849547207</c:v>
                </c:pt>
                <c:pt idx="399">
                  <c:v>68.46025192992316</c:v>
                </c:pt>
                <c:pt idx="400">
                  <c:v>67.797094089361735</c:v>
                </c:pt>
                <c:pt idx="401">
                  <c:v>67.102285833943995</c:v>
                </c:pt>
                <c:pt idx="402">
                  <c:v>66.395854778676522</c:v>
                </c:pt>
                <c:pt idx="403">
                  <c:v>65.648971211049314</c:v>
                </c:pt>
                <c:pt idx="404">
                  <c:v>64.911220809547672</c:v>
                </c:pt>
                <c:pt idx="405">
                  <c:v>64.060756076360818</c:v>
                </c:pt>
                <c:pt idx="406">
                  <c:v>63.309890832856254</c:v>
                </c:pt>
                <c:pt idx="407">
                  <c:v>62.439967943522127</c:v>
                </c:pt>
                <c:pt idx="408">
                  <c:v>61.644346283998168</c:v>
                </c:pt>
                <c:pt idx="409">
                  <c:v>60.935116559053228</c:v>
                </c:pt>
                <c:pt idx="410">
                  <c:v>59.991183794182561</c:v>
                </c:pt>
                <c:pt idx="411">
                  <c:v>59.067764196201921</c:v>
                </c:pt>
                <c:pt idx="412">
                  <c:v>58.152806786262708</c:v>
                </c:pt>
                <c:pt idx="413">
                  <c:v>57.332178197996683</c:v>
                </c:pt>
                <c:pt idx="414">
                  <c:v>56.376671176892842</c:v>
                </c:pt>
                <c:pt idx="415">
                  <c:v>55.336745394826664</c:v>
                </c:pt>
                <c:pt idx="416">
                  <c:v>54.177757558082796</c:v>
                </c:pt>
                <c:pt idx="417">
                  <c:v>53.071630757401714</c:v>
                </c:pt>
                <c:pt idx="418">
                  <c:v>51.869656616661942</c:v>
                </c:pt>
                <c:pt idx="419">
                  <c:v>50.65591399893561</c:v>
                </c:pt>
                <c:pt idx="420">
                  <c:v>49.210328781121952</c:v>
                </c:pt>
                <c:pt idx="421">
                  <c:v>47.605582155420798</c:v>
                </c:pt>
                <c:pt idx="422">
                  <c:v>46.190557036220333</c:v>
                </c:pt>
                <c:pt idx="423">
                  <c:v>45.022263879981743</c:v>
                </c:pt>
                <c:pt idx="424">
                  <c:v>43.584730318175005</c:v>
                </c:pt>
                <c:pt idx="425">
                  <c:v>42.146865687746114</c:v>
                </c:pt>
                <c:pt idx="426">
                  <c:v>40.728498950956592</c:v>
                </c:pt>
                <c:pt idx="427">
                  <c:v>39.400055578240405</c:v>
                </c:pt>
                <c:pt idx="428">
                  <c:v>38.206945328308564</c:v>
                </c:pt>
                <c:pt idx="429">
                  <c:v>37.181886853304498</c:v>
                </c:pt>
                <c:pt idx="430">
                  <c:v>35.957735350152369</c:v>
                </c:pt>
                <c:pt idx="431">
                  <c:v>34.6933388282254</c:v>
                </c:pt>
                <c:pt idx="432">
                  <c:v>33.518653791082322</c:v>
                </c:pt>
                <c:pt idx="433">
                  <c:v>32.631133360514795</c:v>
                </c:pt>
                <c:pt idx="434">
                  <c:v>31.616695650225989</c:v>
                </c:pt>
                <c:pt idx="435">
                  <c:v>30.528389321117547</c:v>
                </c:pt>
                <c:pt idx="436">
                  <c:v>29.409562630887997</c:v>
                </c:pt>
                <c:pt idx="437">
                  <c:v>28.28591333196599</c:v>
                </c:pt>
                <c:pt idx="438">
                  <c:v>27.441683774640609</c:v>
                </c:pt>
                <c:pt idx="439">
                  <c:v>26.578892168229473</c:v>
                </c:pt>
                <c:pt idx="440">
                  <c:v>25.472288621789435</c:v>
                </c:pt>
                <c:pt idx="441">
                  <c:v>24.20626764183222</c:v>
                </c:pt>
                <c:pt idx="442">
                  <c:v>23.140829510394504</c:v>
                </c:pt>
                <c:pt idx="443">
                  <c:v>22.312480346315485</c:v>
                </c:pt>
                <c:pt idx="444">
                  <c:v>21.303571528303639</c:v>
                </c:pt>
                <c:pt idx="445">
                  <c:v>20.259566948411642</c:v>
                </c:pt>
                <c:pt idx="446">
                  <c:v>19.109524641382695</c:v>
                </c:pt>
                <c:pt idx="447">
                  <c:v>18.127608064526694</c:v>
                </c:pt>
                <c:pt idx="448">
                  <c:v>17.155225245671872</c:v>
                </c:pt>
                <c:pt idx="449">
                  <c:v>16.123593895554333</c:v>
                </c:pt>
                <c:pt idx="450">
                  <c:v>15.0599148482339</c:v>
                </c:pt>
                <c:pt idx="451">
                  <c:v>13.689853615494171</c:v>
                </c:pt>
                <c:pt idx="452">
                  <c:v>12.23586802608715</c:v>
                </c:pt>
                <c:pt idx="453">
                  <c:v>10.891723049909515</c:v>
                </c:pt>
                <c:pt idx="454">
                  <c:v>9.4083769504497656</c:v>
                </c:pt>
                <c:pt idx="455">
                  <c:v>7.7963958655219168</c:v>
                </c:pt>
                <c:pt idx="456">
                  <c:v>6.079159495553677</c:v>
                </c:pt>
                <c:pt idx="457">
                  <c:v>4.5992477082684751</c:v>
                </c:pt>
                <c:pt idx="458">
                  <c:v>3.6105060968009806</c:v>
                </c:pt>
                <c:pt idx="459">
                  <c:v>2.8077498448249778</c:v>
                </c:pt>
                <c:pt idx="460">
                  <c:v>2.2016615184604897</c:v>
                </c:pt>
                <c:pt idx="461">
                  <c:v>1.7659319888041567</c:v>
                </c:pt>
                <c:pt idx="462">
                  <c:v>1.5222196609707523</c:v>
                </c:pt>
                <c:pt idx="463">
                  <c:v>1.3361093216279281</c:v>
                </c:pt>
                <c:pt idx="464">
                  <c:v>1.1705623718569449</c:v>
                </c:pt>
                <c:pt idx="465">
                  <c:v>1.0126445446182877</c:v>
                </c:pt>
                <c:pt idx="466">
                  <c:v>0.85175086986619919</c:v>
                </c:pt>
                <c:pt idx="467">
                  <c:v>0.7135364743367143</c:v>
                </c:pt>
                <c:pt idx="468">
                  <c:v>0.58353250854426209</c:v>
                </c:pt>
                <c:pt idx="469">
                  <c:v>0.47196521252838758</c:v>
                </c:pt>
                <c:pt idx="470">
                  <c:v>0.37157543450420311</c:v>
                </c:pt>
                <c:pt idx="471">
                  <c:v>0.30592162059585148</c:v>
                </c:pt>
                <c:pt idx="472">
                  <c:v>0.22777593550413497</c:v>
                </c:pt>
                <c:pt idx="473">
                  <c:v>0.17287390269706335</c:v>
                </c:pt>
                <c:pt idx="474">
                  <c:v>0.14397785507467525</c:v>
                </c:pt>
                <c:pt idx="475">
                  <c:v>0.10736640675912143</c:v>
                </c:pt>
                <c:pt idx="476">
                  <c:v>8.067098296046249E-2</c:v>
                </c:pt>
                <c:pt idx="477">
                  <c:v>5.0471441255064725E-2</c:v>
                </c:pt>
                <c:pt idx="478">
                  <c:v>4.8717543748379763E-2</c:v>
                </c:pt>
                <c:pt idx="479">
                  <c:v>5.016188960542553E-2</c:v>
                </c:pt>
                <c:pt idx="480">
                  <c:v>5.3442892186451783E-2</c:v>
                </c:pt>
                <c:pt idx="481">
                  <c:v>4.9830331207696428E-2</c:v>
                </c:pt>
                <c:pt idx="482">
                  <c:v>3.2602108293217004E-2</c:v>
                </c:pt>
                <c:pt idx="483">
                  <c:v>5.2293428236980855E-2</c:v>
                </c:pt>
                <c:pt idx="484">
                  <c:v>3.1745711379652868E-2</c:v>
                </c:pt>
                <c:pt idx="485">
                  <c:v>2.9555435631646282E-2</c:v>
                </c:pt>
                <c:pt idx="486">
                  <c:v>2.6280657881310288E-2</c:v>
                </c:pt>
                <c:pt idx="487">
                  <c:v>3.1165172726278726E-2</c:v>
                </c:pt>
                <c:pt idx="488">
                  <c:v>2.3452964305311026E-2</c:v>
                </c:pt>
                <c:pt idx="489">
                  <c:v>2.832185672672179E-2</c:v>
                </c:pt>
                <c:pt idx="490">
                  <c:v>2.5693245613835566E-2</c:v>
                </c:pt>
                <c:pt idx="491">
                  <c:v>2.8330846946650581E-2</c:v>
                </c:pt>
                <c:pt idx="492">
                  <c:v>1.9846809209313806E-2</c:v>
                </c:pt>
                <c:pt idx="493">
                  <c:v>2.4983207646353676E-2</c:v>
                </c:pt>
                <c:pt idx="494">
                  <c:v>2.1409383733022657E-2</c:v>
                </c:pt>
                <c:pt idx="495">
                  <c:v>2.1851560026221059E-2</c:v>
                </c:pt>
                <c:pt idx="496">
                  <c:v>2.6282444714555705E-2</c:v>
                </c:pt>
                <c:pt idx="497">
                  <c:v>1.1111335121097413E-2</c:v>
                </c:pt>
                <c:pt idx="498">
                  <c:v>1.4383692340907089E-2</c:v>
                </c:pt>
                <c:pt idx="499">
                  <c:v>2.1154499798294157E-2</c:v>
                </c:pt>
                <c:pt idx="500">
                  <c:v>2.1941897660013827E-2</c:v>
                </c:pt>
                <c:pt idx="501">
                  <c:v>1.9276485047035382E-2</c:v>
                </c:pt>
                <c:pt idx="502">
                  <c:v>1.4316629930570273E-2</c:v>
                </c:pt>
                <c:pt idx="503">
                  <c:v>1.283361489973267E-2</c:v>
                </c:pt>
                <c:pt idx="504">
                  <c:v>1.5536684711209555E-2</c:v>
                </c:pt>
                <c:pt idx="505">
                  <c:v>1.8915375945479564E-2</c:v>
                </c:pt>
                <c:pt idx="506">
                  <c:v>2.1513947076542514E-2</c:v>
                </c:pt>
                <c:pt idx="507">
                  <c:v>2.2887548012599155E-2</c:v>
                </c:pt>
                <c:pt idx="508">
                  <c:v>1.2862634285286546E-2</c:v>
                </c:pt>
                <c:pt idx="509">
                  <c:v>1.2879513311564112E-2</c:v>
                </c:pt>
                <c:pt idx="510">
                  <c:v>1.9154689182506419E-2</c:v>
                </c:pt>
                <c:pt idx="511">
                  <c:v>2.029267126483467E-2</c:v>
                </c:pt>
                <c:pt idx="512">
                  <c:v>1.496010446286344E-2</c:v>
                </c:pt>
                <c:pt idx="513">
                  <c:v>1.2264757495268399E-2</c:v>
                </c:pt>
                <c:pt idx="514">
                  <c:v>1.6197507077298254E-2</c:v>
                </c:pt>
                <c:pt idx="515">
                  <c:v>1.8609027248791217E-2</c:v>
                </c:pt>
                <c:pt idx="516">
                  <c:v>2.3087128386256539E-2</c:v>
                </c:pt>
                <c:pt idx="517">
                  <c:v>1.4456501077264663E-2</c:v>
                </c:pt>
                <c:pt idx="518">
                  <c:v>1.4436622796077339E-2</c:v>
                </c:pt>
                <c:pt idx="519">
                  <c:v>2.0902210985635154E-2</c:v>
                </c:pt>
                <c:pt idx="520">
                  <c:v>1.0976371845126752E-2</c:v>
                </c:pt>
                <c:pt idx="521">
                  <c:v>1.7495550041963483E-2</c:v>
                </c:pt>
                <c:pt idx="522">
                  <c:v>1.9131305114888985E-2</c:v>
                </c:pt>
                <c:pt idx="523">
                  <c:v>1.7250533595367677E-2</c:v>
                </c:pt>
                <c:pt idx="524">
                  <c:v>1.0263121239114261E-2</c:v>
                </c:pt>
                <c:pt idx="525">
                  <c:v>2.2192039687642707E-2</c:v>
                </c:pt>
                <c:pt idx="526">
                  <c:v>1.7245085786552285E-2</c:v>
                </c:pt>
                <c:pt idx="527">
                  <c:v>1.5208584667184858E-2</c:v>
                </c:pt>
                <c:pt idx="528">
                  <c:v>1.5974697825163309E-2</c:v>
                </c:pt>
                <c:pt idx="529">
                  <c:v>1.7415938823236211E-2</c:v>
                </c:pt>
                <c:pt idx="530">
                  <c:v>1.3048886664755767E-2</c:v>
                </c:pt>
                <c:pt idx="531">
                  <c:v>1.3421448541999663E-2</c:v>
                </c:pt>
                <c:pt idx="532">
                  <c:v>2.2103583729403187E-2</c:v>
                </c:pt>
                <c:pt idx="533">
                  <c:v>1.4657511572481121E-2</c:v>
                </c:pt>
                <c:pt idx="534">
                  <c:v>1.3215752193385282E-2</c:v>
                </c:pt>
                <c:pt idx="535">
                  <c:v>1.3528683520197536E-2</c:v>
                </c:pt>
                <c:pt idx="536">
                  <c:v>1.9513375604656394E-2</c:v>
                </c:pt>
                <c:pt idx="537">
                  <c:v>1.4754835957666277E-2</c:v>
                </c:pt>
                <c:pt idx="538">
                  <c:v>2.8367443684097968E-2</c:v>
                </c:pt>
                <c:pt idx="539">
                  <c:v>1.6565092105595779E-2</c:v>
                </c:pt>
                <c:pt idx="540">
                  <c:v>1.0651424092800623E-2</c:v>
                </c:pt>
                <c:pt idx="541">
                  <c:v>1.778483973648191E-2</c:v>
                </c:pt>
                <c:pt idx="542">
                  <c:v>1.5672599605226972E-2</c:v>
                </c:pt>
                <c:pt idx="543">
                  <c:v>7.9371073398273179E-3</c:v>
                </c:pt>
                <c:pt idx="544">
                  <c:v>7.3391114611509713E-3</c:v>
                </c:pt>
                <c:pt idx="545">
                  <c:v>1.2111243659832223E-2</c:v>
                </c:pt>
                <c:pt idx="546">
                  <c:v>2.1330075347774639E-2</c:v>
                </c:pt>
                <c:pt idx="547">
                  <c:v>1.2448954691916963E-2</c:v>
                </c:pt>
                <c:pt idx="548">
                  <c:v>1.5664579308743508E-2</c:v>
                </c:pt>
                <c:pt idx="549">
                  <c:v>1.944750836246013E-2</c:v>
                </c:pt>
                <c:pt idx="550">
                  <c:v>1.2066897139399452E-2</c:v>
                </c:pt>
                <c:pt idx="551">
                  <c:v>2.134762256333737E-2</c:v>
                </c:pt>
                <c:pt idx="552">
                  <c:v>1.4789323634085919E-2</c:v>
                </c:pt>
                <c:pt idx="553">
                  <c:v>1.3360715501812469E-2</c:v>
                </c:pt>
                <c:pt idx="554">
                  <c:v>1.1722398726117743E-2</c:v>
                </c:pt>
                <c:pt idx="555">
                  <c:v>1.3465830634083759E-2</c:v>
                </c:pt>
                <c:pt idx="556">
                  <c:v>2.500238003739701E-2</c:v>
                </c:pt>
                <c:pt idx="557">
                  <c:v>1.8530531457069392E-2</c:v>
                </c:pt>
                <c:pt idx="558">
                  <c:v>1.2004189745274009E-2</c:v>
                </c:pt>
                <c:pt idx="559">
                  <c:v>1.7662348755136018E-2</c:v>
                </c:pt>
                <c:pt idx="560">
                  <c:v>2.0723188931952852E-2</c:v>
                </c:pt>
                <c:pt idx="561">
                  <c:v>1.9177525777646309E-2</c:v>
                </c:pt>
                <c:pt idx="562">
                  <c:v>1.3018742155044911E-2</c:v>
                </c:pt>
                <c:pt idx="563">
                  <c:v>1.2330837033338201E-2</c:v>
                </c:pt>
                <c:pt idx="564">
                  <c:v>1.8929590893451375E-2</c:v>
                </c:pt>
                <c:pt idx="565">
                  <c:v>1.3436238977728082E-2</c:v>
                </c:pt>
                <c:pt idx="566">
                  <c:v>1.4546868878687559E-2</c:v>
                </c:pt>
                <c:pt idx="567">
                  <c:v>1.5243982996393327E-2</c:v>
                </c:pt>
                <c:pt idx="568">
                  <c:v>1.3217557356330017E-2</c:v>
                </c:pt>
                <c:pt idx="569">
                  <c:v>1.2306927051469135E-2</c:v>
                </c:pt>
                <c:pt idx="570">
                  <c:v>1.2087762609127681E-2</c:v>
                </c:pt>
                <c:pt idx="571">
                  <c:v>1.3997170939588506E-2</c:v>
                </c:pt>
                <c:pt idx="572">
                  <c:v>9.9902493174133366E-3</c:v>
                </c:pt>
                <c:pt idx="573">
                  <c:v>1.9877937667467201E-2</c:v>
                </c:pt>
                <c:pt idx="574">
                  <c:v>1.7032924272951482E-2</c:v>
                </c:pt>
                <c:pt idx="575">
                  <c:v>1.4702375386189522E-2</c:v>
                </c:pt>
                <c:pt idx="576">
                  <c:v>1.9481925983324423E-2</c:v>
                </c:pt>
                <c:pt idx="577">
                  <c:v>1.8780889020670169E-2</c:v>
                </c:pt>
                <c:pt idx="578">
                  <c:v>2.3757099401512265E-2</c:v>
                </c:pt>
                <c:pt idx="579">
                  <c:v>2.3197619119436821E-2</c:v>
                </c:pt>
                <c:pt idx="580">
                  <c:v>2.73494598597262E-2</c:v>
                </c:pt>
                <c:pt idx="581">
                  <c:v>2.4370087778865627E-2</c:v>
                </c:pt>
                <c:pt idx="582">
                  <c:v>1.4754633358944275E-2</c:v>
                </c:pt>
                <c:pt idx="583">
                  <c:v>2.2871315605809073E-2</c:v>
                </c:pt>
                <c:pt idx="584">
                  <c:v>2.3881343808375088E-2</c:v>
                </c:pt>
                <c:pt idx="585">
                  <c:v>2.1573169177860004E-2</c:v>
                </c:pt>
                <c:pt idx="586">
                  <c:v>1.6299252217976241E-2</c:v>
                </c:pt>
                <c:pt idx="587">
                  <c:v>2.1419833165965126E-2</c:v>
                </c:pt>
                <c:pt idx="588">
                  <c:v>1.8051317634184709E-2</c:v>
                </c:pt>
                <c:pt idx="589">
                  <c:v>2.3989418319202694E-2</c:v>
                </c:pt>
                <c:pt idx="590">
                  <c:v>2.5839583001691906E-2</c:v>
                </c:pt>
                <c:pt idx="591">
                  <c:v>2.3589763989189258E-2</c:v>
                </c:pt>
                <c:pt idx="592">
                  <c:v>3.1908005279923581E-2</c:v>
                </c:pt>
                <c:pt idx="593">
                  <c:v>2.4034184073648459E-2</c:v>
                </c:pt>
                <c:pt idx="594">
                  <c:v>1.6074601178213261E-2</c:v>
                </c:pt>
                <c:pt idx="595">
                  <c:v>2.3842811505595585E-2</c:v>
                </c:pt>
                <c:pt idx="596">
                  <c:v>2.4899709142757465E-2</c:v>
                </c:pt>
                <c:pt idx="597">
                  <c:v>2.6370286373288924E-2</c:v>
                </c:pt>
                <c:pt idx="598">
                  <c:v>3.0214868828704874E-2</c:v>
                </c:pt>
                <c:pt idx="599">
                  <c:v>3.2238132491489865E-2</c:v>
                </c:pt>
                <c:pt idx="600">
                  <c:v>3.0722043740015213E-2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CC0-4C80-ADB3-243E6C4802AA}"/>
            </c:ext>
          </c:extLst>
        </c:ser>
        <c:ser>
          <c:idx val="5"/>
          <c:order val="5"/>
          <c:tx>
            <c:strRef>
              <c:f>'OR2-22_Air_Measurements'!$AL$1</c:f>
              <c:strCache>
                <c:ptCount val="1"/>
                <c:pt idx="0">
                  <c:v>OR2-22_6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'OR2-22_Air_Measurements'!$AL$3:$AL$603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'OR2-22_Air_Measurements'!$AM$3:$AM$603</c:f>
              <c:numCache>
                <c:formatCode>General</c:formatCode>
                <c:ptCount val="601"/>
                <c:pt idx="0">
                  <c:v>100</c:v>
                </c:pt>
                <c:pt idx="1">
                  <c:v>100.03652923394951</c:v>
                </c:pt>
                <c:pt idx="2">
                  <c:v>100.19390826051418</c:v>
                </c:pt>
                <c:pt idx="3">
                  <c:v>100.04080230210016</c:v>
                </c:pt>
                <c:pt idx="4">
                  <c:v>100.11606068077538</c:v>
                </c:pt>
                <c:pt idx="5">
                  <c:v>100.01308171760552</c:v>
                </c:pt>
                <c:pt idx="6">
                  <c:v>100.21316419303717</c:v>
                </c:pt>
                <c:pt idx="7">
                  <c:v>100.1076050944842</c:v>
                </c:pt>
                <c:pt idx="8">
                  <c:v>100.10401101494988</c:v>
                </c:pt>
                <c:pt idx="9">
                  <c:v>100.20040837715212</c:v>
                </c:pt>
                <c:pt idx="10">
                  <c:v>100.27369319041134</c:v>
                </c:pt>
                <c:pt idx="11">
                  <c:v>100.12606435066964</c:v>
                </c:pt>
                <c:pt idx="12">
                  <c:v>100.13336115551118</c:v>
                </c:pt>
                <c:pt idx="13">
                  <c:v>100.24994692192404</c:v>
                </c:pt>
                <c:pt idx="14">
                  <c:v>100.09611671768772</c:v>
                </c:pt>
                <c:pt idx="15">
                  <c:v>100.05675385341773</c:v>
                </c:pt>
                <c:pt idx="16">
                  <c:v>100.15458161150183</c:v>
                </c:pt>
                <c:pt idx="17">
                  <c:v>100.14791852620453</c:v>
                </c:pt>
                <c:pt idx="18">
                  <c:v>100.21497481352594</c:v>
                </c:pt>
                <c:pt idx="19">
                  <c:v>100.04306557771113</c:v>
                </c:pt>
                <c:pt idx="20">
                  <c:v>99.925094684488485</c:v>
                </c:pt>
                <c:pt idx="21">
                  <c:v>99.763252483402724</c:v>
                </c:pt>
                <c:pt idx="22">
                  <c:v>99.944305347939434</c:v>
                </c:pt>
                <c:pt idx="23">
                  <c:v>99.911741364316782</c:v>
                </c:pt>
                <c:pt idx="24">
                  <c:v>99.803058948980507</c:v>
                </c:pt>
                <c:pt idx="25">
                  <c:v>99.735957392587054</c:v>
                </c:pt>
                <c:pt idx="26">
                  <c:v>99.509132073420446</c:v>
                </c:pt>
                <c:pt idx="27">
                  <c:v>99.549699000078149</c:v>
                </c:pt>
                <c:pt idx="28">
                  <c:v>99.410480489421644</c:v>
                </c:pt>
                <c:pt idx="29">
                  <c:v>99.387748165085554</c:v>
                </c:pt>
                <c:pt idx="30">
                  <c:v>99.323272013147289</c:v>
                </c:pt>
                <c:pt idx="31">
                  <c:v>99.190942921282186</c:v>
                </c:pt>
                <c:pt idx="32">
                  <c:v>98.983101943938451</c:v>
                </c:pt>
                <c:pt idx="33">
                  <c:v>98.843448885788575</c:v>
                </c:pt>
                <c:pt idx="34">
                  <c:v>98.720806592179528</c:v>
                </c:pt>
                <c:pt idx="35">
                  <c:v>98.521882910063553</c:v>
                </c:pt>
                <c:pt idx="36">
                  <c:v>98.388956302045727</c:v>
                </c:pt>
                <c:pt idx="37">
                  <c:v>98.427350479370475</c:v>
                </c:pt>
                <c:pt idx="38">
                  <c:v>98.167454210438635</c:v>
                </c:pt>
                <c:pt idx="39">
                  <c:v>98.068422389966841</c:v>
                </c:pt>
                <c:pt idx="40">
                  <c:v>97.97648820228568</c:v>
                </c:pt>
                <c:pt idx="41">
                  <c:v>98.003303464669855</c:v>
                </c:pt>
                <c:pt idx="42">
                  <c:v>98.035342374521122</c:v>
                </c:pt>
                <c:pt idx="43">
                  <c:v>98.089208298464087</c:v>
                </c:pt>
                <c:pt idx="44">
                  <c:v>98.044965819808439</c:v>
                </c:pt>
                <c:pt idx="45">
                  <c:v>98.21386942656116</c:v>
                </c:pt>
                <c:pt idx="46">
                  <c:v>98.201783545478037</c:v>
                </c:pt>
                <c:pt idx="47">
                  <c:v>98.397810232438715</c:v>
                </c:pt>
                <c:pt idx="48">
                  <c:v>98.510376425638256</c:v>
                </c:pt>
                <c:pt idx="49">
                  <c:v>98.56426045721004</c:v>
                </c:pt>
                <c:pt idx="50">
                  <c:v>98.628537437097407</c:v>
                </c:pt>
                <c:pt idx="51">
                  <c:v>98.80759861672324</c:v>
                </c:pt>
                <c:pt idx="52">
                  <c:v>98.761998172701013</c:v>
                </c:pt>
                <c:pt idx="53">
                  <c:v>98.80485553641293</c:v>
                </c:pt>
                <c:pt idx="54">
                  <c:v>98.994219138076346</c:v>
                </c:pt>
                <c:pt idx="55">
                  <c:v>99.065068665116911</c:v>
                </c:pt>
                <c:pt idx="56">
                  <c:v>99.053118579383835</c:v>
                </c:pt>
                <c:pt idx="57">
                  <c:v>99.145061820879377</c:v>
                </c:pt>
                <c:pt idx="58">
                  <c:v>99.106432268112172</c:v>
                </c:pt>
                <c:pt idx="59">
                  <c:v>99.226503480152516</c:v>
                </c:pt>
                <c:pt idx="60">
                  <c:v>99.255382857962829</c:v>
                </c:pt>
                <c:pt idx="61">
                  <c:v>99.268527952269224</c:v>
                </c:pt>
                <c:pt idx="62">
                  <c:v>99.233927014663664</c:v>
                </c:pt>
                <c:pt idx="63">
                  <c:v>99.216599390350694</c:v>
                </c:pt>
                <c:pt idx="64">
                  <c:v>99.319089483140701</c:v>
                </c:pt>
                <c:pt idx="65">
                  <c:v>99.300476323976412</c:v>
                </c:pt>
                <c:pt idx="66">
                  <c:v>99.234986227886921</c:v>
                </c:pt>
                <c:pt idx="67">
                  <c:v>99.183193461318425</c:v>
                </c:pt>
                <c:pt idx="68">
                  <c:v>99.156179026883351</c:v>
                </c:pt>
                <c:pt idx="69">
                  <c:v>99.13906867038402</c:v>
                </c:pt>
                <c:pt idx="70">
                  <c:v>99.069169722659879</c:v>
                </c:pt>
                <c:pt idx="71">
                  <c:v>99.003408035870294</c:v>
                </c:pt>
                <c:pt idx="72">
                  <c:v>98.880955860497735</c:v>
                </c:pt>
                <c:pt idx="73">
                  <c:v>98.689881218437961</c:v>
                </c:pt>
                <c:pt idx="74">
                  <c:v>98.533072534716723</c:v>
                </c:pt>
                <c:pt idx="75">
                  <c:v>98.311561389295193</c:v>
                </c:pt>
                <c:pt idx="76">
                  <c:v>97.835594866490453</c:v>
                </c:pt>
                <c:pt idx="77">
                  <c:v>97.407591655277386</c:v>
                </c:pt>
                <c:pt idx="78">
                  <c:v>96.793474888853794</c:v>
                </c:pt>
                <c:pt idx="79">
                  <c:v>96.045118818117842</c:v>
                </c:pt>
                <c:pt idx="80">
                  <c:v>95.28142679611372</c:v>
                </c:pt>
                <c:pt idx="81">
                  <c:v>94.51065526081382</c:v>
                </c:pt>
                <c:pt idx="82">
                  <c:v>93.934679188643685</c:v>
                </c:pt>
                <c:pt idx="83">
                  <c:v>93.502267113929904</c:v>
                </c:pt>
                <c:pt idx="84">
                  <c:v>93.262622614043451</c:v>
                </c:pt>
                <c:pt idx="85">
                  <c:v>93.277714124188677</c:v>
                </c:pt>
                <c:pt idx="86">
                  <c:v>93.598963240141543</c:v>
                </c:pt>
                <c:pt idx="87">
                  <c:v>94.03369290148666</c:v>
                </c:pt>
                <c:pt idx="88">
                  <c:v>94.496315157934106</c:v>
                </c:pt>
                <c:pt idx="89">
                  <c:v>95.001993938278304</c:v>
                </c:pt>
                <c:pt idx="90">
                  <c:v>95.512452752915721</c:v>
                </c:pt>
                <c:pt idx="91">
                  <c:v>95.950215204766167</c:v>
                </c:pt>
                <c:pt idx="92">
                  <c:v>96.363172186772132</c:v>
                </c:pt>
                <c:pt idx="93">
                  <c:v>96.711526263438074</c:v>
                </c:pt>
                <c:pt idx="94">
                  <c:v>97.060559316854309</c:v>
                </c:pt>
                <c:pt idx="95">
                  <c:v>97.359510655964456</c:v>
                </c:pt>
                <c:pt idx="96">
                  <c:v>97.546511401924491</c:v>
                </c:pt>
                <c:pt idx="97">
                  <c:v>97.771145875995387</c:v>
                </c:pt>
                <c:pt idx="98">
                  <c:v>97.958327686377515</c:v>
                </c:pt>
                <c:pt idx="99">
                  <c:v>98.100271181581604</c:v>
                </c:pt>
                <c:pt idx="100">
                  <c:v>98.211361721693322</c:v>
                </c:pt>
                <c:pt idx="101">
                  <c:v>98.253784526045763</c:v>
                </c:pt>
                <c:pt idx="102">
                  <c:v>98.376309131933581</c:v>
                </c:pt>
                <c:pt idx="103">
                  <c:v>98.443157193389666</c:v>
                </c:pt>
                <c:pt idx="104">
                  <c:v>98.456745889003841</c:v>
                </c:pt>
                <c:pt idx="105">
                  <c:v>98.527568254601178</c:v>
                </c:pt>
                <c:pt idx="106">
                  <c:v>98.583208583775289</c:v>
                </c:pt>
                <c:pt idx="107">
                  <c:v>98.555388419188233</c:v>
                </c:pt>
                <c:pt idx="108">
                  <c:v>98.498227167854267</c:v>
                </c:pt>
                <c:pt idx="109">
                  <c:v>98.590242839865084</c:v>
                </c:pt>
                <c:pt idx="110">
                  <c:v>98.639274406628374</c:v>
                </c:pt>
                <c:pt idx="111">
                  <c:v>98.598254824848468</c:v>
                </c:pt>
                <c:pt idx="112">
                  <c:v>98.597005505254799</c:v>
                </c:pt>
                <c:pt idx="113">
                  <c:v>98.597313311212517</c:v>
                </c:pt>
                <c:pt idx="114">
                  <c:v>98.664297168018663</c:v>
                </c:pt>
                <c:pt idx="115">
                  <c:v>98.618008681565698</c:v>
                </c:pt>
                <c:pt idx="116">
                  <c:v>98.624861873233414</c:v>
                </c:pt>
                <c:pt idx="117">
                  <c:v>98.672517378867354</c:v>
                </c:pt>
                <c:pt idx="118">
                  <c:v>98.668850868817756</c:v>
                </c:pt>
                <c:pt idx="119">
                  <c:v>98.613952893094762</c:v>
                </c:pt>
                <c:pt idx="120">
                  <c:v>98.678637270898349</c:v>
                </c:pt>
                <c:pt idx="121">
                  <c:v>98.618298379894611</c:v>
                </c:pt>
                <c:pt idx="122">
                  <c:v>98.635218618157438</c:v>
                </c:pt>
                <c:pt idx="123">
                  <c:v>98.519067399237969</c:v>
                </c:pt>
                <c:pt idx="124">
                  <c:v>98.564676897074591</c:v>
                </c:pt>
                <c:pt idx="125">
                  <c:v>98.524933808197687</c:v>
                </c:pt>
                <c:pt idx="126">
                  <c:v>98.460484817702621</c:v>
                </c:pt>
                <c:pt idx="127">
                  <c:v>98.504030211979199</c:v>
                </c:pt>
                <c:pt idx="128">
                  <c:v>98.468351953521562</c:v>
                </c:pt>
                <c:pt idx="129">
                  <c:v>98.461055160546053</c:v>
                </c:pt>
                <c:pt idx="130">
                  <c:v>98.483380098832001</c:v>
                </c:pt>
                <c:pt idx="131">
                  <c:v>98.449168439647764</c:v>
                </c:pt>
                <c:pt idx="132">
                  <c:v>98.464377649380282</c:v>
                </c:pt>
                <c:pt idx="133">
                  <c:v>98.429378379538988</c:v>
                </c:pt>
                <c:pt idx="134">
                  <c:v>98.308519544975482</c:v>
                </c:pt>
                <c:pt idx="135">
                  <c:v>98.393663917689778</c:v>
                </c:pt>
                <c:pt idx="136">
                  <c:v>98.29846155219478</c:v>
                </c:pt>
                <c:pt idx="137">
                  <c:v>98.194876030923879</c:v>
                </c:pt>
                <c:pt idx="138">
                  <c:v>98.209686896554587</c:v>
                </c:pt>
                <c:pt idx="139">
                  <c:v>98.212728740874311</c:v>
                </c:pt>
                <c:pt idx="140">
                  <c:v>98.132337241010006</c:v>
                </c:pt>
                <c:pt idx="141">
                  <c:v>98.134437559827717</c:v>
                </c:pt>
                <c:pt idx="142">
                  <c:v>98.157821711336908</c:v>
                </c:pt>
                <c:pt idx="143">
                  <c:v>98.108708660243948</c:v>
                </c:pt>
                <c:pt idx="144">
                  <c:v>98.052380300505178</c:v>
                </c:pt>
                <c:pt idx="145">
                  <c:v>97.922441213920621</c:v>
                </c:pt>
                <c:pt idx="146">
                  <c:v>97.942910262645754</c:v>
                </c:pt>
                <c:pt idx="147">
                  <c:v>97.903456872097749</c:v>
                </c:pt>
                <c:pt idx="148">
                  <c:v>97.877592177163919</c:v>
                </c:pt>
                <c:pt idx="149">
                  <c:v>97.844222463389301</c:v>
                </c:pt>
                <c:pt idx="150">
                  <c:v>97.738690526279569</c:v>
                </c:pt>
                <c:pt idx="151">
                  <c:v>97.750006892468363</c:v>
                </c:pt>
                <c:pt idx="152">
                  <c:v>97.714183796712334</c:v>
                </c:pt>
                <c:pt idx="153">
                  <c:v>97.668529029803665</c:v>
                </c:pt>
                <c:pt idx="154">
                  <c:v>97.632452450976359</c:v>
                </c:pt>
                <c:pt idx="155">
                  <c:v>97.653817756131446</c:v>
                </c:pt>
                <c:pt idx="156">
                  <c:v>97.592356287069663</c:v>
                </c:pt>
                <c:pt idx="157">
                  <c:v>97.608181096851581</c:v>
                </c:pt>
                <c:pt idx="158">
                  <c:v>97.586191125966621</c:v>
                </c:pt>
                <c:pt idx="159">
                  <c:v>97.604369737637541</c:v>
                </c:pt>
                <c:pt idx="160">
                  <c:v>97.59400395076517</c:v>
                </c:pt>
                <c:pt idx="161">
                  <c:v>97.654080293017145</c:v>
                </c:pt>
                <c:pt idx="162">
                  <c:v>97.571579432386812</c:v>
                </c:pt>
                <c:pt idx="163">
                  <c:v>97.553726722436394</c:v>
                </c:pt>
                <c:pt idx="164">
                  <c:v>97.523199680930574</c:v>
                </c:pt>
                <c:pt idx="165">
                  <c:v>97.509792049738493</c:v>
                </c:pt>
                <c:pt idx="166">
                  <c:v>97.477735032258408</c:v>
                </c:pt>
                <c:pt idx="167">
                  <c:v>97.520474708249068</c:v>
                </c:pt>
                <c:pt idx="168">
                  <c:v>97.506170808760928</c:v>
                </c:pt>
                <c:pt idx="169">
                  <c:v>97.520420385362613</c:v>
                </c:pt>
                <c:pt idx="170">
                  <c:v>97.456722802133086</c:v>
                </c:pt>
                <c:pt idx="171">
                  <c:v>97.413666278236335</c:v>
                </c:pt>
                <c:pt idx="172">
                  <c:v>97.383256924451757</c:v>
                </c:pt>
                <c:pt idx="173">
                  <c:v>97.39845708036988</c:v>
                </c:pt>
                <c:pt idx="174">
                  <c:v>97.380151715297274</c:v>
                </c:pt>
                <c:pt idx="175">
                  <c:v>97.300203828606826</c:v>
                </c:pt>
                <c:pt idx="176">
                  <c:v>97.284804512503868</c:v>
                </c:pt>
                <c:pt idx="177">
                  <c:v>97.232559090813183</c:v>
                </c:pt>
                <c:pt idx="178">
                  <c:v>97.224791535086695</c:v>
                </c:pt>
                <c:pt idx="179">
                  <c:v>97.098528012366145</c:v>
                </c:pt>
                <c:pt idx="180">
                  <c:v>97.134269623792491</c:v>
                </c:pt>
                <c:pt idx="181">
                  <c:v>97.047477599248765</c:v>
                </c:pt>
                <c:pt idx="182">
                  <c:v>97.091919249955311</c:v>
                </c:pt>
                <c:pt idx="183">
                  <c:v>96.983236834619035</c:v>
                </c:pt>
                <c:pt idx="184">
                  <c:v>96.853967670970334</c:v>
                </c:pt>
                <c:pt idx="185">
                  <c:v>96.745819383219839</c:v>
                </c:pt>
                <c:pt idx="186">
                  <c:v>96.604989424125478</c:v>
                </c:pt>
                <c:pt idx="187">
                  <c:v>96.484384084499325</c:v>
                </c:pt>
                <c:pt idx="188">
                  <c:v>96.314557059873394</c:v>
                </c:pt>
                <c:pt idx="189">
                  <c:v>96.195943393292069</c:v>
                </c:pt>
                <c:pt idx="190">
                  <c:v>96.036961972103924</c:v>
                </c:pt>
                <c:pt idx="191">
                  <c:v>95.95014278611697</c:v>
                </c:pt>
                <c:pt idx="192">
                  <c:v>95.983268058768644</c:v>
                </c:pt>
                <c:pt idx="193">
                  <c:v>96.016248494121939</c:v>
                </c:pt>
                <c:pt idx="194">
                  <c:v>96.016121752586301</c:v>
                </c:pt>
                <c:pt idx="195">
                  <c:v>96.101510554557464</c:v>
                </c:pt>
                <c:pt idx="196">
                  <c:v>96.148133996545326</c:v>
                </c:pt>
                <c:pt idx="197">
                  <c:v>96.125691370538163</c:v>
                </c:pt>
                <c:pt idx="198">
                  <c:v>96.201981812859458</c:v>
                </c:pt>
                <c:pt idx="199">
                  <c:v>96.215470916515159</c:v>
                </c:pt>
                <c:pt idx="200">
                  <c:v>96.265398739708417</c:v>
                </c:pt>
                <c:pt idx="201">
                  <c:v>96.293680613232084</c:v>
                </c:pt>
                <c:pt idx="202">
                  <c:v>96.234328516802393</c:v>
                </c:pt>
                <c:pt idx="203">
                  <c:v>96.207123964130815</c:v>
                </c:pt>
                <c:pt idx="204">
                  <c:v>96.200225503391053</c:v>
                </c:pt>
                <c:pt idx="205">
                  <c:v>96.209133756670496</c:v>
                </c:pt>
                <c:pt idx="206">
                  <c:v>96.20095880302776</c:v>
                </c:pt>
                <c:pt idx="207">
                  <c:v>96.137397027014359</c:v>
                </c:pt>
                <c:pt idx="208">
                  <c:v>96.124668372572529</c:v>
                </c:pt>
                <c:pt idx="209">
                  <c:v>96.114728067513056</c:v>
                </c:pt>
                <c:pt idx="210">
                  <c:v>96.074550431142768</c:v>
                </c:pt>
                <c:pt idx="211">
                  <c:v>96.120368142978649</c:v>
                </c:pt>
                <c:pt idx="212">
                  <c:v>96.022286901823264</c:v>
                </c:pt>
                <c:pt idx="213">
                  <c:v>95.955158195852675</c:v>
                </c:pt>
                <c:pt idx="214">
                  <c:v>95.915741020562308</c:v>
                </c:pt>
                <c:pt idx="215">
                  <c:v>95.899789469244737</c:v>
                </c:pt>
                <c:pt idx="216">
                  <c:v>95.861893204248176</c:v>
                </c:pt>
                <c:pt idx="217">
                  <c:v>95.784706505496871</c:v>
                </c:pt>
                <c:pt idx="218">
                  <c:v>95.744012837303529</c:v>
                </c:pt>
                <c:pt idx="219">
                  <c:v>95.744456450477401</c:v>
                </c:pt>
                <c:pt idx="220">
                  <c:v>95.684289570081333</c:v>
                </c:pt>
                <c:pt idx="221">
                  <c:v>95.649625267640985</c:v>
                </c:pt>
                <c:pt idx="222">
                  <c:v>95.575697681023058</c:v>
                </c:pt>
                <c:pt idx="223">
                  <c:v>95.570356357700803</c:v>
                </c:pt>
                <c:pt idx="224">
                  <c:v>95.464272173510381</c:v>
                </c:pt>
                <c:pt idx="225">
                  <c:v>95.428041691704209</c:v>
                </c:pt>
                <c:pt idx="226">
                  <c:v>95.411854753078103</c:v>
                </c:pt>
                <c:pt idx="227">
                  <c:v>95.357816818527454</c:v>
                </c:pt>
                <c:pt idx="228">
                  <c:v>95.282721396645513</c:v>
                </c:pt>
                <c:pt idx="229">
                  <c:v>95.252809967055171</c:v>
                </c:pt>
                <c:pt idx="230">
                  <c:v>95.196210004750213</c:v>
                </c:pt>
                <c:pt idx="231">
                  <c:v>95.132765904591977</c:v>
                </c:pt>
                <c:pt idx="232">
                  <c:v>95.104330139955522</c:v>
                </c:pt>
                <c:pt idx="233">
                  <c:v>95.03418675110845</c:v>
                </c:pt>
                <c:pt idx="234">
                  <c:v>95.015256720305928</c:v>
                </c:pt>
                <c:pt idx="235">
                  <c:v>94.888975089956574</c:v>
                </c:pt>
                <c:pt idx="236">
                  <c:v>94.829804057948991</c:v>
                </c:pt>
                <c:pt idx="237">
                  <c:v>94.799512391885656</c:v>
                </c:pt>
                <c:pt idx="238">
                  <c:v>94.764657971208806</c:v>
                </c:pt>
                <c:pt idx="239">
                  <c:v>94.718324227549871</c:v>
                </c:pt>
                <c:pt idx="240">
                  <c:v>94.646696131800539</c:v>
                </c:pt>
                <c:pt idx="241">
                  <c:v>94.59403428211138</c:v>
                </c:pt>
                <c:pt idx="242">
                  <c:v>94.536682912540911</c:v>
                </c:pt>
                <c:pt idx="243">
                  <c:v>94.519835104793358</c:v>
                </c:pt>
                <c:pt idx="244">
                  <c:v>94.429267924427137</c:v>
                </c:pt>
                <c:pt idx="245">
                  <c:v>94.411505752620783</c:v>
                </c:pt>
                <c:pt idx="246">
                  <c:v>94.355032543717556</c:v>
                </c:pt>
                <c:pt idx="247">
                  <c:v>94.262862968727859</c:v>
                </c:pt>
                <c:pt idx="248">
                  <c:v>94.222730601429603</c:v>
                </c:pt>
                <c:pt idx="249">
                  <c:v>94.14388718516841</c:v>
                </c:pt>
                <c:pt idx="250">
                  <c:v>94.107131617724747</c:v>
                </c:pt>
                <c:pt idx="251">
                  <c:v>94.000395618227316</c:v>
                </c:pt>
                <c:pt idx="252">
                  <c:v>93.957167083722894</c:v>
                </c:pt>
                <c:pt idx="253">
                  <c:v>93.88835449879916</c:v>
                </c:pt>
                <c:pt idx="254">
                  <c:v>93.813856569337815</c:v>
                </c:pt>
                <c:pt idx="255">
                  <c:v>93.765286711511138</c:v>
                </c:pt>
                <c:pt idx="256">
                  <c:v>93.68472321290524</c:v>
                </c:pt>
                <c:pt idx="257">
                  <c:v>93.619242170630145</c:v>
                </c:pt>
                <c:pt idx="258">
                  <c:v>93.549460910627261</c:v>
                </c:pt>
                <c:pt idx="259">
                  <c:v>93.462306745373255</c:v>
                </c:pt>
                <c:pt idx="260">
                  <c:v>93.383418071906092</c:v>
                </c:pt>
                <c:pt idx="261">
                  <c:v>93.303741775915753</c:v>
                </c:pt>
                <c:pt idx="262">
                  <c:v>93.249079187501309</c:v>
                </c:pt>
                <c:pt idx="263">
                  <c:v>93.143094583403311</c:v>
                </c:pt>
                <c:pt idx="264">
                  <c:v>93.02755897639932</c:v>
                </c:pt>
                <c:pt idx="265">
                  <c:v>92.912774776660854</c:v>
                </c:pt>
                <c:pt idx="266">
                  <c:v>92.832175062797319</c:v>
                </c:pt>
                <c:pt idx="267">
                  <c:v>92.733948972477478</c:v>
                </c:pt>
                <c:pt idx="268">
                  <c:v>92.671410182563633</c:v>
                </c:pt>
                <c:pt idx="269">
                  <c:v>92.610881185189456</c:v>
                </c:pt>
                <c:pt idx="270">
                  <c:v>92.554923996243218</c:v>
                </c:pt>
                <c:pt idx="271">
                  <c:v>92.478488704757424</c:v>
                </c:pt>
                <c:pt idx="272">
                  <c:v>92.409884345699027</c:v>
                </c:pt>
                <c:pt idx="273">
                  <c:v>92.335359254794454</c:v>
                </c:pt>
                <c:pt idx="274">
                  <c:v>92.278053166162096</c:v>
                </c:pt>
                <c:pt idx="275">
                  <c:v>92.211494803034938</c:v>
                </c:pt>
                <c:pt idx="276">
                  <c:v>92.143542259283564</c:v>
                </c:pt>
                <c:pt idx="277">
                  <c:v>92.05612556900995</c:v>
                </c:pt>
                <c:pt idx="278">
                  <c:v>91.998131437946867</c:v>
                </c:pt>
                <c:pt idx="279">
                  <c:v>91.921451717204206</c:v>
                </c:pt>
                <c:pt idx="280">
                  <c:v>91.825217299929179</c:v>
                </c:pt>
                <c:pt idx="281">
                  <c:v>91.728919517819349</c:v>
                </c:pt>
                <c:pt idx="282">
                  <c:v>91.632621735709535</c:v>
                </c:pt>
                <c:pt idx="283">
                  <c:v>91.556430885346714</c:v>
                </c:pt>
                <c:pt idx="284">
                  <c:v>91.484947638761867</c:v>
                </c:pt>
                <c:pt idx="285">
                  <c:v>91.384630283438753</c:v>
                </c:pt>
                <c:pt idx="286">
                  <c:v>91.256121580869959</c:v>
                </c:pt>
                <c:pt idx="287">
                  <c:v>91.195004133023559</c:v>
                </c:pt>
                <c:pt idx="288">
                  <c:v>91.086385094388135</c:v>
                </c:pt>
                <c:pt idx="289">
                  <c:v>90.994659120706217</c:v>
                </c:pt>
                <c:pt idx="290">
                  <c:v>90.89322822927339</c:v>
                </c:pt>
                <c:pt idx="291">
                  <c:v>90.821029790680655</c:v>
                </c:pt>
                <c:pt idx="292">
                  <c:v>90.696585942263312</c:v>
                </c:pt>
                <c:pt idx="293">
                  <c:v>90.598459432035881</c:v>
                </c:pt>
                <c:pt idx="294">
                  <c:v>90.489432995484236</c:v>
                </c:pt>
                <c:pt idx="295">
                  <c:v>90.385168485597006</c:v>
                </c:pt>
                <c:pt idx="296">
                  <c:v>90.294945338312203</c:v>
                </c:pt>
                <c:pt idx="297">
                  <c:v>90.180622835644286</c:v>
                </c:pt>
                <c:pt idx="298">
                  <c:v>90.065250185433555</c:v>
                </c:pt>
                <c:pt idx="299">
                  <c:v>89.971297151398332</c:v>
                </c:pt>
                <c:pt idx="300">
                  <c:v>89.858151561540936</c:v>
                </c:pt>
                <c:pt idx="301">
                  <c:v>89.752338979916701</c:v>
                </c:pt>
                <c:pt idx="302">
                  <c:v>89.630212706264629</c:v>
                </c:pt>
                <c:pt idx="303">
                  <c:v>89.54838178043623</c:v>
                </c:pt>
                <c:pt idx="304">
                  <c:v>89.424517316810636</c:v>
                </c:pt>
                <c:pt idx="305">
                  <c:v>89.317880897405601</c:v>
                </c:pt>
                <c:pt idx="306">
                  <c:v>89.210601716507952</c:v>
                </c:pt>
                <c:pt idx="307">
                  <c:v>89.086031114688879</c:v>
                </c:pt>
                <c:pt idx="308">
                  <c:v>88.954417202965601</c:v>
                </c:pt>
                <c:pt idx="309">
                  <c:v>88.819326911295306</c:v>
                </c:pt>
                <c:pt idx="310">
                  <c:v>88.739985570839849</c:v>
                </c:pt>
                <c:pt idx="311">
                  <c:v>88.612527039546009</c:v>
                </c:pt>
                <c:pt idx="312">
                  <c:v>88.481148503265189</c:v>
                </c:pt>
                <c:pt idx="313">
                  <c:v>88.347126478632561</c:v>
                </c:pt>
                <c:pt idx="314">
                  <c:v>88.212380196311557</c:v>
                </c:pt>
                <c:pt idx="315">
                  <c:v>88.096690686328699</c:v>
                </c:pt>
                <c:pt idx="316">
                  <c:v>87.968743272788956</c:v>
                </c:pt>
                <c:pt idx="317">
                  <c:v>87.820643682162299</c:v>
                </c:pt>
                <c:pt idx="318">
                  <c:v>87.699069655590904</c:v>
                </c:pt>
                <c:pt idx="319">
                  <c:v>87.560937519600884</c:v>
                </c:pt>
                <c:pt idx="320">
                  <c:v>87.419600582497878</c:v>
                </c:pt>
                <c:pt idx="321">
                  <c:v>87.29979190734322</c:v>
                </c:pt>
                <c:pt idx="322">
                  <c:v>87.125519815825029</c:v>
                </c:pt>
                <c:pt idx="323">
                  <c:v>86.987496313741843</c:v>
                </c:pt>
                <c:pt idx="324">
                  <c:v>86.850034100687651</c:v>
                </c:pt>
                <c:pt idx="325">
                  <c:v>86.708488949585401</c:v>
                </c:pt>
                <c:pt idx="326">
                  <c:v>86.564191652492312</c:v>
                </c:pt>
                <c:pt idx="327">
                  <c:v>86.432704482304686</c:v>
                </c:pt>
                <c:pt idx="328">
                  <c:v>86.280621521856304</c:v>
                </c:pt>
                <c:pt idx="329">
                  <c:v>86.135047743726332</c:v>
                </c:pt>
                <c:pt idx="330">
                  <c:v>85.984521920695428</c:v>
                </c:pt>
                <c:pt idx="331">
                  <c:v>85.859543932826213</c:v>
                </c:pt>
                <c:pt idx="332">
                  <c:v>85.726463421829521</c:v>
                </c:pt>
                <c:pt idx="333">
                  <c:v>85.58176778063465</c:v>
                </c:pt>
                <c:pt idx="334">
                  <c:v>85.453603099281239</c:v>
                </c:pt>
                <c:pt idx="335">
                  <c:v>85.285306050629586</c:v>
                </c:pt>
                <c:pt idx="336">
                  <c:v>85.115107843345072</c:v>
                </c:pt>
                <c:pt idx="337">
                  <c:v>84.928786074135303</c:v>
                </c:pt>
                <c:pt idx="338">
                  <c:v>84.802015573406123</c:v>
                </c:pt>
                <c:pt idx="339">
                  <c:v>84.649516173093161</c:v>
                </c:pt>
                <c:pt idx="340">
                  <c:v>84.483654398794101</c:v>
                </c:pt>
                <c:pt idx="341">
                  <c:v>84.317086486301548</c:v>
                </c:pt>
                <c:pt idx="342">
                  <c:v>84.139844980978907</c:v>
                </c:pt>
                <c:pt idx="343">
                  <c:v>83.970389127145509</c:v>
                </c:pt>
                <c:pt idx="344">
                  <c:v>83.811796996244766</c:v>
                </c:pt>
                <c:pt idx="345">
                  <c:v>83.643527097170278</c:v>
                </c:pt>
                <c:pt idx="346">
                  <c:v>83.424840516388755</c:v>
                </c:pt>
                <c:pt idx="347">
                  <c:v>83.244901176095695</c:v>
                </c:pt>
                <c:pt idx="348">
                  <c:v>83.047751911076944</c:v>
                </c:pt>
                <c:pt idx="349">
                  <c:v>82.850267678657232</c:v>
                </c:pt>
                <c:pt idx="350">
                  <c:v>82.659337873895851</c:v>
                </c:pt>
                <c:pt idx="351">
                  <c:v>82.481281584606819</c:v>
                </c:pt>
                <c:pt idx="352">
                  <c:v>82.271304085053842</c:v>
                </c:pt>
                <c:pt idx="353">
                  <c:v>82.068478517445811</c:v>
                </c:pt>
                <c:pt idx="354">
                  <c:v>81.87007086715289</c:v>
                </c:pt>
                <c:pt idx="355">
                  <c:v>81.716213501473376</c:v>
                </c:pt>
                <c:pt idx="356">
                  <c:v>81.521445199786825</c:v>
                </c:pt>
                <c:pt idx="357">
                  <c:v>81.310852076452306</c:v>
                </c:pt>
                <c:pt idx="358">
                  <c:v>81.083583155977919</c:v>
                </c:pt>
                <c:pt idx="359">
                  <c:v>80.910379319631303</c:v>
                </c:pt>
                <c:pt idx="360">
                  <c:v>80.724338206802116</c:v>
                </c:pt>
                <c:pt idx="361">
                  <c:v>80.529669485208004</c:v>
                </c:pt>
                <c:pt idx="362">
                  <c:v>80.304926377230274</c:v>
                </c:pt>
                <c:pt idx="363">
                  <c:v>80.063335449638913</c:v>
                </c:pt>
                <c:pt idx="364">
                  <c:v>79.823564208216823</c:v>
                </c:pt>
                <c:pt idx="365">
                  <c:v>79.60547513172196</c:v>
                </c:pt>
                <c:pt idx="366">
                  <c:v>79.382569793810148</c:v>
                </c:pt>
                <c:pt idx="367">
                  <c:v>79.121351762903288</c:v>
                </c:pt>
                <c:pt idx="368">
                  <c:v>78.838804642098964</c:v>
                </c:pt>
                <c:pt idx="369">
                  <c:v>78.574074015987449</c:v>
                </c:pt>
                <c:pt idx="370">
                  <c:v>78.324335308062658</c:v>
                </c:pt>
                <c:pt idx="371">
                  <c:v>78.017046070382548</c:v>
                </c:pt>
                <c:pt idx="372">
                  <c:v>77.735196033957294</c:v>
                </c:pt>
                <c:pt idx="373">
                  <c:v>77.433528775980037</c:v>
                </c:pt>
                <c:pt idx="374">
                  <c:v>77.132812085453139</c:v>
                </c:pt>
                <c:pt idx="375">
                  <c:v>76.858829184846812</c:v>
                </c:pt>
                <c:pt idx="376">
                  <c:v>76.566794414105217</c:v>
                </c:pt>
                <c:pt idx="377">
                  <c:v>76.250877579526261</c:v>
                </c:pt>
                <c:pt idx="378">
                  <c:v>75.932059228817891</c:v>
                </c:pt>
                <c:pt idx="379">
                  <c:v>75.624625141973326</c:v>
                </c:pt>
                <c:pt idx="380">
                  <c:v>75.327013660600926</c:v>
                </c:pt>
                <c:pt idx="381">
                  <c:v>74.992528924063663</c:v>
                </c:pt>
                <c:pt idx="382">
                  <c:v>74.682926620726377</c:v>
                </c:pt>
                <c:pt idx="383">
                  <c:v>74.348138611071604</c:v>
                </c:pt>
                <c:pt idx="384">
                  <c:v>74.017442593279341</c:v>
                </c:pt>
                <c:pt idx="385">
                  <c:v>73.662171948244819</c:v>
                </c:pt>
                <c:pt idx="386">
                  <c:v>73.304769301975199</c:v>
                </c:pt>
                <c:pt idx="387">
                  <c:v>72.928862130448124</c:v>
                </c:pt>
                <c:pt idx="388">
                  <c:v>72.525243428240813</c:v>
                </c:pt>
                <c:pt idx="389">
                  <c:v>72.12123995672026</c:v>
                </c:pt>
                <c:pt idx="390">
                  <c:v>71.659355532749757</c:v>
                </c:pt>
                <c:pt idx="391">
                  <c:v>71.198629902094922</c:v>
                </c:pt>
                <c:pt idx="392">
                  <c:v>70.734654201255054</c:v>
                </c:pt>
                <c:pt idx="393">
                  <c:v>70.263092020976856</c:v>
                </c:pt>
                <c:pt idx="394">
                  <c:v>69.762274747389498</c:v>
                </c:pt>
                <c:pt idx="395">
                  <c:v>69.223968606721797</c:v>
                </c:pt>
                <c:pt idx="396">
                  <c:v>68.672105464723387</c:v>
                </c:pt>
                <c:pt idx="397">
                  <c:v>68.065806044072517</c:v>
                </c:pt>
                <c:pt idx="398">
                  <c:v>67.488915607843566</c:v>
                </c:pt>
                <c:pt idx="399">
                  <c:v>66.885576559048815</c:v>
                </c:pt>
                <c:pt idx="400">
                  <c:v>66.207757688421523</c:v>
                </c:pt>
                <c:pt idx="401">
                  <c:v>65.549900888510706</c:v>
                </c:pt>
                <c:pt idx="402">
                  <c:v>64.878989520571494</c:v>
                </c:pt>
                <c:pt idx="403">
                  <c:v>64.196739157840497</c:v>
                </c:pt>
                <c:pt idx="404">
                  <c:v>63.515226627586465</c:v>
                </c:pt>
                <c:pt idx="405">
                  <c:v>62.734306573227862</c:v>
                </c:pt>
                <c:pt idx="406">
                  <c:v>62.026028558769781</c:v>
                </c:pt>
                <c:pt idx="407">
                  <c:v>61.27181513288852</c:v>
                </c:pt>
                <c:pt idx="408">
                  <c:v>60.541284598793702</c:v>
                </c:pt>
                <c:pt idx="409">
                  <c:v>59.835419241951293</c:v>
                </c:pt>
                <c:pt idx="410">
                  <c:v>58.982785086539529</c:v>
                </c:pt>
                <c:pt idx="411">
                  <c:v>58.139475612405697</c:v>
                </c:pt>
                <c:pt idx="412">
                  <c:v>57.248225479015296</c:v>
                </c:pt>
                <c:pt idx="413">
                  <c:v>56.434709746750571</c:v>
                </c:pt>
                <c:pt idx="414">
                  <c:v>55.469405285206619</c:v>
                </c:pt>
                <c:pt idx="415">
                  <c:v>54.400402135644683</c:v>
                </c:pt>
                <c:pt idx="416">
                  <c:v>53.179560454891245</c:v>
                </c:pt>
                <c:pt idx="417">
                  <c:v>51.953898015478849</c:v>
                </c:pt>
                <c:pt idx="418">
                  <c:v>50.685767490775881</c:v>
                </c:pt>
                <c:pt idx="419">
                  <c:v>49.380369899646468</c:v>
                </c:pt>
                <c:pt idx="420">
                  <c:v>47.804284735301721</c:v>
                </c:pt>
                <c:pt idx="421">
                  <c:v>46.046168977526698</c:v>
                </c:pt>
                <c:pt idx="422">
                  <c:v>44.499470169000915</c:v>
                </c:pt>
                <c:pt idx="423">
                  <c:v>43.191804769420273</c:v>
                </c:pt>
                <c:pt idx="424">
                  <c:v>41.713506626927824</c:v>
                </c:pt>
                <c:pt idx="425">
                  <c:v>40.107066431684956</c:v>
                </c:pt>
                <c:pt idx="426">
                  <c:v>38.613875951098187</c:v>
                </c:pt>
                <c:pt idx="427">
                  <c:v>37.178752020223705</c:v>
                </c:pt>
                <c:pt idx="428">
                  <c:v>35.927731852020059</c:v>
                </c:pt>
                <c:pt idx="429">
                  <c:v>34.792398927379153</c:v>
                </c:pt>
                <c:pt idx="430">
                  <c:v>33.533647418706636</c:v>
                </c:pt>
                <c:pt idx="431">
                  <c:v>32.157092482712848</c:v>
                </c:pt>
                <c:pt idx="432">
                  <c:v>30.883398834033734</c:v>
                </c:pt>
                <c:pt idx="433">
                  <c:v>29.913624410574403</c:v>
                </c:pt>
                <c:pt idx="434">
                  <c:v>28.786391742640838</c:v>
                </c:pt>
                <c:pt idx="435">
                  <c:v>27.610887980890002</c:v>
                </c:pt>
                <c:pt idx="436">
                  <c:v>26.377417237653223</c:v>
                </c:pt>
                <c:pt idx="437">
                  <c:v>25.141809960341114</c:v>
                </c:pt>
                <c:pt idx="438">
                  <c:v>24.162855692902241</c:v>
                </c:pt>
                <c:pt idx="439">
                  <c:v>23.168121872887404</c:v>
                </c:pt>
                <c:pt idx="440">
                  <c:v>21.96054525244779</c:v>
                </c:pt>
                <c:pt idx="441">
                  <c:v>20.620361138316543</c:v>
                </c:pt>
                <c:pt idx="442">
                  <c:v>19.494957198500575</c:v>
                </c:pt>
                <c:pt idx="443">
                  <c:v>18.619860043032709</c:v>
                </c:pt>
                <c:pt idx="444">
                  <c:v>17.669410588914484</c:v>
                </c:pt>
                <c:pt idx="445">
                  <c:v>16.677059998651981</c:v>
                </c:pt>
                <c:pt idx="446">
                  <c:v>15.584655729095143</c:v>
                </c:pt>
                <c:pt idx="447">
                  <c:v>14.62268393747685</c:v>
                </c:pt>
                <c:pt idx="448">
                  <c:v>13.737250411133889</c:v>
                </c:pt>
                <c:pt idx="449">
                  <c:v>12.816591293321556</c:v>
                </c:pt>
                <c:pt idx="450">
                  <c:v>11.874271511907947</c:v>
                </c:pt>
                <c:pt idx="451">
                  <c:v>10.64937291421994</c:v>
                </c:pt>
                <c:pt idx="452">
                  <c:v>9.3423389760697262</c:v>
                </c:pt>
                <c:pt idx="453">
                  <c:v>8.181200771113776</c:v>
                </c:pt>
                <c:pt idx="454">
                  <c:v>6.9269933446008327</c:v>
                </c:pt>
                <c:pt idx="455">
                  <c:v>5.5935271939855769</c:v>
                </c:pt>
                <c:pt idx="456">
                  <c:v>4.215491521477893</c:v>
                </c:pt>
                <c:pt idx="457">
                  <c:v>3.0959322056965148</c:v>
                </c:pt>
                <c:pt idx="458">
                  <c:v>2.3553011140271987</c:v>
                </c:pt>
                <c:pt idx="459">
                  <c:v>1.7580777092089759</c:v>
                </c:pt>
                <c:pt idx="460">
                  <c:v>1.3153626452592826</c:v>
                </c:pt>
                <c:pt idx="461">
                  <c:v>1.0068883026685003</c:v>
                </c:pt>
                <c:pt idx="462">
                  <c:v>0.81303626859634759</c:v>
                </c:pt>
                <c:pt idx="463">
                  <c:v>0.69194064249311515</c:v>
                </c:pt>
                <c:pt idx="464">
                  <c:v>0.57490628485108186</c:v>
                </c:pt>
                <c:pt idx="465">
                  <c:v>0.46395115183147823</c:v>
                </c:pt>
                <c:pt idx="466">
                  <c:v>0.36959561285559139</c:v>
                </c:pt>
                <c:pt idx="467">
                  <c:v>0.29235714444097555</c:v>
                </c:pt>
                <c:pt idx="468">
                  <c:v>0.23031756856359137</c:v>
                </c:pt>
                <c:pt idx="469">
                  <c:v>0.18317284650685467</c:v>
                </c:pt>
                <c:pt idx="470">
                  <c:v>0.14347983898826508</c:v>
                </c:pt>
                <c:pt idx="471">
                  <c:v>9.4998299922669338E-2</c:v>
                </c:pt>
                <c:pt idx="472">
                  <c:v>7.8841158230398611E-2</c:v>
                </c:pt>
                <c:pt idx="473">
                  <c:v>5.2972966506988933E-2</c:v>
                </c:pt>
                <c:pt idx="474">
                  <c:v>5.8853151254706824E-2</c:v>
                </c:pt>
                <c:pt idx="475">
                  <c:v>4.4146825664118129E-2</c:v>
                </c:pt>
                <c:pt idx="476">
                  <c:v>4.1100560543625986E-2</c:v>
                </c:pt>
                <c:pt idx="477">
                  <c:v>3.3899667018006799E-2</c:v>
                </c:pt>
                <c:pt idx="478">
                  <c:v>2.9116728111598378E-2</c:v>
                </c:pt>
                <c:pt idx="479">
                  <c:v>2.2657324258107146E-2</c:v>
                </c:pt>
                <c:pt idx="480">
                  <c:v>4.2596093980510161E-2</c:v>
                </c:pt>
                <c:pt idx="481">
                  <c:v>3.40487911373226E-2</c:v>
                </c:pt>
                <c:pt idx="482">
                  <c:v>2.6947614282632062E-2</c:v>
                </c:pt>
                <c:pt idx="483">
                  <c:v>2.7787565206932999E-2</c:v>
                </c:pt>
                <c:pt idx="484">
                  <c:v>3.1754211470589599E-2</c:v>
                </c:pt>
                <c:pt idx="485">
                  <c:v>2.7702842732477272E-2</c:v>
                </c:pt>
                <c:pt idx="486">
                  <c:v>2.7826615530681751E-2</c:v>
                </c:pt>
                <c:pt idx="487">
                  <c:v>2.1945701410997626E-2</c:v>
                </c:pt>
                <c:pt idx="488">
                  <c:v>3.16211490790878E-2</c:v>
                </c:pt>
                <c:pt idx="489">
                  <c:v>2.717904289092073E-2</c:v>
                </c:pt>
                <c:pt idx="490">
                  <c:v>2.523636253962773E-2</c:v>
                </c:pt>
                <c:pt idx="491">
                  <c:v>2.3133124572814367E-2</c:v>
                </c:pt>
                <c:pt idx="492">
                  <c:v>2.0824943157785863E-2</c:v>
                </c:pt>
                <c:pt idx="493">
                  <c:v>2.5821160266469769E-2</c:v>
                </c:pt>
                <c:pt idx="494">
                  <c:v>2.5617847976241292E-2</c:v>
                </c:pt>
                <c:pt idx="495">
                  <c:v>2.0416267490851948E-2</c:v>
                </c:pt>
                <c:pt idx="496">
                  <c:v>2.2607722312902218E-2</c:v>
                </c:pt>
                <c:pt idx="497">
                  <c:v>1.7790134755404956E-2</c:v>
                </c:pt>
                <c:pt idx="498">
                  <c:v>2.4292513197552438E-2</c:v>
                </c:pt>
                <c:pt idx="499">
                  <c:v>1.7708943114309515E-2</c:v>
                </c:pt>
                <c:pt idx="500">
                  <c:v>2.2244411584021243E-2</c:v>
                </c:pt>
                <c:pt idx="501">
                  <c:v>2.3652156946249961E-2</c:v>
                </c:pt>
                <c:pt idx="502">
                  <c:v>2.1387296015932759E-2</c:v>
                </c:pt>
                <c:pt idx="503">
                  <c:v>1.5066896751517232E-2</c:v>
                </c:pt>
                <c:pt idx="504">
                  <c:v>1.6447023102844155E-2</c:v>
                </c:pt>
                <c:pt idx="505">
                  <c:v>1.942427272854837E-2</c:v>
                </c:pt>
                <c:pt idx="506">
                  <c:v>2.2225659995238491E-2</c:v>
                </c:pt>
                <c:pt idx="507">
                  <c:v>1.6510532917319822E-2</c:v>
                </c:pt>
                <c:pt idx="508">
                  <c:v>1.9879303521806436E-2</c:v>
                </c:pt>
                <c:pt idx="509">
                  <c:v>1.8349976799772634E-2</c:v>
                </c:pt>
                <c:pt idx="510">
                  <c:v>1.7022652804316286E-2</c:v>
                </c:pt>
                <c:pt idx="511">
                  <c:v>2.0670918966972953E-2</c:v>
                </c:pt>
                <c:pt idx="512">
                  <c:v>2.0634058978078726E-2</c:v>
                </c:pt>
                <c:pt idx="513">
                  <c:v>1.8821691506565132E-2</c:v>
                </c:pt>
                <c:pt idx="514">
                  <c:v>1.8108441927514519E-2</c:v>
                </c:pt>
                <c:pt idx="515">
                  <c:v>1.9106700469861571E-2</c:v>
                </c:pt>
                <c:pt idx="516">
                  <c:v>1.6914642246085902E-2</c:v>
                </c:pt>
                <c:pt idx="517">
                  <c:v>1.7417952166493288E-2</c:v>
                </c:pt>
                <c:pt idx="518">
                  <c:v>1.7547522396169732E-2</c:v>
                </c:pt>
                <c:pt idx="519">
                  <c:v>1.637583164301723E-2</c:v>
                </c:pt>
                <c:pt idx="520">
                  <c:v>1.1365273459622171E-2</c:v>
                </c:pt>
                <c:pt idx="521">
                  <c:v>2.7464557989734562E-2</c:v>
                </c:pt>
                <c:pt idx="522">
                  <c:v>2.4114211850104612E-2</c:v>
                </c:pt>
                <c:pt idx="523">
                  <c:v>2.2088071064380817E-2</c:v>
                </c:pt>
                <c:pt idx="524">
                  <c:v>1.3623806508177926E-2</c:v>
                </c:pt>
                <c:pt idx="525">
                  <c:v>2.2355179390654217E-2</c:v>
                </c:pt>
                <c:pt idx="526">
                  <c:v>2.7785339511178161E-2</c:v>
                </c:pt>
                <c:pt idx="527">
                  <c:v>1.4337087033949347E-2</c:v>
                </c:pt>
                <c:pt idx="528">
                  <c:v>1.7827271022098485E-2</c:v>
                </c:pt>
                <c:pt idx="529">
                  <c:v>1.5406031992284722E-2</c:v>
                </c:pt>
                <c:pt idx="530">
                  <c:v>1.7521567685199087E-2</c:v>
                </c:pt>
                <c:pt idx="531">
                  <c:v>9.558599526170249E-3</c:v>
                </c:pt>
                <c:pt idx="532">
                  <c:v>1.9155398433822388E-2</c:v>
                </c:pt>
                <c:pt idx="533">
                  <c:v>1.6542583432191393E-2</c:v>
                </c:pt>
                <c:pt idx="534">
                  <c:v>9.2825574571040008E-3</c:v>
                </c:pt>
                <c:pt idx="535">
                  <c:v>1.5289095440994377E-2</c:v>
                </c:pt>
                <c:pt idx="536">
                  <c:v>2.3028397309776023E-2</c:v>
                </c:pt>
                <c:pt idx="537">
                  <c:v>2.2905897610777382E-2</c:v>
                </c:pt>
                <c:pt idx="538">
                  <c:v>2.6390917400489811E-2</c:v>
                </c:pt>
                <c:pt idx="539">
                  <c:v>1.9476168896085083E-2</c:v>
                </c:pt>
                <c:pt idx="540">
                  <c:v>1.1251205776145443E-2</c:v>
                </c:pt>
                <c:pt idx="541">
                  <c:v>1.4855781248010095E-2</c:v>
                </c:pt>
                <c:pt idx="542">
                  <c:v>2.0018753468368861E-2</c:v>
                </c:pt>
                <c:pt idx="543">
                  <c:v>1.2445584525541651E-2</c:v>
                </c:pt>
                <c:pt idx="544">
                  <c:v>1.4995609140893259E-2</c:v>
                </c:pt>
                <c:pt idx="545">
                  <c:v>1.6658891188358133E-2</c:v>
                </c:pt>
                <c:pt idx="546">
                  <c:v>1.7118281648374395E-2</c:v>
                </c:pt>
                <c:pt idx="547">
                  <c:v>1.1638824600075889E-2</c:v>
                </c:pt>
                <c:pt idx="548">
                  <c:v>1.5402161884138637E-2</c:v>
                </c:pt>
                <c:pt idx="549">
                  <c:v>1.7687747031234737E-2</c:v>
                </c:pt>
                <c:pt idx="550">
                  <c:v>1.7732792593907858E-2</c:v>
                </c:pt>
                <c:pt idx="551">
                  <c:v>1.5796821392011131E-2</c:v>
                </c:pt>
                <c:pt idx="552">
                  <c:v>1.3384874174450508E-2</c:v>
                </c:pt>
                <c:pt idx="553">
                  <c:v>1.5206992081974622E-2</c:v>
                </c:pt>
                <c:pt idx="554">
                  <c:v>1.4683392266826318E-2</c:v>
                </c:pt>
                <c:pt idx="555">
                  <c:v>1.6804204874013646E-2</c:v>
                </c:pt>
                <c:pt idx="556">
                  <c:v>2.3433282442455624E-2</c:v>
                </c:pt>
                <c:pt idx="557">
                  <c:v>1.8206278786877313E-2</c:v>
                </c:pt>
                <c:pt idx="558">
                  <c:v>1.2095057758873094E-2</c:v>
                </c:pt>
                <c:pt idx="559">
                  <c:v>1.8701742396425521E-2</c:v>
                </c:pt>
                <c:pt idx="560">
                  <c:v>2.2321438043310191E-2</c:v>
                </c:pt>
                <c:pt idx="561">
                  <c:v>1.2388824750953016E-2</c:v>
                </c:pt>
                <c:pt idx="562">
                  <c:v>1.7227028211706342E-2</c:v>
                </c:pt>
                <c:pt idx="563">
                  <c:v>1.2835818047168749E-2</c:v>
                </c:pt>
                <c:pt idx="564">
                  <c:v>1.5912878287508921E-2</c:v>
                </c:pt>
                <c:pt idx="565">
                  <c:v>1.0446352171054702E-2</c:v>
                </c:pt>
                <c:pt idx="566">
                  <c:v>1.4337309154987236E-2</c:v>
                </c:pt>
                <c:pt idx="567">
                  <c:v>1.7057373280750625E-2</c:v>
                </c:pt>
                <c:pt idx="568">
                  <c:v>2.1932426774762145E-2</c:v>
                </c:pt>
                <c:pt idx="569">
                  <c:v>1.3051264489669104E-2</c:v>
                </c:pt>
                <c:pt idx="570">
                  <c:v>1.1901841788844117E-2</c:v>
                </c:pt>
                <c:pt idx="571">
                  <c:v>1.1773573390884924E-2</c:v>
                </c:pt>
                <c:pt idx="572">
                  <c:v>1.5318725763293326E-2</c:v>
                </c:pt>
                <c:pt idx="573">
                  <c:v>2.3253590865786201E-2</c:v>
                </c:pt>
                <c:pt idx="574">
                  <c:v>1.6845336115549222E-2</c:v>
                </c:pt>
                <c:pt idx="575">
                  <c:v>1.9271718340848832E-2</c:v>
                </c:pt>
                <c:pt idx="576">
                  <c:v>1.9609439038809243E-2</c:v>
                </c:pt>
                <c:pt idx="577">
                  <c:v>1.5890871039620308E-2</c:v>
                </c:pt>
                <c:pt idx="578">
                  <c:v>2.2268452237936665E-2</c:v>
                </c:pt>
                <c:pt idx="579">
                  <c:v>2.5424061782029626E-2</c:v>
                </c:pt>
                <c:pt idx="580">
                  <c:v>1.9773820366126623E-2</c:v>
                </c:pt>
                <c:pt idx="581">
                  <c:v>2.2818664310676355E-2</c:v>
                </c:pt>
                <c:pt idx="582">
                  <c:v>1.7301003452477166E-2</c:v>
                </c:pt>
                <c:pt idx="583">
                  <c:v>2.1492332710580968E-2</c:v>
                </c:pt>
                <c:pt idx="584">
                  <c:v>1.7318898571775824E-2</c:v>
                </c:pt>
                <c:pt idx="585">
                  <c:v>2.0050841563096566E-2</c:v>
                </c:pt>
                <c:pt idx="586">
                  <c:v>2.264956856845457E-2</c:v>
                </c:pt>
                <c:pt idx="587">
                  <c:v>2.4912418187374621E-2</c:v>
                </c:pt>
                <c:pt idx="588">
                  <c:v>2.337613035173073E-2</c:v>
                </c:pt>
                <c:pt idx="589">
                  <c:v>2.1553847790564767E-2</c:v>
                </c:pt>
                <c:pt idx="590">
                  <c:v>2.4102902105185068E-2</c:v>
                </c:pt>
                <c:pt idx="591">
                  <c:v>2.295253122199058E-2</c:v>
                </c:pt>
                <c:pt idx="592">
                  <c:v>3.1069347854263154E-2</c:v>
                </c:pt>
                <c:pt idx="593">
                  <c:v>2.2679267405464394E-2</c:v>
                </c:pt>
                <c:pt idx="594">
                  <c:v>2.1158502008306549E-2</c:v>
                </c:pt>
                <c:pt idx="595">
                  <c:v>2.309173141142894E-2</c:v>
                </c:pt>
                <c:pt idx="596">
                  <c:v>1.9718684000978381E-2</c:v>
                </c:pt>
                <c:pt idx="597">
                  <c:v>1.8858573590089012E-2</c:v>
                </c:pt>
                <c:pt idx="598">
                  <c:v>2.8694057276687824E-2</c:v>
                </c:pt>
                <c:pt idx="599">
                  <c:v>2.7938324898414971E-2</c:v>
                </c:pt>
                <c:pt idx="600">
                  <c:v>3.2085244022104588E-2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CC0-4C80-ADB3-243E6C4802AA}"/>
            </c:ext>
          </c:extLst>
        </c:ser>
        <c:ser>
          <c:idx val="6"/>
          <c:order val="6"/>
          <c:tx>
            <c:strRef>
              <c:f>'OR2-22_Air_Measurements'!$AN$1</c:f>
              <c:strCache>
                <c:ptCount val="1"/>
                <c:pt idx="0">
                  <c:v>OR1-22_4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'OR2-22_Air_Measurements'!$AN$3:$AN$603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'OR2-22_Air_Measurements'!$AO$3:$AO$603</c:f>
              <c:numCache>
                <c:formatCode>General</c:formatCode>
                <c:ptCount val="601"/>
                <c:pt idx="0">
                  <c:v>100</c:v>
                </c:pt>
                <c:pt idx="1">
                  <c:v>99.912375111164053</c:v>
                </c:pt>
                <c:pt idx="2">
                  <c:v>100.19258206488165</c:v>
                </c:pt>
                <c:pt idx="3">
                  <c:v>99.903938961026356</c:v>
                </c:pt>
                <c:pt idx="4">
                  <c:v>100.04495808888913</c:v>
                </c:pt>
                <c:pt idx="5">
                  <c:v>99.928466292536044</c:v>
                </c:pt>
                <c:pt idx="6">
                  <c:v>100.20053218851304</c:v>
                </c:pt>
                <c:pt idx="7">
                  <c:v>100.1323225933813</c:v>
                </c:pt>
                <c:pt idx="8">
                  <c:v>100.09188635750343</c:v>
                </c:pt>
                <c:pt idx="9">
                  <c:v>100.19161000049304</c:v>
                </c:pt>
                <c:pt idx="10">
                  <c:v>100.2745134109752</c:v>
                </c:pt>
                <c:pt idx="11">
                  <c:v>100.22981569505389</c:v>
                </c:pt>
                <c:pt idx="12">
                  <c:v>100.1789557695985</c:v>
                </c:pt>
                <c:pt idx="13">
                  <c:v>100.16755134715099</c:v>
                </c:pt>
                <c:pt idx="14">
                  <c:v>100.20378687336262</c:v>
                </c:pt>
                <c:pt idx="15">
                  <c:v>100.19308546247859</c:v>
                </c:pt>
                <c:pt idx="16">
                  <c:v>100.21095586671461</c:v>
                </c:pt>
                <c:pt idx="17">
                  <c:v>100.21151133207952</c:v>
                </c:pt>
                <c:pt idx="18">
                  <c:v>100.22620517018188</c:v>
                </c:pt>
                <c:pt idx="19">
                  <c:v>100.1590197185827</c:v>
                </c:pt>
                <c:pt idx="20">
                  <c:v>100.08188794680692</c:v>
                </c:pt>
                <c:pt idx="21">
                  <c:v>100.06029417955368</c:v>
                </c:pt>
                <c:pt idx="22">
                  <c:v>100.08311171568199</c:v>
                </c:pt>
                <c:pt idx="23">
                  <c:v>99.935062460808453</c:v>
                </c:pt>
                <c:pt idx="24">
                  <c:v>99.892630005633436</c:v>
                </c:pt>
                <c:pt idx="25">
                  <c:v>99.872824141101574</c:v>
                </c:pt>
                <c:pt idx="26">
                  <c:v>99.663595418107036</c:v>
                </c:pt>
                <c:pt idx="27">
                  <c:v>99.660540358599945</c:v>
                </c:pt>
                <c:pt idx="28">
                  <c:v>99.533685631670608</c:v>
                </c:pt>
                <c:pt idx="29">
                  <c:v>99.624356900156315</c:v>
                </c:pt>
                <c:pt idx="30">
                  <c:v>99.398438142514209</c:v>
                </c:pt>
                <c:pt idx="31">
                  <c:v>99.328345177606494</c:v>
                </c:pt>
                <c:pt idx="32">
                  <c:v>99.28756177018758</c:v>
                </c:pt>
                <c:pt idx="33">
                  <c:v>99.069350111547735</c:v>
                </c:pt>
                <c:pt idx="34">
                  <c:v>98.96084314687937</c:v>
                </c:pt>
                <c:pt idx="35">
                  <c:v>98.745313348009546</c:v>
                </c:pt>
                <c:pt idx="36">
                  <c:v>98.601325947836955</c:v>
                </c:pt>
                <c:pt idx="37">
                  <c:v>98.620281254606809</c:v>
                </c:pt>
                <c:pt idx="38">
                  <c:v>98.35340549239929</c:v>
                </c:pt>
                <c:pt idx="39">
                  <c:v>98.273956392109227</c:v>
                </c:pt>
                <c:pt idx="40">
                  <c:v>98.149870312147158</c:v>
                </c:pt>
                <c:pt idx="41">
                  <c:v>98.203958894256132</c:v>
                </c:pt>
                <c:pt idx="42">
                  <c:v>98.286358918517308</c:v>
                </c:pt>
                <c:pt idx="43">
                  <c:v>98.30288405862764</c:v>
                </c:pt>
                <c:pt idx="44">
                  <c:v>98.348718744850785</c:v>
                </c:pt>
                <c:pt idx="45">
                  <c:v>98.393329673574826</c:v>
                </c:pt>
                <c:pt idx="46">
                  <c:v>98.598314276240529</c:v>
                </c:pt>
                <c:pt idx="47">
                  <c:v>98.725099564311293</c:v>
                </c:pt>
                <c:pt idx="48">
                  <c:v>98.784421690852326</c:v>
                </c:pt>
                <c:pt idx="49">
                  <c:v>98.904411185308163</c:v>
                </c:pt>
                <c:pt idx="50">
                  <c:v>98.996071889273097</c:v>
                </c:pt>
                <c:pt idx="51">
                  <c:v>99.111999540403943</c:v>
                </c:pt>
                <c:pt idx="52">
                  <c:v>99.126415645823826</c:v>
                </c:pt>
                <c:pt idx="53">
                  <c:v>99.187030957346593</c:v>
                </c:pt>
                <c:pt idx="54">
                  <c:v>99.380888870247276</c:v>
                </c:pt>
                <c:pt idx="55">
                  <c:v>99.401901132563609</c:v>
                </c:pt>
                <c:pt idx="56">
                  <c:v>99.428711084534271</c:v>
                </c:pt>
                <c:pt idx="57">
                  <c:v>99.502518732601871</c:v>
                </c:pt>
                <c:pt idx="58">
                  <c:v>99.464469252720946</c:v>
                </c:pt>
                <c:pt idx="59">
                  <c:v>99.562821592012895</c:v>
                </c:pt>
                <c:pt idx="60">
                  <c:v>99.688843120894859</c:v>
                </c:pt>
                <c:pt idx="61">
                  <c:v>99.669358388332057</c:v>
                </c:pt>
                <c:pt idx="62">
                  <c:v>99.631925132817329</c:v>
                </c:pt>
                <c:pt idx="63">
                  <c:v>99.678662455946451</c:v>
                </c:pt>
                <c:pt idx="64">
                  <c:v>99.748894287195384</c:v>
                </c:pt>
                <c:pt idx="65">
                  <c:v>99.688114069759408</c:v>
                </c:pt>
                <c:pt idx="66">
                  <c:v>99.737897783914235</c:v>
                </c:pt>
                <c:pt idx="67">
                  <c:v>99.732325759174401</c:v>
                </c:pt>
                <c:pt idx="68">
                  <c:v>99.743313582598219</c:v>
                </c:pt>
                <c:pt idx="69">
                  <c:v>99.596644311279647</c:v>
                </c:pt>
                <c:pt idx="70">
                  <c:v>99.657485287716909</c:v>
                </c:pt>
                <c:pt idx="71">
                  <c:v>99.519668765559757</c:v>
                </c:pt>
                <c:pt idx="72">
                  <c:v>99.422705101056081</c:v>
                </c:pt>
                <c:pt idx="73">
                  <c:v>99.3038525655261</c:v>
                </c:pt>
                <c:pt idx="74">
                  <c:v>99.079305111581675</c:v>
                </c:pt>
                <c:pt idx="75">
                  <c:v>98.927254761008442</c:v>
                </c:pt>
                <c:pt idx="76">
                  <c:v>98.383782581331303</c:v>
                </c:pt>
                <c:pt idx="77">
                  <c:v>97.964604786816039</c:v>
                </c:pt>
                <c:pt idx="78">
                  <c:v>97.40563161056113</c:v>
                </c:pt>
                <c:pt idx="79">
                  <c:v>96.593330871417876</c:v>
                </c:pt>
                <c:pt idx="80">
                  <c:v>95.93675176672113</c:v>
                </c:pt>
                <c:pt idx="81">
                  <c:v>95.199326218464677</c:v>
                </c:pt>
                <c:pt idx="82">
                  <c:v>94.625233936602356</c:v>
                </c:pt>
                <c:pt idx="83">
                  <c:v>94.1337499728251</c:v>
                </c:pt>
                <c:pt idx="84">
                  <c:v>93.953995713232558</c:v>
                </c:pt>
                <c:pt idx="85">
                  <c:v>94.011625392730892</c:v>
                </c:pt>
                <c:pt idx="86">
                  <c:v>94.298558701204811</c:v>
                </c:pt>
                <c:pt idx="87">
                  <c:v>94.72421116874186</c:v>
                </c:pt>
                <c:pt idx="88">
                  <c:v>95.166857443180916</c:v>
                </c:pt>
                <c:pt idx="89">
                  <c:v>95.6872690734766</c:v>
                </c:pt>
                <c:pt idx="90">
                  <c:v>96.299219889734658</c:v>
                </c:pt>
                <c:pt idx="91">
                  <c:v>96.68587684119818</c:v>
                </c:pt>
                <c:pt idx="92">
                  <c:v>97.063941427844071</c:v>
                </c:pt>
                <c:pt idx="93">
                  <c:v>97.416610765503577</c:v>
                </c:pt>
                <c:pt idx="94">
                  <c:v>97.794380248376399</c:v>
                </c:pt>
                <c:pt idx="95">
                  <c:v>98.104790716631442</c:v>
                </c:pt>
                <c:pt idx="96">
                  <c:v>98.316137142797757</c:v>
                </c:pt>
                <c:pt idx="97">
                  <c:v>98.522380233767848</c:v>
                </c:pt>
                <c:pt idx="98">
                  <c:v>98.676409432547601</c:v>
                </c:pt>
                <c:pt idx="99">
                  <c:v>98.881524221697219</c:v>
                </c:pt>
                <c:pt idx="100">
                  <c:v>99.005046145061073</c:v>
                </c:pt>
                <c:pt idx="101">
                  <c:v>99.030710446872604</c:v>
                </c:pt>
                <c:pt idx="102">
                  <c:v>99.136431404859024</c:v>
                </c:pt>
                <c:pt idx="103">
                  <c:v>99.246708923910063</c:v>
                </c:pt>
                <c:pt idx="104">
                  <c:v>99.288273461608384</c:v>
                </c:pt>
                <c:pt idx="105">
                  <c:v>99.321896555532646</c:v>
                </c:pt>
                <c:pt idx="106">
                  <c:v>99.344887677431473</c:v>
                </c:pt>
                <c:pt idx="107">
                  <c:v>99.41663835857662</c:v>
                </c:pt>
                <c:pt idx="108">
                  <c:v>99.387597865288953</c:v>
                </c:pt>
                <c:pt idx="109">
                  <c:v>99.419320218346641</c:v>
                </c:pt>
                <c:pt idx="110">
                  <c:v>99.474563130472077</c:v>
                </c:pt>
                <c:pt idx="111">
                  <c:v>99.46014703642814</c:v>
                </c:pt>
                <c:pt idx="112">
                  <c:v>99.468366201508701</c:v>
                </c:pt>
                <c:pt idx="113">
                  <c:v>99.502423265547264</c:v>
                </c:pt>
                <c:pt idx="114">
                  <c:v>99.512326197813195</c:v>
                </c:pt>
                <c:pt idx="115">
                  <c:v>99.541132357705052</c:v>
                </c:pt>
                <c:pt idx="116">
                  <c:v>99.479562330132339</c:v>
                </c:pt>
                <c:pt idx="117">
                  <c:v>99.590872672573269</c:v>
                </c:pt>
                <c:pt idx="118">
                  <c:v>99.551304342796129</c:v>
                </c:pt>
                <c:pt idx="119">
                  <c:v>99.575389035710145</c:v>
                </c:pt>
                <c:pt idx="120">
                  <c:v>99.562543859330432</c:v>
                </c:pt>
                <c:pt idx="121">
                  <c:v>99.53729615654261</c:v>
                </c:pt>
                <c:pt idx="122">
                  <c:v>99.595316406868619</c:v>
                </c:pt>
                <c:pt idx="123">
                  <c:v>99.574434319660241</c:v>
                </c:pt>
                <c:pt idx="124">
                  <c:v>99.516752572393898</c:v>
                </c:pt>
                <c:pt idx="125">
                  <c:v>99.489300356485089</c:v>
                </c:pt>
                <c:pt idx="126">
                  <c:v>99.459105533180932</c:v>
                </c:pt>
                <c:pt idx="127">
                  <c:v>99.484752475277787</c:v>
                </c:pt>
                <c:pt idx="128">
                  <c:v>99.412099157226677</c:v>
                </c:pt>
                <c:pt idx="129">
                  <c:v>99.42138586512641</c:v>
                </c:pt>
                <c:pt idx="130">
                  <c:v>99.4536723747823</c:v>
                </c:pt>
                <c:pt idx="131">
                  <c:v>99.418660606069778</c:v>
                </c:pt>
                <c:pt idx="132">
                  <c:v>99.438041191720629</c:v>
                </c:pt>
                <c:pt idx="133">
                  <c:v>99.400451710150037</c:v>
                </c:pt>
                <c:pt idx="134">
                  <c:v>99.304772562146738</c:v>
                </c:pt>
                <c:pt idx="135">
                  <c:v>99.360874700515566</c:v>
                </c:pt>
                <c:pt idx="136">
                  <c:v>99.332927778243089</c:v>
                </c:pt>
                <c:pt idx="137">
                  <c:v>99.32641840854393</c:v>
                </c:pt>
                <c:pt idx="138">
                  <c:v>99.32962969410687</c:v>
                </c:pt>
                <c:pt idx="139">
                  <c:v>99.252020575682096</c:v>
                </c:pt>
                <c:pt idx="140">
                  <c:v>99.259449942001893</c:v>
                </c:pt>
                <c:pt idx="141">
                  <c:v>99.222008006629835</c:v>
                </c:pt>
                <c:pt idx="142">
                  <c:v>99.162755318947404</c:v>
                </c:pt>
                <c:pt idx="143">
                  <c:v>99.186432092695057</c:v>
                </c:pt>
                <c:pt idx="144">
                  <c:v>99.121511913218171</c:v>
                </c:pt>
                <c:pt idx="145">
                  <c:v>99.044076369187948</c:v>
                </c:pt>
                <c:pt idx="146">
                  <c:v>99.051462347597081</c:v>
                </c:pt>
                <c:pt idx="147">
                  <c:v>99.034702874090911</c:v>
                </c:pt>
                <c:pt idx="148">
                  <c:v>99.063639220466655</c:v>
                </c:pt>
                <c:pt idx="149">
                  <c:v>98.98581311698473</c:v>
                </c:pt>
                <c:pt idx="150">
                  <c:v>98.944022914371928</c:v>
                </c:pt>
                <c:pt idx="151">
                  <c:v>98.836652920005378</c:v>
                </c:pt>
                <c:pt idx="152">
                  <c:v>98.840914388672886</c:v>
                </c:pt>
                <c:pt idx="153">
                  <c:v>98.91022623467714</c:v>
                </c:pt>
                <c:pt idx="154">
                  <c:v>98.876186530353223</c:v>
                </c:pt>
                <c:pt idx="155">
                  <c:v>98.82990052567709</c:v>
                </c:pt>
                <c:pt idx="156">
                  <c:v>98.833858233466103</c:v>
                </c:pt>
                <c:pt idx="157">
                  <c:v>98.810025233662572</c:v>
                </c:pt>
                <c:pt idx="158">
                  <c:v>98.784725451730807</c:v>
                </c:pt>
                <c:pt idx="159">
                  <c:v>98.80010494168198</c:v>
                </c:pt>
                <c:pt idx="160">
                  <c:v>98.793908012718603</c:v>
                </c:pt>
                <c:pt idx="161">
                  <c:v>98.883372883419867</c:v>
                </c:pt>
                <c:pt idx="162">
                  <c:v>98.817168187442576</c:v>
                </c:pt>
                <c:pt idx="163">
                  <c:v>98.838544981014635</c:v>
                </c:pt>
                <c:pt idx="164">
                  <c:v>98.776853446815338</c:v>
                </c:pt>
                <c:pt idx="165">
                  <c:v>98.812290494408899</c:v>
                </c:pt>
                <c:pt idx="166">
                  <c:v>98.752291407252315</c:v>
                </c:pt>
                <c:pt idx="167">
                  <c:v>98.80683997629562</c:v>
                </c:pt>
                <c:pt idx="168">
                  <c:v>98.796103845982302</c:v>
                </c:pt>
                <c:pt idx="169">
                  <c:v>98.782060951675447</c:v>
                </c:pt>
                <c:pt idx="170">
                  <c:v>98.7254988149963</c:v>
                </c:pt>
                <c:pt idx="171">
                  <c:v>98.72007432507904</c:v>
                </c:pt>
                <c:pt idx="172">
                  <c:v>98.696371523135369</c:v>
                </c:pt>
                <c:pt idx="173">
                  <c:v>98.712627599044595</c:v>
                </c:pt>
                <c:pt idx="174">
                  <c:v>98.628474380115392</c:v>
                </c:pt>
                <c:pt idx="175">
                  <c:v>98.607548904996335</c:v>
                </c:pt>
                <c:pt idx="176">
                  <c:v>98.617069957667894</c:v>
                </c:pt>
                <c:pt idx="177">
                  <c:v>98.588628317655775</c:v>
                </c:pt>
                <c:pt idx="178">
                  <c:v>98.560542529042067</c:v>
                </c:pt>
                <c:pt idx="179">
                  <c:v>98.541543834361562</c:v>
                </c:pt>
                <c:pt idx="180">
                  <c:v>98.536457836128051</c:v>
                </c:pt>
                <c:pt idx="181">
                  <c:v>98.473429717660409</c:v>
                </c:pt>
                <c:pt idx="182">
                  <c:v>98.430598023176344</c:v>
                </c:pt>
                <c:pt idx="183">
                  <c:v>98.367014427967817</c:v>
                </c:pt>
                <c:pt idx="184">
                  <c:v>98.27354846156689</c:v>
                </c:pt>
                <c:pt idx="185">
                  <c:v>98.162420396129775</c:v>
                </c:pt>
                <c:pt idx="186">
                  <c:v>98.042422210440648</c:v>
                </c:pt>
                <c:pt idx="187">
                  <c:v>97.932162051104257</c:v>
                </c:pt>
                <c:pt idx="188">
                  <c:v>97.729529507758102</c:v>
                </c:pt>
                <c:pt idx="189">
                  <c:v>97.659349744277165</c:v>
                </c:pt>
                <c:pt idx="190">
                  <c:v>97.523763774812991</c:v>
                </c:pt>
                <c:pt idx="191">
                  <c:v>97.455797204310358</c:v>
                </c:pt>
                <c:pt idx="192">
                  <c:v>97.51177784742859</c:v>
                </c:pt>
                <c:pt idx="193">
                  <c:v>97.534864436382009</c:v>
                </c:pt>
                <c:pt idx="194">
                  <c:v>97.548889970974216</c:v>
                </c:pt>
                <c:pt idx="195">
                  <c:v>97.626976447423957</c:v>
                </c:pt>
                <c:pt idx="196">
                  <c:v>97.694604526242856</c:v>
                </c:pt>
                <c:pt idx="197">
                  <c:v>97.711988903972539</c:v>
                </c:pt>
                <c:pt idx="198">
                  <c:v>97.767231816097976</c:v>
                </c:pt>
                <c:pt idx="199">
                  <c:v>97.825095828992133</c:v>
                </c:pt>
                <c:pt idx="200">
                  <c:v>97.848442790913381</c:v>
                </c:pt>
                <c:pt idx="201">
                  <c:v>97.914282967010919</c:v>
                </c:pt>
                <c:pt idx="202">
                  <c:v>97.881484391276729</c:v>
                </c:pt>
                <c:pt idx="203">
                  <c:v>97.89951970142593</c:v>
                </c:pt>
                <c:pt idx="204">
                  <c:v>97.87119956804041</c:v>
                </c:pt>
                <c:pt idx="205">
                  <c:v>97.879453463926239</c:v>
                </c:pt>
                <c:pt idx="206">
                  <c:v>97.902895892902109</c:v>
                </c:pt>
                <c:pt idx="207">
                  <c:v>97.871555419438806</c:v>
                </c:pt>
                <c:pt idx="208">
                  <c:v>97.881640605956633</c:v>
                </c:pt>
                <c:pt idx="209">
                  <c:v>97.844814894950787</c:v>
                </c:pt>
                <c:pt idx="210">
                  <c:v>97.834156883353373</c:v>
                </c:pt>
                <c:pt idx="211">
                  <c:v>97.836291957615785</c:v>
                </c:pt>
                <c:pt idx="212">
                  <c:v>97.818247967609238</c:v>
                </c:pt>
                <c:pt idx="213">
                  <c:v>97.779530195594134</c:v>
                </c:pt>
                <c:pt idx="214">
                  <c:v>97.728123473255181</c:v>
                </c:pt>
                <c:pt idx="215">
                  <c:v>97.768924251764716</c:v>
                </c:pt>
                <c:pt idx="216">
                  <c:v>97.757146618204175</c:v>
                </c:pt>
                <c:pt idx="217">
                  <c:v>97.682896331540903</c:v>
                </c:pt>
                <c:pt idx="218">
                  <c:v>97.694526418902896</c:v>
                </c:pt>
                <c:pt idx="219">
                  <c:v>97.656902217902982</c:v>
                </c:pt>
                <c:pt idx="220">
                  <c:v>97.632079793996184</c:v>
                </c:pt>
                <c:pt idx="221">
                  <c:v>97.61934745576167</c:v>
                </c:pt>
                <c:pt idx="222">
                  <c:v>97.573486729966547</c:v>
                </c:pt>
                <c:pt idx="223">
                  <c:v>97.607309449233327</c:v>
                </c:pt>
                <c:pt idx="224">
                  <c:v>97.51261972533328</c:v>
                </c:pt>
                <c:pt idx="225">
                  <c:v>97.486851276609826</c:v>
                </c:pt>
                <c:pt idx="226">
                  <c:v>97.44896670264211</c:v>
                </c:pt>
                <c:pt idx="227">
                  <c:v>97.481435466549925</c:v>
                </c:pt>
                <c:pt idx="228">
                  <c:v>97.417973389343928</c:v>
                </c:pt>
                <c:pt idx="229">
                  <c:v>97.413095696310222</c:v>
                </c:pt>
                <c:pt idx="230">
                  <c:v>97.361628226345971</c:v>
                </c:pt>
                <c:pt idx="231">
                  <c:v>97.329124743008876</c:v>
                </c:pt>
                <c:pt idx="232">
                  <c:v>97.287664352222492</c:v>
                </c:pt>
                <c:pt idx="233">
                  <c:v>97.276025585003183</c:v>
                </c:pt>
                <c:pt idx="234">
                  <c:v>97.291136022129209</c:v>
                </c:pt>
                <c:pt idx="235">
                  <c:v>97.245006243508968</c:v>
                </c:pt>
                <c:pt idx="236">
                  <c:v>97.152052343186341</c:v>
                </c:pt>
                <c:pt idx="237">
                  <c:v>97.172066512918036</c:v>
                </c:pt>
                <c:pt idx="238">
                  <c:v>97.15411798996611</c:v>
                </c:pt>
                <c:pt idx="239">
                  <c:v>97.101869389722452</c:v>
                </c:pt>
                <c:pt idx="240">
                  <c:v>97.055453198562404</c:v>
                </c:pt>
                <c:pt idx="241">
                  <c:v>97.029111924759391</c:v>
                </c:pt>
                <c:pt idx="242">
                  <c:v>96.998526530627558</c:v>
                </c:pt>
                <c:pt idx="243">
                  <c:v>97.019452005746615</c:v>
                </c:pt>
                <c:pt idx="244">
                  <c:v>96.939126308122525</c:v>
                </c:pt>
                <c:pt idx="245">
                  <c:v>96.951077516077632</c:v>
                </c:pt>
                <c:pt idx="246">
                  <c:v>96.93780707219284</c:v>
                </c:pt>
                <c:pt idx="247">
                  <c:v>96.862202830170617</c:v>
                </c:pt>
                <c:pt idx="248">
                  <c:v>96.858219094185586</c:v>
                </c:pt>
                <c:pt idx="249">
                  <c:v>96.825212213251547</c:v>
                </c:pt>
                <c:pt idx="250">
                  <c:v>96.749208731920262</c:v>
                </c:pt>
                <c:pt idx="251">
                  <c:v>96.711003037359418</c:v>
                </c:pt>
                <c:pt idx="252">
                  <c:v>96.701777077084984</c:v>
                </c:pt>
                <c:pt idx="253">
                  <c:v>96.678950872475312</c:v>
                </c:pt>
                <c:pt idx="254">
                  <c:v>96.637308216061086</c:v>
                </c:pt>
                <c:pt idx="255">
                  <c:v>96.603363990167736</c:v>
                </c:pt>
                <c:pt idx="256">
                  <c:v>96.554578379973478</c:v>
                </c:pt>
                <c:pt idx="257">
                  <c:v>96.547548252962727</c:v>
                </c:pt>
                <c:pt idx="258">
                  <c:v>96.477776420024099</c:v>
                </c:pt>
                <c:pt idx="259">
                  <c:v>96.450992507625429</c:v>
                </c:pt>
                <c:pt idx="260">
                  <c:v>96.394777531111359</c:v>
                </c:pt>
                <c:pt idx="261">
                  <c:v>96.353872605689901</c:v>
                </c:pt>
                <c:pt idx="262">
                  <c:v>96.293778051478711</c:v>
                </c:pt>
                <c:pt idx="263">
                  <c:v>96.251605969271523</c:v>
                </c:pt>
                <c:pt idx="264">
                  <c:v>96.172425910430619</c:v>
                </c:pt>
                <c:pt idx="265">
                  <c:v>96.093011518193876</c:v>
                </c:pt>
                <c:pt idx="266">
                  <c:v>96.042403285848977</c:v>
                </c:pt>
                <c:pt idx="267">
                  <c:v>95.985658883541973</c:v>
                </c:pt>
                <c:pt idx="268">
                  <c:v>95.964230022201932</c:v>
                </c:pt>
                <c:pt idx="269">
                  <c:v>95.941768326096067</c:v>
                </c:pt>
                <c:pt idx="270">
                  <c:v>95.911825195902395</c:v>
                </c:pt>
                <c:pt idx="271">
                  <c:v>95.886403907344047</c:v>
                </c:pt>
                <c:pt idx="272">
                  <c:v>95.858717369415345</c:v>
                </c:pt>
                <c:pt idx="273">
                  <c:v>95.828184054427453</c:v>
                </c:pt>
                <c:pt idx="274">
                  <c:v>95.799317135534338</c:v>
                </c:pt>
                <c:pt idx="275">
                  <c:v>95.776056960810365</c:v>
                </c:pt>
                <c:pt idx="276">
                  <c:v>95.726038913259686</c:v>
                </c:pt>
                <c:pt idx="277">
                  <c:v>95.710103957943588</c:v>
                </c:pt>
                <c:pt idx="278">
                  <c:v>95.674198243558351</c:v>
                </c:pt>
                <c:pt idx="279">
                  <c:v>95.601102286911555</c:v>
                </c:pt>
                <c:pt idx="280">
                  <c:v>95.579109268973312</c:v>
                </c:pt>
                <c:pt idx="281">
                  <c:v>95.530054605953922</c:v>
                </c:pt>
                <c:pt idx="282">
                  <c:v>95.484549731557209</c:v>
                </c:pt>
                <c:pt idx="283">
                  <c:v>95.452653781353021</c:v>
                </c:pt>
                <c:pt idx="284">
                  <c:v>95.389512836116111</c:v>
                </c:pt>
                <c:pt idx="285">
                  <c:v>95.345084173019927</c:v>
                </c:pt>
                <c:pt idx="286">
                  <c:v>95.260384168583101</c:v>
                </c:pt>
                <c:pt idx="287">
                  <c:v>95.270434647047608</c:v>
                </c:pt>
                <c:pt idx="288">
                  <c:v>95.18128221708217</c:v>
                </c:pt>
                <c:pt idx="289">
                  <c:v>95.149785517562989</c:v>
                </c:pt>
                <c:pt idx="290">
                  <c:v>95.065580230865805</c:v>
                </c:pt>
                <c:pt idx="291">
                  <c:v>95.013210123995563</c:v>
                </c:pt>
                <c:pt idx="292">
                  <c:v>94.971211627558887</c:v>
                </c:pt>
                <c:pt idx="293">
                  <c:v>94.899356788125843</c:v>
                </c:pt>
                <c:pt idx="294">
                  <c:v>94.845936509527036</c:v>
                </c:pt>
                <c:pt idx="295">
                  <c:v>94.798392027922489</c:v>
                </c:pt>
                <c:pt idx="296">
                  <c:v>94.732456384770344</c:v>
                </c:pt>
                <c:pt idx="297">
                  <c:v>94.685606223496009</c:v>
                </c:pt>
                <c:pt idx="298">
                  <c:v>94.634364418446211</c:v>
                </c:pt>
                <c:pt idx="299">
                  <c:v>94.557979057520555</c:v>
                </c:pt>
                <c:pt idx="300">
                  <c:v>94.487486841927847</c:v>
                </c:pt>
                <c:pt idx="301">
                  <c:v>94.431332624415063</c:v>
                </c:pt>
                <c:pt idx="302">
                  <c:v>94.37370294491673</c:v>
                </c:pt>
                <c:pt idx="303">
                  <c:v>94.319805308292956</c:v>
                </c:pt>
                <c:pt idx="304">
                  <c:v>94.252099122134112</c:v>
                </c:pt>
                <c:pt idx="305">
                  <c:v>94.201187117534758</c:v>
                </c:pt>
                <c:pt idx="306">
                  <c:v>94.128594547108946</c:v>
                </c:pt>
                <c:pt idx="307">
                  <c:v>94.025676966895077</c:v>
                </c:pt>
                <c:pt idx="308">
                  <c:v>93.968724259388239</c:v>
                </c:pt>
                <c:pt idx="309">
                  <c:v>93.913116827383078</c:v>
                </c:pt>
                <c:pt idx="310">
                  <c:v>93.814530154695277</c:v>
                </c:pt>
                <c:pt idx="311">
                  <c:v>93.753220511466353</c:v>
                </c:pt>
                <c:pt idx="312">
                  <c:v>93.670317089608233</c:v>
                </c:pt>
                <c:pt idx="313">
                  <c:v>93.597802637898326</c:v>
                </c:pt>
                <c:pt idx="314">
                  <c:v>93.507278915611181</c:v>
                </c:pt>
                <c:pt idx="315">
                  <c:v>93.409022043373852</c:v>
                </c:pt>
                <c:pt idx="316">
                  <c:v>93.369366926399422</c:v>
                </c:pt>
                <c:pt idx="317">
                  <c:v>93.272464009521059</c:v>
                </c:pt>
                <c:pt idx="318">
                  <c:v>93.197163539753262</c:v>
                </c:pt>
                <c:pt idx="319">
                  <c:v>93.082641911749377</c:v>
                </c:pt>
                <c:pt idx="320">
                  <c:v>92.997829069167338</c:v>
                </c:pt>
                <c:pt idx="321">
                  <c:v>92.906506868262113</c:v>
                </c:pt>
                <c:pt idx="322">
                  <c:v>92.805993415135788</c:v>
                </c:pt>
                <c:pt idx="323">
                  <c:v>92.710210108844592</c:v>
                </c:pt>
                <c:pt idx="324">
                  <c:v>92.625987451056787</c:v>
                </c:pt>
                <c:pt idx="325">
                  <c:v>92.509973012728665</c:v>
                </c:pt>
                <c:pt idx="326">
                  <c:v>92.416359500129175</c:v>
                </c:pt>
                <c:pt idx="327">
                  <c:v>92.329671967628528</c:v>
                </c:pt>
                <c:pt idx="328">
                  <c:v>92.234157714162464</c:v>
                </c:pt>
                <c:pt idx="329">
                  <c:v>92.13340124778297</c:v>
                </c:pt>
                <c:pt idx="330">
                  <c:v>92.030101776598741</c:v>
                </c:pt>
                <c:pt idx="331">
                  <c:v>91.933884522945178</c:v>
                </c:pt>
                <c:pt idx="332">
                  <c:v>91.857421043303589</c:v>
                </c:pt>
                <c:pt idx="333">
                  <c:v>91.749443504428157</c:v>
                </c:pt>
                <c:pt idx="334">
                  <c:v>91.6390097706972</c:v>
                </c:pt>
                <c:pt idx="335">
                  <c:v>91.523490038732717</c:v>
                </c:pt>
                <c:pt idx="336">
                  <c:v>91.407076349719588</c:v>
                </c:pt>
                <c:pt idx="337">
                  <c:v>91.26581419722767</c:v>
                </c:pt>
                <c:pt idx="338">
                  <c:v>91.141623981729651</c:v>
                </c:pt>
                <c:pt idx="339">
                  <c:v>91.014057552003536</c:v>
                </c:pt>
                <c:pt idx="340">
                  <c:v>90.911079224164354</c:v>
                </c:pt>
                <c:pt idx="341">
                  <c:v>90.803978282622921</c:v>
                </c:pt>
                <c:pt idx="342">
                  <c:v>90.658958059060453</c:v>
                </c:pt>
                <c:pt idx="343">
                  <c:v>90.521280403244532</c:v>
                </c:pt>
                <c:pt idx="344">
                  <c:v>90.385381981668601</c:v>
                </c:pt>
                <c:pt idx="345">
                  <c:v>90.244623226773626</c:v>
                </c:pt>
                <c:pt idx="346">
                  <c:v>90.087860089079911</c:v>
                </c:pt>
                <c:pt idx="347">
                  <c:v>89.921315525746834</c:v>
                </c:pt>
                <c:pt idx="348">
                  <c:v>89.765376894867231</c:v>
                </c:pt>
                <c:pt idx="349">
                  <c:v>89.624071354464647</c:v>
                </c:pt>
                <c:pt idx="350">
                  <c:v>89.445723117999066</c:v>
                </c:pt>
                <c:pt idx="351">
                  <c:v>89.289723750870095</c:v>
                </c:pt>
                <c:pt idx="352">
                  <c:v>89.099953732242369</c:v>
                </c:pt>
                <c:pt idx="353">
                  <c:v>88.924400182316049</c:v>
                </c:pt>
                <c:pt idx="354">
                  <c:v>88.752500567924301</c:v>
                </c:pt>
                <c:pt idx="355">
                  <c:v>88.591788413674863</c:v>
                </c:pt>
                <c:pt idx="356">
                  <c:v>88.392662248288772</c:v>
                </c:pt>
                <c:pt idx="357">
                  <c:v>88.189318002145853</c:v>
                </c:pt>
                <c:pt idx="358">
                  <c:v>87.9490699376571</c:v>
                </c:pt>
                <c:pt idx="359">
                  <c:v>87.77716164340805</c:v>
                </c:pt>
                <c:pt idx="360">
                  <c:v>87.574624567116516</c:v>
                </c:pt>
                <c:pt idx="361">
                  <c:v>87.341840588376868</c:v>
                </c:pt>
                <c:pt idx="362">
                  <c:v>87.109056609637221</c:v>
                </c:pt>
                <c:pt idx="363">
                  <c:v>86.830932651038083</c:v>
                </c:pt>
                <c:pt idx="364">
                  <c:v>86.571191174129225</c:v>
                </c:pt>
                <c:pt idx="365">
                  <c:v>86.314556847247346</c:v>
                </c:pt>
                <c:pt idx="366">
                  <c:v>86.053201042011708</c:v>
                </c:pt>
                <c:pt idx="367">
                  <c:v>85.76759563794883</c:v>
                </c:pt>
                <c:pt idx="368">
                  <c:v>85.435617442012528</c:v>
                </c:pt>
                <c:pt idx="369">
                  <c:v>85.108247886284772</c:v>
                </c:pt>
                <c:pt idx="370">
                  <c:v>84.813685586148566</c:v>
                </c:pt>
                <c:pt idx="371">
                  <c:v>84.423904124943405</c:v>
                </c:pt>
                <c:pt idx="372">
                  <c:v>84.070505747524393</c:v>
                </c:pt>
                <c:pt idx="373">
                  <c:v>83.668139482907321</c:v>
                </c:pt>
                <c:pt idx="374">
                  <c:v>83.280501787197863</c:v>
                </c:pt>
                <c:pt idx="375">
                  <c:v>82.887049030743469</c:v>
                </c:pt>
                <c:pt idx="376">
                  <c:v>82.48141073293813</c:v>
                </c:pt>
                <c:pt idx="377">
                  <c:v>82.022221970050055</c:v>
                </c:pt>
                <c:pt idx="378">
                  <c:v>81.520730927094917</c:v>
                </c:pt>
                <c:pt idx="379">
                  <c:v>81.049547545589178</c:v>
                </c:pt>
                <c:pt idx="380">
                  <c:v>80.587121446190196</c:v>
                </c:pt>
                <c:pt idx="381">
                  <c:v>80.051790335629605</c:v>
                </c:pt>
                <c:pt idx="382">
                  <c:v>79.509689459650133</c:v>
                </c:pt>
                <c:pt idx="383">
                  <c:v>78.936291509493969</c:v>
                </c:pt>
                <c:pt idx="384">
                  <c:v>78.338322839917467</c:v>
                </c:pt>
                <c:pt idx="385">
                  <c:v>77.70386693964285</c:v>
                </c:pt>
                <c:pt idx="386">
                  <c:v>77.071606872631932</c:v>
                </c:pt>
                <c:pt idx="387">
                  <c:v>76.39360757507653</c:v>
                </c:pt>
                <c:pt idx="388">
                  <c:v>75.692634538088839</c:v>
                </c:pt>
                <c:pt idx="389">
                  <c:v>74.973817113685215</c:v>
                </c:pt>
                <c:pt idx="390">
                  <c:v>74.248837491123481</c:v>
                </c:pt>
                <c:pt idx="391">
                  <c:v>73.466080631488879</c:v>
                </c:pt>
                <c:pt idx="392">
                  <c:v>72.648858800025309</c:v>
                </c:pt>
                <c:pt idx="393">
                  <c:v>71.869998900554435</c:v>
                </c:pt>
                <c:pt idx="394">
                  <c:v>71.026045224460177</c:v>
                </c:pt>
                <c:pt idx="395">
                  <c:v>70.173486158074311</c:v>
                </c:pt>
                <c:pt idx="396">
                  <c:v>69.30310008673905</c:v>
                </c:pt>
                <c:pt idx="397">
                  <c:v>68.33076848820258</c:v>
                </c:pt>
                <c:pt idx="398">
                  <c:v>67.401533314110566</c:v>
                </c:pt>
                <c:pt idx="399">
                  <c:v>66.42429364872774</c:v>
                </c:pt>
                <c:pt idx="400">
                  <c:v>65.333487071390962</c:v>
                </c:pt>
                <c:pt idx="401">
                  <c:v>64.31979056049866</c:v>
                </c:pt>
                <c:pt idx="402">
                  <c:v>63.221415739124893</c:v>
                </c:pt>
                <c:pt idx="403">
                  <c:v>62.160157386913419</c:v>
                </c:pt>
                <c:pt idx="404">
                  <c:v>61.04118256800632</c:v>
                </c:pt>
                <c:pt idx="405">
                  <c:v>59.855946628361359</c:v>
                </c:pt>
                <c:pt idx="406">
                  <c:v>58.812615093770518</c:v>
                </c:pt>
                <c:pt idx="407">
                  <c:v>57.582833330019433</c:v>
                </c:pt>
                <c:pt idx="408">
                  <c:v>56.500983648755998</c:v>
                </c:pt>
                <c:pt idx="409">
                  <c:v>55.52806187680126</c:v>
                </c:pt>
                <c:pt idx="410">
                  <c:v>54.235885567287404</c:v>
                </c:pt>
                <c:pt idx="411">
                  <c:v>52.979510825246848</c:v>
                </c:pt>
                <c:pt idx="412">
                  <c:v>51.714756346453214</c:v>
                </c:pt>
                <c:pt idx="413">
                  <c:v>50.595113224035977</c:v>
                </c:pt>
                <c:pt idx="414">
                  <c:v>49.277220533566656</c:v>
                </c:pt>
                <c:pt idx="415">
                  <c:v>47.783162425797428</c:v>
                </c:pt>
                <c:pt idx="416">
                  <c:v>46.238591552737915</c:v>
                </c:pt>
                <c:pt idx="417">
                  <c:v>44.707981121028652</c:v>
                </c:pt>
                <c:pt idx="418">
                  <c:v>43.117063495667686</c:v>
                </c:pt>
                <c:pt idx="419">
                  <c:v>41.496831967201302</c:v>
                </c:pt>
                <c:pt idx="420">
                  <c:v>39.676280901038339</c:v>
                </c:pt>
                <c:pt idx="421">
                  <c:v>37.623596777179309</c:v>
                </c:pt>
                <c:pt idx="422">
                  <c:v>35.837330590025786</c:v>
                </c:pt>
                <c:pt idx="423">
                  <c:v>34.455316210073619</c:v>
                </c:pt>
                <c:pt idx="424">
                  <c:v>32.805623243679214</c:v>
                </c:pt>
                <c:pt idx="425">
                  <c:v>31.161239767624487</c:v>
                </c:pt>
                <c:pt idx="426">
                  <c:v>29.615655603698052</c:v>
                </c:pt>
                <c:pt idx="427">
                  <c:v>28.187815206004107</c:v>
                </c:pt>
                <c:pt idx="428">
                  <c:v>26.944519973739112</c:v>
                </c:pt>
                <c:pt idx="429">
                  <c:v>25.894225578187793</c:v>
                </c:pt>
                <c:pt idx="430">
                  <c:v>24.6804655569501</c:v>
                </c:pt>
                <c:pt idx="431">
                  <c:v>23.437706268903021</c:v>
                </c:pt>
                <c:pt idx="432">
                  <c:v>22.287989829808211</c:v>
                </c:pt>
                <c:pt idx="433">
                  <c:v>21.43601877540825</c:v>
                </c:pt>
                <c:pt idx="434">
                  <c:v>20.46838694989426</c:v>
                </c:pt>
                <c:pt idx="435">
                  <c:v>19.381175710523152</c:v>
                </c:pt>
                <c:pt idx="436">
                  <c:v>18.297199634854621</c:v>
                </c:pt>
                <c:pt idx="437">
                  <c:v>17.181058567532734</c:v>
                </c:pt>
                <c:pt idx="438">
                  <c:v>16.424066903097092</c:v>
                </c:pt>
                <c:pt idx="439">
                  <c:v>15.658635846375192</c:v>
                </c:pt>
                <c:pt idx="440">
                  <c:v>14.628382740843739</c:v>
                </c:pt>
                <c:pt idx="441">
                  <c:v>13.503040660727248</c:v>
                </c:pt>
                <c:pt idx="442">
                  <c:v>12.575185470190224</c:v>
                </c:pt>
                <c:pt idx="443">
                  <c:v>11.891290854493516</c:v>
                </c:pt>
                <c:pt idx="444">
                  <c:v>11.029400595654719</c:v>
                </c:pt>
                <c:pt idx="445">
                  <c:v>10.184947873268138</c:v>
                </c:pt>
                <c:pt idx="446">
                  <c:v>9.2956661609345712</c:v>
                </c:pt>
                <c:pt idx="447">
                  <c:v>8.5478657441696395</c:v>
                </c:pt>
                <c:pt idx="448">
                  <c:v>7.8376325666987263</c:v>
                </c:pt>
                <c:pt idx="449">
                  <c:v>7.1335561735666548</c:v>
                </c:pt>
                <c:pt idx="450">
                  <c:v>6.3779938677642996</c:v>
                </c:pt>
                <c:pt idx="451">
                  <c:v>5.4780747491093038</c:v>
                </c:pt>
                <c:pt idx="452">
                  <c:v>4.5664143430853184</c:v>
                </c:pt>
                <c:pt idx="453">
                  <c:v>3.8000163661838235</c:v>
                </c:pt>
                <c:pt idx="454">
                  <c:v>2.9963020342680604</c:v>
                </c:pt>
                <c:pt idx="455">
                  <c:v>2.2316971202232838</c:v>
                </c:pt>
                <c:pt idx="456">
                  <c:v>1.5476988979727331</c:v>
                </c:pt>
                <c:pt idx="457">
                  <c:v>1.0059074976988891</c:v>
                </c:pt>
                <c:pt idx="458">
                  <c:v>0.71528330138769669</c:v>
                </c:pt>
                <c:pt idx="459">
                  <c:v>0.49025721019161789</c:v>
                </c:pt>
                <c:pt idx="460">
                  <c:v>0.3451746014344208</c:v>
                </c:pt>
                <c:pt idx="461">
                  <c:v>0.26315128844157049</c:v>
                </c:pt>
                <c:pt idx="462">
                  <c:v>0.21512956757708904</c:v>
                </c:pt>
                <c:pt idx="463">
                  <c:v>0.16976121425371288</c:v>
                </c:pt>
                <c:pt idx="464">
                  <c:v>0.14499622392761063</c:v>
                </c:pt>
                <c:pt idx="465">
                  <c:v>0.10713662276260899</c:v>
                </c:pt>
                <c:pt idx="466">
                  <c:v>8.6898335827131801E-2</c:v>
                </c:pt>
                <c:pt idx="467">
                  <c:v>7.9771433185114829E-2</c:v>
                </c:pt>
                <c:pt idx="468">
                  <c:v>5.4090536271335914E-2</c:v>
                </c:pt>
                <c:pt idx="469">
                  <c:v>4.9434814980898432E-2</c:v>
                </c:pt>
                <c:pt idx="470">
                  <c:v>3.5818614986104801E-2</c:v>
                </c:pt>
                <c:pt idx="471">
                  <c:v>2.7486115233809498E-2</c:v>
                </c:pt>
                <c:pt idx="472">
                  <c:v>2.9452408840102185E-2</c:v>
                </c:pt>
                <c:pt idx="473">
                  <c:v>2.3931012524928092E-2</c:v>
                </c:pt>
                <c:pt idx="474">
                  <c:v>3.6967553821467748E-2</c:v>
                </c:pt>
                <c:pt idx="475">
                  <c:v>2.9225546901633394E-2</c:v>
                </c:pt>
                <c:pt idx="476">
                  <c:v>3.686246298927038E-2</c:v>
                </c:pt>
                <c:pt idx="477">
                  <c:v>2.5687378742279419E-2</c:v>
                </c:pt>
                <c:pt idx="478">
                  <c:v>3.0195166403098724E-2</c:v>
                </c:pt>
                <c:pt idx="479">
                  <c:v>2.1956198677402883E-2</c:v>
                </c:pt>
                <c:pt idx="480">
                  <c:v>2.3361651868775691E-2</c:v>
                </c:pt>
                <c:pt idx="481">
                  <c:v>2.6758063089642386E-2</c:v>
                </c:pt>
                <c:pt idx="482">
                  <c:v>1.9992956342422662E-2</c:v>
                </c:pt>
                <c:pt idx="483">
                  <c:v>2.9511597117100264E-2</c:v>
                </c:pt>
                <c:pt idx="484">
                  <c:v>2.8008507521089316E-2</c:v>
                </c:pt>
                <c:pt idx="485">
                  <c:v>2.1815719463967976E-2</c:v>
                </c:pt>
                <c:pt idx="486">
                  <c:v>2.4238127104607165E-2</c:v>
                </c:pt>
                <c:pt idx="487">
                  <c:v>2.8367493701704407E-2</c:v>
                </c:pt>
                <c:pt idx="488">
                  <c:v>2.2616927925624565E-2</c:v>
                </c:pt>
                <c:pt idx="489">
                  <c:v>2.6006244950074937E-2</c:v>
                </c:pt>
                <c:pt idx="490">
                  <c:v>1.8555661873708454E-2</c:v>
                </c:pt>
                <c:pt idx="491">
                  <c:v>2.3583021516606847E-2</c:v>
                </c:pt>
                <c:pt idx="492">
                  <c:v>2.3320569899291922E-2</c:v>
                </c:pt>
                <c:pt idx="493">
                  <c:v>2.8711509574266224E-2</c:v>
                </c:pt>
                <c:pt idx="494">
                  <c:v>2.4036289820482476E-2</c:v>
                </c:pt>
                <c:pt idx="495">
                  <c:v>2.3619310441573768E-2</c:v>
                </c:pt>
                <c:pt idx="496">
                  <c:v>2.9162502140136565E-2</c:v>
                </c:pt>
                <c:pt idx="497">
                  <c:v>1.2738612315229658E-2</c:v>
                </c:pt>
                <c:pt idx="498">
                  <c:v>2.0309822269703393E-2</c:v>
                </c:pt>
                <c:pt idx="499">
                  <c:v>1.4041961318889974E-2</c:v>
                </c:pt>
                <c:pt idx="500">
                  <c:v>2.283829121429419E-2</c:v>
                </c:pt>
                <c:pt idx="501">
                  <c:v>2.1900087085611458E-2</c:v>
                </c:pt>
                <c:pt idx="502">
                  <c:v>1.5904695024150817E-2</c:v>
                </c:pt>
                <c:pt idx="503">
                  <c:v>1.719717705120823E-2</c:v>
                </c:pt>
                <c:pt idx="504">
                  <c:v>1.9264332089861447E-2</c:v>
                </c:pt>
                <c:pt idx="505">
                  <c:v>1.5733199859257717E-2</c:v>
                </c:pt>
                <c:pt idx="506">
                  <c:v>1.7144041512883106E-2</c:v>
                </c:pt>
                <c:pt idx="507">
                  <c:v>1.7951923567594473E-2</c:v>
                </c:pt>
                <c:pt idx="508">
                  <c:v>1.9563990126052769E-2</c:v>
                </c:pt>
                <c:pt idx="509">
                  <c:v>1.6756110647313735E-2</c:v>
                </c:pt>
                <c:pt idx="510">
                  <c:v>1.8527323197508477E-2</c:v>
                </c:pt>
                <c:pt idx="511">
                  <c:v>2.2797902154521602E-2</c:v>
                </c:pt>
                <c:pt idx="512">
                  <c:v>1.3830420352435169E-2</c:v>
                </c:pt>
                <c:pt idx="513">
                  <c:v>1.5838929553981269E-2</c:v>
                </c:pt>
                <c:pt idx="514">
                  <c:v>1.7599587670692543E-2</c:v>
                </c:pt>
                <c:pt idx="515">
                  <c:v>2.2651989987455354E-2</c:v>
                </c:pt>
                <c:pt idx="516">
                  <c:v>2.0450155267927039E-2</c:v>
                </c:pt>
                <c:pt idx="517">
                  <c:v>1.6413861961850483E-2</c:v>
                </c:pt>
                <c:pt idx="518">
                  <c:v>1.8263723120172333E-2</c:v>
                </c:pt>
                <c:pt idx="519">
                  <c:v>2.0932022882617536E-2</c:v>
                </c:pt>
                <c:pt idx="520">
                  <c:v>1.2125993536740249E-2</c:v>
                </c:pt>
                <c:pt idx="521">
                  <c:v>2.1400611100542893E-2</c:v>
                </c:pt>
                <c:pt idx="522">
                  <c:v>1.9397890840538033E-2</c:v>
                </c:pt>
                <c:pt idx="523">
                  <c:v>1.609402527092476E-2</c:v>
                </c:pt>
                <c:pt idx="524">
                  <c:v>1.0394343672708998E-2</c:v>
                </c:pt>
                <c:pt idx="525">
                  <c:v>1.9813785328288865E-2</c:v>
                </c:pt>
                <c:pt idx="526">
                  <c:v>1.5743844344838928E-2</c:v>
                </c:pt>
                <c:pt idx="527">
                  <c:v>1.426804348081858E-2</c:v>
                </c:pt>
                <c:pt idx="528">
                  <c:v>1.0391929142306217E-2</c:v>
                </c:pt>
                <c:pt idx="529">
                  <c:v>1.5294130561985225E-2</c:v>
                </c:pt>
                <c:pt idx="530">
                  <c:v>1.4755430927345379E-2</c:v>
                </c:pt>
                <c:pt idx="531">
                  <c:v>7.3147814255301487E-3</c:v>
                </c:pt>
                <c:pt idx="532">
                  <c:v>1.8615271823408292E-2</c:v>
                </c:pt>
                <c:pt idx="533">
                  <c:v>1.5085152451385008E-2</c:v>
                </c:pt>
                <c:pt idx="534">
                  <c:v>1.7786830781498657E-2</c:v>
                </c:pt>
                <c:pt idx="535">
                  <c:v>1.0911652630555465E-2</c:v>
                </c:pt>
                <c:pt idx="536">
                  <c:v>1.9651839166800533E-2</c:v>
                </c:pt>
                <c:pt idx="537">
                  <c:v>1.7273796779657624E-2</c:v>
                </c:pt>
                <c:pt idx="538">
                  <c:v>2.9351930936850221E-2</c:v>
                </c:pt>
                <c:pt idx="539">
                  <c:v>2.0448491909213534E-2</c:v>
                </c:pt>
                <c:pt idx="540">
                  <c:v>1.1159716658568925E-2</c:v>
                </c:pt>
                <c:pt idx="541">
                  <c:v>1.3646996640498878E-2</c:v>
                </c:pt>
                <c:pt idx="542">
                  <c:v>1.2919815382933953E-2</c:v>
                </c:pt>
                <c:pt idx="543">
                  <c:v>1.5877197566049876E-2</c:v>
                </c:pt>
                <c:pt idx="544">
                  <c:v>1.4390670639440625E-2</c:v>
                </c:pt>
                <c:pt idx="545">
                  <c:v>1.3766424196668669E-2</c:v>
                </c:pt>
                <c:pt idx="546">
                  <c:v>1.631619694667346E-2</c:v>
                </c:pt>
                <c:pt idx="547">
                  <c:v>1.3156196644928401E-2</c:v>
                </c:pt>
                <c:pt idx="548">
                  <c:v>1.1842084504426207E-2</c:v>
                </c:pt>
                <c:pt idx="549">
                  <c:v>1.517460446725168E-2</c:v>
                </c:pt>
                <c:pt idx="550">
                  <c:v>1.0439633845203713E-2</c:v>
                </c:pt>
                <c:pt idx="551">
                  <c:v>1.8639940501218456E-2</c:v>
                </c:pt>
                <c:pt idx="552">
                  <c:v>1.243281146551572E-2</c:v>
                </c:pt>
                <c:pt idx="553">
                  <c:v>1.3808141843409887E-2</c:v>
                </c:pt>
                <c:pt idx="554">
                  <c:v>1.4604635663664539E-2</c:v>
                </c:pt>
                <c:pt idx="555">
                  <c:v>1.5530115587924017E-2</c:v>
                </c:pt>
                <c:pt idx="556">
                  <c:v>2.2004264655756393E-2</c:v>
                </c:pt>
                <c:pt idx="557">
                  <c:v>1.7082825402795616E-2</c:v>
                </c:pt>
                <c:pt idx="558">
                  <c:v>1.1282638349890859E-2</c:v>
                </c:pt>
                <c:pt idx="559">
                  <c:v>2.1200076966740724E-2</c:v>
                </c:pt>
                <c:pt idx="560">
                  <c:v>2.3382502205680295E-2</c:v>
                </c:pt>
                <c:pt idx="561">
                  <c:v>1.1566195648903968E-2</c:v>
                </c:pt>
                <c:pt idx="562">
                  <c:v>1.4296425590433062E-2</c:v>
                </c:pt>
                <c:pt idx="563">
                  <c:v>1.3168409147304065E-2</c:v>
                </c:pt>
                <c:pt idx="564">
                  <c:v>1.289226919022125E-2</c:v>
                </c:pt>
                <c:pt idx="565">
                  <c:v>9.5327868091239446E-3</c:v>
                </c:pt>
                <c:pt idx="566">
                  <c:v>9.6591909741016307E-3</c:v>
                </c:pt>
                <c:pt idx="567">
                  <c:v>2.241824361389292E-2</c:v>
                </c:pt>
                <c:pt idx="568">
                  <c:v>1.11551185638751E-2</c:v>
                </c:pt>
                <c:pt idx="569">
                  <c:v>1.5778724175169744E-2</c:v>
                </c:pt>
                <c:pt idx="570">
                  <c:v>1.6020563827441634E-2</c:v>
                </c:pt>
                <c:pt idx="571">
                  <c:v>1.4805029952792932E-2</c:v>
                </c:pt>
                <c:pt idx="572">
                  <c:v>2.226722905583509E-2</c:v>
                </c:pt>
                <c:pt idx="573">
                  <c:v>2.2768097173983703E-2</c:v>
                </c:pt>
                <c:pt idx="574">
                  <c:v>1.5211844797864226E-2</c:v>
                </c:pt>
                <c:pt idx="575">
                  <c:v>1.9763873748345918E-2</c:v>
                </c:pt>
                <c:pt idx="576">
                  <c:v>1.7561099294906728E-2</c:v>
                </c:pt>
                <c:pt idx="577">
                  <c:v>1.7731482004691365E-2</c:v>
                </c:pt>
                <c:pt idx="578">
                  <c:v>2.0093459670944776E-2</c:v>
                </c:pt>
                <c:pt idx="579">
                  <c:v>2.5682867525790555E-2</c:v>
                </c:pt>
                <c:pt idx="580">
                  <c:v>2.2170442333010083E-2</c:v>
                </c:pt>
                <c:pt idx="581">
                  <c:v>2.4119038574791217E-2</c:v>
                </c:pt>
                <c:pt idx="582">
                  <c:v>1.9992013411867088E-2</c:v>
                </c:pt>
                <c:pt idx="583">
                  <c:v>2.0893549329707335E-2</c:v>
                </c:pt>
                <c:pt idx="584">
                  <c:v>2.1556903944682678E-2</c:v>
                </c:pt>
                <c:pt idx="585">
                  <c:v>2.0326735637193678E-2</c:v>
                </c:pt>
                <c:pt idx="586">
                  <c:v>1.8984854812957086E-2</c:v>
                </c:pt>
                <c:pt idx="587">
                  <c:v>1.6498895987218824E-2</c:v>
                </c:pt>
                <c:pt idx="588">
                  <c:v>2.2197215119720091E-2</c:v>
                </c:pt>
                <c:pt idx="589">
                  <c:v>1.9750164226540884E-2</c:v>
                </c:pt>
                <c:pt idx="590">
                  <c:v>2.3933038230713025E-2</c:v>
                </c:pt>
                <c:pt idx="591">
                  <c:v>2.155716033606456E-2</c:v>
                </c:pt>
                <c:pt idx="592">
                  <c:v>2.617312188482537E-2</c:v>
                </c:pt>
                <c:pt idx="593">
                  <c:v>2.1070467903801505E-2</c:v>
                </c:pt>
                <c:pt idx="594">
                  <c:v>2.246339181782217E-2</c:v>
                </c:pt>
                <c:pt idx="595">
                  <c:v>2.017505995385634E-2</c:v>
                </c:pt>
                <c:pt idx="596">
                  <c:v>2.2905128868674518E-2</c:v>
                </c:pt>
                <c:pt idx="597">
                  <c:v>1.8479733974254058E-2</c:v>
                </c:pt>
                <c:pt idx="598">
                  <c:v>2.3074561242153752E-2</c:v>
                </c:pt>
                <c:pt idx="599">
                  <c:v>2.9074078875066172E-2</c:v>
                </c:pt>
                <c:pt idx="600">
                  <c:v>3.2793089882357504E-2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CC0-4C80-ADB3-243E6C4802AA}"/>
            </c:ext>
          </c:extLst>
        </c:ser>
        <c:ser>
          <c:idx val="7"/>
          <c:order val="7"/>
          <c:tx>
            <c:strRef>
              <c:f>'OR2-22_Air_Measurements'!$AP$1</c:f>
              <c:strCache>
                <c:ptCount val="1"/>
                <c:pt idx="0">
                  <c:v>OR1-22_5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'OR2-22_Air_Measurements'!$AP$3:$AP$603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'OR2-22_Air_Measurements'!$AQ$3:$AQ$603</c:f>
              <c:numCache>
                <c:formatCode>General</c:formatCode>
                <c:ptCount val="601"/>
                <c:pt idx="0">
                  <c:v>100</c:v>
                </c:pt>
                <c:pt idx="1">
                  <c:v>100.11668124984368</c:v>
                </c:pt>
                <c:pt idx="2">
                  <c:v>100.22464226169249</c:v>
                </c:pt>
                <c:pt idx="3">
                  <c:v>100.08131733942155</c:v>
                </c:pt>
                <c:pt idx="4">
                  <c:v>100.20750587672666</c:v>
                </c:pt>
                <c:pt idx="5">
                  <c:v>100.00686886994463</c:v>
                </c:pt>
                <c:pt idx="6">
                  <c:v>100.27146322932464</c:v>
                </c:pt>
                <c:pt idx="7">
                  <c:v>100.26140142707473</c:v>
                </c:pt>
                <c:pt idx="8">
                  <c:v>100.23275432936242</c:v>
                </c:pt>
                <c:pt idx="9">
                  <c:v>100.28348374586631</c:v>
                </c:pt>
                <c:pt idx="10">
                  <c:v>100.31738982469437</c:v>
                </c:pt>
                <c:pt idx="11">
                  <c:v>100.19579840747497</c:v>
                </c:pt>
                <c:pt idx="12">
                  <c:v>100.30411716588418</c:v>
                </c:pt>
                <c:pt idx="13">
                  <c:v>100.19837422491207</c:v>
                </c:pt>
                <c:pt idx="14">
                  <c:v>100.2610078906186</c:v>
                </c:pt>
                <c:pt idx="15">
                  <c:v>100.23376498068673</c:v>
                </c:pt>
                <c:pt idx="16">
                  <c:v>100.12214593200785</c:v>
                </c:pt>
                <c:pt idx="17">
                  <c:v>100.13841476661808</c:v>
                </c:pt>
                <c:pt idx="18">
                  <c:v>100.15725048584507</c:v>
                </c:pt>
                <c:pt idx="19">
                  <c:v>100.15909290935207</c:v>
                </c:pt>
                <c:pt idx="20">
                  <c:v>100.03446953815973</c:v>
                </c:pt>
                <c:pt idx="21">
                  <c:v>99.990054465089145</c:v>
                </c:pt>
                <c:pt idx="22">
                  <c:v>100.16581867832798</c:v>
                </c:pt>
                <c:pt idx="23">
                  <c:v>100.01092936432833</c:v>
                </c:pt>
                <c:pt idx="24">
                  <c:v>99.946041849572211</c:v>
                </c:pt>
                <c:pt idx="25">
                  <c:v>99.887039387066068</c:v>
                </c:pt>
                <c:pt idx="26">
                  <c:v>99.681161288254742</c:v>
                </c:pt>
                <c:pt idx="27">
                  <c:v>99.721193886831273</c:v>
                </c:pt>
                <c:pt idx="28">
                  <c:v>99.616246939868958</c:v>
                </c:pt>
                <c:pt idx="29">
                  <c:v>99.604101211444984</c:v>
                </c:pt>
                <c:pt idx="30">
                  <c:v>99.37803688460842</c:v>
                </c:pt>
                <c:pt idx="31">
                  <c:v>99.284555927676479</c:v>
                </c:pt>
                <c:pt idx="32">
                  <c:v>99.231796263980712</c:v>
                </c:pt>
                <c:pt idx="33">
                  <c:v>99.060906439944688</c:v>
                </c:pt>
                <c:pt idx="34">
                  <c:v>98.938626339788456</c:v>
                </c:pt>
                <c:pt idx="35">
                  <c:v>98.676071172143537</c:v>
                </c:pt>
                <c:pt idx="36">
                  <c:v>98.650375539238013</c:v>
                </c:pt>
                <c:pt idx="37">
                  <c:v>98.622488657362595</c:v>
                </c:pt>
                <c:pt idx="38">
                  <c:v>98.3029254962305</c:v>
                </c:pt>
                <c:pt idx="39">
                  <c:v>98.253797012289397</c:v>
                </c:pt>
                <c:pt idx="40">
                  <c:v>98.154878218545804</c:v>
                </c:pt>
                <c:pt idx="41">
                  <c:v>98.200178731058429</c:v>
                </c:pt>
                <c:pt idx="42">
                  <c:v>98.167936220041483</c:v>
                </c:pt>
                <c:pt idx="43">
                  <c:v>98.269314563883114</c:v>
                </c:pt>
                <c:pt idx="44">
                  <c:v>98.276550124931376</c:v>
                </c:pt>
                <c:pt idx="45">
                  <c:v>98.370853909502799</c:v>
                </c:pt>
                <c:pt idx="46">
                  <c:v>98.471579360303352</c:v>
                </c:pt>
                <c:pt idx="47">
                  <c:v>98.698654350187098</c:v>
                </c:pt>
                <c:pt idx="48">
                  <c:v>98.70837629496306</c:v>
                </c:pt>
                <c:pt idx="49">
                  <c:v>98.864857608705165</c:v>
                </c:pt>
                <c:pt idx="50">
                  <c:v>98.911124061548819</c:v>
                </c:pt>
                <c:pt idx="51">
                  <c:v>99.130498397582386</c:v>
                </c:pt>
                <c:pt idx="52">
                  <c:v>99.094159602285956</c:v>
                </c:pt>
                <c:pt idx="53">
                  <c:v>99.119971514253393</c:v>
                </c:pt>
                <c:pt idx="54">
                  <c:v>99.201485610180157</c:v>
                </c:pt>
                <c:pt idx="55">
                  <c:v>99.358655595136213</c:v>
                </c:pt>
                <c:pt idx="56">
                  <c:v>99.382732394669617</c:v>
                </c:pt>
                <c:pt idx="57">
                  <c:v>99.48401236025866</c:v>
                </c:pt>
                <c:pt idx="58">
                  <c:v>99.48401236025866</c:v>
                </c:pt>
                <c:pt idx="59">
                  <c:v>99.493743249577847</c:v>
                </c:pt>
                <c:pt idx="60">
                  <c:v>99.611417273382244</c:v>
                </c:pt>
                <c:pt idx="61">
                  <c:v>99.679792878647191</c:v>
                </c:pt>
                <c:pt idx="62">
                  <c:v>99.646119346220104</c:v>
                </c:pt>
                <c:pt idx="63">
                  <c:v>99.708967657518286</c:v>
                </c:pt>
                <c:pt idx="64">
                  <c:v>99.617284424822927</c:v>
                </c:pt>
                <c:pt idx="65">
                  <c:v>99.646843795606969</c:v>
                </c:pt>
                <c:pt idx="66">
                  <c:v>99.605487510139</c:v>
                </c:pt>
                <c:pt idx="67">
                  <c:v>99.632632041818241</c:v>
                </c:pt>
                <c:pt idx="68">
                  <c:v>99.638168280328216</c:v>
                </c:pt>
                <c:pt idx="69">
                  <c:v>99.500057604734025</c:v>
                </c:pt>
                <c:pt idx="70">
                  <c:v>99.495952375911315</c:v>
                </c:pt>
                <c:pt idx="71">
                  <c:v>99.402847078071915</c:v>
                </c:pt>
                <c:pt idx="72">
                  <c:v>99.267652089111607</c:v>
                </c:pt>
                <c:pt idx="73">
                  <c:v>99.186996598997212</c:v>
                </c:pt>
                <c:pt idx="74">
                  <c:v>98.963186109487395</c:v>
                </c:pt>
                <c:pt idx="75">
                  <c:v>98.778379678143324</c:v>
                </c:pt>
                <c:pt idx="76">
                  <c:v>98.242313133172601</c:v>
                </c:pt>
                <c:pt idx="77">
                  <c:v>97.859168255089358</c:v>
                </c:pt>
                <c:pt idx="78">
                  <c:v>97.249324022769244</c:v>
                </c:pt>
                <c:pt idx="79">
                  <c:v>96.505143419024023</c:v>
                </c:pt>
                <c:pt idx="80">
                  <c:v>95.775165624524291</c:v>
                </c:pt>
                <c:pt idx="81">
                  <c:v>95.066268442035067</c:v>
                </c:pt>
                <c:pt idx="82">
                  <c:v>94.434377669096236</c:v>
                </c:pt>
                <c:pt idx="83">
                  <c:v>94.013606075275177</c:v>
                </c:pt>
                <c:pt idx="84">
                  <c:v>93.788686556188438</c:v>
                </c:pt>
                <c:pt idx="85">
                  <c:v>93.819927360424288</c:v>
                </c:pt>
                <c:pt idx="86">
                  <c:v>94.06697393274159</c:v>
                </c:pt>
                <c:pt idx="87">
                  <c:v>94.526114569050932</c:v>
                </c:pt>
                <c:pt idx="88">
                  <c:v>94.962654126507402</c:v>
                </c:pt>
                <c:pt idx="89">
                  <c:v>95.511242047271793</c:v>
                </c:pt>
                <c:pt idx="90">
                  <c:v>96.024895337074511</c:v>
                </c:pt>
                <c:pt idx="91">
                  <c:v>96.435721384261868</c:v>
                </c:pt>
                <c:pt idx="92">
                  <c:v>96.881133236948031</c:v>
                </c:pt>
                <c:pt idx="93">
                  <c:v>97.176637487633172</c:v>
                </c:pt>
                <c:pt idx="94">
                  <c:v>97.565372271485714</c:v>
                </c:pt>
                <c:pt idx="95">
                  <c:v>97.801051220302412</c:v>
                </c:pt>
                <c:pt idx="96">
                  <c:v>97.989944991382714</c:v>
                </c:pt>
                <c:pt idx="97">
                  <c:v>98.24106100262695</c:v>
                </c:pt>
                <c:pt idx="98">
                  <c:v>98.359584675977644</c:v>
                </c:pt>
                <c:pt idx="99">
                  <c:v>98.569085033446143</c:v>
                </c:pt>
                <c:pt idx="100">
                  <c:v>98.65577760959961</c:v>
                </c:pt>
                <c:pt idx="101">
                  <c:v>98.683449834160513</c:v>
                </c:pt>
                <c:pt idx="102">
                  <c:v>98.743704438935154</c:v>
                </c:pt>
                <c:pt idx="103">
                  <c:v>98.879972679299499</c:v>
                </c:pt>
                <c:pt idx="104">
                  <c:v>98.909397893658024</c:v>
                </c:pt>
                <c:pt idx="105">
                  <c:v>98.946970942136502</c:v>
                </c:pt>
                <c:pt idx="106">
                  <c:v>98.975367616084256</c:v>
                </c:pt>
                <c:pt idx="107">
                  <c:v>98.996206748873419</c:v>
                </c:pt>
                <c:pt idx="108">
                  <c:v>98.956657108739563</c:v>
                </c:pt>
                <c:pt idx="109">
                  <c:v>98.994811505636179</c:v>
                </c:pt>
                <c:pt idx="110">
                  <c:v>99.039798982581658</c:v>
                </c:pt>
                <c:pt idx="111">
                  <c:v>99.019004572508635</c:v>
                </c:pt>
                <c:pt idx="112">
                  <c:v>99.048778600607179</c:v>
                </c:pt>
                <c:pt idx="113">
                  <c:v>99.031195023648721</c:v>
                </c:pt>
                <c:pt idx="114">
                  <c:v>98.997226344740952</c:v>
                </c:pt>
                <c:pt idx="115">
                  <c:v>99.100572335694736</c:v>
                </c:pt>
                <c:pt idx="116">
                  <c:v>98.998845178113072</c:v>
                </c:pt>
                <c:pt idx="117">
                  <c:v>98.975090346967164</c:v>
                </c:pt>
                <c:pt idx="118">
                  <c:v>99.034003387486777</c:v>
                </c:pt>
                <c:pt idx="119">
                  <c:v>98.959152437010488</c:v>
                </c:pt>
                <c:pt idx="120">
                  <c:v>98.984874903545702</c:v>
                </c:pt>
                <c:pt idx="121">
                  <c:v>98.973525180854395</c:v>
                </c:pt>
                <c:pt idx="122">
                  <c:v>98.949895573313611</c:v>
                </c:pt>
                <c:pt idx="123">
                  <c:v>98.904800761849444</c:v>
                </c:pt>
                <c:pt idx="124">
                  <c:v>98.840074237148471</c:v>
                </c:pt>
                <c:pt idx="125">
                  <c:v>98.883103023247912</c:v>
                </c:pt>
                <c:pt idx="126">
                  <c:v>98.776608799259265</c:v>
                </c:pt>
                <c:pt idx="127">
                  <c:v>98.808931811165223</c:v>
                </c:pt>
                <c:pt idx="128">
                  <c:v>98.796222623409591</c:v>
                </c:pt>
                <c:pt idx="129">
                  <c:v>98.751861217598346</c:v>
                </c:pt>
                <c:pt idx="130">
                  <c:v>98.681643177103538</c:v>
                </c:pt>
                <c:pt idx="131">
                  <c:v>98.722713260634066</c:v>
                </c:pt>
                <c:pt idx="132">
                  <c:v>98.625663724027135</c:v>
                </c:pt>
                <c:pt idx="133">
                  <c:v>98.629214426338507</c:v>
                </c:pt>
                <c:pt idx="134">
                  <c:v>98.533130818339771</c:v>
                </c:pt>
                <c:pt idx="135">
                  <c:v>98.526557106598688</c:v>
                </c:pt>
                <c:pt idx="136">
                  <c:v>98.474825971590832</c:v>
                </c:pt>
                <c:pt idx="137">
                  <c:v>98.421529670470207</c:v>
                </c:pt>
                <c:pt idx="138">
                  <c:v>98.473332350100989</c:v>
                </c:pt>
                <c:pt idx="139">
                  <c:v>98.392193901543919</c:v>
                </c:pt>
                <c:pt idx="140">
                  <c:v>98.289465025458313</c:v>
                </c:pt>
                <c:pt idx="141">
                  <c:v>98.260397569383045</c:v>
                </c:pt>
                <c:pt idx="142">
                  <c:v>98.184383922070481</c:v>
                </c:pt>
                <c:pt idx="143">
                  <c:v>98.167936220041483</c:v>
                </c:pt>
                <c:pt idx="144">
                  <c:v>98.107645837093941</c:v>
                </c:pt>
                <c:pt idx="145">
                  <c:v>98.057193666261412</c:v>
                </c:pt>
                <c:pt idx="146">
                  <c:v>97.968023650923442</c:v>
                </c:pt>
                <c:pt idx="147">
                  <c:v>97.903771151844808</c:v>
                </c:pt>
                <c:pt idx="148">
                  <c:v>97.885955040208231</c:v>
                </c:pt>
                <c:pt idx="149">
                  <c:v>97.787975341443143</c:v>
                </c:pt>
                <c:pt idx="150">
                  <c:v>97.761617859230455</c:v>
                </c:pt>
                <c:pt idx="151">
                  <c:v>97.701703123652621</c:v>
                </c:pt>
                <c:pt idx="152">
                  <c:v>97.673825198043289</c:v>
                </c:pt>
                <c:pt idx="153">
                  <c:v>97.591202060816741</c:v>
                </c:pt>
                <c:pt idx="154">
                  <c:v>97.578922175967278</c:v>
                </c:pt>
                <c:pt idx="155">
                  <c:v>97.501513297140349</c:v>
                </c:pt>
                <c:pt idx="156">
                  <c:v>97.406261473047195</c:v>
                </c:pt>
                <c:pt idx="157">
                  <c:v>97.387121674519165</c:v>
                </c:pt>
                <c:pt idx="158">
                  <c:v>97.414945932869159</c:v>
                </c:pt>
                <c:pt idx="159">
                  <c:v>97.346105246525141</c:v>
                </c:pt>
                <c:pt idx="160">
                  <c:v>97.340032382313169</c:v>
                </c:pt>
                <c:pt idx="161">
                  <c:v>97.380521117425545</c:v>
                </c:pt>
                <c:pt idx="162">
                  <c:v>97.258196306276048</c:v>
                </c:pt>
                <c:pt idx="163">
                  <c:v>97.210194752721193</c:v>
                </c:pt>
                <c:pt idx="164">
                  <c:v>97.162819270300588</c:v>
                </c:pt>
                <c:pt idx="165">
                  <c:v>97.116320282778815</c:v>
                </c:pt>
                <c:pt idx="166">
                  <c:v>97.065385153503627</c:v>
                </c:pt>
                <c:pt idx="167">
                  <c:v>97.068891133098873</c:v>
                </c:pt>
                <c:pt idx="168">
                  <c:v>97.007286007803103</c:v>
                </c:pt>
                <c:pt idx="169">
                  <c:v>97.019458558133891</c:v>
                </c:pt>
                <c:pt idx="170">
                  <c:v>96.879800605513353</c:v>
                </c:pt>
                <c:pt idx="171">
                  <c:v>96.823660162381771</c:v>
                </c:pt>
                <c:pt idx="172">
                  <c:v>96.776266790874715</c:v>
                </c:pt>
                <c:pt idx="173">
                  <c:v>96.704698229858792</c:v>
                </c:pt>
                <c:pt idx="174">
                  <c:v>96.627530841976068</c:v>
                </c:pt>
                <c:pt idx="175">
                  <c:v>96.596638839757389</c:v>
                </c:pt>
                <c:pt idx="176">
                  <c:v>96.549665826613293</c:v>
                </c:pt>
                <c:pt idx="177">
                  <c:v>96.451051112170731</c:v>
                </c:pt>
                <c:pt idx="178">
                  <c:v>96.472766739858699</c:v>
                </c:pt>
                <c:pt idx="179">
                  <c:v>96.367327889910484</c:v>
                </c:pt>
                <c:pt idx="180">
                  <c:v>96.374196759855124</c:v>
                </c:pt>
                <c:pt idx="181">
                  <c:v>96.157684431473271</c:v>
                </c:pt>
                <c:pt idx="182">
                  <c:v>96.228349663960699</c:v>
                </c:pt>
                <c:pt idx="183">
                  <c:v>96.131344850069894</c:v>
                </c:pt>
                <c:pt idx="184">
                  <c:v>95.91617409766593</c:v>
                </c:pt>
                <c:pt idx="185">
                  <c:v>95.803070383763298</c:v>
                </c:pt>
                <c:pt idx="186">
                  <c:v>95.661695207795177</c:v>
                </c:pt>
                <c:pt idx="187">
                  <c:v>95.469715827205434</c:v>
                </c:pt>
                <c:pt idx="188">
                  <c:v>95.316320134695644</c:v>
                </c:pt>
                <c:pt idx="189">
                  <c:v>95.169399787397182</c:v>
                </c:pt>
                <c:pt idx="190">
                  <c:v>94.982133805955073</c:v>
                </c:pt>
                <c:pt idx="191">
                  <c:v>94.893106879862984</c:v>
                </c:pt>
                <c:pt idx="192">
                  <c:v>94.901388870408439</c:v>
                </c:pt>
                <c:pt idx="193">
                  <c:v>94.952431334202316</c:v>
                </c:pt>
                <c:pt idx="194">
                  <c:v>94.927960998212768</c:v>
                </c:pt>
                <c:pt idx="195">
                  <c:v>94.967617961142466</c:v>
                </c:pt>
                <c:pt idx="196">
                  <c:v>95.005307276959996</c:v>
                </c:pt>
                <c:pt idx="197">
                  <c:v>94.954023333944775</c:v>
                </c:pt>
                <c:pt idx="198">
                  <c:v>95.025252025763891</c:v>
                </c:pt>
                <c:pt idx="199">
                  <c:v>95.067046558681255</c:v>
                </c:pt>
                <c:pt idx="200">
                  <c:v>95.030993965322295</c:v>
                </c:pt>
                <c:pt idx="201">
                  <c:v>95.060329734248569</c:v>
                </c:pt>
                <c:pt idx="202">
                  <c:v>95.049972773795133</c:v>
                </c:pt>
                <c:pt idx="203">
                  <c:v>95.01975156542683</c:v>
                </c:pt>
                <c:pt idx="204">
                  <c:v>95.039007631293885</c:v>
                </c:pt>
                <c:pt idx="205">
                  <c:v>95.011684220473015</c:v>
                </c:pt>
                <c:pt idx="206">
                  <c:v>94.974263229229351</c:v>
                </c:pt>
                <c:pt idx="207">
                  <c:v>94.935035569205851</c:v>
                </c:pt>
                <c:pt idx="208">
                  <c:v>94.936895893522163</c:v>
                </c:pt>
                <c:pt idx="209">
                  <c:v>94.963172874845824</c:v>
                </c:pt>
                <c:pt idx="210">
                  <c:v>94.924213539396192</c:v>
                </c:pt>
                <c:pt idx="211">
                  <c:v>94.866507918428965</c:v>
                </c:pt>
                <c:pt idx="212">
                  <c:v>94.841125321090558</c:v>
                </c:pt>
                <c:pt idx="213">
                  <c:v>94.821985522562557</c:v>
                </c:pt>
                <c:pt idx="214">
                  <c:v>94.736035284882391</c:v>
                </c:pt>
                <c:pt idx="215">
                  <c:v>94.800878076922388</c:v>
                </c:pt>
                <c:pt idx="216">
                  <c:v>94.699240353050115</c:v>
                </c:pt>
                <c:pt idx="217">
                  <c:v>94.726617419407461</c:v>
                </c:pt>
                <c:pt idx="218">
                  <c:v>94.648841849476938</c:v>
                </c:pt>
                <c:pt idx="219">
                  <c:v>94.641552621169339</c:v>
                </c:pt>
                <c:pt idx="220">
                  <c:v>94.622752680115255</c:v>
                </c:pt>
                <c:pt idx="221">
                  <c:v>94.613316937276764</c:v>
                </c:pt>
                <c:pt idx="222">
                  <c:v>94.596368375995766</c:v>
                </c:pt>
                <c:pt idx="223">
                  <c:v>94.562837944537407</c:v>
                </c:pt>
                <c:pt idx="224">
                  <c:v>94.510945819474387</c:v>
                </c:pt>
                <c:pt idx="225">
                  <c:v>94.466244544466349</c:v>
                </c:pt>
                <c:pt idx="226">
                  <c:v>94.438804866306427</c:v>
                </c:pt>
                <c:pt idx="227">
                  <c:v>94.397546959091073</c:v>
                </c:pt>
                <c:pt idx="228">
                  <c:v>94.347926572164099</c:v>
                </c:pt>
                <c:pt idx="229">
                  <c:v>94.377584321200729</c:v>
                </c:pt>
                <c:pt idx="230">
                  <c:v>94.323375747008384</c:v>
                </c:pt>
                <c:pt idx="231">
                  <c:v>94.256806798800412</c:v>
                </c:pt>
                <c:pt idx="232">
                  <c:v>94.253282930118715</c:v>
                </c:pt>
                <c:pt idx="233">
                  <c:v>94.213232442455762</c:v>
                </c:pt>
                <c:pt idx="234">
                  <c:v>94.195961901064422</c:v>
                </c:pt>
                <c:pt idx="235">
                  <c:v>94.15478448301522</c:v>
                </c:pt>
                <c:pt idx="236">
                  <c:v>94.097812267700931</c:v>
                </c:pt>
                <c:pt idx="237">
                  <c:v>94.084575398786498</c:v>
                </c:pt>
                <c:pt idx="238">
                  <c:v>94.070265266745182</c:v>
                </c:pt>
                <c:pt idx="239">
                  <c:v>94.047843067033938</c:v>
                </c:pt>
                <c:pt idx="240">
                  <c:v>93.987812064117051</c:v>
                </c:pt>
                <c:pt idx="241">
                  <c:v>94.00383940778309</c:v>
                </c:pt>
                <c:pt idx="242">
                  <c:v>93.953592949721866</c:v>
                </c:pt>
                <c:pt idx="243">
                  <c:v>93.969262546827522</c:v>
                </c:pt>
                <c:pt idx="244">
                  <c:v>93.903525370802242</c:v>
                </c:pt>
                <c:pt idx="245">
                  <c:v>93.881684531231997</c:v>
                </c:pt>
                <c:pt idx="246">
                  <c:v>93.898051744094857</c:v>
                </c:pt>
                <c:pt idx="247">
                  <c:v>93.816421380829041</c:v>
                </c:pt>
                <c:pt idx="248">
                  <c:v>93.83867363421902</c:v>
                </c:pt>
                <c:pt idx="249">
                  <c:v>93.79266656140598</c:v>
                </c:pt>
                <c:pt idx="250">
                  <c:v>93.782112832724479</c:v>
                </c:pt>
                <c:pt idx="251">
                  <c:v>93.735229265012634</c:v>
                </c:pt>
                <c:pt idx="252">
                  <c:v>93.72263634459604</c:v>
                </c:pt>
                <c:pt idx="253">
                  <c:v>93.691028837533722</c:v>
                </c:pt>
                <c:pt idx="254">
                  <c:v>93.639923773660129</c:v>
                </c:pt>
                <c:pt idx="255">
                  <c:v>93.681172736332243</c:v>
                </c:pt>
                <c:pt idx="256">
                  <c:v>93.649806708491241</c:v>
                </c:pt>
                <c:pt idx="257">
                  <c:v>93.640183141967896</c:v>
                </c:pt>
                <c:pt idx="258">
                  <c:v>93.58572414401101</c:v>
                </c:pt>
                <c:pt idx="259">
                  <c:v>93.546639584956225</c:v>
                </c:pt>
                <c:pt idx="260">
                  <c:v>93.536202135336623</c:v>
                </c:pt>
                <c:pt idx="261">
                  <c:v>93.511427720046044</c:v>
                </c:pt>
                <c:pt idx="262">
                  <c:v>93.489551102302897</c:v>
                </c:pt>
                <c:pt idx="263">
                  <c:v>93.421864168251929</c:v>
                </c:pt>
                <c:pt idx="264">
                  <c:v>93.366135138940081</c:v>
                </c:pt>
                <c:pt idx="265">
                  <c:v>93.325091889039243</c:v>
                </c:pt>
                <c:pt idx="266">
                  <c:v>93.273700623228194</c:v>
                </c:pt>
                <c:pt idx="267">
                  <c:v>93.198778128128978</c:v>
                </c:pt>
                <c:pt idx="268">
                  <c:v>93.202141006755497</c:v>
                </c:pt>
                <c:pt idx="269">
                  <c:v>93.214823372604343</c:v>
                </c:pt>
                <c:pt idx="270">
                  <c:v>93.210852311929997</c:v>
                </c:pt>
                <c:pt idx="271">
                  <c:v>93.136502220705694</c:v>
                </c:pt>
                <c:pt idx="272">
                  <c:v>93.110663486831442</c:v>
                </c:pt>
                <c:pt idx="273">
                  <c:v>93.109661780050359</c:v>
                </c:pt>
                <c:pt idx="274">
                  <c:v>93.094564586819601</c:v>
                </c:pt>
                <c:pt idx="275">
                  <c:v>93.09777541993418</c:v>
                </c:pt>
                <c:pt idx="276">
                  <c:v>93.049299840757016</c:v>
                </c:pt>
                <c:pt idx="277">
                  <c:v>93.033549754485193</c:v>
                </c:pt>
                <c:pt idx="278">
                  <c:v>92.976819018392248</c:v>
                </c:pt>
                <c:pt idx="279">
                  <c:v>92.953064198969201</c:v>
                </c:pt>
                <c:pt idx="280">
                  <c:v>92.930561510091806</c:v>
                </c:pt>
                <c:pt idx="281">
                  <c:v>92.87952799084114</c:v>
                </c:pt>
                <c:pt idx="282">
                  <c:v>92.816742291345534</c:v>
                </c:pt>
                <c:pt idx="283">
                  <c:v>92.813924982964238</c:v>
                </c:pt>
                <c:pt idx="284">
                  <c:v>92.753670366466736</c:v>
                </c:pt>
                <c:pt idx="285">
                  <c:v>92.724871223242474</c:v>
                </c:pt>
                <c:pt idx="286">
                  <c:v>92.694408535652812</c:v>
                </c:pt>
                <c:pt idx="287">
                  <c:v>92.652667658271938</c:v>
                </c:pt>
                <c:pt idx="288">
                  <c:v>92.596214179573209</c:v>
                </c:pt>
                <c:pt idx="289">
                  <c:v>92.562486991609632</c:v>
                </c:pt>
                <c:pt idx="290">
                  <c:v>92.503967487546177</c:v>
                </c:pt>
                <c:pt idx="291">
                  <c:v>92.475570813598424</c:v>
                </c:pt>
                <c:pt idx="292">
                  <c:v>92.418392885512844</c:v>
                </c:pt>
                <c:pt idx="293">
                  <c:v>92.361688983049575</c:v>
                </c:pt>
                <c:pt idx="294">
                  <c:v>92.319009010690166</c:v>
                </c:pt>
                <c:pt idx="295">
                  <c:v>92.283305231071225</c:v>
                </c:pt>
                <c:pt idx="296">
                  <c:v>92.238818601654842</c:v>
                </c:pt>
                <c:pt idx="297">
                  <c:v>92.177392355500714</c:v>
                </c:pt>
                <c:pt idx="298">
                  <c:v>92.163064334372947</c:v>
                </c:pt>
                <c:pt idx="299">
                  <c:v>92.055344801745463</c:v>
                </c:pt>
                <c:pt idx="300">
                  <c:v>92.026071632898891</c:v>
                </c:pt>
                <c:pt idx="301">
                  <c:v>91.971630524028441</c:v>
                </c:pt>
                <c:pt idx="302">
                  <c:v>91.894633059021245</c:v>
                </c:pt>
                <c:pt idx="303">
                  <c:v>91.858652010285226</c:v>
                </c:pt>
                <c:pt idx="304">
                  <c:v>91.784919057374793</c:v>
                </c:pt>
                <c:pt idx="305">
                  <c:v>91.718439542876212</c:v>
                </c:pt>
                <c:pt idx="306">
                  <c:v>91.679202938309501</c:v>
                </c:pt>
                <c:pt idx="307">
                  <c:v>91.603269791885964</c:v>
                </c:pt>
                <c:pt idx="308">
                  <c:v>91.505129114788573</c:v>
                </c:pt>
                <c:pt idx="309">
                  <c:v>91.432809270756124</c:v>
                </c:pt>
                <c:pt idx="310">
                  <c:v>91.387464035527373</c:v>
                </c:pt>
                <c:pt idx="311">
                  <c:v>91.324356344198563</c:v>
                </c:pt>
                <c:pt idx="312">
                  <c:v>91.216350621356469</c:v>
                </c:pt>
                <c:pt idx="313">
                  <c:v>91.134917014595871</c:v>
                </c:pt>
                <c:pt idx="314">
                  <c:v>91.087926112365324</c:v>
                </c:pt>
                <c:pt idx="315">
                  <c:v>91.000500142281766</c:v>
                </c:pt>
                <c:pt idx="316">
                  <c:v>90.881252007821359</c:v>
                </c:pt>
                <c:pt idx="317">
                  <c:v>90.791983602507912</c:v>
                </c:pt>
                <c:pt idx="318">
                  <c:v>90.724278791093369</c:v>
                </c:pt>
                <c:pt idx="319">
                  <c:v>90.619448111470092</c:v>
                </c:pt>
                <c:pt idx="320">
                  <c:v>90.557574673323316</c:v>
                </c:pt>
                <c:pt idx="321">
                  <c:v>90.459818576415998</c:v>
                </c:pt>
                <c:pt idx="322">
                  <c:v>90.35141931711776</c:v>
                </c:pt>
                <c:pt idx="323">
                  <c:v>90.256391083159471</c:v>
                </c:pt>
                <c:pt idx="324">
                  <c:v>90.160459532395578</c:v>
                </c:pt>
                <c:pt idx="325">
                  <c:v>90.070189420301048</c:v>
                </c:pt>
                <c:pt idx="326">
                  <c:v>89.954456209979099</c:v>
                </c:pt>
                <c:pt idx="327">
                  <c:v>89.871063912372449</c:v>
                </c:pt>
                <c:pt idx="328">
                  <c:v>89.768496026342007</c:v>
                </c:pt>
                <c:pt idx="329">
                  <c:v>89.673503570556605</c:v>
                </c:pt>
                <c:pt idx="330">
                  <c:v>89.56714350299346</c:v>
                </c:pt>
                <c:pt idx="331">
                  <c:v>89.454522759256349</c:v>
                </c:pt>
                <c:pt idx="332">
                  <c:v>89.373903035591979</c:v>
                </c:pt>
                <c:pt idx="333">
                  <c:v>89.250925331401433</c:v>
                </c:pt>
                <c:pt idx="334">
                  <c:v>89.167676134763497</c:v>
                </c:pt>
                <c:pt idx="335">
                  <c:v>89.0366757966124</c:v>
                </c:pt>
                <c:pt idx="336">
                  <c:v>88.926818693997234</c:v>
                </c:pt>
                <c:pt idx="337">
                  <c:v>88.790845600113585</c:v>
                </c:pt>
                <c:pt idx="338">
                  <c:v>88.676910102305371</c:v>
                </c:pt>
                <c:pt idx="339">
                  <c:v>88.563734832056937</c:v>
                </c:pt>
                <c:pt idx="340">
                  <c:v>88.410267594924221</c:v>
                </c:pt>
                <c:pt idx="341">
                  <c:v>88.292405759157802</c:v>
                </c:pt>
                <c:pt idx="342">
                  <c:v>88.173211291956747</c:v>
                </c:pt>
                <c:pt idx="343">
                  <c:v>88.040028661101829</c:v>
                </c:pt>
                <c:pt idx="344">
                  <c:v>87.90271399124029</c:v>
                </c:pt>
                <c:pt idx="345">
                  <c:v>87.780621714768913</c:v>
                </c:pt>
                <c:pt idx="346">
                  <c:v>87.639300206060142</c:v>
                </c:pt>
                <c:pt idx="347">
                  <c:v>87.475368685678134</c:v>
                </c:pt>
                <c:pt idx="348">
                  <c:v>87.32191933763184</c:v>
                </c:pt>
                <c:pt idx="349">
                  <c:v>87.176438944563884</c:v>
                </c:pt>
                <c:pt idx="350">
                  <c:v>87.024179115260665</c:v>
                </c:pt>
                <c:pt idx="351">
                  <c:v>86.862116852015347</c:v>
                </c:pt>
                <c:pt idx="352">
                  <c:v>86.690404200339856</c:v>
                </c:pt>
                <c:pt idx="353">
                  <c:v>86.514970900031727</c:v>
                </c:pt>
                <c:pt idx="354">
                  <c:v>86.357362667626262</c:v>
                </c:pt>
                <c:pt idx="355">
                  <c:v>86.209601603601897</c:v>
                </c:pt>
                <c:pt idx="356">
                  <c:v>86.040464769363496</c:v>
                </c:pt>
                <c:pt idx="357">
                  <c:v>85.870496151219555</c:v>
                </c:pt>
                <c:pt idx="358">
                  <c:v>85.680886887018474</c:v>
                </c:pt>
                <c:pt idx="359">
                  <c:v>85.499783203497728</c:v>
                </c:pt>
                <c:pt idx="360">
                  <c:v>85.31148868164486</c:v>
                </c:pt>
                <c:pt idx="361">
                  <c:v>85.136574129675154</c:v>
                </c:pt>
                <c:pt idx="362">
                  <c:v>84.941840040783845</c:v>
                </c:pt>
                <c:pt idx="363">
                  <c:v>84.751336392597494</c:v>
                </c:pt>
                <c:pt idx="364">
                  <c:v>84.532069367636922</c:v>
                </c:pt>
                <c:pt idx="365">
                  <c:v>84.351064062368806</c:v>
                </c:pt>
                <c:pt idx="366">
                  <c:v>84.143746009326975</c:v>
                </c:pt>
                <c:pt idx="367">
                  <c:v>83.90844269615711</c:v>
                </c:pt>
                <c:pt idx="368">
                  <c:v>83.676913675433525</c:v>
                </c:pt>
                <c:pt idx="369">
                  <c:v>83.446592074262327</c:v>
                </c:pt>
                <c:pt idx="370">
                  <c:v>83.226117641472214</c:v>
                </c:pt>
                <c:pt idx="371">
                  <c:v>82.95557561803966</c:v>
                </c:pt>
                <c:pt idx="372">
                  <c:v>82.718760806016363</c:v>
                </c:pt>
                <c:pt idx="373">
                  <c:v>82.433917595085703</c:v>
                </c:pt>
                <c:pt idx="374">
                  <c:v>82.168518285429812</c:v>
                </c:pt>
                <c:pt idx="375">
                  <c:v>81.914504464915268</c:v>
                </c:pt>
                <c:pt idx="376">
                  <c:v>81.625654426860251</c:v>
                </c:pt>
                <c:pt idx="377">
                  <c:v>81.335257088333151</c:v>
                </c:pt>
                <c:pt idx="378">
                  <c:v>81.003825456171327</c:v>
                </c:pt>
                <c:pt idx="379">
                  <c:v>80.694198885406834</c:v>
                </c:pt>
                <c:pt idx="380">
                  <c:v>80.398980836659149</c:v>
                </c:pt>
                <c:pt idx="381">
                  <c:v>80.068175263908714</c:v>
                </c:pt>
                <c:pt idx="382">
                  <c:v>79.738603944340326</c:v>
                </c:pt>
                <c:pt idx="383">
                  <c:v>79.389391966991965</c:v>
                </c:pt>
                <c:pt idx="384">
                  <c:v>79.01251672134876</c:v>
                </c:pt>
                <c:pt idx="385">
                  <c:v>78.644638959371832</c:v>
                </c:pt>
                <c:pt idx="386">
                  <c:v>78.249035317297498</c:v>
                </c:pt>
                <c:pt idx="387">
                  <c:v>77.833808906529626</c:v>
                </c:pt>
                <c:pt idx="388">
                  <c:v>77.431345350776752</c:v>
                </c:pt>
                <c:pt idx="389">
                  <c:v>76.988652428219282</c:v>
                </c:pt>
                <c:pt idx="390">
                  <c:v>76.518671861290983</c:v>
                </c:pt>
                <c:pt idx="391">
                  <c:v>76.033433122799607</c:v>
                </c:pt>
                <c:pt idx="392">
                  <c:v>75.580937754577164</c:v>
                </c:pt>
                <c:pt idx="393">
                  <c:v>75.107317063350962</c:v>
                </c:pt>
                <c:pt idx="394">
                  <c:v>74.583436491387275</c:v>
                </c:pt>
                <c:pt idx="395">
                  <c:v>74.049614839200046</c:v>
                </c:pt>
                <c:pt idx="396">
                  <c:v>73.500673650008309</c:v>
                </c:pt>
                <c:pt idx="397">
                  <c:v>72.862092886266481</c:v>
                </c:pt>
                <c:pt idx="398">
                  <c:v>72.291292968418048</c:v>
                </c:pt>
                <c:pt idx="399">
                  <c:v>71.643647631074373</c:v>
                </c:pt>
                <c:pt idx="400">
                  <c:v>70.969640333384973</c:v>
                </c:pt>
                <c:pt idx="401">
                  <c:v>70.316440880167733</c:v>
                </c:pt>
                <c:pt idx="402">
                  <c:v>69.597803863816083</c:v>
                </c:pt>
                <c:pt idx="403">
                  <c:v>68.864163566076115</c:v>
                </c:pt>
                <c:pt idx="404">
                  <c:v>68.128917845917428</c:v>
                </c:pt>
                <c:pt idx="405">
                  <c:v>67.3139110196296</c:v>
                </c:pt>
                <c:pt idx="406">
                  <c:v>66.574452759575252</c:v>
                </c:pt>
                <c:pt idx="407">
                  <c:v>65.735302067264129</c:v>
                </c:pt>
                <c:pt idx="408">
                  <c:v>64.9170799297287</c:v>
                </c:pt>
                <c:pt idx="409">
                  <c:v>64.205937842733093</c:v>
                </c:pt>
                <c:pt idx="410">
                  <c:v>63.271383280816842</c:v>
                </c:pt>
                <c:pt idx="411">
                  <c:v>62.362841842060583</c:v>
                </c:pt>
                <c:pt idx="412">
                  <c:v>61.427191649797962</c:v>
                </c:pt>
                <c:pt idx="413">
                  <c:v>60.575680571748364</c:v>
                </c:pt>
                <c:pt idx="414">
                  <c:v>59.603566372307057</c:v>
                </c:pt>
                <c:pt idx="415">
                  <c:v>58.521724748543022</c:v>
                </c:pt>
                <c:pt idx="416">
                  <c:v>57.300936210591921</c:v>
                </c:pt>
                <c:pt idx="417">
                  <c:v>56.13548315377367</c:v>
                </c:pt>
                <c:pt idx="418">
                  <c:v>54.88672277837081</c:v>
                </c:pt>
                <c:pt idx="419">
                  <c:v>53.599723027049265</c:v>
                </c:pt>
                <c:pt idx="420">
                  <c:v>52.116450854353317</c:v>
                </c:pt>
                <c:pt idx="421">
                  <c:v>50.422859974682439</c:v>
                </c:pt>
                <c:pt idx="422">
                  <c:v>48.952502702513435</c:v>
                </c:pt>
                <c:pt idx="423">
                  <c:v>47.729013111797236</c:v>
                </c:pt>
                <c:pt idx="424">
                  <c:v>46.297015949296132</c:v>
                </c:pt>
                <c:pt idx="425">
                  <c:v>44.744357520010929</c:v>
                </c:pt>
                <c:pt idx="426">
                  <c:v>43.382377139920656</c:v>
                </c:pt>
                <c:pt idx="427">
                  <c:v>41.994285246694936</c:v>
                </c:pt>
                <c:pt idx="428">
                  <c:v>40.824820896342132</c:v>
                </c:pt>
                <c:pt idx="429">
                  <c:v>39.760746195088373</c:v>
                </c:pt>
                <c:pt idx="430">
                  <c:v>38.525643046962905</c:v>
                </c:pt>
                <c:pt idx="431">
                  <c:v>37.281437307996171</c:v>
                </c:pt>
                <c:pt idx="432">
                  <c:v>36.058678883866406</c:v>
                </c:pt>
                <c:pt idx="433">
                  <c:v>35.13483008442077</c:v>
                </c:pt>
                <c:pt idx="434">
                  <c:v>34.068204148570203</c:v>
                </c:pt>
                <c:pt idx="435">
                  <c:v>32.947510523875238</c:v>
                </c:pt>
                <c:pt idx="436">
                  <c:v>31.754709461672959</c:v>
                </c:pt>
                <c:pt idx="437">
                  <c:v>30.537677327081667</c:v>
                </c:pt>
                <c:pt idx="438">
                  <c:v>29.636100909178985</c:v>
                </c:pt>
                <c:pt idx="439">
                  <c:v>28.75132100704533</c:v>
                </c:pt>
                <c:pt idx="440">
                  <c:v>27.535201145525747</c:v>
                </c:pt>
                <c:pt idx="441">
                  <c:v>26.168516310831052</c:v>
                </c:pt>
                <c:pt idx="442">
                  <c:v>25.024181894985571</c:v>
                </c:pt>
                <c:pt idx="443">
                  <c:v>24.102776983895183</c:v>
                </c:pt>
                <c:pt idx="444">
                  <c:v>23.043031113321867</c:v>
                </c:pt>
                <c:pt idx="445">
                  <c:v>21.902350244450545</c:v>
                </c:pt>
                <c:pt idx="446">
                  <c:v>20.64048490576937</c:v>
                </c:pt>
                <c:pt idx="447">
                  <c:v>19.51804946316366</c:v>
                </c:pt>
                <c:pt idx="448">
                  <c:v>18.412496617298011</c:v>
                </c:pt>
                <c:pt idx="449">
                  <c:v>17.228279409321438</c:v>
                </c:pt>
                <c:pt idx="450">
                  <c:v>15.931163074818828</c:v>
                </c:pt>
                <c:pt idx="451">
                  <c:v>14.200963961605838</c:v>
                </c:pt>
                <c:pt idx="452">
                  <c:v>12.323926103932381</c:v>
                </c:pt>
                <c:pt idx="453">
                  <c:v>10.605500430373437</c:v>
                </c:pt>
                <c:pt idx="454">
                  <c:v>8.6886233907854695</c:v>
                </c:pt>
                <c:pt idx="455">
                  <c:v>6.7489205685379181</c:v>
                </c:pt>
                <c:pt idx="456">
                  <c:v>4.8429678618262004</c:v>
                </c:pt>
                <c:pt idx="457">
                  <c:v>3.2971735453484894</c:v>
                </c:pt>
                <c:pt idx="458">
                  <c:v>2.3764439038969503</c:v>
                </c:pt>
                <c:pt idx="459">
                  <c:v>1.6984826022965109</c:v>
                </c:pt>
                <c:pt idx="460">
                  <c:v>1.2269659396070518</c:v>
                </c:pt>
                <c:pt idx="461">
                  <c:v>0.93686697228535121</c:v>
                </c:pt>
                <c:pt idx="462">
                  <c:v>0.78346946824177999</c:v>
                </c:pt>
                <c:pt idx="463">
                  <c:v>0.6798315404095302</c:v>
                </c:pt>
                <c:pt idx="464">
                  <c:v>0.56733083279417229</c:v>
                </c:pt>
                <c:pt idx="465">
                  <c:v>0.50774229790845804</c:v>
                </c:pt>
                <c:pt idx="466">
                  <c:v>0.40811948760813455</c:v>
                </c:pt>
                <c:pt idx="467">
                  <c:v>0.33123958801243525</c:v>
                </c:pt>
                <c:pt idx="468">
                  <c:v>0.27556308931128892</c:v>
                </c:pt>
                <c:pt idx="469">
                  <c:v>0.20432853043451565</c:v>
                </c:pt>
                <c:pt idx="470">
                  <c:v>0.16025200914557247</c:v>
                </c:pt>
                <c:pt idx="471">
                  <c:v>0.13619109702004001</c:v>
                </c:pt>
                <c:pt idx="472">
                  <c:v>0.10323015356239393</c:v>
                </c:pt>
                <c:pt idx="473">
                  <c:v>7.7143297238499373E-2</c:v>
                </c:pt>
                <c:pt idx="474">
                  <c:v>6.7149052490539138E-2</c:v>
                </c:pt>
                <c:pt idx="475">
                  <c:v>5.5544926451480514E-2</c:v>
                </c:pt>
                <c:pt idx="476">
                  <c:v>4.6649803704156348E-2</c:v>
                </c:pt>
                <c:pt idx="477">
                  <c:v>3.6719982503544996E-2</c:v>
                </c:pt>
                <c:pt idx="478">
                  <c:v>3.7426982059573038E-2</c:v>
                </c:pt>
                <c:pt idx="479">
                  <c:v>3.0877545586053275E-2</c:v>
                </c:pt>
                <c:pt idx="480">
                  <c:v>4.349708495155867E-2</c:v>
                </c:pt>
                <c:pt idx="481">
                  <c:v>3.9594106084141413E-2</c:v>
                </c:pt>
                <c:pt idx="482">
                  <c:v>2.451444917549327E-2</c:v>
                </c:pt>
                <c:pt idx="483">
                  <c:v>3.4838375508255907E-2</c:v>
                </c:pt>
                <c:pt idx="484">
                  <c:v>3.0824583503710271E-2</c:v>
                </c:pt>
                <c:pt idx="485">
                  <c:v>2.9769283211793764E-2</c:v>
                </c:pt>
                <c:pt idx="486">
                  <c:v>2.773030099941463E-2</c:v>
                </c:pt>
                <c:pt idx="487">
                  <c:v>3.2834076846593653E-2</c:v>
                </c:pt>
                <c:pt idx="488">
                  <c:v>2.6377295079290861E-2</c:v>
                </c:pt>
                <c:pt idx="489">
                  <c:v>2.6523366046668849E-2</c:v>
                </c:pt>
                <c:pt idx="490">
                  <c:v>2.2360666646377047E-2</c:v>
                </c:pt>
                <c:pt idx="491">
                  <c:v>2.6348596647168616E-2</c:v>
                </c:pt>
                <c:pt idx="492">
                  <c:v>2.9130471660080173E-2</c:v>
                </c:pt>
                <c:pt idx="493">
                  <c:v>2.9700300409201384E-2</c:v>
                </c:pt>
                <c:pt idx="494">
                  <c:v>2.1764091556008697E-2</c:v>
                </c:pt>
                <c:pt idx="495">
                  <c:v>2.1886270089294026E-2</c:v>
                </c:pt>
                <c:pt idx="496">
                  <c:v>2.7040634491074744E-2</c:v>
                </c:pt>
                <c:pt idx="497">
                  <c:v>1.7001019866431179E-2</c:v>
                </c:pt>
                <c:pt idx="498">
                  <c:v>1.863798812995951E-2</c:v>
                </c:pt>
                <c:pt idx="499">
                  <c:v>2.1793490921457902E-2</c:v>
                </c:pt>
                <c:pt idx="500">
                  <c:v>2.6086015654060091E-2</c:v>
                </c:pt>
                <c:pt idx="501">
                  <c:v>2.5012011044469696E-2</c:v>
                </c:pt>
                <c:pt idx="502">
                  <c:v>1.736019251290442E-2</c:v>
                </c:pt>
                <c:pt idx="503">
                  <c:v>1.7751940494151727E-2</c:v>
                </c:pt>
                <c:pt idx="504">
                  <c:v>1.9949030520396423E-2</c:v>
                </c:pt>
                <c:pt idx="505">
                  <c:v>1.9484979634651338E-2</c:v>
                </c:pt>
                <c:pt idx="506">
                  <c:v>1.5378291643956044E-2</c:v>
                </c:pt>
                <c:pt idx="507">
                  <c:v>2.1338722314573153E-2</c:v>
                </c:pt>
                <c:pt idx="508">
                  <c:v>2.0236119714336712E-2</c:v>
                </c:pt>
                <c:pt idx="509">
                  <c:v>1.6720942068984043E-2</c:v>
                </c:pt>
                <c:pt idx="510">
                  <c:v>1.9478909361191721E-2</c:v>
                </c:pt>
                <c:pt idx="511">
                  <c:v>2.241203036346388E-2</c:v>
                </c:pt>
                <c:pt idx="512">
                  <c:v>1.9110172747222327E-2</c:v>
                </c:pt>
                <c:pt idx="513">
                  <c:v>1.6163843432926022E-2</c:v>
                </c:pt>
                <c:pt idx="514">
                  <c:v>2.073996585760704E-2</c:v>
                </c:pt>
                <c:pt idx="515">
                  <c:v>1.865423376502711E-2</c:v>
                </c:pt>
                <c:pt idx="516">
                  <c:v>1.5234421702414333E-2</c:v>
                </c:pt>
                <c:pt idx="517">
                  <c:v>1.3903877992127662E-2</c:v>
                </c:pt>
                <c:pt idx="518">
                  <c:v>1.6419788606573917E-2</c:v>
                </c:pt>
                <c:pt idx="519">
                  <c:v>1.7972230432549609E-2</c:v>
                </c:pt>
                <c:pt idx="520">
                  <c:v>1.0878476761066661E-2</c:v>
                </c:pt>
                <c:pt idx="521">
                  <c:v>1.9366709667466387E-2</c:v>
                </c:pt>
                <c:pt idx="522">
                  <c:v>1.9610643116718625E-2</c:v>
                </c:pt>
                <c:pt idx="523">
                  <c:v>2.0509760406546278E-2</c:v>
                </c:pt>
                <c:pt idx="524">
                  <c:v>1.6864233370088598E-2</c:v>
                </c:pt>
                <c:pt idx="525">
                  <c:v>1.9307498256679215E-2</c:v>
                </c:pt>
                <c:pt idx="526">
                  <c:v>1.7232437191731651E-2</c:v>
                </c:pt>
                <c:pt idx="527">
                  <c:v>1.2586720558623565E-2</c:v>
                </c:pt>
                <c:pt idx="528">
                  <c:v>1.5345619138384094E-2</c:v>
                </c:pt>
                <c:pt idx="529">
                  <c:v>1.4440169557422368E-2</c:v>
                </c:pt>
                <c:pt idx="530">
                  <c:v>1.8392438848387663E-2</c:v>
                </c:pt>
                <c:pt idx="531">
                  <c:v>9.5164833404653964E-3</c:v>
                </c:pt>
                <c:pt idx="532">
                  <c:v>1.8514243996815536E-2</c:v>
                </c:pt>
                <c:pt idx="533">
                  <c:v>1.8976838445987035E-2</c:v>
                </c:pt>
                <c:pt idx="534">
                  <c:v>1.2612072699968129E-2</c:v>
                </c:pt>
                <c:pt idx="535">
                  <c:v>1.2488054533216797E-2</c:v>
                </c:pt>
                <c:pt idx="536">
                  <c:v>2.2229299722628094E-2</c:v>
                </c:pt>
                <c:pt idx="537">
                  <c:v>1.7602322353043643E-2</c:v>
                </c:pt>
                <c:pt idx="538">
                  <c:v>3.413848123711772E-2</c:v>
                </c:pt>
                <c:pt idx="539">
                  <c:v>1.7465369896152664E-2</c:v>
                </c:pt>
                <c:pt idx="540">
                  <c:v>1.1104843526003666E-2</c:v>
                </c:pt>
                <c:pt idx="541">
                  <c:v>1.7052529884827895E-2</c:v>
                </c:pt>
                <c:pt idx="542">
                  <c:v>1.2760957177520316E-2</c:v>
                </c:pt>
                <c:pt idx="543">
                  <c:v>1.7235804231973961E-2</c:v>
                </c:pt>
                <c:pt idx="544">
                  <c:v>1.6357363009933824E-2</c:v>
                </c:pt>
                <c:pt idx="545">
                  <c:v>1.3722256603603159E-2</c:v>
                </c:pt>
                <c:pt idx="546">
                  <c:v>1.9414324225921736E-2</c:v>
                </c:pt>
                <c:pt idx="547">
                  <c:v>1.3275387001382954E-2</c:v>
                </c:pt>
                <c:pt idx="548">
                  <c:v>1.6972507030650119E-2</c:v>
                </c:pt>
                <c:pt idx="549">
                  <c:v>1.3870781880960152E-2</c:v>
                </c:pt>
                <c:pt idx="550">
                  <c:v>1.3056288199483021E-2</c:v>
                </c:pt>
                <c:pt idx="551">
                  <c:v>1.8364421678630991E-2</c:v>
                </c:pt>
                <c:pt idx="552">
                  <c:v>1.4537132415192328E-2</c:v>
                </c:pt>
                <c:pt idx="553">
                  <c:v>1.615701655427081E-2</c:v>
                </c:pt>
                <c:pt idx="554">
                  <c:v>1.1798312693769753E-2</c:v>
                </c:pt>
                <c:pt idx="555">
                  <c:v>1.7959423898153158E-2</c:v>
                </c:pt>
                <c:pt idx="556">
                  <c:v>2.6811767556325056E-2</c:v>
                </c:pt>
                <c:pt idx="557">
                  <c:v>1.7769009331990358E-2</c:v>
                </c:pt>
                <c:pt idx="558">
                  <c:v>1.4434577471200839E-2</c:v>
                </c:pt>
                <c:pt idx="559">
                  <c:v>1.8642772288298373E-2</c:v>
                </c:pt>
                <c:pt idx="560">
                  <c:v>2.1719304704112669E-2</c:v>
                </c:pt>
                <c:pt idx="561">
                  <c:v>2.4664077140359182E-2</c:v>
                </c:pt>
                <c:pt idx="562">
                  <c:v>1.2911216207459428E-2</c:v>
                </c:pt>
                <c:pt idx="563">
                  <c:v>1.3454433990936588E-2</c:v>
                </c:pt>
                <c:pt idx="564">
                  <c:v>1.4041632902325048E-2</c:v>
                </c:pt>
                <c:pt idx="565">
                  <c:v>1.3140303672677182E-2</c:v>
                </c:pt>
                <c:pt idx="566">
                  <c:v>1.1880147890592264E-2</c:v>
                </c:pt>
                <c:pt idx="567">
                  <c:v>2.1822885902556956E-2</c:v>
                </c:pt>
                <c:pt idx="568">
                  <c:v>1.9214994212676553E-2</c:v>
                </c:pt>
                <c:pt idx="569">
                  <c:v>1.2267527675790653E-2</c:v>
                </c:pt>
                <c:pt idx="570">
                  <c:v>7.7805711915809907E-3</c:v>
                </c:pt>
                <c:pt idx="571">
                  <c:v>1.3099207025142813E-2</c:v>
                </c:pt>
                <c:pt idx="572">
                  <c:v>1.7446100044200625E-2</c:v>
                </c:pt>
                <c:pt idx="573">
                  <c:v>2.3334505114605636E-2</c:v>
                </c:pt>
                <c:pt idx="574">
                  <c:v>1.8232705390167529E-2</c:v>
                </c:pt>
                <c:pt idx="575">
                  <c:v>1.9174556999539894E-2</c:v>
                </c:pt>
                <c:pt idx="576">
                  <c:v>1.8987594628484386E-2</c:v>
                </c:pt>
                <c:pt idx="577">
                  <c:v>1.6603813005836073E-2</c:v>
                </c:pt>
                <c:pt idx="578">
                  <c:v>2.4186165061271754E-2</c:v>
                </c:pt>
                <c:pt idx="579">
                  <c:v>2.2960335833606463E-2</c:v>
                </c:pt>
                <c:pt idx="580">
                  <c:v>2.7219347390802229E-2</c:v>
                </c:pt>
                <c:pt idx="581">
                  <c:v>2.4626910886893054E-2</c:v>
                </c:pt>
                <c:pt idx="582">
                  <c:v>2.4384687158357132E-2</c:v>
                </c:pt>
                <c:pt idx="583">
                  <c:v>1.8075445901164919E-2</c:v>
                </c:pt>
                <c:pt idx="584">
                  <c:v>2.3177332972643083E-2</c:v>
                </c:pt>
                <c:pt idx="585">
                  <c:v>2.0135211175887287E-2</c:v>
                </c:pt>
                <c:pt idx="586">
                  <c:v>2.5103303214232649E-2</c:v>
                </c:pt>
                <c:pt idx="587">
                  <c:v>2.1052270715339841E-2</c:v>
                </c:pt>
                <c:pt idx="588">
                  <c:v>1.9533976388799227E-2</c:v>
                </c:pt>
                <c:pt idx="589">
                  <c:v>3.0779462561988099E-2</c:v>
                </c:pt>
                <c:pt idx="590">
                  <c:v>2.0851667693132913E-2</c:v>
                </c:pt>
                <c:pt idx="591">
                  <c:v>2.7807937231414941E-2</c:v>
                </c:pt>
                <c:pt idx="592">
                  <c:v>2.9142142753293038E-2</c:v>
                </c:pt>
                <c:pt idx="593">
                  <c:v>2.7991661384751725E-2</c:v>
                </c:pt>
                <c:pt idx="594">
                  <c:v>1.986382391070431E-2</c:v>
                </c:pt>
                <c:pt idx="595">
                  <c:v>1.8884493809453264E-2</c:v>
                </c:pt>
                <c:pt idx="596">
                  <c:v>2.633136841358396E-2</c:v>
                </c:pt>
                <c:pt idx="597">
                  <c:v>2.0908951033187916E-2</c:v>
                </c:pt>
                <c:pt idx="598">
                  <c:v>3.2102025383423563E-2</c:v>
                </c:pt>
                <c:pt idx="599">
                  <c:v>2.7260182020662146E-2</c:v>
                </c:pt>
                <c:pt idx="600">
                  <c:v>2.4305828138133177E-2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CC0-4C80-ADB3-243E6C4802AA}"/>
            </c:ext>
          </c:extLst>
        </c:ser>
        <c:ser>
          <c:idx val="8"/>
          <c:order val="8"/>
          <c:tx>
            <c:strRef>
              <c:f>'OR2-22_Air_Measurements'!$AR$1</c:f>
              <c:strCache>
                <c:ptCount val="1"/>
                <c:pt idx="0">
                  <c:v>OR1-22_6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'OR2-22_Air_Measurements'!$AR$3:$AR$603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'OR2-22_Air_Measurements'!$AS$3:$AS$603</c:f>
              <c:numCache>
                <c:formatCode>General</c:formatCode>
                <c:ptCount val="601"/>
                <c:pt idx="0">
                  <c:v>100</c:v>
                </c:pt>
                <c:pt idx="1">
                  <c:v>100.07814141709272</c:v>
                </c:pt>
                <c:pt idx="2">
                  <c:v>100.26164608197955</c:v>
                </c:pt>
                <c:pt idx="3">
                  <c:v>100.12875495386898</c:v>
                </c:pt>
                <c:pt idx="4">
                  <c:v>100.21349851287006</c:v>
                </c:pt>
                <c:pt idx="5">
                  <c:v>100.12776682004316</c:v>
                </c:pt>
                <c:pt idx="6">
                  <c:v>100.29912527407288</c:v>
                </c:pt>
                <c:pt idx="7">
                  <c:v>100.25232437140883</c:v>
                </c:pt>
                <c:pt idx="8">
                  <c:v>100.14428529269981</c:v>
                </c:pt>
                <c:pt idx="9">
                  <c:v>100.25033935850009</c:v>
                </c:pt>
                <c:pt idx="10">
                  <c:v>100.36651088450132</c:v>
                </c:pt>
                <c:pt idx="11">
                  <c:v>100.22800574830819</c:v>
                </c:pt>
                <c:pt idx="12">
                  <c:v>100.18757963379007</c:v>
                </c:pt>
                <c:pt idx="13">
                  <c:v>100.3845771530561</c:v>
                </c:pt>
                <c:pt idx="14">
                  <c:v>100.34429095119064</c:v>
                </c:pt>
                <c:pt idx="15">
                  <c:v>100.18616301674912</c:v>
                </c:pt>
                <c:pt idx="16">
                  <c:v>100.19760089616243</c:v>
                </c:pt>
                <c:pt idx="17">
                  <c:v>100.16642653015785</c:v>
                </c:pt>
                <c:pt idx="18">
                  <c:v>100.33186492648989</c:v>
                </c:pt>
                <c:pt idx="19">
                  <c:v>100.13500731987652</c:v>
                </c:pt>
                <c:pt idx="20">
                  <c:v>100.08197154171923</c:v>
                </c:pt>
                <c:pt idx="21">
                  <c:v>99.984216071635274</c:v>
                </c:pt>
                <c:pt idx="22">
                  <c:v>100.15220787674387</c:v>
                </c:pt>
                <c:pt idx="23">
                  <c:v>100.00515930055768</c:v>
                </c:pt>
                <c:pt idx="24">
                  <c:v>100.02001631189661</c:v>
                </c:pt>
                <c:pt idx="25">
                  <c:v>99.943597572921618</c:v>
                </c:pt>
                <c:pt idx="26">
                  <c:v>99.698583651941618</c:v>
                </c:pt>
                <c:pt idx="27">
                  <c:v>99.823762082179655</c:v>
                </c:pt>
                <c:pt idx="28">
                  <c:v>99.724922280441291</c:v>
                </c:pt>
                <c:pt idx="29">
                  <c:v>99.706112722337437</c:v>
                </c:pt>
                <c:pt idx="30">
                  <c:v>99.528064673827913</c:v>
                </c:pt>
                <c:pt idx="31">
                  <c:v>99.429312324661012</c:v>
                </c:pt>
                <c:pt idx="32">
                  <c:v>99.287615421766347</c:v>
                </c:pt>
                <c:pt idx="33">
                  <c:v>99.1542695746692</c:v>
                </c:pt>
                <c:pt idx="34">
                  <c:v>98.928843482370681</c:v>
                </c:pt>
                <c:pt idx="35">
                  <c:v>98.770409486852401</c:v>
                </c:pt>
                <c:pt idx="36">
                  <c:v>98.704536691293484</c:v>
                </c:pt>
                <c:pt idx="37">
                  <c:v>98.745802281727592</c:v>
                </c:pt>
                <c:pt idx="38">
                  <c:v>98.470374786268053</c:v>
                </c:pt>
                <c:pt idx="39">
                  <c:v>98.385972257910623</c:v>
                </c:pt>
                <c:pt idx="40">
                  <c:v>98.249723214674432</c:v>
                </c:pt>
                <c:pt idx="41">
                  <c:v>98.285427268568853</c:v>
                </c:pt>
                <c:pt idx="42">
                  <c:v>98.380419455166418</c:v>
                </c:pt>
                <c:pt idx="43">
                  <c:v>98.429476462249056</c:v>
                </c:pt>
                <c:pt idx="44">
                  <c:v>98.384835466175019</c:v>
                </c:pt>
                <c:pt idx="45">
                  <c:v>98.591207156092949</c:v>
                </c:pt>
                <c:pt idx="46">
                  <c:v>98.67801443531711</c:v>
                </c:pt>
                <c:pt idx="47">
                  <c:v>98.860985673903031</c:v>
                </c:pt>
                <c:pt idx="48">
                  <c:v>98.983313368083202</c:v>
                </c:pt>
                <c:pt idx="49">
                  <c:v>99.041219864773993</c:v>
                </c:pt>
                <c:pt idx="50">
                  <c:v>99.154059711421027</c:v>
                </c:pt>
                <c:pt idx="51">
                  <c:v>99.208179809771053</c:v>
                </c:pt>
                <c:pt idx="52">
                  <c:v>99.183703772041767</c:v>
                </c:pt>
                <c:pt idx="53">
                  <c:v>99.197773779007619</c:v>
                </c:pt>
                <c:pt idx="54">
                  <c:v>99.456306790138271</c:v>
                </c:pt>
                <c:pt idx="55">
                  <c:v>99.544093457931069</c:v>
                </c:pt>
                <c:pt idx="56">
                  <c:v>99.483467404039601</c:v>
                </c:pt>
                <c:pt idx="57">
                  <c:v>99.636392323099415</c:v>
                </c:pt>
                <c:pt idx="58">
                  <c:v>99.700507459512025</c:v>
                </c:pt>
                <c:pt idx="59">
                  <c:v>99.678418693596868</c:v>
                </c:pt>
                <c:pt idx="60">
                  <c:v>99.680797220153849</c:v>
                </c:pt>
                <c:pt idx="61">
                  <c:v>99.809525926789703</c:v>
                </c:pt>
                <c:pt idx="62">
                  <c:v>99.761116034350863</c:v>
                </c:pt>
                <c:pt idx="63">
                  <c:v>99.812534054552842</c:v>
                </c:pt>
                <c:pt idx="64">
                  <c:v>99.832567856963749</c:v>
                </c:pt>
                <c:pt idx="65">
                  <c:v>99.848841485343655</c:v>
                </c:pt>
                <c:pt idx="66">
                  <c:v>99.79508865340874</c:v>
                </c:pt>
                <c:pt idx="67">
                  <c:v>99.811029996402112</c:v>
                </c:pt>
                <c:pt idx="68">
                  <c:v>99.806246718978386</c:v>
                </c:pt>
                <c:pt idx="69">
                  <c:v>99.767595754120862</c:v>
                </c:pt>
                <c:pt idx="70">
                  <c:v>99.707275749844499</c:v>
                </c:pt>
                <c:pt idx="71">
                  <c:v>99.683228206792037</c:v>
                </c:pt>
                <c:pt idx="72">
                  <c:v>99.510750440079349</c:v>
                </c:pt>
                <c:pt idx="73">
                  <c:v>99.39556705936559</c:v>
                </c:pt>
                <c:pt idx="74">
                  <c:v>99.250214925525654</c:v>
                </c:pt>
                <c:pt idx="75">
                  <c:v>98.954972236160501</c:v>
                </c:pt>
                <c:pt idx="76">
                  <c:v>98.607043556000576</c:v>
                </c:pt>
                <c:pt idx="77">
                  <c:v>98.112940756599002</c:v>
                </c:pt>
                <c:pt idx="78">
                  <c:v>97.54666908080695</c:v>
                </c:pt>
                <c:pt idx="79">
                  <c:v>96.770440446208852</c:v>
                </c:pt>
                <c:pt idx="80">
                  <c:v>96.05988347771698</c:v>
                </c:pt>
                <c:pt idx="81">
                  <c:v>95.31580859769214</c:v>
                </c:pt>
                <c:pt idx="82">
                  <c:v>94.738090285767953</c:v>
                </c:pt>
                <c:pt idx="83">
                  <c:v>94.298186292030735</c:v>
                </c:pt>
                <c:pt idx="84">
                  <c:v>94.062100567973204</c:v>
                </c:pt>
                <c:pt idx="85">
                  <c:v>94.119963349839949</c:v>
                </c:pt>
                <c:pt idx="86">
                  <c:v>94.403698186272962</c:v>
                </c:pt>
                <c:pt idx="87">
                  <c:v>94.836676486510768</c:v>
                </c:pt>
                <c:pt idx="88">
                  <c:v>95.297042765874025</c:v>
                </c:pt>
                <c:pt idx="89">
                  <c:v>95.839642910285889</c:v>
                </c:pt>
                <c:pt idx="90">
                  <c:v>96.36260276593508</c:v>
                </c:pt>
                <c:pt idx="91">
                  <c:v>96.773658448681829</c:v>
                </c:pt>
                <c:pt idx="92">
                  <c:v>97.212609278160159</c:v>
                </c:pt>
                <c:pt idx="93">
                  <c:v>97.547814617799702</c:v>
                </c:pt>
                <c:pt idx="94">
                  <c:v>97.895445982140018</c:v>
                </c:pt>
                <c:pt idx="95">
                  <c:v>98.233064829365134</c:v>
                </c:pt>
                <c:pt idx="96">
                  <c:v>98.4015638135415</c:v>
                </c:pt>
                <c:pt idx="97">
                  <c:v>98.60419283140439</c:v>
                </c:pt>
                <c:pt idx="98">
                  <c:v>98.829872513236793</c:v>
                </c:pt>
                <c:pt idx="99">
                  <c:v>98.934282596772007</c:v>
                </c:pt>
                <c:pt idx="100">
                  <c:v>99.06429676451495</c:v>
                </c:pt>
                <c:pt idx="101">
                  <c:v>99.144554373373609</c:v>
                </c:pt>
                <c:pt idx="102">
                  <c:v>99.217387831998863</c:v>
                </c:pt>
                <c:pt idx="103">
                  <c:v>99.306416234613039</c:v>
                </c:pt>
                <c:pt idx="104">
                  <c:v>99.316831010633621</c:v>
                </c:pt>
                <c:pt idx="105">
                  <c:v>99.376241565475155</c:v>
                </c:pt>
                <c:pt idx="106">
                  <c:v>99.363395802816385</c:v>
                </c:pt>
                <c:pt idx="107">
                  <c:v>99.470027009741599</c:v>
                </c:pt>
                <c:pt idx="108">
                  <c:v>99.39920478833487</c:v>
                </c:pt>
                <c:pt idx="109">
                  <c:v>99.485784713796562</c:v>
                </c:pt>
                <c:pt idx="110">
                  <c:v>99.574358397424163</c:v>
                </c:pt>
                <c:pt idx="111">
                  <c:v>99.504734184553058</c:v>
                </c:pt>
                <c:pt idx="112">
                  <c:v>99.545746185453282</c:v>
                </c:pt>
                <c:pt idx="113">
                  <c:v>99.546052246530053</c:v>
                </c:pt>
                <c:pt idx="114">
                  <c:v>99.547022889841557</c:v>
                </c:pt>
                <c:pt idx="115">
                  <c:v>99.563130369797349</c:v>
                </c:pt>
                <c:pt idx="116">
                  <c:v>99.472580418518163</c:v>
                </c:pt>
                <c:pt idx="117">
                  <c:v>99.606101159296557</c:v>
                </c:pt>
                <c:pt idx="118">
                  <c:v>99.605235447609118</c:v>
                </c:pt>
                <c:pt idx="119">
                  <c:v>99.582954297498432</c:v>
                </c:pt>
                <c:pt idx="120">
                  <c:v>99.576605745123942</c:v>
                </c:pt>
                <c:pt idx="121">
                  <c:v>99.571979870867196</c:v>
                </c:pt>
                <c:pt idx="122">
                  <c:v>99.555758702568497</c:v>
                </c:pt>
                <c:pt idx="123">
                  <c:v>99.568525769374617</c:v>
                </c:pt>
                <c:pt idx="124">
                  <c:v>99.504926557286936</c:v>
                </c:pt>
                <c:pt idx="125">
                  <c:v>99.46846173479085</c:v>
                </c:pt>
                <c:pt idx="126">
                  <c:v>99.436360440298813</c:v>
                </c:pt>
                <c:pt idx="127">
                  <c:v>99.48529501378141</c:v>
                </c:pt>
                <c:pt idx="128">
                  <c:v>99.382852464102342</c:v>
                </c:pt>
                <c:pt idx="129">
                  <c:v>99.434760184319472</c:v>
                </c:pt>
                <c:pt idx="130">
                  <c:v>99.406025550210217</c:v>
                </c:pt>
                <c:pt idx="131">
                  <c:v>99.448480403922815</c:v>
                </c:pt>
                <c:pt idx="132">
                  <c:v>99.459463575811199</c:v>
                </c:pt>
                <c:pt idx="133">
                  <c:v>99.449468537748615</c:v>
                </c:pt>
                <c:pt idx="134">
                  <c:v>99.282910851656936</c:v>
                </c:pt>
                <c:pt idx="135">
                  <c:v>99.352867349914561</c:v>
                </c:pt>
                <c:pt idx="136">
                  <c:v>99.295039560538072</c:v>
                </c:pt>
                <c:pt idx="137">
                  <c:v>99.269977636426702</c:v>
                </c:pt>
                <c:pt idx="138">
                  <c:v>99.27666723090654</c:v>
                </c:pt>
                <c:pt idx="139">
                  <c:v>99.235576522692</c:v>
                </c:pt>
                <c:pt idx="140">
                  <c:v>99.176760599489725</c:v>
                </c:pt>
                <c:pt idx="141">
                  <c:v>99.152468200698834</c:v>
                </c:pt>
                <c:pt idx="142">
                  <c:v>99.116624234151757</c:v>
                </c:pt>
                <c:pt idx="143">
                  <c:v>99.158344543572454</c:v>
                </c:pt>
                <c:pt idx="144">
                  <c:v>99.067733375493233</c:v>
                </c:pt>
                <c:pt idx="145">
                  <c:v>98.965159658418628</c:v>
                </c:pt>
                <c:pt idx="146">
                  <c:v>98.954779863426637</c:v>
                </c:pt>
                <c:pt idx="147">
                  <c:v>98.991297157465596</c:v>
                </c:pt>
                <c:pt idx="148">
                  <c:v>98.921375628774882</c:v>
                </c:pt>
                <c:pt idx="149">
                  <c:v>98.885662829623314</c:v>
                </c:pt>
                <c:pt idx="150">
                  <c:v>98.880547266813068</c:v>
                </c:pt>
                <c:pt idx="151">
                  <c:v>98.849198007127228</c:v>
                </c:pt>
                <c:pt idx="152">
                  <c:v>98.75285915408422</c:v>
                </c:pt>
                <c:pt idx="153">
                  <c:v>98.779040367955247</c:v>
                </c:pt>
                <c:pt idx="154">
                  <c:v>98.719734744737792</c:v>
                </c:pt>
                <c:pt idx="155">
                  <c:v>98.737223872167633</c:v>
                </c:pt>
                <c:pt idx="156">
                  <c:v>98.68360220762824</c:v>
                </c:pt>
                <c:pt idx="157">
                  <c:v>98.701021384462578</c:v>
                </c:pt>
                <c:pt idx="158">
                  <c:v>98.688271808170725</c:v>
                </c:pt>
                <c:pt idx="159">
                  <c:v>98.681005072565952</c:v>
                </c:pt>
                <c:pt idx="160">
                  <c:v>98.715187566333668</c:v>
                </c:pt>
                <c:pt idx="161">
                  <c:v>98.728365625840638</c:v>
                </c:pt>
                <c:pt idx="162">
                  <c:v>98.638489013514999</c:v>
                </c:pt>
                <c:pt idx="163">
                  <c:v>98.655602117810901</c:v>
                </c:pt>
                <c:pt idx="164">
                  <c:v>98.684712763592415</c:v>
                </c:pt>
                <c:pt idx="165">
                  <c:v>98.654255451365444</c:v>
                </c:pt>
                <c:pt idx="166">
                  <c:v>98.595491988244362</c:v>
                </c:pt>
                <c:pt idx="167">
                  <c:v>98.61640023613819</c:v>
                </c:pt>
                <c:pt idx="168">
                  <c:v>98.587324571385253</c:v>
                </c:pt>
                <c:pt idx="169">
                  <c:v>98.595422037648873</c:v>
                </c:pt>
                <c:pt idx="170">
                  <c:v>98.567544369969895</c:v>
                </c:pt>
                <c:pt idx="171">
                  <c:v>98.504959527479471</c:v>
                </c:pt>
                <c:pt idx="172">
                  <c:v>98.484488508057936</c:v>
                </c:pt>
                <c:pt idx="173">
                  <c:v>98.487417939968438</c:v>
                </c:pt>
                <c:pt idx="174">
                  <c:v>98.380891664667288</c:v>
                </c:pt>
                <c:pt idx="175">
                  <c:v>98.406207178312556</c:v>
                </c:pt>
                <c:pt idx="176">
                  <c:v>98.376064672419503</c:v>
                </c:pt>
                <c:pt idx="177">
                  <c:v>98.347924658487827</c:v>
                </c:pt>
                <c:pt idx="178">
                  <c:v>98.389295192007694</c:v>
                </c:pt>
                <c:pt idx="179">
                  <c:v>98.255232291132913</c:v>
                </c:pt>
                <c:pt idx="180">
                  <c:v>98.244082970820429</c:v>
                </c:pt>
                <c:pt idx="181">
                  <c:v>98.194142772997736</c:v>
                </c:pt>
                <c:pt idx="182">
                  <c:v>98.224040434614039</c:v>
                </c:pt>
                <c:pt idx="183">
                  <c:v>98.16072105929338</c:v>
                </c:pt>
                <c:pt idx="184">
                  <c:v>97.990158354893921</c:v>
                </c:pt>
                <c:pt idx="185">
                  <c:v>97.908361706855942</c:v>
                </c:pt>
                <c:pt idx="186">
                  <c:v>97.798827303791683</c:v>
                </c:pt>
                <c:pt idx="187">
                  <c:v>97.635968563469291</c:v>
                </c:pt>
                <c:pt idx="188">
                  <c:v>97.473835622181696</c:v>
                </c:pt>
                <c:pt idx="189">
                  <c:v>97.377120746004749</c:v>
                </c:pt>
                <c:pt idx="190">
                  <c:v>97.227072787312551</c:v>
                </c:pt>
                <c:pt idx="191">
                  <c:v>97.171177539301951</c:v>
                </c:pt>
                <c:pt idx="192">
                  <c:v>97.172978924733968</c:v>
                </c:pt>
                <c:pt idx="193">
                  <c:v>97.198784126932736</c:v>
                </c:pt>
                <c:pt idx="194">
                  <c:v>97.23192601533178</c:v>
                </c:pt>
                <c:pt idx="195">
                  <c:v>97.333730230009223</c:v>
                </c:pt>
                <c:pt idx="196">
                  <c:v>97.364546063394172</c:v>
                </c:pt>
                <c:pt idx="197">
                  <c:v>97.395256976616679</c:v>
                </c:pt>
                <c:pt idx="198">
                  <c:v>97.445083497558159</c:v>
                </c:pt>
                <c:pt idx="199">
                  <c:v>97.498539002211757</c:v>
                </c:pt>
                <c:pt idx="200">
                  <c:v>97.489584569517845</c:v>
                </c:pt>
                <c:pt idx="201">
                  <c:v>97.547893325114018</c:v>
                </c:pt>
                <c:pt idx="202">
                  <c:v>97.543319910938465</c:v>
                </c:pt>
                <c:pt idx="203">
                  <c:v>97.54601324382935</c:v>
                </c:pt>
                <c:pt idx="204">
                  <c:v>97.585215114040395</c:v>
                </c:pt>
                <c:pt idx="205">
                  <c:v>97.580186992339918</c:v>
                </c:pt>
                <c:pt idx="206">
                  <c:v>97.556113213516028</c:v>
                </c:pt>
                <c:pt idx="207">
                  <c:v>97.584996505535088</c:v>
                </c:pt>
                <c:pt idx="208">
                  <c:v>97.540827718961921</c:v>
                </c:pt>
                <c:pt idx="209">
                  <c:v>97.531401076767139</c:v>
                </c:pt>
                <c:pt idx="210">
                  <c:v>97.53762720700324</c:v>
                </c:pt>
                <c:pt idx="211">
                  <c:v>97.504800113476449</c:v>
                </c:pt>
                <c:pt idx="212">
                  <c:v>97.508971268746635</c:v>
                </c:pt>
                <c:pt idx="213">
                  <c:v>97.478129199590256</c:v>
                </c:pt>
                <c:pt idx="214">
                  <c:v>97.417817940571041</c:v>
                </c:pt>
                <c:pt idx="215">
                  <c:v>97.447619415820427</c:v>
                </c:pt>
                <c:pt idx="216">
                  <c:v>97.380959615888401</c:v>
                </c:pt>
                <c:pt idx="217">
                  <c:v>97.370509858839227</c:v>
                </c:pt>
                <c:pt idx="218">
                  <c:v>97.358765906887484</c:v>
                </c:pt>
                <c:pt idx="219">
                  <c:v>97.356422361359094</c:v>
                </c:pt>
                <c:pt idx="220">
                  <c:v>97.320700828412058</c:v>
                </c:pt>
                <c:pt idx="221">
                  <c:v>97.289867493051162</c:v>
                </c:pt>
                <c:pt idx="222">
                  <c:v>97.261071653603551</c:v>
                </c:pt>
                <c:pt idx="223">
                  <c:v>97.290147318356489</c:v>
                </c:pt>
                <c:pt idx="224">
                  <c:v>97.214279496196667</c:v>
                </c:pt>
                <c:pt idx="225">
                  <c:v>97.184495511461577</c:v>
                </c:pt>
                <c:pt idx="226">
                  <c:v>97.18236184064304</c:v>
                </c:pt>
                <c:pt idx="227">
                  <c:v>97.168012008371846</c:v>
                </c:pt>
                <c:pt idx="228">
                  <c:v>97.138088110984114</c:v>
                </c:pt>
                <c:pt idx="229">
                  <c:v>97.096175417367888</c:v>
                </c:pt>
                <c:pt idx="230">
                  <c:v>97.106362839626016</c:v>
                </c:pt>
                <c:pt idx="231">
                  <c:v>97.0388373165449</c:v>
                </c:pt>
                <c:pt idx="232">
                  <c:v>97.031841672449971</c:v>
                </c:pt>
                <c:pt idx="233">
                  <c:v>96.989133229203489</c:v>
                </c:pt>
                <c:pt idx="234">
                  <c:v>96.992569840181758</c:v>
                </c:pt>
                <c:pt idx="235">
                  <c:v>96.975736549729532</c:v>
                </c:pt>
                <c:pt idx="236">
                  <c:v>96.923758867455206</c:v>
                </c:pt>
                <c:pt idx="237">
                  <c:v>96.921161732392932</c:v>
                </c:pt>
                <c:pt idx="238">
                  <c:v>96.90764264224228</c:v>
                </c:pt>
                <c:pt idx="239">
                  <c:v>96.875917359422502</c:v>
                </c:pt>
                <c:pt idx="240">
                  <c:v>96.836085876543635</c:v>
                </c:pt>
                <c:pt idx="241">
                  <c:v>96.808391847803051</c:v>
                </c:pt>
                <c:pt idx="242">
                  <c:v>96.786373032483397</c:v>
                </c:pt>
                <c:pt idx="243">
                  <c:v>96.794251890241711</c:v>
                </c:pt>
                <c:pt idx="244">
                  <c:v>96.714195410835742</c:v>
                </c:pt>
                <c:pt idx="245">
                  <c:v>96.71391558553043</c:v>
                </c:pt>
                <c:pt idx="246">
                  <c:v>96.72064016103883</c:v>
                </c:pt>
                <c:pt idx="247">
                  <c:v>96.653298276896109</c:v>
                </c:pt>
                <c:pt idx="248">
                  <c:v>96.680266506601924</c:v>
                </c:pt>
                <c:pt idx="249">
                  <c:v>96.63567798207076</c:v>
                </c:pt>
                <c:pt idx="250">
                  <c:v>96.569639038087757</c:v>
                </c:pt>
                <c:pt idx="251">
                  <c:v>96.556032495365642</c:v>
                </c:pt>
                <c:pt idx="252">
                  <c:v>96.522173553188978</c:v>
                </c:pt>
                <c:pt idx="253">
                  <c:v>96.534713254770978</c:v>
                </c:pt>
                <c:pt idx="254">
                  <c:v>96.499892403078292</c:v>
                </c:pt>
                <c:pt idx="255">
                  <c:v>96.477270222323909</c:v>
                </c:pt>
                <c:pt idx="256">
                  <c:v>96.418874025617953</c:v>
                </c:pt>
                <c:pt idx="257">
                  <c:v>96.422765355582811</c:v>
                </c:pt>
                <c:pt idx="258">
                  <c:v>96.358081823302399</c:v>
                </c:pt>
                <c:pt idx="259">
                  <c:v>96.379226181677481</c:v>
                </c:pt>
                <c:pt idx="260">
                  <c:v>96.323339667462349</c:v>
                </c:pt>
                <c:pt idx="261">
                  <c:v>96.285930437426174</c:v>
                </c:pt>
                <c:pt idx="262">
                  <c:v>96.231215695975237</c:v>
                </c:pt>
                <c:pt idx="263">
                  <c:v>96.205847722248777</c:v>
                </c:pt>
                <c:pt idx="264">
                  <c:v>96.143122967105668</c:v>
                </c:pt>
                <c:pt idx="265">
                  <c:v>96.050754151341835</c:v>
                </c:pt>
                <c:pt idx="266">
                  <c:v>96.018486708425684</c:v>
                </c:pt>
                <c:pt idx="267">
                  <c:v>95.994115613782157</c:v>
                </c:pt>
                <c:pt idx="268">
                  <c:v>95.962451547762427</c:v>
                </c:pt>
                <c:pt idx="269">
                  <c:v>95.939908062860681</c:v>
                </c:pt>
                <c:pt idx="270">
                  <c:v>95.912380182544211</c:v>
                </c:pt>
                <c:pt idx="271">
                  <c:v>95.922436425945151</c:v>
                </c:pt>
                <c:pt idx="272">
                  <c:v>95.919244659243617</c:v>
                </c:pt>
                <c:pt idx="273">
                  <c:v>95.886373850892767</c:v>
                </c:pt>
                <c:pt idx="274">
                  <c:v>95.864320066006186</c:v>
                </c:pt>
                <c:pt idx="275">
                  <c:v>95.871184542705592</c:v>
                </c:pt>
                <c:pt idx="276">
                  <c:v>95.819906423694619</c:v>
                </c:pt>
                <c:pt idx="277">
                  <c:v>95.794337320515453</c:v>
                </c:pt>
                <c:pt idx="278">
                  <c:v>95.77003618792908</c:v>
                </c:pt>
                <c:pt idx="279">
                  <c:v>95.716685603437895</c:v>
                </c:pt>
                <c:pt idx="280">
                  <c:v>95.681453759044359</c:v>
                </c:pt>
                <c:pt idx="281">
                  <c:v>95.630779016929765</c:v>
                </c:pt>
                <c:pt idx="282">
                  <c:v>95.629187506207558</c:v>
                </c:pt>
                <c:pt idx="283">
                  <c:v>95.604352947320308</c:v>
                </c:pt>
                <c:pt idx="284">
                  <c:v>95.560551427162281</c:v>
                </c:pt>
                <c:pt idx="285">
                  <c:v>95.515630605782917</c:v>
                </c:pt>
                <c:pt idx="286">
                  <c:v>95.437261834927725</c:v>
                </c:pt>
                <c:pt idx="287">
                  <c:v>95.465751613298565</c:v>
                </c:pt>
                <c:pt idx="288">
                  <c:v>95.392900664159043</c:v>
                </c:pt>
                <c:pt idx="289">
                  <c:v>95.342531983121191</c:v>
                </c:pt>
                <c:pt idx="290">
                  <c:v>95.304598060579622</c:v>
                </c:pt>
                <c:pt idx="291">
                  <c:v>95.260403038235012</c:v>
                </c:pt>
                <c:pt idx="292">
                  <c:v>95.218219264570607</c:v>
                </c:pt>
                <c:pt idx="293">
                  <c:v>95.17774942376677</c:v>
                </c:pt>
                <c:pt idx="294">
                  <c:v>95.112200179798918</c:v>
                </c:pt>
                <c:pt idx="295">
                  <c:v>95.08633376080013</c:v>
                </c:pt>
                <c:pt idx="296">
                  <c:v>95.062408639886044</c:v>
                </c:pt>
                <c:pt idx="297">
                  <c:v>95.009259184847522</c:v>
                </c:pt>
                <c:pt idx="298">
                  <c:v>94.967696278593806</c:v>
                </c:pt>
                <c:pt idx="299">
                  <c:v>94.888864043494905</c:v>
                </c:pt>
                <c:pt idx="300">
                  <c:v>94.828237978141772</c:v>
                </c:pt>
                <c:pt idx="301">
                  <c:v>94.790583892367195</c:v>
                </c:pt>
                <c:pt idx="302">
                  <c:v>94.743214593835361</c:v>
                </c:pt>
                <c:pt idx="303">
                  <c:v>94.725961576886817</c:v>
                </c:pt>
                <c:pt idx="304">
                  <c:v>94.658514761120003</c:v>
                </c:pt>
                <c:pt idx="305">
                  <c:v>94.623956244218348</c:v>
                </c:pt>
                <c:pt idx="306">
                  <c:v>94.559736176181644</c:v>
                </c:pt>
                <c:pt idx="307">
                  <c:v>94.467157485707972</c:v>
                </c:pt>
                <c:pt idx="308">
                  <c:v>94.418459011244977</c:v>
                </c:pt>
                <c:pt idx="309">
                  <c:v>94.397454565522565</c:v>
                </c:pt>
                <c:pt idx="310">
                  <c:v>94.323694178409866</c:v>
                </c:pt>
                <c:pt idx="311">
                  <c:v>94.2425621240683</c:v>
                </c:pt>
                <c:pt idx="312">
                  <c:v>94.186649385543404</c:v>
                </c:pt>
                <c:pt idx="313">
                  <c:v>94.159908509600058</c:v>
                </c:pt>
                <c:pt idx="314">
                  <c:v>94.069778296278841</c:v>
                </c:pt>
                <c:pt idx="315">
                  <c:v>93.979770505096027</c:v>
                </c:pt>
                <c:pt idx="316">
                  <c:v>93.954664866160584</c:v>
                </c:pt>
                <c:pt idx="317">
                  <c:v>93.902494799690729</c:v>
                </c:pt>
                <c:pt idx="318">
                  <c:v>93.835091710209653</c:v>
                </c:pt>
                <c:pt idx="319">
                  <c:v>93.73885778879071</c:v>
                </c:pt>
                <c:pt idx="320">
                  <c:v>93.656964954385799</c:v>
                </c:pt>
                <c:pt idx="321">
                  <c:v>93.589937876576997</c:v>
                </c:pt>
                <c:pt idx="322">
                  <c:v>93.514087544931471</c:v>
                </c:pt>
                <c:pt idx="323">
                  <c:v>93.414626875782417</c:v>
                </c:pt>
                <c:pt idx="324">
                  <c:v>93.362203219778664</c:v>
                </c:pt>
                <c:pt idx="325">
                  <c:v>93.277617063944547</c:v>
                </c:pt>
                <c:pt idx="326">
                  <c:v>93.196948462385024</c:v>
                </c:pt>
                <c:pt idx="327">
                  <c:v>93.14127183434141</c:v>
                </c:pt>
                <c:pt idx="328">
                  <c:v>93.032708086050306</c:v>
                </c:pt>
                <c:pt idx="329">
                  <c:v>92.975230072574661</c:v>
                </c:pt>
                <c:pt idx="330">
                  <c:v>92.878217880578077</c:v>
                </c:pt>
                <c:pt idx="331">
                  <c:v>92.822226446200531</c:v>
                </c:pt>
                <c:pt idx="332">
                  <c:v>92.747101902128108</c:v>
                </c:pt>
                <c:pt idx="333">
                  <c:v>92.650902961737742</c:v>
                </c:pt>
                <c:pt idx="334">
                  <c:v>92.582205677354096</c:v>
                </c:pt>
                <c:pt idx="335">
                  <c:v>92.483462073444343</c:v>
                </c:pt>
                <c:pt idx="336">
                  <c:v>92.388636023809198</c:v>
                </c:pt>
                <c:pt idx="337">
                  <c:v>92.273513848433794</c:v>
                </c:pt>
                <c:pt idx="338">
                  <c:v>92.166331736155058</c:v>
                </c:pt>
                <c:pt idx="339">
                  <c:v>92.065603119336529</c:v>
                </c:pt>
                <c:pt idx="340">
                  <c:v>91.974834548090357</c:v>
                </c:pt>
                <c:pt idx="341">
                  <c:v>91.894603186464821</c:v>
                </c:pt>
                <c:pt idx="342">
                  <c:v>91.790770244054556</c:v>
                </c:pt>
                <c:pt idx="343">
                  <c:v>91.647936549424273</c:v>
                </c:pt>
                <c:pt idx="344">
                  <c:v>91.558567116166415</c:v>
                </c:pt>
                <c:pt idx="345">
                  <c:v>91.44194961643575</c:v>
                </c:pt>
                <c:pt idx="346">
                  <c:v>91.308149050352029</c:v>
                </c:pt>
                <c:pt idx="347">
                  <c:v>91.187692692199377</c:v>
                </c:pt>
                <c:pt idx="348">
                  <c:v>91.064394354707701</c:v>
                </c:pt>
                <c:pt idx="349">
                  <c:v>90.94809166131094</c:v>
                </c:pt>
                <c:pt idx="350">
                  <c:v>90.809026874507154</c:v>
                </c:pt>
                <c:pt idx="351">
                  <c:v>90.681950883931833</c:v>
                </c:pt>
                <c:pt idx="352">
                  <c:v>90.554280261717267</c:v>
                </c:pt>
                <c:pt idx="353">
                  <c:v>90.423715188620804</c:v>
                </c:pt>
                <c:pt idx="354">
                  <c:v>90.291698517454819</c:v>
                </c:pt>
                <c:pt idx="355">
                  <c:v>90.166327714482932</c:v>
                </c:pt>
                <c:pt idx="356">
                  <c:v>90.033716411677688</c:v>
                </c:pt>
                <c:pt idx="357">
                  <c:v>89.888049482965528</c:v>
                </c:pt>
                <c:pt idx="358">
                  <c:v>89.710902127172005</c:v>
                </c:pt>
                <c:pt idx="359">
                  <c:v>89.583983528301971</c:v>
                </c:pt>
                <c:pt idx="360">
                  <c:v>89.454590227969717</c:v>
                </c:pt>
                <c:pt idx="361">
                  <c:v>89.301980115243836</c:v>
                </c:pt>
                <c:pt idx="362">
                  <c:v>89.120740300032764</c:v>
                </c:pt>
                <c:pt idx="363">
                  <c:v>88.932347426098147</c:v>
                </c:pt>
                <c:pt idx="364">
                  <c:v>88.741436124415557</c:v>
                </c:pt>
                <c:pt idx="365">
                  <c:v>88.548085090837631</c:v>
                </c:pt>
                <c:pt idx="366">
                  <c:v>88.386336906479443</c:v>
                </c:pt>
                <c:pt idx="367">
                  <c:v>88.166944560221495</c:v>
                </c:pt>
                <c:pt idx="368">
                  <c:v>87.950114367997244</c:v>
                </c:pt>
                <c:pt idx="369">
                  <c:v>87.720753219448127</c:v>
                </c:pt>
                <c:pt idx="370">
                  <c:v>87.513533308357069</c:v>
                </c:pt>
                <c:pt idx="371">
                  <c:v>87.280508195067227</c:v>
                </c:pt>
                <c:pt idx="372">
                  <c:v>87.020252505818874</c:v>
                </c:pt>
                <c:pt idx="373">
                  <c:v>86.753998040096874</c:v>
                </c:pt>
                <c:pt idx="374">
                  <c:v>86.506054698668066</c:v>
                </c:pt>
                <c:pt idx="375">
                  <c:v>86.254464871551136</c:v>
                </c:pt>
                <c:pt idx="376">
                  <c:v>85.994506498122419</c:v>
                </c:pt>
                <c:pt idx="377">
                  <c:v>85.715004022297933</c:v>
                </c:pt>
                <c:pt idx="378">
                  <c:v>85.392452061121602</c:v>
                </c:pt>
                <c:pt idx="379">
                  <c:v>85.100383659405381</c:v>
                </c:pt>
                <c:pt idx="380">
                  <c:v>84.809504509505956</c:v>
                </c:pt>
                <c:pt idx="381">
                  <c:v>84.485081212302106</c:v>
                </c:pt>
                <c:pt idx="382">
                  <c:v>84.147549817648454</c:v>
                </c:pt>
                <c:pt idx="383">
                  <c:v>83.788489307690327</c:v>
                </c:pt>
                <c:pt idx="384">
                  <c:v>83.421287616644506</c:v>
                </c:pt>
                <c:pt idx="385">
                  <c:v>83.023016479756507</c:v>
                </c:pt>
                <c:pt idx="386">
                  <c:v>82.58958346053214</c:v>
                </c:pt>
                <c:pt idx="387">
                  <c:v>82.170342870411972</c:v>
                </c:pt>
                <c:pt idx="388">
                  <c:v>81.722857334736048</c:v>
                </c:pt>
                <c:pt idx="389">
                  <c:v>81.253125641439681</c:v>
                </c:pt>
                <c:pt idx="390">
                  <c:v>80.766499440891067</c:v>
                </c:pt>
                <c:pt idx="391">
                  <c:v>80.222753759486451</c:v>
                </c:pt>
                <c:pt idx="392">
                  <c:v>79.70569648248231</c:v>
                </c:pt>
                <c:pt idx="393">
                  <c:v>79.169663510411908</c:v>
                </c:pt>
                <c:pt idx="394">
                  <c:v>78.58981151620749</c:v>
                </c:pt>
                <c:pt idx="395">
                  <c:v>78.0070038772445</c:v>
                </c:pt>
                <c:pt idx="396">
                  <c:v>77.381837559474164</c:v>
                </c:pt>
                <c:pt idx="397">
                  <c:v>76.704885955086723</c:v>
                </c:pt>
                <c:pt idx="398">
                  <c:v>76.051737038013343</c:v>
                </c:pt>
                <c:pt idx="399">
                  <c:v>75.323061329423808</c:v>
                </c:pt>
                <c:pt idx="400">
                  <c:v>74.540011932950364</c:v>
                </c:pt>
                <c:pt idx="401">
                  <c:v>73.756437855433191</c:v>
                </c:pt>
                <c:pt idx="402">
                  <c:v>72.944094174239837</c:v>
                </c:pt>
                <c:pt idx="403">
                  <c:v>72.095329385374455</c:v>
                </c:pt>
                <c:pt idx="404">
                  <c:v>71.228743172231034</c:v>
                </c:pt>
                <c:pt idx="405">
                  <c:v>70.219244568604694</c:v>
                </c:pt>
                <c:pt idx="406">
                  <c:v>69.375245566648744</c:v>
                </c:pt>
                <c:pt idx="407">
                  <c:v>68.326182181832309</c:v>
                </c:pt>
                <c:pt idx="408">
                  <c:v>67.399678223317906</c:v>
                </c:pt>
                <c:pt idx="409">
                  <c:v>66.5629197211953</c:v>
                </c:pt>
                <c:pt idx="410">
                  <c:v>65.414006543402664</c:v>
                </c:pt>
                <c:pt idx="411">
                  <c:v>64.276338872289458</c:v>
                </c:pt>
                <c:pt idx="412">
                  <c:v>63.147297715381377</c:v>
                </c:pt>
                <c:pt idx="413">
                  <c:v>62.156171429924903</c:v>
                </c:pt>
                <c:pt idx="414">
                  <c:v>60.966228760717769</c:v>
                </c:pt>
                <c:pt idx="415">
                  <c:v>59.701974799044415</c:v>
                </c:pt>
                <c:pt idx="416">
                  <c:v>58.282255610227914</c:v>
                </c:pt>
                <c:pt idx="417">
                  <c:v>56.97253866707883</c:v>
                </c:pt>
                <c:pt idx="418">
                  <c:v>55.595659100366007</c:v>
                </c:pt>
                <c:pt idx="419">
                  <c:v>54.165896780303449</c:v>
                </c:pt>
                <c:pt idx="420">
                  <c:v>52.548165714085357</c:v>
                </c:pt>
                <c:pt idx="421">
                  <c:v>50.801850209320129</c:v>
                </c:pt>
                <c:pt idx="422">
                  <c:v>49.21604554391282</c:v>
                </c:pt>
                <c:pt idx="423">
                  <c:v>47.949666645216375</c:v>
                </c:pt>
                <c:pt idx="424">
                  <c:v>46.43345121165158</c:v>
                </c:pt>
                <c:pt idx="425">
                  <c:v>44.842076252985756</c:v>
                </c:pt>
                <c:pt idx="426">
                  <c:v>43.339073848494841</c:v>
                </c:pt>
                <c:pt idx="427">
                  <c:v>41.912101047690101</c:v>
                </c:pt>
                <c:pt idx="428">
                  <c:v>40.663521715859673</c:v>
                </c:pt>
                <c:pt idx="429">
                  <c:v>39.532198230223209</c:v>
                </c:pt>
                <c:pt idx="430">
                  <c:v>38.211576811038377</c:v>
                </c:pt>
                <c:pt idx="431">
                  <c:v>36.851565504344698</c:v>
                </c:pt>
                <c:pt idx="432">
                  <c:v>35.574717180366761</c:v>
                </c:pt>
                <c:pt idx="433">
                  <c:v>34.611680626478808</c:v>
                </c:pt>
                <c:pt idx="434">
                  <c:v>33.499365627757491</c:v>
                </c:pt>
                <c:pt idx="435">
                  <c:v>32.309665625109062</c:v>
                </c:pt>
                <c:pt idx="436">
                  <c:v>31.109723539479923</c:v>
                </c:pt>
                <c:pt idx="437">
                  <c:v>29.873600835019435</c:v>
                </c:pt>
                <c:pt idx="438">
                  <c:v>28.953613766483322</c:v>
                </c:pt>
                <c:pt idx="439">
                  <c:v>28.063194251895013</c:v>
                </c:pt>
                <c:pt idx="440">
                  <c:v>26.874357771754312</c:v>
                </c:pt>
                <c:pt idx="441">
                  <c:v>25.537392762132409</c:v>
                </c:pt>
                <c:pt idx="442">
                  <c:v>24.409678591975769</c:v>
                </c:pt>
                <c:pt idx="443">
                  <c:v>23.498667813545591</c:v>
                </c:pt>
                <c:pt idx="444">
                  <c:v>22.479572040940958</c:v>
                </c:pt>
                <c:pt idx="445">
                  <c:v>21.401666912673161</c:v>
                </c:pt>
                <c:pt idx="446">
                  <c:v>20.139581591385276</c:v>
                </c:pt>
                <c:pt idx="447">
                  <c:v>19.015443944859577</c:v>
                </c:pt>
                <c:pt idx="448">
                  <c:v>17.958700654019477</c:v>
                </c:pt>
                <c:pt idx="449">
                  <c:v>16.743877521921323</c:v>
                </c:pt>
                <c:pt idx="450">
                  <c:v>15.385548445098346</c:v>
                </c:pt>
                <c:pt idx="451">
                  <c:v>13.659467860735047</c:v>
                </c:pt>
                <c:pt idx="452">
                  <c:v>11.685063556372937</c:v>
                </c:pt>
                <c:pt idx="453">
                  <c:v>9.8967085643707069</c:v>
                </c:pt>
                <c:pt idx="454">
                  <c:v>7.972837441281829</c:v>
                </c:pt>
                <c:pt idx="455">
                  <c:v>6.0030825030232036</c:v>
                </c:pt>
                <c:pt idx="456">
                  <c:v>4.1234184255747923</c:v>
                </c:pt>
                <c:pt idx="457">
                  <c:v>2.6933981479344391</c:v>
                </c:pt>
                <c:pt idx="458">
                  <c:v>1.8590411174936881</c:v>
                </c:pt>
                <c:pt idx="459">
                  <c:v>1.2740323007454972</c:v>
                </c:pt>
                <c:pt idx="460">
                  <c:v>0.88798900750656151</c:v>
                </c:pt>
                <c:pt idx="461">
                  <c:v>0.65006030578033913</c:v>
                </c:pt>
                <c:pt idx="462">
                  <c:v>0.55140185545950027</c:v>
                </c:pt>
                <c:pt idx="463">
                  <c:v>0.45473152931877669</c:v>
                </c:pt>
                <c:pt idx="464">
                  <c:v>0.38663095491969679</c:v>
                </c:pt>
                <c:pt idx="465">
                  <c:v>0.31244863940851486</c:v>
                </c:pt>
                <c:pt idx="466">
                  <c:v>0.25204263154550127</c:v>
                </c:pt>
                <c:pt idx="467">
                  <c:v>0.20396013861086326</c:v>
                </c:pt>
                <c:pt idx="468">
                  <c:v>0.15841227083244488</c:v>
                </c:pt>
                <c:pt idx="469">
                  <c:v>0.11458655266249507</c:v>
                </c:pt>
                <c:pt idx="470">
                  <c:v>9.3601428514075019E-2</c:v>
                </c:pt>
                <c:pt idx="471">
                  <c:v>7.4607955486200084E-2</c:v>
                </c:pt>
                <c:pt idx="472">
                  <c:v>5.2264388205840603E-2</c:v>
                </c:pt>
                <c:pt idx="473">
                  <c:v>3.852295190949994E-2</c:v>
                </c:pt>
                <c:pt idx="474">
                  <c:v>5.0957669510491792E-2</c:v>
                </c:pt>
                <c:pt idx="475">
                  <c:v>4.2606615947998833E-2</c:v>
                </c:pt>
                <c:pt idx="476">
                  <c:v>3.5370771731954034E-2</c:v>
                </c:pt>
                <c:pt idx="477">
                  <c:v>2.3429116405226783E-2</c:v>
                </c:pt>
                <c:pt idx="478">
                  <c:v>3.6215710877707391E-2</c:v>
                </c:pt>
                <c:pt idx="479">
                  <c:v>2.615714898645961E-2</c:v>
                </c:pt>
                <c:pt idx="480">
                  <c:v>4.1722155472260943E-2</c:v>
                </c:pt>
                <c:pt idx="481">
                  <c:v>3.555217871567818E-2</c:v>
                </c:pt>
                <c:pt idx="482">
                  <c:v>2.1956415399813474E-2</c:v>
                </c:pt>
                <c:pt idx="483">
                  <c:v>3.9837847282740341E-2</c:v>
                </c:pt>
                <c:pt idx="484">
                  <c:v>3.4021651720371186E-2</c:v>
                </c:pt>
                <c:pt idx="485">
                  <c:v>2.4119430922997009E-2</c:v>
                </c:pt>
                <c:pt idx="486">
                  <c:v>3.2069442935954449E-2</c:v>
                </c:pt>
                <c:pt idx="487">
                  <c:v>2.9941742984691915E-2</c:v>
                </c:pt>
                <c:pt idx="488">
                  <c:v>2.1585467449208692E-2</c:v>
                </c:pt>
                <c:pt idx="489">
                  <c:v>2.3350650175758877E-2</c:v>
                </c:pt>
                <c:pt idx="490">
                  <c:v>2.6561572222632331E-2</c:v>
                </c:pt>
                <c:pt idx="491">
                  <c:v>2.8788931588468441E-2</c:v>
                </c:pt>
                <c:pt idx="492">
                  <c:v>2.443092823728682E-2</c:v>
                </c:pt>
                <c:pt idx="493">
                  <c:v>2.1480404588962807E-2</c:v>
                </c:pt>
                <c:pt idx="494">
                  <c:v>2.5170640139467959E-2</c:v>
                </c:pt>
                <c:pt idx="495">
                  <c:v>2.4975475834702231E-2</c:v>
                </c:pt>
                <c:pt idx="496">
                  <c:v>2.4299892146703563E-2</c:v>
                </c:pt>
                <c:pt idx="497">
                  <c:v>1.8461944069544937E-2</c:v>
                </c:pt>
                <c:pt idx="498">
                  <c:v>2.0295672133068564E-2</c:v>
                </c:pt>
                <c:pt idx="499">
                  <c:v>1.9670753960537045E-2</c:v>
                </c:pt>
                <c:pt idx="500">
                  <c:v>2.0107456938001939E-2</c:v>
                </c:pt>
                <c:pt idx="501">
                  <c:v>1.879527289248038E-2</c:v>
                </c:pt>
                <c:pt idx="502">
                  <c:v>1.9642840108353734E-2</c:v>
                </c:pt>
                <c:pt idx="503">
                  <c:v>1.6545262198853296E-2</c:v>
                </c:pt>
                <c:pt idx="504">
                  <c:v>2.1914957723187349E-2</c:v>
                </c:pt>
                <c:pt idx="505">
                  <c:v>1.8254738909628112E-2</c:v>
                </c:pt>
                <c:pt idx="506">
                  <c:v>1.8009673376730782E-2</c:v>
                </c:pt>
                <c:pt idx="507">
                  <c:v>1.8903373715226424E-2</c:v>
                </c:pt>
                <c:pt idx="508">
                  <c:v>2.0320054861311044E-2</c:v>
                </c:pt>
                <c:pt idx="509">
                  <c:v>1.5840634228164688E-2</c:v>
                </c:pt>
                <c:pt idx="510">
                  <c:v>1.9201361360861483E-2</c:v>
                </c:pt>
                <c:pt idx="511">
                  <c:v>2.2896458082325832E-2</c:v>
                </c:pt>
                <c:pt idx="512">
                  <c:v>1.8998483647599436E-2</c:v>
                </c:pt>
                <c:pt idx="513">
                  <c:v>1.7865274934386745E-2</c:v>
                </c:pt>
                <c:pt idx="514">
                  <c:v>1.6698554647946715E-2</c:v>
                </c:pt>
                <c:pt idx="515">
                  <c:v>1.7860062566279165E-2</c:v>
                </c:pt>
                <c:pt idx="516">
                  <c:v>2.1409088151641414E-2</c:v>
                </c:pt>
                <c:pt idx="517">
                  <c:v>1.6239165132428783E-2</c:v>
                </c:pt>
                <c:pt idx="518">
                  <c:v>1.6998843717458776E-2</c:v>
                </c:pt>
                <c:pt idx="519">
                  <c:v>1.7123850841519465E-2</c:v>
                </c:pt>
                <c:pt idx="520">
                  <c:v>1.8399491746927531E-2</c:v>
                </c:pt>
                <c:pt idx="521">
                  <c:v>2.0528058475813162E-2</c:v>
                </c:pt>
                <c:pt idx="522">
                  <c:v>1.9257060981022849E-2</c:v>
                </c:pt>
                <c:pt idx="523">
                  <c:v>1.5020277415703885E-2</c:v>
                </c:pt>
                <c:pt idx="524">
                  <c:v>1.1727973931389281E-2</c:v>
                </c:pt>
                <c:pt idx="525">
                  <c:v>2.2138571736312132E-2</c:v>
                </c:pt>
                <c:pt idx="526">
                  <c:v>2.1325280403925014E-2</c:v>
                </c:pt>
                <c:pt idx="527">
                  <c:v>1.5627854832173545E-2</c:v>
                </c:pt>
                <c:pt idx="528">
                  <c:v>1.393425112989261E-2</c:v>
                </c:pt>
                <c:pt idx="529">
                  <c:v>1.7243137478547537E-2</c:v>
                </c:pt>
                <c:pt idx="530">
                  <c:v>1.1060226409852349E-2</c:v>
                </c:pt>
                <c:pt idx="531">
                  <c:v>1.0585774079472183E-2</c:v>
                </c:pt>
                <c:pt idx="532">
                  <c:v>2.4085285289972388E-2</c:v>
                </c:pt>
                <c:pt idx="533">
                  <c:v>1.698324078038578E-2</c:v>
                </c:pt>
                <c:pt idx="534">
                  <c:v>1.2429936489824487E-2</c:v>
                </c:pt>
                <c:pt idx="535">
                  <c:v>1.3964087471553827E-2</c:v>
                </c:pt>
                <c:pt idx="536">
                  <c:v>1.9186562208052114E-2</c:v>
                </c:pt>
                <c:pt idx="537">
                  <c:v>1.879318922894482E-2</c:v>
                </c:pt>
                <c:pt idx="538">
                  <c:v>3.1430316998599106E-2</c:v>
                </c:pt>
                <c:pt idx="539">
                  <c:v>2.0805916109747028E-2</c:v>
                </c:pt>
                <c:pt idx="540">
                  <c:v>1.160145744242287E-2</c:v>
                </c:pt>
                <c:pt idx="541">
                  <c:v>1.6152570260944386E-2</c:v>
                </c:pt>
                <c:pt idx="542">
                  <c:v>1.8277659231442624E-2</c:v>
                </c:pt>
                <c:pt idx="543">
                  <c:v>9.3733818125184692E-3</c:v>
                </c:pt>
                <c:pt idx="544">
                  <c:v>1.4376367157912497E-2</c:v>
                </c:pt>
                <c:pt idx="545">
                  <c:v>1.8057960617797776E-2</c:v>
                </c:pt>
                <c:pt idx="546">
                  <c:v>1.7593556207350994E-2</c:v>
                </c:pt>
                <c:pt idx="547">
                  <c:v>1.5695757558941009E-2</c:v>
                </c:pt>
                <c:pt idx="548">
                  <c:v>1.5208762682191393E-2</c:v>
                </c:pt>
                <c:pt idx="549">
                  <c:v>1.7675403057520429E-2</c:v>
                </c:pt>
                <c:pt idx="550">
                  <c:v>1.4132000810043257E-2</c:v>
                </c:pt>
                <c:pt idx="551">
                  <c:v>2.1966097190329791E-2</c:v>
                </c:pt>
                <c:pt idx="552">
                  <c:v>1.2518521084965586E-2</c:v>
                </c:pt>
                <c:pt idx="553">
                  <c:v>1.4034674843263411E-2</c:v>
                </c:pt>
                <c:pt idx="554">
                  <c:v>1.0914203306186849E-2</c:v>
                </c:pt>
                <c:pt idx="555">
                  <c:v>1.466088035661654E-2</c:v>
                </c:pt>
                <c:pt idx="556">
                  <c:v>2.3520552171969338E-2</c:v>
                </c:pt>
                <c:pt idx="557">
                  <c:v>1.8114968931879132E-2</c:v>
                </c:pt>
                <c:pt idx="558">
                  <c:v>1.3250674368555723E-2</c:v>
                </c:pt>
                <c:pt idx="559">
                  <c:v>1.9372888014954903E-2</c:v>
                </c:pt>
                <c:pt idx="560">
                  <c:v>2.3166820079566493E-2</c:v>
                </c:pt>
                <c:pt idx="561">
                  <c:v>1.6762470442927755E-2</c:v>
                </c:pt>
                <c:pt idx="562">
                  <c:v>1.9968453390921515E-2</c:v>
                </c:pt>
                <c:pt idx="563">
                  <c:v>1.8969664586800612E-2</c:v>
                </c:pt>
                <c:pt idx="564">
                  <c:v>1.6070127770508411E-2</c:v>
                </c:pt>
                <c:pt idx="565">
                  <c:v>1.9901517777270013E-2</c:v>
                </c:pt>
                <c:pt idx="566">
                  <c:v>1.6888023028046879E-2</c:v>
                </c:pt>
                <c:pt idx="567">
                  <c:v>1.6806819854019089E-2</c:v>
                </c:pt>
                <c:pt idx="568">
                  <c:v>1.3768636028934857E-2</c:v>
                </c:pt>
                <c:pt idx="569">
                  <c:v>1.4055734591562147E-2</c:v>
                </c:pt>
                <c:pt idx="570">
                  <c:v>1.3538456104252734E-2</c:v>
                </c:pt>
                <c:pt idx="571">
                  <c:v>1.9118127888851571E-2</c:v>
                </c:pt>
                <c:pt idx="572">
                  <c:v>1.8586688583734419E-2</c:v>
                </c:pt>
                <c:pt idx="573">
                  <c:v>2.1436233452746509E-2</c:v>
                </c:pt>
                <c:pt idx="574">
                  <c:v>1.5513515832972179E-2</c:v>
                </c:pt>
                <c:pt idx="575">
                  <c:v>1.8579523857026881E-2</c:v>
                </c:pt>
                <c:pt idx="576">
                  <c:v>2.0550995864060034E-2</c:v>
                </c:pt>
                <c:pt idx="577">
                  <c:v>2.5751387164321505E-2</c:v>
                </c:pt>
                <c:pt idx="578">
                  <c:v>1.9308548436045E-2</c:v>
                </c:pt>
                <c:pt idx="579">
                  <c:v>2.8190202286206077E-2</c:v>
                </c:pt>
                <c:pt idx="580">
                  <c:v>2.6506587799457419E-2</c:v>
                </c:pt>
                <c:pt idx="581">
                  <c:v>2.0455666039474248E-2</c:v>
                </c:pt>
                <c:pt idx="582">
                  <c:v>2.1901187599456067E-2</c:v>
                </c:pt>
                <c:pt idx="583">
                  <c:v>2.2385227771304354E-2</c:v>
                </c:pt>
                <c:pt idx="584">
                  <c:v>2.4373149217332569E-2</c:v>
                </c:pt>
                <c:pt idx="585">
                  <c:v>2.3060211555293812E-2</c:v>
                </c:pt>
                <c:pt idx="586">
                  <c:v>2.2848811308131798E-2</c:v>
                </c:pt>
                <c:pt idx="587">
                  <c:v>1.8500054215321939E-2</c:v>
                </c:pt>
                <c:pt idx="588">
                  <c:v>1.7145750673202904E-2</c:v>
                </c:pt>
                <c:pt idx="589">
                  <c:v>2.2483172863320459E-2</c:v>
                </c:pt>
                <c:pt idx="590">
                  <c:v>2.5083414405993282E-2</c:v>
                </c:pt>
                <c:pt idx="591">
                  <c:v>2.3287956607830319E-2</c:v>
                </c:pt>
                <c:pt idx="592">
                  <c:v>3.5244464452920378E-2</c:v>
                </c:pt>
                <c:pt idx="593">
                  <c:v>3.1354670971289925E-2</c:v>
                </c:pt>
                <c:pt idx="594">
                  <c:v>2.1850835904618882E-2</c:v>
                </c:pt>
                <c:pt idx="595">
                  <c:v>2.2584986384877073E-2</c:v>
                </c:pt>
                <c:pt idx="596">
                  <c:v>2.3184697757739771E-2</c:v>
                </c:pt>
                <c:pt idx="597">
                  <c:v>3.0176761661299189E-2</c:v>
                </c:pt>
                <c:pt idx="598">
                  <c:v>2.8398231517549243E-2</c:v>
                </c:pt>
                <c:pt idx="599">
                  <c:v>2.9129399532732043E-2</c:v>
                </c:pt>
                <c:pt idx="600">
                  <c:v>3.2034868189322621E-2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CC0-4C80-ADB3-243E6C4802AA}"/>
            </c:ext>
          </c:extLst>
        </c:ser>
        <c:ser>
          <c:idx val="9"/>
          <c:order val="9"/>
          <c:tx>
            <c:strRef>
              <c:f>'OR2-22_Air_Measurements'!$AT$1</c:f>
              <c:strCache>
                <c:ptCount val="1"/>
                <c:pt idx="0">
                  <c:v>OR1-22_8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'OR2-22_Air_Measurements'!$AT$3:$AT$603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'OR2-22_Air_Measurements'!$AU$3:$AU$603</c:f>
              <c:numCache>
                <c:formatCode>General</c:formatCode>
                <c:ptCount val="601"/>
                <c:pt idx="0">
                  <c:v>100</c:v>
                </c:pt>
                <c:pt idx="1">
                  <c:v>100.03463206112691</c:v>
                </c:pt>
                <c:pt idx="2">
                  <c:v>100.2151030905647</c:v>
                </c:pt>
                <c:pt idx="3">
                  <c:v>99.895946595644602</c:v>
                </c:pt>
                <c:pt idx="4">
                  <c:v>100.31467572576372</c:v>
                </c:pt>
                <c:pt idx="5">
                  <c:v>100.08155348354117</c:v>
                </c:pt>
                <c:pt idx="6">
                  <c:v>100.25874036567744</c:v>
                </c:pt>
                <c:pt idx="7">
                  <c:v>100.23634525503017</c:v>
                </c:pt>
                <c:pt idx="8">
                  <c:v>100.08102067467493</c:v>
                </c:pt>
                <c:pt idx="9">
                  <c:v>100.19345040911759</c:v>
                </c:pt>
                <c:pt idx="10">
                  <c:v>100.38884860442481</c:v>
                </c:pt>
                <c:pt idx="11">
                  <c:v>100.25743019852099</c:v>
                </c:pt>
                <c:pt idx="12">
                  <c:v>100.22666749292111</c:v>
                </c:pt>
                <c:pt idx="13">
                  <c:v>100.23751567148121</c:v>
                </c:pt>
                <c:pt idx="14">
                  <c:v>100.2459356657931</c:v>
                </c:pt>
                <c:pt idx="15">
                  <c:v>100.19616681846281</c:v>
                </c:pt>
                <c:pt idx="16">
                  <c:v>100.27267179489132</c:v>
                </c:pt>
                <c:pt idx="17">
                  <c:v>100.25374425792405</c:v>
                </c:pt>
                <c:pt idx="18">
                  <c:v>100.196289098899</c:v>
                </c:pt>
                <c:pt idx="19">
                  <c:v>100.16405901661643</c:v>
                </c:pt>
                <c:pt idx="20">
                  <c:v>100.05481735444295</c:v>
                </c:pt>
                <c:pt idx="21">
                  <c:v>99.971717878007567</c:v>
                </c:pt>
                <c:pt idx="22">
                  <c:v>100.09934553314747</c:v>
                </c:pt>
                <c:pt idx="23">
                  <c:v>100.05852075386072</c:v>
                </c:pt>
                <c:pt idx="24">
                  <c:v>100.07344791973014</c:v>
                </c:pt>
                <c:pt idx="25">
                  <c:v>99.963498768894979</c:v>
                </c:pt>
                <c:pt idx="26">
                  <c:v>99.713195879247067</c:v>
                </c:pt>
                <c:pt idx="27">
                  <c:v>99.727275805749386</c:v>
                </c:pt>
                <c:pt idx="28">
                  <c:v>99.760405538206768</c:v>
                </c:pt>
                <c:pt idx="29">
                  <c:v>99.548935977431327</c:v>
                </c:pt>
                <c:pt idx="30">
                  <c:v>99.508303359657674</c:v>
                </c:pt>
                <c:pt idx="31">
                  <c:v>99.383234892888353</c:v>
                </c:pt>
                <c:pt idx="32">
                  <c:v>99.317665434917657</c:v>
                </c:pt>
                <c:pt idx="33">
                  <c:v>99.180656989348748</c:v>
                </c:pt>
                <c:pt idx="34">
                  <c:v>98.946914598362241</c:v>
                </c:pt>
                <c:pt idx="35">
                  <c:v>98.879502175817279</c:v>
                </c:pt>
                <c:pt idx="36">
                  <c:v>98.706044909951018</c:v>
                </c:pt>
                <c:pt idx="37">
                  <c:v>98.662765752460643</c:v>
                </c:pt>
                <c:pt idx="38">
                  <c:v>98.393561531249304</c:v>
                </c:pt>
                <c:pt idx="39">
                  <c:v>98.453890320594255</c:v>
                </c:pt>
                <c:pt idx="40">
                  <c:v>98.244220048719995</c:v>
                </c:pt>
                <c:pt idx="41">
                  <c:v>98.36109561178057</c:v>
                </c:pt>
                <c:pt idx="42">
                  <c:v>98.342106940319411</c:v>
                </c:pt>
                <c:pt idx="43">
                  <c:v>98.399981340012303</c:v>
                </c:pt>
                <c:pt idx="44">
                  <c:v>98.334079981271515</c:v>
                </c:pt>
                <c:pt idx="45">
                  <c:v>98.509205531916564</c:v>
                </c:pt>
                <c:pt idx="46">
                  <c:v>98.597598087785386</c:v>
                </c:pt>
                <c:pt idx="47">
                  <c:v>98.821365733534364</c:v>
                </c:pt>
                <c:pt idx="48">
                  <c:v>98.833934596232538</c:v>
                </c:pt>
                <c:pt idx="49">
                  <c:v>99.007618964150353</c:v>
                </c:pt>
                <c:pt idx="50">
                  <c:v>99.037639240550092</c:v>
                </c:pt>
                <c:pt idx="51">
                  <c:v>99.166227691807094</c:v>
                </c:pt>
                <c:pt idx="52">
                  <c:v>99.248392577529216</c:v>
                </c:pt>
                <c:pt idx="53">
                  <c:v>99.309245429157357</c:v>
                </c:pt>
                <c:pt idx="54">
                  <c:v>99.427815470952154</c:v>
                </c:pt>
                <c:pt idx="55">
                  <c:v>99.534707576537386</c:v>
                </c:pt>
                <c:pt idx="56">
                  <c:v>99.569557993132833</c:v>
                </c:pt>
                <c:pt idx="57">
                  <c:v>99.624899409858998</c:v>
                </c:pt>
                <c:pt idx="58">
                  <c:v>99.628410659212065</c:v>
                </c:pt>
                <c:pt idx="59">
                  <c:v>99.661007594251629</c:v>
                </c:pt>
                <c:pt idx="60">
                  <c:v>99.628078746993538</c:v>
                </c:pt>
                <c:pt idx="61">
                  <c:v>99.750457009821488</c:v>
                </c:pt>
                <c:pt idx="62">
                  <c:v>99.720288247581706</c:v>
                </c:pt>
                <c:pt idx="63">
                  <c:v>99.762388253486449</c:v>
                </c:pt>
                <c:pt idx="64">
                  <c:v>99.803920521434918</c:v>
                </c:pt>
                <c:pt idx="65">
                  <c:v>99.780066769239582</c:v>
                </c:pt>
                <c:pt idx="66">
                  <c:v>99.782110630461574</c:v>
                </c:pt>
                <c:pt idx="67">
                  <c:v>99.805414114969849</c:v>
                </c:pt>
                <c:pt idx="68">
                  <c:v>99.777752141741374</c:v>
                </c:pt>
                <c:pt idx="69">
                  <c:v>99.650473857640819</c:v>
                </c:pt>
                <c:pt idx="70">
                  <c:v>99.668222243022456</c:v>
                </c:pt>
                <c:pt idx="71">
                  <c:v>99.592520841736388</c:v>
                </c:pt>
                <c:pt idx="72">
                  <c:v>99.422539873236346</c:v>
                </c:pt>
                <c:pt idx="73">
                  <c:v>99.290413978670841</c:v>
                </c:pt>
                <c:pt idx="74">
                  <c:v>99.137928099545434</c:v>
                </c:pt>
                <c:pt idx="75">
                  <c:v>98.918807167613679</c:v>
                </c:pt>
                <c:pt idx="76">
                  <c:v>98.455733285168506</c:v>
                </c:pt>
                <c:pt idx="77">
                  <c:v>98.066430499537404</c:v>
                </c:pt>
                <c:pt idx="78">
                  <c:v>97.410613696636347</c:v>
                </c:pt>
                <c:pt idx="79">
                  <c:v>96.648297846310896</c:v>
                </c:pt>
                <c:pt idx="80">
                  <c:v>95.946677638087337</c:v>
                </c:pt>
                <c:pt idx="81">
                  <c:v>95.259181009142353</c:v>
                </c:pt>
                <c:pt idx="82">
                  <c:v>94.635393403324571</c:v>
                </c:pt>
                <c:pt idx="83">
                  <c:v>94.202121441810604</c:v>
                </c:pt>
                <c:pt idx="84">
                  <c:v>93.98148944607469</c:v>
                </c:pt>
                <c:pt idx="85">
                  <c:v>94.024497837288862</c:v>
                </c:pt>
                <c:pt idx="86">
                  <c:v>94.296925071307811</c:v>
                </c:pt>
                <c:pt idx="87">
                  <c:v>94.736730398334757</c:v>
                </c:pt>
                <c:pt idx="88">
                  <c:v>95.192074304860469</c:v>
                </c:pt>
                <c:pt idx="89">
                  <c:v>95.73936566938437</c:v>
                </c:pt>
                <c:pt idx="90">
                  <c:v>96.297295580685997</c:v>
                </c:pt>
                <c:pt idx="91">
                  <c:v>96.729501947364326</c:v>
                </c:pt>
                <c:pt idx="92">
                  <c:v>97.137968107148865</c:v>
                </c:pt>
                <c:pt idx="93">
                  <c:v>97.446739339849785</c:v>
                </c:pt>
                <c:pt idx="94">
                  <c:v>97.859275751809079</c:v>
                </c:pt>
                <c:pt idx="95">
                  <c:v>98.158482767702509</c:v>
                </c:pt>
                <c:pt idx="96">
                  <c:v>98.34940892898797</c:v>
                </c:pt>
                <c:pt idx="97">
                  <c:v>98.580024382199213</c:v>
                </c:pt>
                <c:pt idx="98">
                  <c:v>98.781527955768539</c:v>
                </c:pt>
                <c:pt idx="99">
                  <c:v>98.910221205744094</c:v>
                </c:pt>
                <c:pt idx="100">
                  <c:v>99.014737537888834</c:v>
                </c:pt>
                <c:pt idx="101">
                  <c:v>99.140854140672985</c:v>
                </c:pt>
                <c:pt idx="102">
                  <c:v>99.202982218919104</c:v>
                </c:pt>
                <c:pt idx="103">
                  <c:v>99.302100661463427</c:v>
                </c:pt>
                <c:pt idx="104">
                  <c:v>99.327928405252251</c:v>
                </c:pt>
                <c:pt idx="105">
                  <c:v>99.417351615418269</c:v>
                </c:pt>
                <c:pt idx="106">
                  <c:v>99.400957072866149</c:v>
                </c:pt>
                <c:pt idx="107">
                  <c:v>99.491847671163256</c:v>
                </c:pt>
                <c:pt idx="108">
                  <c:v>99.464342907461017</c:v>
                </c:pt>
                <c:pt idx="109">
                  <c:v>99.502058230690139</c:v>
                </c:pt>
                <c:pt idx="110">
                  <c:v>99.518968111839285</c:v>
                </c:pt>
                <c:pt idx="111">
                  <c:v>99.607054949445015</c:v>
                </c:pt>
                <c:pt idx="112">
                  <c:v>99.642045116745891</c:v>
                </c:pt>
                <c:pt idx="113">
                  <c:v>99.592887683044964</c:v>
                </c:pt>
                <c:pt idx="114">
                  <c:v>99.602775076936354</c:v>
                </c:pt>
                <c:pt idx="115">
                  <c:v>99.672633131101904</c:v>
                </c:pt>
                <c:pt idx="116">
                  <c:v>99.619719887175535</c:v>
                </c:pt>
                <c:pt idx="117">
                  <c:v>99.597613013073712</c:v>
                </c:pt>
                <c:pt idx="118">
                  <c:v>99.626331857451632</c:v>
                </c:pt>
                <c:pt idx="119">
                  <c:v>99.67265933650576</c:v>
                </c:pt>
                <c:pt idx="120">
                  <c:v>99.712147754680643</c:v>
                </c:pt>
                <c:pt idx="121">
                  <c:v>99.675690187800285</c:v>
                </c:pt>
                <c:pt idx="122">
                  <c:v>99.681149211894578</c:v>
                </c:pt>
                <c:pt idx="123">
                  <c:v>99.690678488163599</c:v>
                </c:pt>
                <c:pt idx="124">
                  <c:v>99.654544109815561</c:v>
                </c:pt>
                <c:pt idx="125">
                  <c:v>99.63269926685534</c:v>
                </c:pt>
                <c:pt idx="126">
                  <c:v>99.552447226784409</c:v>
                </c:pt>
                <c:pt idx="127">
                  <c:v>99.601386293568382</c:v>
                </c:pt>
                <c:pt idx="128">
                  <c:v>99.541048780537253</c:v>
                </c:pt>
                <c:pt idx="129">
                  <c:v>99.556272906638355</c:v>
                </c:pt>
                <c:pt idx="130">
                  <c:v>99.595062559837743</c:v>
                </c:pt>
                <c:pt idx="131">
                  <c:v>99.54308389517621</c:v>
                </c:pt>
                <c:pt idx="132">
                  <c:v>99.497533785860711</c:v>
                </c:pt>
                <c:pt idx="133">
                  <c:v>99.499437896377259</c:v>
                </c:pt>
                <c:pt idx="134">
                  <c:v>99.479191457118944</c:v>
                </c:pt>
                <c:pt idx="135">
                  <c:v>99.48197774754108</c:v>
                </c:pt>
                <c:pt idx="136">
                  <c:v>99.432051679236153</c:v>
                </c:pt>
                <c:pt idx="137">
                  <c:v>99.393847234262267</c:v>
                </c:pt>
                <c:pt idx="138">
                  <c:v>99.449214856392274</c:v>
                </c:pt>
                <c:pt idx="139">
                  <c:v>99.374334489069497</c:v>
                </c:pt>
                <c:pt idx="140">
                  <c:v>99.334898493150703</c:v>
                </c:pt>
                <c:pt idx="141">
                  <c:v>99.301681409347182</c:v>
                </c:pt>
                <c:pt idx="142">
                  <c:v>99.256087624358585</c:v>
                </c:pt>
                <c:pt idx="143">
                  <c:v>99.275862400692986</c:v>
                </c:pt>
                <c:pt idx="144">
                  <c:v>99.164830173304509</c:v>
                </c:pt>
                <c:pt idx="145">
                  <c:v>99.11241479770591</c:v>
                </c:pt>
                <c:pt idx="146">
                  <c:v>99.09325143500088</c:v>
                </c:pt>
                <c:pt idx="147">
                  <c:v>99.111803384076552</c:v>
                </c:pt>
                <c:pt idx="148">
                  <c:v>99.05049633979371</c:v>
                </c:pt>
                <c:pt idx="149">
                  <c:v>99.011741627132764</c:v>
                </c:pt>
                <c:pt idx="150">
                  <c:v>99.019646294296066</c:v>
                </c:pt>
                <c:pt idx="151">
                  <c:v>98.936931129438491</c:v>
                </c:pt>
                <c:pt idx="152">
                  <c:v>98.877921242384616</c:v>
                </c:pt>
                <c:pt idx="153">
                  <c:v>98.91856260674129</c:v>
                </c:pt>
                <c:pt idx="154">
                  <c:v>98.832615693941491</c:v>
                </c:pt>
                <c:pt idx="155">
                  <c:v>98.879039259476357</c:v>
                </c:pt>
                <c:pt idx="156">
                  <c:v>98.829995371077004</c:v>
                </c:pt>
                <c:pt idx="157">
                  <c:v>98.769937348008298</c:v>
                </c:pt>
                <c:pt idx="158">
                  <c:v>98.847368168567044</c:v>
                </c:pt>
                <c:pt idx="159">
                  <c:v>98.807844821302112</c:v>
                </c:pt>
                <c:pt idx="160">
                  <c:v>98.797337290095172</c:v>
                </c:pt>
                <c:pt idx="161">
                  <c:v>98.84625016292371</c:v>
                </c:pt>
                <c:pt idx="162">
                  <c:v>98.757228734604709</c:v>
                </c:pt>
                <c:pt idx="163">
                  <c:v>98.784908178102413</c:v>
                </c:pt>
                <c:pt idx="164">
                  <c:v>98.782977862181994</c:v>
                </c:pt>
                <c:pt idx="165">
                  <c:v>98.775789418815009</c:v>
                </c:pt>
                <c:pt idx="166">
                  <c:v>98.789773258836576</c:v>
                </c:pt>
                <c:pt idx="167">
                  <c:v>98.729584231645475</c:v>
                </c:pt>
                <c:pt idx="168">
                  <c:v>98.70912816060482</c:v>
                </c:pt>
                <c:pt idx="169">
                  <c:v>98.709713368830322</c:v>
                </c:pt>
                <c:pt idx="170">
                  <c:v>98.653708139115551</c:v>
                </c:pt>
                <c:pt idx="171">
                  <c:v>98.631278087929815</c:v>
                </c:pt>
                <c:pt idx="172">
                  <c:v>98.596541216635941</c:v>
                </c:pt>
                <c:pt idx="173">
                  <c:v>98.597606811471593</c:v>
                </c:pt>
                <c:pt idx="174">
                  <c:v>98.549296617137784</c:v>
                </c:pt>
                <c:pt idx="175">
                  <c:v>98.532063570353159</c:v>
                </c:pt>
                <c:pt idx="176">
                  <c:v>98.523302928688111</c:v>
                </c:pt>
                <c:pt idx="177">
                  <c:v>98.530535036279772</c:v>
                </c:pt>
                <c:pt idx="178">
                  <c:v>98.457130792222685</c:v>
                </c:pt>
                <c:pt idx="179">
                  <c:v>98.393622665743194</c:v>
                </c:pt>
                <c:pt idx="180">
                  <c:v>98.379132233707651</c:v>
                </c:pt>
                <c:pt idx="181">
                  <c:v>98.271576326582206</c:v>
                </c:pt>
                <c:pt idx="182">
                  <c:v>98.306252051933782</c:v>
                </c:pt>
                <c:pt idx="183">
                  <c:v>98.188721411019188</c:v>
                </c:pt>
                <c:pt idx="184">
                  <c:v>98.089113835281708</c:v>
                </c:pt>
                <c:pt idx="185">
                  <c:v>97.96916375670196</c:v>
                </c:pt>
                <c:pt idx="186">
                  <c:v>97.868307159750344</c:v>
                </c:pt>
                <c:pt idx="187">
                  <c:v>97.735106923766153</c:v>
                </c:pt>
                <c:pt idx="188">
                  <c:v>97.549666003427248</c:v>
                </c:pt>
                <c:pt idx="189">
                  <c:v>97.451648096257045</c:v>
                </c:pt>
                <c:pt idx="190">
                  <c:v>97.320491721494832</c:v>
                </c:pt>
                <c:pt idx="191">
                  <c:v>97.251087859983983</c:v>
                </c:pt>
                <c:pt idx="192">
                  <c:v>97.323487643699295</c:v>
                </c:pt>
                <c:pt idx="193">
                  <c:v>97.334947224440342</c:v>
                </c:pt>
                <c:pt idx="194">
                  <c:v>97.31793253312425</c:v>
                </c:pt>
                <c:pt idx="195">
                  <c:v>97.422169363858146</c:v>
                </c:pt>
                <c:pt idx="196">
                  <c:v>97.462216773406297</c:v>
                </c:pt>
                <c:pt idx="197">
                  <c:v>97.496647937885498</c:v>
                </c:pt>
                <c:pt idx="198">
                  <c:v>97.55823448357917</c:v>
                </c:pt>
                <c:pt idx="199">
                  <c:v>97.574489286874297</c:v>
                </c:pt>
                <c:pt idx="200">
                  <c:v>97.626013758881115</c:v>
                </c:pt>
                <c:pt idx="201">
                  <c:v>97.661379502625167</c:v>
                </c:pt>
                <c:pt idx="202">
                  <c:v>97.631865829687811</c:v>
                </c:pt>
                <c:pt idx="203">
                  <c:v>97.644530767418331</c:v>
                </c:pt>
                <c:pt idx="204">
                  <c:v>97.645736124407819</c:v>
                </c:pt>
                <c:pt idx="205">
                  <c:v>97.637062822640502</c:v>
                </c:pt>
                <c:pt idx="206">
                  <c:v>97.595827526372119</c:v>
                </c:pt>
                <c:pt idx="207">
                  <c:v>97.637176367942089</c:v>
                </c:pt>
                <c:pt idx="208">
                  <c:v>97.626005023746501</c:v>
                </c:pt>
                <c:pt idx="209">
                  <c:v>97.609671615688256</c:v>
                </c:pt>
                <c:pt idx="210">
                  <c:v>97.621227282910056</c:v>
                </c:pt>
                <c:pt idx="211">
                  <c:v>97.585590761441381</c:v>
                </c:pt>
                <c:pt idx="212">
                  <c:v>97.612012448590306</c:v>
                </c:pt>
                <c:pt idx="213">
                  <c:v>97.58203583641523</c:v>
                </c:pt>
                <c:pt idx="214">
                  <c:v>97.53468643819852</c:v>
                </c:pt>
                <c:pt idx="215">
                  <c:v>97.544870792321575</c:v>
                </c:pt>
                <c:pt idx="216">
                  <c:v>97.468523036867708</c:v>
                </c:pt>
                <c:pt idx="217">
                  <c:v>97.490778396809546</c:v>
                </c:pt>
                <c:pt idx="218">
                  <c:v>97.498840284947505</c:v>
                </c:pt>
                <c:pt idx="219">
                  <c:v>97.488559844343698</c:v>
                </c:pt>
                <c:pt idx="220">
                  <c:v>97.451351124576973</c:v>
                </c:pt>
                <c:pt idx="221">
                  <c:v>97.450809592024527</c:v>
                </c:pt>
                <c:pt idx="222">
                  <c:v>97.399992608679412</c:v>
                </c:pt>
                <c:pt idx="223">
                  <c:v>97.412893383596099</c:v>
                </c:pt>
                <c:pt idx="224">
                  <c:v>97.339855980847588</c:v>
                </c:pt>
                <c:pt idx="225">
                  <c:v>97.340301438367675</c:v>
                </c:pt>
                <c:pt idx="226">
                  <c:v>97.328457534600432</c:v>
                </c:pt>
                <c:pt idx="227">
                  <c:v>97.325269462331278</c:v>
                </c:pt>
                <c:pt idx="228">
                  <c:v>97.259079867045017</c:v>
                </c:pt>
                <c:pt idx="229">
                  <c:v>97.276068352957267</c:v>
                </c:pt>
                <c:pt idx="230">
                  <c:v>97.23285034140919</c:v>
                </c:pt>
                <c:pt idx="231">
                  <c:v>97.183823923279064</c:v>
                </c:pt>
                <c:pt idx="232">
                  <c:v>97.185797903424117</c:v>
                </c:pt>
                <c:pt idx="233">
                  <c:v>97.111887055904646</c:v>
                </c:pt>
                <c:pt idx="234">
                  <c:v>97.15268564123599</c:v>
                </c:pt>
                <c:pt idx="235">
                  <c:v>97.140448679307923</c:v>
                </c:pt>
                <c:pt idx="236">
                  <c:v>97.010812103484483</c:v>
                </c:pt>
                <c:pt idx="237">
                  <c:v>97.054929765207376</c:v>
                </c:pt>
                <c:pt idx="238">
                  <c:v>97.046963952101777</c:v>
                </c:pt>
                <c:pt idx="239">
                  <c:v>97.02363426218966</c:v>
                </c:pt>
                <c:pt idx="240">
                  <c:v>96.989997926269893</c:v>
                </c:pt>
                <c:pt idx="241">
                  <c:v>96.971856494175839</c:v>
                </c:pt>
                <c:pt idx="242">
                  <c:v>96.95140043458359</c:v>
                </c:pt>
                <c:pt idx="243">
                  <c:v>96.946517883580199</c:v>
                </c:pt>
                <c:pt idx="244">
                  <c:v>96.877166421428612</c:v>
                </c:pt>
                <c:pt idx="245">
                  <c:v>96.879288887413722</c:v>
                </c:pt>
                <c:pt idx="246">
                  <c:v>96.881778206155801</c:v>
                </c:pt>
                <c:pt idx="247">
                  <c:v>96.824960654715525</c:v>
                </c:pt>
                <c:pt idx="248">
                  <c:v>96.828873685915624</c:v>
                </c:pt>
                <c:pt idx="249">
                  <c:v>96.804679286367161</c:v>
                </c:pt>
                <c:pt idx="250">
                  <c:v>96.755478176993165</c:v>
                </c:pt>
                <c:pt idx="251">
                  <c:v>96.745503443204029</c:v>
                </c:pt>
                <c:pt idx="252">
                  <c:v>96.729161300011185</c:v>
                </c:pt>
                <c:pt idx="253">
                  <c:v>96.703647998171661</c:v>
                </c:pt>
                <c:pt idx="254">
                  <c:v>96.688109430121273</c:v>
                </c:pt>
                <c:pt idx="255">
                  <c:v>96.679514744565481</c:v>
                </c:pt>
                <c:pt idx="256">
                  <c:v>96.619744958042233</c:v>
                </c:pt>
                <c:pt idx="257">
                  <c:v>96.604250054216507</c:v>
                </c:pt>
                <c:pt idx="258">
                  <c:v>96.588816296333079</c:v>
                </c:pt>
                <c:pt idx="259">
                  <c:v>96.569303562588701</c:v>
                </c:pt>
                <c:pt idx="260">
                  <c:v>96.537038528319272</c:v>
                </c:pt>
                <c:pt idx="261">
                  <c:v>96.500065645738701</c:v>
                </c:pt>
                <c:pt idx="262">
                  <c:v>96.456009118509712</c:v>
                </c:pt>
                <c:pt idx="263">
                  <c:v>96.420512347746438</c:v>
                </c:pt>
                <c:pt idx="264">
                  <c:v>96.353903500343947</c:v>
                </c:pt>
                <c:pt idx="265">
                  <c:v>96.277817776031682</c:v>
                </c:pt>
                <c:pt idx="266">
                  <c:v>96.249745285821575</c:v>
                </c:pt>
                <c:pt idx="267">
                  <c:v>96.226869777115766</c:v>
                </c:pt>
                <c:pt idx="268">
                  <c:v>96.204518342141569</c:v>
                </c:pt>
                <c:pt idx="269">
                  <c:v>96.191766064513317</c:v>
                </c:pt>
                <c:pt idx="270">
                  <c:v>96.170471489240143</c:v>
                </c:pt>
                <c:pt idx="271">
                  <c:v>96.179441762687532</c:v>
                </c:pt>
                <c:pt idx="272">
                  <c:v>96.170401619611638</c:v>
                </c:pt>
                <c:pt idx="273">
                  <c:v>96.149386545749309</c:v>
                </c:pt>
                <c:pt idx="274">
                  <c:v>96.136581857313388</c:v>
                </c:pt>
                <c:pt idx="275">
                  <c:v>96.12034453573591</c:v>
                </c:pt>
                <c:pt idx="276">
                  <c:v>96.101748910987155</c:v>
                </c:pt>
                <c:pt idx="277">
                  <c:v>96.093424980259201</c:v>
                </c:pt>
                <c:pt idx="278">
                  <c:v>96.076916892405507</c:v>
                </c:pt>
                <c:pt idx="279">
                  <c:v>96.056015375293157</c:v>
                </c:pt>
                <c:pt idx="280">
                  <c:v>96.019680100297393</c:v>
                </c:pt>
                <c:pt idx="281">
                  <c:v>95.977894524893529</c:v>
                </c:pt>
                <c:pt idx="282">
                  <c:v>95.967413199090402</c:v>
                </c:pt>
                <c:pt idx="283">
                  <c:v>95.951944500668532</c:v>
                </c:pt>
                <c:pt idx="284">
                  <c:v>95.894803783592749</c:v>
                </c:pt>
                <c:pt idx="285">
                  <c:v>95.873640235338812</c:v>
                </c:pt>
                <c:pt idx="286">
                  <c:v>95.839471102001212</c:v>
                </c:pt>
                <c:pt idx="287">
                  <c:v>95.828526848408771</c:v>
                </c:pt>
                <c:pt idx="288">
                  <c:v>95.77777973469216</c:v>
                </c:pt>
                <c:pt idx="289">
                  <c:v>95.768931753129394</c:v>
                </c:pt>
                <c:pt idx="290">
                  <c:v>95.727268469610124</c:v>
                </c:pt>
                <c:pt idx="291">
                  <c:v>95.690784697325924</c:v>
                </c:pt>
                <c:pt idx="292">
                  <c:v>95.641950440708897</c:v>
                </c:pt>
                <c:pt idx="293">
                  <c:v>95.610174539632609</c:v>
                </c:pt>
                <c:pt idx="294">
                  <c:v>95.554221709277101</c:v>
                </c:pt>
                <c:pt idx="295">
                  <c:v>95.538019316789686</c:v>
                </c:pt>
                <c:pt idx="296">
                  <c:v>95.507274092907409</c:v>
                </c:pt>
                <c:pt idx="297">
                  <c:v>95.460081904216935</c:v>
                </c:pt>
                <c:pt idx="298">
                  <c:v>95.426497979104852</c:v>
                </c:pt>
                <c:pt idx="299">
                  <c:v>95.38828478754796</c:v>
                </c:pt>
                <c:pt idx="300">
                  <c:v>95.315946149774945</c:v>
                </c:pt>
                <c:pt idx="301">
                  <c:v>95.294896146822566</c:v>
                </c:pt>
                <c:pt idx="302">
                  <c:v>95.253914146561158</c:v>
                </c:pt>
                <c:pt idx="303">
                  <c:v>95.231134724336087</c:v>
                </c:pt>
                <c:pt idx="304">
                  <c:v>95.177094728183349</c:v>
                </c:pt>
                <c:pt idx="305">
                  <c:v>95.119805525267552</c:v>
                </c:pt>
                <c:pt idx="306">
                  <c:v>95.047667784142249</c:v>
                </c:pt>
                <c:pt idx="307">
                  <c:v>94.985915282339306</c:v>
                </c:pt>
                <c:pt idx="308">
                  <c:v>94.948208694244798</c:v>
                </c:pt>
                <c:pt idx="309">
                  <c:v>94.908982318659923</c:v>
                </c:pt>
                <c:pt idx="310">
                  <c:v>94.856418445772874</c:v>
                </c:pt>
                <c:pt idx="311">
                  <c:v>94.769266187431995</c:v>
                </c:pt>
                <c:pt idx="312">
                  <c:v>94.728773320363757</c:v>
                </c:pt>
                <c:pt idx="313">
                  <c:v>94.689206297425756</c:v>
                </c:pt>
                <c:pt idx="314">
                  <c:v>94.601425166634684</c:v>
                </c:pt>
                <c:pt idx="315">
                  <c:v>94.520692728505196</c:v>
                </c:pt>
                <c:pt idx="316">
                  <c:v>94.501450749588628</c:v>
                </c:pt>
                <c:pt idx="317">
                  <c:v>94.453568542505693</c:v>
                </c:pt>
                <c:pt idx="318">
                  <c:v>94.38095912700804</c:v>
                </c:pt>
                <c:pt idx="319">
                  <c:v>94.289570671831555</c:v>
                </c:pt>
                <c:pt idx="320">
                  <c:v>94.19932641625384</c:v>
                </c:pt>
                <c:pt idx="321">
                  <c:v>94.124943917258847</c:v>
                </c:pt>
                <c:pt idx="322">
                  <c:v>94.063698007469881</c:v>
                </c:pt>
                <c:pt idx="323">
                  <c:v>93.980677147246027</c:v>
                </c:pt>
                <c:pt idx="324">
                  <c:v>93.913037634097932</c:v>
                </c:pt>
                <c:pt idx="325">
                  <c:v>93.839056916949943</c:v>
                </c:pt>
                <c:pt idx="326">
                  <c:v>93.741344716594412</c:v>
                </c:pt>
                <c:pt idx="327">
                  <c:v>93.713735142725227</c:v>
                </c:pt>
                <c:pt idx="328">
                  <c:v>93.619132409875746</c:v>
                </c:pt>
                <c:pt idx="329">
                  <c:v>93.553091300429529</c:v>
                </c:pt>
                <c:pt idx="330">
                  <c:v>93.462654894787121</c:v>
                </c:pt>
                <c:pt idx="331">
                  <c:v>93.392045664838378</c:v>
                </c:pt>
                <c:pt idx="332">
                  <c:v>93.33588321414895</c:v>
                </c:pt>
                <c:pt idx="333">
                  <c:v>93.247123816971552</c:v>
                </c:pt>
                <c:pt idx="334">
                  <c:v>93.17239193548879</c:v>
                </c:pt>
                <c:pt idx="335">
                  <c:v>93.095502647482505</c:v>
                </c:pt>
                <c:pt idx="336">
                  <c:v>92.996585101585893</c:v>
                </c:pt>
                <c:pt idx="337">
                  <c:v>92.879438772249102</c:v>
                </c:pt>
                <c:pt idx="338">
                  <c:v>92.775787149740722</c:v>
                </c:pt>
                <c:pt idx="339">
                  <c:v>92.683830956607949</c:v>
                </c:pt>
                <c:pt idx="340">
                  <c:v>92.61154471819421</c:v>
                </c:pt>
                <c:pt idx="341">
                  <c:v>92.507770815249643</c:v>
                </c:pt>
                <c:pt idx="342">
                  <c:v>92.397550898138249</c:v>
                </c:pt>
                <c:pt idx="343">
                  <c:v>92.294362203419183</c:v>
                </c:pt>
                <c:pt idx="344">
                  <c:v>92.195925055581128</c:v>
                </c:pt>
                <c:pt idx="345">
                  <c:v>92.097304469916182</c:v>
                </c:pt>
                <c:pt idx="346">
                  <c:v>91.95894218151777</c:v>
                </c:pt>
                <c:pt idx="347">
                  <c:v>91.844346316865341</c:v>
                </c:pt>
                <c:pt idx="348">
                  <c:v>91.728143301928014</c:v>
                </c:pt>
                <c:pt idx="349">
                  <c:v>91.597030602838899</c:v>
                </c:pt>
                <c:pt idx="350">
                  <c:v>91.470695644586201</c:v>
                </c:pt>
                <c:pt idx="351">
                  <c:v>91.347094565947984</c:v>
                </c:pt>
                <c:pt idx="352">
                  <c:v>91.208575056574901</c:v>
                </c:pt>
                <c:pt idx="353">
                  <c:v>91.08933246665687</c:v>
                </c:pt>
                <c:pt idx="354">
                  <c:v>90.961241883727638</c:v>
                </c:pt>
                <c:pt idx="355">
                  <c:v>90.840942411211742</c:v>
                </c:pt>
                <c:pt idx="356">
                  <c:v>90.692867431614189</c:v>
                </c:pt>
                <c:pt idx="357">
                  <c:v>90.537944644554386</c:v>
                </c:pt>
                <c:pt idx="358">
                  <c:v>90.363622657603386</c:v>
                </c:pt>
                <c:pt idx="359">
                  <c:v>90.237462390594558</c:v>
                </c:pt>
                <c:pt idx="360">
                  <c:v>90.094724143206733</c:v>
                </c:pt>
                <c:pt idx="361">
                  <c:v>89.928455320707471</c:v>
                </c:pt>
                <c:pt idx="362">
                  <c:v>89.743477316709487</c:v>
                </c:pt>
                <c:pt idx="363">
                  <c:v>89.553765247548114</c:v>
                </c:pt>
                <c:pt idx="364">
                  <c:v>89.352427641536451</c:v>
                </c:pt>
                <c:pt idx="365">
                  <c:v>89.165947308868908</c:v>
                </c:pt>
                <c:pt idx="366">
                  <c:v>88.982017440885755</c:v>
                </c:pt>
                <c:pt idx="367">
                  <c:v>88.779963611077761</c:v>
                </c:pt>
                <c:pt idx="368">
                  <c:v>88.534543272433268</c:v>
                </c:pt>
                <c:pt idx="369">
                  <c:v>88.274309324669318</c:v>
                </c:pt>
                <c:pt idx="370">
                  <c:v>88.058874333334487</c:v>
                </c:pt>
                <c:pt idx="371">
                  <c:v>87.804684617890331</c:v>
                </c:pt>
                <c:pt idx="372">
                  <c:v>87.535419250736723</c:v>
                </c:pt>
                <c:pt idx="373">
                  <c:v>87.25996991200627</c:v>
                </c:pt>
                <c:pt idx="374">
                  <c:v>86.977934796955168</c:v>
                </c:pt>
                <c:pt idx="375">
                  <c:v>86.710250363234195</c:v>
                </c:pt>
                <c:pt idx="376">
                  <c:v>86.424127537187545</c:v>
                </c:pt>
                <c:pt idx="377">
                  <c:v>86.115958971532947</c:v>
                </c:pt>
                <c:pt idx="378">
                  <c:v>85.749863595377761</c:v>
                </c:pt>
                <c:pt idx="379">
                  <c:v>85.422872302922855</c:v>
                </c:pt>
                <c:pt idx="380">
                  <c:v>85.103890499246631</c:v>
                </c:pt>
                <c:pt idx="381">
                  <c:v>84.725593113150254</c:v>
                </c:pt>
                <c:pt idx="382">
                  <c:v>84.36242376667424</c:v>
                </c:pt>
                <c:pt idx="383">
                  <c:v>83.941170388722981</c:v>
                </c:pt>
                <c:pt idx="384">
                  <c:v>83.534634556307253</c:v>
                </c:pt>
                <c:pt idx="385">
                  <c:v>83.090304784450865</c:v>
                </c:pt>
                <c:pt idx="386">
                  <c:v>82.607150418856634</c:v>
                </c:pt>
                <c:pt idx="387">
                  <c:v>82.123262359196843</c:v>
                </c:pt>
                <c:pt idx="388">
                  <c:v>81.627207230134331</c:v>
                </c:pt>
                <c:pt idx="389">
                  <c:v>81.074151134701481</c:v>
                </c:pt>
                <c:pt idx="390">
                  <c:v>80.56314263436569</c:v>
                </c:pt>
                <c:pt idx="391">
                  <c:v>79.962675983325411</c:v>
                </c:pt>
                <c:pt idx="392">
                  <c:v>79.371511517951006</c:v>
                </c:pt>
                <c:pt idx="393">
                  <c:v>78.751444781820226</c:v>
                </c:pt>
                <c:pt idx="394">
                  <c:v>78.122477653318981</c:v>
                </c:pt>
                <c:pt idx="395">
                  <c:v>77.450362394346556</c:v>
                </c:pt>
                <c:pt idx="396">
                  <c:v>76.791907786863405</c:v>
                </c:pt>
                <c:pt idx="397">
                  <c:v>76.03194150457459</c:v>
                </c:pt>
                <c:pt idx="398">
                  <c:v>75.295968736634947</c:v>
                </c:pt>
                <c:pt idx="399">
                  <c:v>74.506392694928053</c:v>
                </c:pt>
                <c:pt idx="400">
                  <c:v>73.613357203674269</c:v>
                </c:pt>
                <c:pt idx="401">
                  <c:v>72.747891961011305</c:v>
                </c:pt>
                <c:pt idx="402">
                  <c:v>71.865709010160728</c:v>
                </c:pt>
                <c:pt idx="403">
                  <c:v>70.938342791303199</c:v>
                </c:pt>
                <c:pt idx="404">
                  <c:v>69.985109526275295</c:v>
                </c:pt>
                <c:pt idx="405">
                  <c:v>68.88960530349199</c:v>
                </c:pt>
                <c:pt idx="406">
                  <c:v>67.951914979805991</c:v>
                </c:pt>
                <c:pt idx="407">
                  <c:v>66.813611997590854</c:v>
                </c:pt>
                <c:pt idx="408">
                  <c:v>65.810120752039495</c:v>
                </c:pt>
                <c:pt idx="409">
                  <c:v>64.890519449639854</c:v>
                </c:pt>
                <c:pt idx="410">
                  <c:v>63.65202369491012</c:v>
                </c:pt>
                <c:pt idx="411">
                  <c:v>62.446461149281568</c:v>
                </c:pt>
                <c:pt idx="412">
                  <c:v>61.257830316914472</c:v>
                </c:pt>
                <c:pt idx="413">
                  <c:v>60.187542435739033</c:v>
                </c:pt>
                <c:pt idx="414">
                  <c:v>58.924341304706928</c:v>
                </c:pt>
                <c:pt idx="415">
                  <c:v>57.532660917324705</c:v>
                </c:pt>
                <c:pt idx="416">
                  <c:v>56.073917478436861</c:v>
                </c:pt>
                <c:pt idx="417">
                  <c:v>54.661322465516179</c:v>
                </c:pt>
                <c:pt idx="418">
                  <c:v>53.134249506536158</c:v>
                </c:pt>
                <c:pt idx="419">
                  <c:v>51.625898803135783</c:v>
                </c:pt>
                <c:pt idx="420">
                  <c:v>49.896077611215397</c:v>
                </c:pt>
                <c:pt idx="421">
                  <c:v>47.969980428822133</c:v>
                </c:pt>
                <c:pt idx="422">
                  <c:v>46.293282101162056</c:v>
                </c:pt>
                <c:pt idx="423">
                  <c:v>44.941710269270274</c:v>
                </c:pt>
                <c:pt idx="424">
                  <c:v>43.358212805562403</c:v>
                </c:pt>
                <c:pt idx="425">
                  <c:v>41.678562254267746</c:v>
                </c:pt>
                <c:pt idx="426">
                  <c:v>40.140348495442268</c:v>
                </c:pt>
                <c:pt idx="427">
                  <c:v>38.701305601417211</c:v>
                </c:pt>
                <c:pt idx="428">
                  <c:v>37.436637082254023</c:v>
                </c:pt>
                <c:pt idx="429">
                  <c:v>36.334839704435417</c:v>
                </c:pt>
                <c:pt idx="430">
                  <c:v>35.050529622602809</c:v>
                </c:pt>
                <c:pt idx="431">
                  <c:v>33.758347616051196</c:v>
                </c:pt>
                <c:pt idx="432">
                  <c:v>32.507933714634206</c:v>
                </c:pt>
                <c:pt idx="433">
                  <c:v>31.638743240441151</c:v>
                </c:pt>
                <c:pt idx="434">
                  <c:v>30.558292837254985</c:v>
                </c:pt>
                <c:pt idx="435">
                  <c:v>29.473475210214019</c:v>
                </c:pt>
                <c:pt idx="436">
                  <c:v>28.363720742976021</c:v>
                </c:pt>
                <c:pt idx="437">
                  <c:v>27.145978019518601</c:v>
                </c:pt>
                <c:pt idx="438">
                  <c:v>26.331288282621852</c:v>
                </c:pt>
                <c:pt idx="439">
                  <c:v>25.52559719977366</c:v>
                </c:pt>
                <c:pt idx="440">
                  <c:v>24.395781906301583</c:v>
                </c:pt>
                <c:pt idx="441">
                  <c:v>23.158814685645233</c:v>
                </c:pt>
                <c:pt idx="442">
                  <c:v>22.134395717577704</c:v>
                </c:pt>
                <c:pt idx="443">
                  <c:v>21.347151773638231</c:v>
                </c:pt>
                <c:pt idx="444">
                  <c:v>20.387249754235039</c:v>
                </c:pt>
                <c:pt idx="445">
                  <c:v>19.387689010153011</c:v>
                </c:pt>
                <c:pt idx="446">
                  <c:v>18.280587642569003</c:v>
                </c:pt>
                <c:pt idx="447">
                  <c:v>17.301983001604345</c:v>
                </c:pt>
                <c:pt idx="448">
                  <c:v>16.328311147253427</c:v>
                </c:pt>
                <c:pt idx="449">
                  <c:v>15.28439035577348</c:v>
                </c:pt>
                <c:pt idx="450">
                  <c:v>14.107116480626216</c:v>
                </c:pt>
                <c:pt idx="451">
                  <c:v>12.593728203341955</c:v>
                </c:pt>
                <c:pt idx="452">
                  <c:v>10.90269993772055</c:v>
                </c:pt>
                <c:pt idx="453">
                  <c:v>9.295723207227331</c:v>
                </c:pt>
                <c:pt idx="454">
                  <c:v>7.5861413542631917</c:v>
                </c:pt>
                <c:pt idx="455">
                  <c:v>5.829872274369392</c:v>
                </c:pt>
                <c:pt idx="456">
                  <c:v>4.1023662560362313</c:v>
                </c:pt>
                <c:pt idx="457">
                  <c:v>2.7446423695817757</c:v>
                </c:pt>
                <c:pt idx="458">
                  <c:v>1.9524278478367438</c:v>
                </c:pt>
                <c:pt idx="459">
                  <c:v>1.3759267346732043</c:v>
                </c:pt>
                <c:pt idx="460">
                  <c:v>0.97433001434509448</c:v>
                </c:pt>
                <c:pt idx="461">
                  <c:v>0.711565875537431</c:v>
                </c:pt>
                <c:pt idx="462">
                  <c:v>0.60209541488742824</c:v>
                </c:pt>
                <c:pt idx="463">
                  <c:v>0.52456206411198869</c:v>
                </c:pt>
                <c:pt idx="464">
                  <c:v>0.42927538109821028</c:v>
                </c:pt>
                <c:pt idx="465">
                  <c:v>0.36721086257653479</c:v>
                </c:pt>
                <c:pt idx="466">
                  <c:v>0.29831669330831206</c:v>
                </c:pt>
                <c:pt idx="467">
                  <c:v>0.23700929046135216</c:v>
                </c:pt>
                <c:pt idx="468">
                  <c:v>0.188185963409611</c:v>
                </c:pt>
                <c:pt idx="469">
                  <c:v>0.15161429414818003</c:v>
                </c:pt>
                <c:pt idx="470">
                  <c:v>0.13066880496350911</c:v>
                </c:pt>
                <c:pt idx="471">
                  <c:v>9.8049444875726921E-2</c:v>
                </c:pt>
                <c:pt idx="472">
                  <c:v>7.8252074182614373E-2</c:v>
                </c:pt>
                <c:pt idx="473">
                  <c:v>5.5558532446691296E-2</c:v>
                </c:pt>
                <c:pt idx="474">
                  <c:v>5.5531096579502968E-2</c:v>
                </c:pt>
                <c:pt idx="475">
                  <c:v>4.7769880029268498E-2</c:v>
                </c:pt>
                <c:pt idx="476">
                  <c:v>4.5722229270052435E-2</c:v>
                </c:pt>
                <c:pt idx="477">
                  <c:v>3.8452615071079443E-2</c:v>
                </c:pt>
                <c:pt idx="478">
                  <c:v>4.005712087698627E-2</c:v>
                </c:pt>
                <c:pt idx="479">
                  <c:v>2.6143707941206931E-2</c:v>
                </c:pt>
                <c:pt idx="480">
                  <c:v>3.2885560155384325E-2</c:v>
                </c:pt>
                <c:pt idx="481">
                  <c:v>3.6571140459507212E-2</c:v>
                </c:pt>
                <c:pt idx="482">
                  <c:v>2.6577958524007843E-2</c:v>
                </c:pt>
                <c:pt idx="483">
                  <c:v>4.2236120916624084E-2</c:v>
                </c:pt>
                <c:pt idx="484">
                  <c:v>2.5029783048232106E-2</c:v>
                </c:pt>
                <c:pt idx="485">
                  <c:v>2.105018515377139E-2</c:v>
                </c:pt>
                <c:pt idx="486">
                  <c:v>3.0072402554229834E-2</c:v>
                </c:pt>
                <c:pt idx="487">
                  <c:v>2.8594100473485169E-2</c:v>
                </c:pt>
                <c:pt idx="488">
                  <c:v>2.4062953311485124E-2</c:v>
                </c:pt>
                <c:pt idx="489">
                  <c:v>2.1595887284767471E-2</c:v>
                </c:pt>
                <c:pt idx="490">
                  <c:v>2.6694466078022318E-2</c:v>
                </c:pt>
                <c:pt idx="491">
                  <c:v>1.8168877154302147E-2</c:v>
                </c:pt>
                <c:pt idx="492">
                  <c:v>2.405788451779509E-2</c:v>
                </c:pt>
                <c:pt idx="493">
                  <c:v>2.7808090312929992E-2</c:v>
                </c:pt>
                <c:pt idx="494">
                  <c:v>2.9187692779655532E-2</c:v>
                </c:pt>
                <c:pt idx="495">
                  <c:v>2.1389416693847189E-2</c:v>
                </c:pt>
                <c:pt idx="496">
                  <c:v>2.4139878661973785E-2</c:v>
                </c:pt>
                <c:pt idx="497">
                  <c:v>1.9922604154324928E-2</c:v>
                </c:pt>
                <c:pt idx="498">
                  <c:v>1.5179400483166055E-2</c:v>
                </c:pt>
                <c:pt idx="499">
                  <c:v>2.1701195308608087E-2</c:v>
                </c:pt>
                <c:pt idx="500">
                  <c:v>2.4913878974100866E-2</c:v>
                </c:pt>
                <c:pt idx="501">
                  <c:v>1.9286393069130683E-2</c:v>
                </c:pt>
                <c:pt idx="502">
                  <c:v>1.5692809073359026E-2</c:v>
                </c:pt>
                <c:pt idx="503">
                  <c:v>1.6153787565301871E-2</c:v>
                </c:pt>
                <c:pt idx="504">
                  <c:v>1.8501641031273289E-2</c:v>
                </c:pt>
                <c:pt idx="505">
                  <c:v>1.4350058227686088E-2</c:v>
                </c:pt>
                <c:pt idx="506">
                  <c:v>2.0907760020317627E-2</c:v>
                </c:pt>
                <c:pt idx="507">
                  <c:v>2.0595260636742795E-2</c:v>
                </c:pt>
                <c:pt idx="508">
                  <c:v>2.0041841226110756E-2</c:v>
                </c:pt>
                <c:pt idx="509">
                  <c:v>1.7946628700726358E-2</c:v>
                </c:pt>
                <c:pt idx="510">
                  <c:v>1.713968018208481E-2</c:v>
                </c:pt>
                <c:pt idx="511">
                  <c:v>2.4857166942628801E-2</c:v>
                </c:pt>
                <c:pt idx="512">
                  <c:v>1.6360095027869448E-2</c:v>
                </c:pt>
                <c:pt idx="513">
                  <c:v>1.5523593133214742E-2</c:v>
                </c:pt>
                <c:pt idx="514">
                  <c:v>1.8408922889406269E-2</c:v>
                </c:pt>
                <c:pt idx="515">
                  <c:v>1.8230977836510089E-2</c:v>
                </c:pt>
                <c:pt idx="516">
                  <c:v>2.3033498303620257E-2</c:v>
                </c:pt>
                <c:pt idx="517">
                  <c:v>1.6463586212400787E-2</c:v>
                </c:pt>
                <c:pt idx="518">
                  <c:v>1.6896644775606488E-2</c:v>
                </c:pt>
                <c:pt idx="519">
                  <c:v>1.9629209231400623E-2</c:v>
                </c:pt>
                <c:pt idx="520">
                  <c:v>1.7499278587213171E-2</c:v>
                </c:pt>
                <c:pt idx="521">
                  <c:v>1.9952409154877639E-2</c:v>
                </c:pt>
                <c:pt idx="522">
                  <c:v>2.10983248011847E-2</c:v>
                </c:pt>
                <c:pt idx="523">
                  <c:v>1.9490912485132825E-2</c:v>
                </c:pt>
                <c:pt idx="524">
                  <c:v>1.1031974858363828E-2</c:v>
                </c:pt>
                <c:pt idx="525">
                  <c:v>2.2774872685327137E-2</c:v>
                </c:pt>
                <c:pt idx="526">
                  <c:v>2.2594515853750139E-2</c:v>
                </c:pt>
                <c:pt idx="527">
                  <c:v>1.7213159516244032E-2</c:v>
                </c:pt>
                <c:pt idx="528">
                  <c:v>1.3610110733080511E-2</c:v>
                </c:pt>
                <c:pt idx="529">
                  <c:v>2.0332338167953292E-2</c:v>
                </c:pt>
                <c:pt idx="530">
                  <c:v>1.0814230094800264E-2</c:v>
                </c:pt>
                <c:pt idx="531">
                  <c:v>1.5558680165488052E-2</c:v>
                </c:pt>
                <c:pt idx="532">
                  <c:v>1.5719853645441227E-2</c:v>
                </c:pt>
                <c:pt idx="533">
                  <c:v>1.6265717851536559E-2</c:v>
                </c:pt>
                <c:pt idx="534">
                  <c:v>1.8734103845247128E-2</c:v>
                </c:pt>
                <c:pt idx="535">
                  <c:v>1.7195176724727115E-2</c:v>
                </c:pt>
                <c:pt idx="536">
                  <c:v>2.2792104873481232E-2</c:v>
                </c:pt>
                <c:pt idx="537">
                  <c:v>2.1303021209560548E-2</c:v>
                </c:pt>
                <c:pt idx="538">
                  <c:v>3.0244340547784045E-2</c:v>
                </c:pt>
                <c:pt idx="539">
                  <c:v>1.7899516879853698E-2</c:v>
                </c:pt>
                <c:pt idx="540">
                  <c:v>8.954352763543524E-3</c:v>
                </c:pt>
                <c:pt idx="541">
                  <c:v>1.4048657101675946E-2</c:v>
                </c:pt>
                <c:pt idx="542">
                  <c:v>1.8301862011403637E-2</c:v>
                </c:pt>
                <c:pt idx="543">
                  <c:v>1.3889504105297466E-2</c:v>
                </c:pt>
                <c:pt idx="544">
                  <c:v>1.9492345482248995E-2</c:v>
                </c:pt>
                <c:pt idx="545">
                  <c:v>1.8031004766140168E-2</c:v>
                </c:pt>
                <c:pt idx="546">
                  <c:v>1.9279827316074034E-2</c:v>
                </c:pt>
                <c:pt idx="547">
                  <c:v>1.3510568802509313E-2</c:v>
                </c:pt>
                <c:pt idx="548">
                  <c:v>1.2850634408270185E-2</c:v>
                </c:pt>
                <c:pt idx="549">
                  <c:v>1.831473123451037E-2</c:v>
                </c:pt>
                <c:pt idx="550">
                  <c:v>1.4226233241101874E-2</c:v>
                </c:pt>
                <c:pt idx="551">
                  <c:v>1.8847564153848126E-2</c:v>
                </c:pt>
                <c:pt idx="552">
                  <c:v>1.2002364695961795E-2</c:v>
                </c:pt>
                <c:pt idx="553">
                  <c:v>1.2782104449466578E-2</c:v>
                </c:pt>
                <c:pt idx="554">
                  <c:v>1.3973889764476419E-2</c:v>
                </c:pt>
                <c:pt idx="555">
                  <c:v>1.6140357507628333E-2</c:v>
                </c:pt>
                <c:pt idx="556">
                  <c:v>2.1918125484806414E-2</c:v>
                </c:pt>
                <c:pt idx="557">
                  <c:v>1.918835877928992E-2</c:v>
                </c:pt>
                <c:pt idx="558">
                  <c:v>1.4112583140808047E-2</c:v>
                </c:pt>
                <c:pt idx="559">
                  <c:v>1.4854367738403458E-2</c:v>
                </c:pt>
                <c:pt idx="560">
                  <c:v>2.3214940547225595E-2</c:v>
                </c:pt>
                <c:pt idx="561">
                  <c:v>1.9122707591140972E-2</c:v>
                </c:pt>
                <c:pt idx="562">
                  <c:v>1.9366003151222135E-2</c:v>
                </c:pt>
                <c:pt idx="563">
                  <c:v>1.6229830083325757E-2</c:v>
                </c:pt>
                <c:pt idx="564">
                  <c:v>1.6057514658686413E-2</c:v>
                </c:pt>
                <c:pt idx="565">
                  <c:v>1.1495415239810189E-2</c:v>
                </c:pt>
                <c:pt idx="566">
                  <c:v>1.1470471118426246E-2</c:v>
                </c:pt>
                <c:pt idx="567">
                  <c:v>2.1826332820720603E-2</c:v>
                </c:pt>
                <c:pt idx="568">
                  <c:v>2.1588477085755033E-2</c:v>
                </c:pt>
                <c:pt idx="569">
                  <c:v>1.8319471630642861E-2</c:v>
                </c:pt>
                <c:pt idx="570">
                  <c:v>1.0329241489462812E-2</c:v>
                </c:pt>
                <c:pt idx="571">
                  <c:v>1.4871912319241974E-2</c:v>
                </c:pt>
                <c:pt idx="572">
                  <c:v>2.572658505694855E-2</c:v>
                </c:pt>
                <c:pt idx="573">
                  <c:v>2.4266624022724045E-2</c:v>
                </c:pt>
                <c:pt idx="574">
                  <c:v>1.652882690646491E-2</c:v>
                </c:pt>
                <c:pt idx="575">
                  <c:v>2.0792621478272062E-2</c:v>
                </c:pt>
                <c:pt idx="576">
                  <c:v>1.7603967137745837E-2</c:v>
                </c:pt>
                <c:pt idx="577">
                  <c:v>2.1736267423606952E-2</c:v>
                </c:pt>
                <c:pt idx="578">
                  <c:v>2.4341105607682462E-2</c:v>
                </c:pt>
                <c:pt idx="579">
                  <c:v>2.2571201974088219E-2</c:v>
                </c:pt>
                <c:pt idx="580">
                  <c:v>2.795636044207488E-2</c:v>
                </c:pt>
                <c:pt idx="581">
                  <c:v>2.86994596717055E-2</c:v>
                </c:pt>
                <c:pt idx="582">
                  <c:v>1.8658988922959769E-2</c:v>
                </c:pt>
                <c:pt idx="583">
                  <c:v>2.5621242916854789E-2</c:v>
                </c:pt>
                <c:pt idx="584">
                  <c:v>2.2030653927415038E-2</c:v>
                </c:pt>
                <c:pt idx="585">
                  <c:v>2.2930226756779047E-2</c:v>
                </c:pt>
                <c:pt idx="586">
                  <c:v>2.4508318122378626E-2</c:v>
                </c:pt>
                <c:pt idx="587">
                  <c:v>2.0713420825563572E-2</c:v>
                </c:pt>
                <c:pt idx="588">
                  <c:v>2.3024985634452912E-2</c:v>
                </c:pt>
                <c:pt idx="589">
                  <c:v>2.6740543672694767E-2</c:v>
                </c:pt>
                <c:pt idx="590">
                  <c:v>1.8100400499281976E-2</c:v>
                </c:pt>
                <c:pt idx="591">
                  <c:v>2.4450680624573756E-2</c:v>
                </c:pt>
                <c:pt idx="592">
                  <c:v>3.0261513021046731E-2</c:v>
                </c:pt>
                <c:pt idx="593">
                  <c:v>2.533697907170392E-2</c:v>
                </c:pt>
                <c:pt idx="594">
                  <c:v>1.7970435171000387E-2</c:v>
                </c:pt>
                <c:pt idx="595">
                  <c:v>2.1610262019200917E-2</c:v>
                </c:pt>
                <c:pt idx="596">
                  <c:v>2.1558194423313071E-2</c:v>
                </c:pt>
                <c:pt idx="597">
                  <c:v>2.2769473376124252E-2</c:v>
                </c:pt>
                <c:pt idx="598">
                  <c:v>2.2945292391132317E-2</c:v>
                </c:pt>
                <c:pt idx="599">
                  <c:v>3.3523822646300834E-2</c:v>
                </c:pt>
                <c:pt idx="600">
                  <c:v>3.0570238002182989E-2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CC0-4C80-ADB3-243E6C4802AA}"/>
            </c:ext>
          </c:extLst>
        </c:ser>
        <c:ser>
          <c:idx val="10"/>
          <c:order val="10"/>
          <c:tx>
            <c:strRef>
              <c:f>'OR2-22_Air_Measurements'!$AV$1</c:f>
              <c:strCache>
                <c:ptCount val="1"/>
                <c:pt idx="0">
                  <c:v>OR1-22_11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'OR2-22_Air_Measurements'!$AV$3:$AV$603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'OR2-22_Air_Measurements'!$AW$3:$AW$603</c:f>
              <c:numCache>
                <c:formatCode>General</c:formatCode>
                <c:ptCount val="601"/>
                <c:pt idx="0">
                  <c:v>100</c:v>
                </c:pt>
                <c:pt idx="1">
                  <c:v>100.07105370792367</c:v>
                </c:pt>
                <c:pt idx="2">
                  <c:v>100.07825938421911</c:v>
                </c:pt>
                <c:pt idx="3">
                  <c:v>99.813039714730891</c:v>
                </c:pt>
                <c:pt idx="4">
                  <c:v>100.1800009646677</c:v>
                </c:pt>
                <c:pt idx="5">
                  <c:v>99.859309080382786</c:v>
                </c:pt>
                <c:pt idx="6">
                  <c:v>100.16560723279957</c:v>
                </c:pt>
                <c:pt idx="7">
                  <c:v>100.14032140337402</c:v>
                </c:pt>
                <c:pt idx="8">
                  <c:v>100.1436998771355</c:v>
                </c:pt>
                <c:pt idx="9">
                  <c:v>100.21638124166535</c:v>
                </c:pt>
                <c:pt idx="10">
                  <c:v>100.2261295721114</c:v>
                </c:pt>
                <c:pt idx="11">
                  <c:v>100.23249061843458</c:v>
                </c:pt>
                <c:pt idx="12">
                  <c:v>100.1766048932472</c:v>
                </c:pt>
                <c:pt idx="13">
                  <c:v>100.2486703858398</c:v>
                </c:pt>
                <c:pt idx="14">
                  <c:v>100.27363948046725</c:v>
                </c:pt>
                <c:pt idx="15">
                  <c:v>100.20715200756393</c:v>
                </c:pt>
                <c:pt idx="16">
                  <c:v>100.2578732349846</c:v>
                </c:pt>
                <c:pt idx="17">
                  <c:v>100.17616498636802</c:v>
                </c:pt>
                <c:pt idx="18">
                  <c:v>100.20235702604043</c:v>
                </c:pt>
                <c:pt idx="19">
                  <c:v>100.04438657758598</c:v>
                </c:pt>
                <c:pt idx="20">
                  <c:v>100.03865898932713</c:v>
                </c:pt>
                <c:pt idx="21">
                  <c:v>99.812485434600134</c:v>
                </c:pt>
                <c:pt idx="22">
                  <c:v>100.05994167422448</c:v>
                </c:pt>
                <c:pt idx="23">
                  <c:v>99.923623426910567</c:v>
                </c:pt>
                <c:pt idx="24">
                  <c:v>99.887313540548902</c:v>
                </c:pt>
                <c:pt idx="25">
                  <c:v>99.796727976415113</c:v>
                </c:pt>
                <c:pt idx="26">
                  <c:v>99.582247132006557</c:v>
                </c:pt>
                <c:pt idx="27">
                  <c:v>99.591010074272191</c:v>
                </c:pt>
                <c:pt idx="28">
                  <c:v>99.731296270796321</c:v>
                </c:pt>
                <c:pt idx="29">
                  <c:v>99.404885608613952</c:v>
                </c:pt>
                <c:pt idx="30">
                  <c:v>99.323661261024057</c:v>
                </c:pt>
                <c:pt idx="31">
                  <c:v>99.301481164709358</c:v>
                </c:pt>
                <c:pt idx="32">
                  <c:v>99.217107089861088</c:v>
                </c:pt>
                <c:pt idx="33">
                  <c:v>99.06167930708915</c:v>
                </c:pt>
                <c:pt idx="34">
                  <c:v>98.961380607827294</c:v>
                </c:pt>
                <c:pt idx="35">
                  <c:v>98.714513843651716</c:v>
                </c:pt>
                <c:pt idx="36">
                  <c:v>98.587020118878016</c:v>
                </c:pt>
                <c:pt idx="37">
                  <c:v>98.559103647006879</c:v>
                </c:pt>
                <c:pt idx="38">
                  <c:v>98.300280219159831</c:v>
                </c:pt>
                <c:pt idx="39">
                  <c:v>98.285992061713799</c:v>
                </c:pt>
                <c:pt idx="40">
                  <c:v>98.183265081552904</c:v>
                </c:pt>
                <c:pt idx="41">
                  <c:v>98.212817997327804</c:v>
                </c:pt>
                <c:pt idx="42">
                  <c:v>98.274484103751007</c:v>
                </c:pt>
                <c:pt idx="43">
                  <c:v>98.339634258357776</c:v>
                </c:pt>
                <c:pt idx="44">
                  <c:v>98.371017203817289</c:v>
                </c:pt>
                <c:pt idx="45">
                  <c:v>98.396153464673276</c:v>
                </c:pt>
                <c:pt idx="46">
                  <c:v>98.579884833218543</c:v>
                </c:pt>
                <c:pt idx="47">
                  <c:v>98.718604964943012</c:v>
                </c:pt>
                <c:pt idx="48">
                  <c:v>98.845262870105813</c:v>
                </c:pt>
                <c:pt idx="49">
                  <c:v>98.835294580454232</c:v>
                </c:pt>
                <c:pt idx="50">
                  <c:v>98.91294689156561</c:v>
                </c:pt>
                <c:pt idx="51">
                  <c:v>99.043458372687084</c:v>
                </c:pt>
                <c:pt idx="52">
                  <c:v>99.124691519106491</c:v>
                </c:pt>
                <c:pt idx="53">
                  <c:v>99.148200123356347</c:v>
                </c:pt>
                <c:pt idx="54">
                  <c:v>99.337535908079388</c:v>
                </c:pt>
                <c:pt idx="55">
                  <c:v>99.295850363574971</c:v>
                </c:pt>
                <c:pt idx="56">
                  <c:v>99.4103052493723</c:v>
                </c:pt>
                <c:pt idx="57">
                  <c:v>99.503407082700093</c:v>
                </c:pt>
                <c:pt idx="58">
                  <c:v>99.521803970628326</c:v>
                </c:pt>
                <c:pt idx="59">
                  <c:v>99.546984225631803</c:v>
                </c:pt>
                <c:pt idx="60">
                  <c:v>99.592708109982425</c:v>
                </c:pt>
                <c:pt idx="61">
                  <c:v>99.745522847967777</c:v>
                </c:pt>
                <c:pt idx="62">
                  <c:v>99.600925570946799</c:v>
                </c:pt>
                <c:pt idx="63">
                  <c:v>99.645928008938128</c:v>
                </c:pt>
                <c:pt idx="64">
                  <c:v>99.659169197929131</c:v>
                </c:pt>
                <c:pt idx="65">
                  <c:v>99.63851998262804</c:v>
                </c:pt>
                <c:pt idx="66">
                  <c:v>99.689672318098388</c:v>
                </c:pt>
                <c:pt idx="67">
                  <c:v>99.64464348361858</c:v>
                </c:pt>
                <c:pt idx="68">
                  <c:v>99.680355095702012</c:v>
                </c:pt>
                <c:pt idx="69">
                  <c:v>99.565029194975821</c:v>
                </c:pt>
                <c:pt idx="70">
                  <c:v>99.550644250405313</c:v>
                </c:pt>
                <c:pt idx="71">
                  <c:v>99.521364063749147</c:v>
                </c:pt>
                <c:pt idx="72">
                  <c:v>99.323362123884934</c:v>
                </c:pt>
                <c:pt idx="73">
                  <c:v>99.222737890995461</c:v>
                </c:pt>
                <c:pt idx="74">
                  <c:v>99.021128719334726</c:v>
                </c:pt>
                <c:pt idx="75">
                  <c:v>98.846107488546195</c:v>
                </c:pt>
                <c:pt idx="76">
                  <c:v>98.32539009505922</c:v>
                </c:pt>
                <c:pt idx="77">
                  <c:v>97.872242338248569</c:v>
                </c:pt>
                <c:pt idx="78">
                  <c:v>97.364185445601478</c:v>
                </c:pt>
                <c:pt idx="79">
                  <c:v>96.54764848686446</c:v>
                </c:pt>
                <c:pt idx="80">
                  <c:v>95.894624789421314</c:v>
                </c:pt>
                <c:pt idx="81">
                  <c:v>95.138205446903044</c:v>
                </c:pt>
                <c:pt idx="82">
                  <c:v>94.582453893544454</c:v>
                </c:pt>
                <c:pt idx="83">
                  <c:v>94.118915549393904</c:v>
                </c:pt>
                <c:pt idx="84">
                  <c:v>93.872629450305681</c:v>
                </c:pt>
                <c:pt idx="85">
                  <c:v>93.911490801179355</c:v>
                </c:pt>
                <c:pt idx="86">
                  <c:v>94.212246117692956</c:v>
                </c:pt>
                <c:pt idx="87">
                  <c:v>94.610027234128992</c:v>
                </c:pt>
                <c:pt idx="88">
                  <c:v>95.096572695375599</c:v>
                </c:pt>
                <c:pt idx="89">
                  <c:v>95.552263106336866</c:v>
                </c:pt>
                <c:pt idx="90">
                  <c:v>96.158727088286625</c:v>
                </c:pt>
                <c:pt idx="91">
                  <c:v>96.611127002249489</c:v>
                </c:pt>
                <c:pt idx="92">
                  <c:v>96.97529925387353</c:v>
                </c:pt>
                <c:pt idx="93">
                  <c:v>97.327638013907176</c:v>
                </c:pt>
                <c:pt idx="94">
                  <c:v>97.693235560590821</c:v>
                </c:pt>
                <c:pt idx="95">
                  <c:v>97.993410200485187</c:v>
                </c:pt>
                <c:pt idx="96">
                  <c:v>98.219020687783811</c:v>
                </c:pt>
                <c:pt idx="97">
                  <c:v>98.421800011512531</c:v>
                </c:pt>
                <c:pt idx="98">
                  <c:v>98.597173160885262</c:v>
                </c:pt>
                <c:pt idx="99">
                  <c:v>98.724728465933552</c:v>
                </c:pt>
                <c:pt idx="100">
                  <c:v>98.833429378515447</c:v>
                </c:pt>
                <c:pt idx="101">
                  <c:v>98.889596654714822</c:v>
                </c:pt>
                <c:pt idx="102">
                  <c:v>98.97168321840411</c:v>
                </c:pt>
                <c:pt idx="103">
                  <c:v>99.106136263779206</c:v>
                </c:pt>
                <c:pt idx="104">
                  <c:v>99.164810998811248</c:v>
                </c:pt>
                <c:pt idx="105">
                  <c:v>99.136762556029524</c:v>
                </c:pt>
                <c:pt idx="106">
                  <c:v>99.204657737865347</c:v>
                </c:pt>
                <c:pt idx="107">
                  <c:v>99.247346268209199</c:v>
                </c:pt>
                <c:pt idx="108">
                  <c:v>99.207640298895143</c:v>
                </c:pt>
                <c:pt idx="109">
                  <c:v>99.250135278053833</c:v>
                </c:pt>
                <c:pt idx="110">
                  <c:v>99.249774549108238</c:v>
                </c:pt>
                <c:pt idx="111">
                  <c:v>99.305132390653355</c:v>
                </c:pt>
                <c:pt idx="112">
                  <c:v>99.277339090863293</c:v>
                </c:pt>
                <c:pt idx="113">
                  <c:v>99.320749079098334</c:v>
                </c:pt>
                <c:pt idx="114">
                  <c:v>99.2917328342633</c:v>
                </c:pt>
                <c:pt idx="115">
                  <c:v>99.292331108541532</c:v>
                </c:pt>
                <c:pt idx="116">
                  <c:v>99.235090467398621</c:v>
                </c:pt>
                <c:pt idx="117">
                  <c:v>99.27396941593129</c:v>
                </c:pt>
                <c:pt idx="118">
                  <c:v>99.249800945596732</c:v>
                </c:pt>
                <c:pt idx="119">
                  <c:v>99.344108114778621</c:v>
                </c:pt>
                <c:pt idx="120">
                  <c:v>99.246211311459206</c:v>
                </c:pt>
                <c:pt idx="121">
                  <c:v>99.251824514934597</c:v>
                </c:pt>
                <c:pt idx="122">
                  <c:v>99.282406824569321</c:v>
                </c:pt>
                <c:pt idx="123">
                  <c:v>99.222324380604775</c:v>
                </c:pt>
                <c:pt idx="124">
                  <c:v>99.221259802958869</c:v>
                </c:pt>
                <c:pt idx="125">
                  <c:v>99.220951866990248</c:v>
                </c:pt>
                <c:pt idx="126">
                  <c:v>99.124207618079822</c:v>
                </c:pt>
                <c:pt idx="127">
                  <c:v>99.141821479374158</c:v>
                </c:pt>
                <c:pt idx="128">
                  <c:v>99.089692554552869</c:v>
                </c:pt>
                <c:pt idx="129">
                  <c:v>99.066500673569251</c:v>
                </c:pt>
                <c:pt idx="130">
                  <c:v>99.075677126225571</c:v>
                </c:pt>
                <c:pt idx="131">
                  <c:v>99.006620591151261</c:v>
                </c:pt>
                <c:pt idx="132">
                  <c:v>99.000989790016874</c:v>
                </c:pt>
                <c:pt idx="133">
                  <c:v>99.04238499621168</c:v>
                </c:pt>
                <c:pt idx="134">
                  <c:v>98.899714501404091</c:v>
                </c:pt>
                <c:pt idx="135">
                  <c:v>98.920539681763245</c:v>
                </c:pt>
                <c:pt idx="136">
                  <c:v>98.830112485028522</c:v>
                </c:pt>
                <c:pt idx="137">
                  <c:v>98.821587099627436</c:v>
                </c:pt>
                <c:pt idx="138">
                  <c:v>98.802398374703941</c:v>
                </c:pt>
                <c:pt idx="139">
                  <c:v>98.76417929225596</c:v>
                </c:pt>
                <c:pt idx="140">
                  <c:v>98.685480001157671</c:v>
                </c:pt>
                <c:pt idx="141">
                  <c:v>98.66820047232045</c:v>
                </c:pt>
                <c:pt idx="142">
                  <c:v>98.592738908307368</c:v>
                </c:pt>
                <c:pt idx="143">
                  <c:v>98.577914056857679</c:v>
                </c:pt>
                <c:pt idx="144">
                  <c:v>98.458989711632583</c:v>
                </c:pt>
                <c:pt idx="145">
                  <c:v>98.465500326525316</c:v>
                </c:pt>
                <c:pt idx="146">
                  <c:v>98.356359507064255</c:v>
                </c:pt>
                <c:pt idx="147">
                  <c:v>98.388886208103244</c:v>
                </c:pt>
                <c:pt idx="148">
                  <c:v>98.307424303648787</c:v>
                </c:pt>
                <c:pt idx="149">
                  <c:v>98.182446848069119</c:v>
                </c:pt>
                <c:pt idx="150">
                  <c:v>98.223551715954301</c:v>
                </c:pt>
                <c:pt idx="151">
                  <c:v>98.121510998366603</c:v>
                </c:pt>
                <c:pt idx="152">
                  <c:v>98.053404656154754</c:v>
                </c:pt>
                <c:pt idx="153">
                  <c:v>98.055252271966438</c:v>
                </c:pt>
                <c:pt idx="154">
                  <c:v>97.95073926780033</c:v>
                </c:pt>
                <c:pt idx="155">
                  <c:v>97.978884486174607</c:v>
                </c:pt>
                <c:pt idx="156">
                  <c:v>97.893340259258352</c:v>
                </c:pt>
                <c:pt idx="157">
                  <c:v>97.876491838470827</c:v>
                </c:pt>
                <c:pt idx="158">
                  <c:v>97.872875807844807</c:v>
                </c:pt>
                <c:pt idx="159">
                  <c:v>97.845047312736739</c:v>
                </c:pt>
                <c:pt idx="160">
                  <c:v>97.829958519465919</c:v>
                </c:pt>
                <c:pt idx="161">
                  <c:v>97.838360732785944</c:v>
                </c:pt>
                <c:pt idx="162">
                  <c:v>97.759652654390038</c:v>
                </c:pt>
                <c:pt idx="163">
                  <c:v>97.730662806043497</c:v>
                </c:pt>
                <c:pt idx="164">
                  <c:v>97.682466646646333</c:v>
                </c:pt>
                <c:pt idx="165">
                  <c:v>97.626466536675494</c:v>
                </c:pt>
                <c:pt idx="166">
                  <c:v>97.599095557637497</c:v>
                </c:pt>
                <c:pt idx="167">
                  <c:v>97.535819392267129</c:v>
                </c:pt>
                <c:pt idx="168">
                  <c:v>97.523088500791275</c:v>
                </c:pt>
                <c:pt idx="169">
                  <c:v>97.438995953891251</c:v>
                </c:pt>
                <c:pt idx="170">
                  <c:v>97.39968590884078</c:v>
                </c:pt>
                <c:pt idx="171">
                  <c:v>97.374980756034446</c:v>
                </c:pt>
                <c:pt idx="172">
                  <c:v>97.288970225750532</c:v>
                </c:pt>
                <c:pt idx="173">
                  <c:v>97.283955285021491</c:v>
                </c:pt>
                <c:pt idx="174">
                  <c:v>97.168365442474183</c:v>
                </c:pt>
                <c:pt idx="175">
                  <c:v>97.16637706845431</c:v>
                </c:pt>
                <c:pt idx="176">
                  <c:v>97.115066365584894</c:v>
                </c:pt>
                <c:pt idx="177">
                  <c:v>97.084079344388982</c:v>
                </c:pt>
                <c:pt idx="178">
                  <c:v>96.981862650211369</c:v>
                </c:pt>
                <c:pt idx="179">
                  <c:v>96.917856251184077</c:v>
                </c:pt>
                <c:pt idx="180">
                  <c:v>96.91683566768566</c:v>
                </c:pt>
                <c:pt idx="181">
                  <c:v>96.774367522892717</c:v>
                </c:pt>
                <c:pt idx="182">
                  <c:v>96.791805419129005</c:v>
                </c:pt>
                <c:pt idx="183">
                  <c:v>96.656639726224086</c:v>
                </c:pt>
                <c:pt idx="184">
                  <c:v>96.543372590153723</c:v>
                </c:pt>
                <c:pt idx="185">
                  <c:v>96.399452753812682</c:v>
                </c:pt>
                <c:pt idx="186">
                  <c:v>96.294403067174812</c:v>
                </c:pt>
                <c:pt idx="187">
                  <c:v>96.077115626794523</c:v>
                </c:pt>
                <c:pt idx="188">
                  <c:v>95.916057031356317</c:v>
                </c:pt>
                <c:pt idx="189">
                  <c:v>95.779571617813858</c:v>
                </c:pt>
                <c:pt idx="190">
                  <c:v>95.64734450332314</c:v>
                </c:pt>
                <c:pt idx="191">
                  <c:v>95.534490877643478</c:v>
                </c:pt>
                <c:pt idx="192">
                  <c:v>95.540983894877229</c:v>
                </c:pt>
                <c:pt idx="193">
                  <c:v>95.54467911496873</c:v>
                </c:pt>
                <c:pt idx="194">
                  <c:v>95.539365037100566</c:v>
                </c:pt>
                <c:pt idx="195">
                  <c:v>95.598743632364787</c:v>
                </c:pt>
                <c:pt idx="196">
                  <c:v>95.666357263188601</c:v>
                </c:pt>
                <c:pt idx="197">
                  <c:v>95.640886681407395</c:v>
                </c:pt>
                <c:pt idx="198">
                  <c:v>95.7132864949252</c:v>
                </c:pt>
                <c:pt idx="199">
                  <c:v>95.757567498089102</c:v>
                </c:pt>
                <c:pt idx="200">
                  <c:v>95.693112381821251</c:v>
                </c:pt>
                <c:pt idx="201">
                  <c:v>95.722199005760388</c:v>
                </c:pt>
                <c:pt idx="202">
                  <c:v>95.73680390953642</c:v>
                </c:pt>
                <c:pt idx="203">
                  <c:v>95.735185051759757</c:v>
                </c:pt>
                <c:pt idx="204">
                  <c:v>95.750916101924417</c:v>
                </c:pt>
                <c:pt idx="205">
                  <c:v>95.720606544472219</c:v>
                </c:pt>
                <c:pt idx="206">
                  <c:v>95.685000506810852</c:v>
                </c:pt>
                <c:pt idx="207">
                  <c:v>95.698690401510532</c:v>
                </c:pt>
                <c:pt idx="208">
                  <c:v>95.663066766190198</c:v>
                </c:pt>
                <c:pt idx="209">
                  <c:v>95.689179616397112</c:v>
                </c:pt>
                <c:pt idx="210">
                  <c:v>95.638863112069544</c:v>
                </c:pt>
                <c:pt idx="211">
                  <c:v>95.619841553374584</c:v>
                </c:pt>
                <c:pt idx="212">
                  <c:v>95.64410679930171</c:v>
                </c:pt>
                <c:pt idx="213">
                  <c:v>95.556239854376599</c:v>
                </c:pt>
                <c:pt idx="214">
                  <c:v>95.544652718480236</c:v>
                </c:pt>
                <c:pt idx="215">
                  <c:v>95.505333874600268</c:v>
                </c:pt>
                <c:pt idx="216">
                  <c:v>95.474760363795056</c:v>
                </c:pt>
                <c:pt idx="217">
                  <c:v>95.503855786563662</c:v>
                </c:pt>
                <c:pt idx="218">
                  <c:v>95.481763678543956</c:v>
                </c:pt>
                <c:pt idx="219">
                  <c:v>95.460709751681648</c:v>
                </c:pt>
                <c:pt idx="220">
                  <c:v>95.444767529609067</c:v>
                </c:pt>
                <c:pt idx="221">
                  <c:v>95.418707472379126</c:v>
                </c:pt>
                <c:pt idx="222">
                  <c:v>95.371646269731954</c:v>
                </c:pt>
                <c:pt idx="223">
                  <c:v>95.369015627286373</c:v>
                </c:pt>
                <c:pt idx="224">
                  <c:v>95.326969353836347</c:v>
                </c:pt>
                <c:pt idx="225">
                  <c:v>95.299114473771681</c:v>
                </c:pt>
                <c:pt idx="226">
                  <c:v>95.271022036842496</c:v>
                </c:pt>
                <c:pt idx="227">
                  <c:v>95.301058853644065</c:v>
                </c:pt>
                <c:pt idx="228">
                  <c:v>95.212839990134754</c:v>
                </c:pt>
                <c:pt idx="229">
                  <c:v>95.219113059694848</c:v>
                </c:pt>
                <c:pt idx="230">
                  <c:v>95.227937593766953</c:v>
                </c:pt>
                <c:pt idx="231">
                  <c:v>95.171101664185244</c:v>
                </c:pt>
                <c:pt idx="232">
                  <c:v>95.135917935744047</c:v>
                </c:pt>
                <c:pt idx="233">
                  <c:v>95.101543630425269</c:v>
                </c:pt>
                <c:pt idx="234">
                  <c:v>95.136956116901473</c:v>
                </c:pt>
                <c:pt idx="235">
                  <c:v>95.097091780188379</c:v>
                </c:pt>
                <c:pt idx="236">
                  <c:v>95.010940480164393</c:v>
                </c:pt>
                <c:pt idx="237">
                  <c:v>95.018260518179517</c:v>
                </c:pt>
                <c:pt idx="238">
                  <c:v>95.011002060438983</c:v>
                </c:pt>
                <c:pt idx="239">
                  <c:v>94.994382397686465</c:v>
                </c:pt>
                <c:pt idx="240">
                  <c:v>94.910289850786441</c:v>
                </c:pt>
                <c:pt idx="241">
                  <c:v>94.976434203935028</c:v>
                </c:pt>
                <c:pt idx="242">
                  <c:v>94.932258786725086</c:v>
                </c:pt>
                <c:pt idx="243">
                  <c:v>94.935302939561367</c:v>
                </c:pt>
                <c:pt idx="244">
                  <c:v>94.877798356597324</c:v>
                </c:pt>
                <c:pt idx="245">
                  <c:v>94.858838389708851</c:v>
                </c:pt>
                <c:pt idx="246">
                  <c:v>94.882901274089434</c:v>
                </c:pt>
                <c:pt idx="247">
                  <c:v>94.827437858122238</c:v>
                </c:pt>
                <c:pt idx="248">
                  <c:v>94.852890853776358</c:v>
                </c:pt>
                <c:pt idx="249">
                  <c:v>94.80903215983264</c:v>
                </c:pt>
                <c:pt idx="250">
                  <c:v>94.770513940245564</c:v>
                </c:pt>
                <c:pt idx="251">
                  <c:v>94.747735581184529</c:v>
                </c:pt>
                <c:pt idx="252">
                  <c:v>94.750920503760852</c:v>
                </c:pt>
                <c:pt idx="253">
                  <c:v>94.758082185908819</c:v>
                </c:pt>
                <c:pt idx="254">
                  <c:v>94.736315611516702</c:v>
                </c:pt>
                <c:pt idx="255">
                  <c:v>94.737441769437211</c:v>
                </c:pt>
                <c:pt idx="256">
                  <c:v>94.702953090866842</c:v>
                </c:pt>
                <c:pt idx="257">
                  <c:v>94.71186560170203</c:v>
                </c:pt>
                <c:pt idx="258">
                  <c:v>94.677535290530727</c:v>
                </c:pt>
                <c:pt idx="259">
                  <c:v>94.688972869389417</c:v>
                </c:pt>
                <c:pt idx="260">
                  <c:v>94.653991490962895</c:v>
                </c:pt>
                <c:pt idx="261">
                  <c:v>94.637363029380879</c:v>
                </c:pt>
                <c:pt idx="262">
                  <c:v>94.613775235665571</c:v>
                </c:pt>
                <c:pt idx="263">
                  <c:v>94.581389315898548</c:v>
                </c:pt>
                <c:pt idx="264">
                  <c:v>94.538384050756576</c:v>
                </c:pt>
                <c:pt idx="265">
                  <c:v>94.45917447367502</c:v>
                </c:pt>
                <c:pt idx="266">
                  <c:v>94.431865074911613</c:v>
                </c:pt>
                <c:pt idx="267">
                  <c:v>94.424069934699318</c:v>
                </c:pt>
                <c:pt idx="268">
                  <c:v>94.405849000297238</c:v>
                </c:pt>
                <c:pt idx="269">
                  <c:v>94.402690474209408</c:v>
                </c:pt>
                <c:pt idx="270">
                  <c:v>94.384337568896768</c:v>
                </c:pt>
                <c:pt idx="271">
                  <c:v>94.407212715082281</c:v>
                </c:pt>
                <c:pt idx="272">
                  <c:v>94.419477303190462</c:v>
                </c:pt>
                <c:pt idx="273">
                  <c:v>94.386748252136826</c:v>
                </c:pt>
                <c:pt idx="274">
                  <c:v>94.393470027405613</c:v>
                </c:pt>
                <c:pt idx="275">
                  <c:v>94.396329416354334</c:v>
                </c:pt>
                <c:pt idx="276">
                  <c:v>94.345801751650711</c:v>
                </c:pt>
                <c:pt idx="277">
                  <c:v>94.32999151202057</c:v>
                </c:pt>
                <c:pt idx="278">
                  <c:v>94.315826515123732</c:v>
                </c:pt>
                <c:pt idx="279">
                  <c:v>94.294746203304811</c:v>
                </c:pt>
                <c:pt idx="280">
                  <c:v>94.261885181340602</c:v>
                </c:pt>
                <c:pt idx="281">
                  <c:v>94.24920707130984</c:v>
                </c:pt>
                <c:pt idx="282">
                  <c:v>94.22178329929487</c:v>
                </c:pt>
                <c:pt idx="283">
                  <c:v>94.207503929146441</c:v>
                </c:pt>
                <c:pt idx="284">
                  <c:v>94.156202025106523</c:v>
                </c:pt>
                <c:pt idx="285">
                  <c:v>94.142635302487889</c:v>
                </c:pt>
                <c:pt idx="286">
                  <c:v>94.093321783999727</c:v>
                </c:pt>
                <c:pt idx="287">
                  <c:v>94.110548519859975</c:v>
                </c:pt>
                <c:pt idx="288">
                  <c:v>94.044967245671629</c:v>
                </c:pt>
                <c:pt idx="289">
                  <c:v>94.011147232015489</c:v>
                </c:pt>
                <c:pt idx="290">
                  <c:v>93.976412209282984</c:v>
                </c:pt>
                <c:pt idx="291">
                  <c:v>93.949965026618941</c:v>
                </c:pt>
                <c:pt idx="292">
                  <c:v>93.923904969388985</c:v>
                </c:pt>
                <c:pt idx="293">
                  <c:v>93.859951351806799</c:v>
                </c:pt>
                <c:pt idx="294">
                  <c:v>93.833803306281879</c:v>
                </c:pt>
                <c:pt idx="295">
                  <c:v>93.792293715303614</c:v>
                </c:pt>
                <c:pt idx="296">
                  <c:v>93.772753071795904</c:v>
                </c:pt>
                <c:pt idx="297">
                  <c:v>93.715468436505503</c:v>
                </c:pt>
                <c:pt idx="298">
                  <c:v>93.695461489630119</c:v>
                </c:pt>
                <c:pt idx="299">
                  <c:v>93.619700776946019</c:v>
                </c:pt>
                <c:pt idx="300">
                  <c:v>93.571337451320304</c:v>
                </c:pt>
                <c:pt idx="301">
                  <c:v>93.532150578350922</c:v>
                </c:pt>
                <c:pt idx="302">
                  <c:v>93.488371073872671</c:v>
                </c:pt>
                <c:pt idx="303">
                  <c:v>93.458598198892219</c:v>
                </c:pt>
                <c:pt idx="304">
                  <c:v>93.397618343510345</c:v>
                </c:pt>
                <c:pt idx="305">
                  <c:v>93.342462863511756</c:v>
                </c:pt>
                <c:pt idx="306">
                  <c:v>93.288046415999602</c:v>
                </c:pt>
                <c:pt idx="307">
                  <c:v>93.193114587582869</c:v>
                </c:pt>
                <c:pt idx="308">
                  <c:v>93.154455598255723</c:v>
                </c:pt>
                <c:pt idx="309">
                  <c:v>93.100505454111243</c:v>
                </c:pt>
                <c:pt idx="310">
                  <c:v>93.028624725406189</c:v>
                </c:pt>
                <c:pt idx="311">
                  <c:v>92.956145722422903</c:v>
                </c:pt>
                <c:pt idx="312">
                  <c:v>92.892412052514359</c:v>
                </c:pt>
                <c:pt idx="313">
                  <c:v>92.857729822758856</c:v>
                </c:pt>
                <c:pt idx="314">
                  <c:v>92.763800968649676</c:v>
                </c:pt>
                <c:pt idx="315">
                  <c:v>92.660554903676001</c:v>
                </c:pt>
                <c:pt idx="316">
                  <c:v>92.634486036084681</c:v>
                </c:pt>
                <c:pt idx="317">
                  <c:v>92.583087356452168</c:v>
                </c:pt>
                <c:pt idx="318">
                  <c:v>92.487337294551693</c:v>
                </c:pt>
                <c:pt idx="319">
                  <c:v>92.393540411353072</c:v>
                </c:pt>
                <c:pt idx="320">
                  <c:v>92.305198375762686</c:v>
                </c:pt>
                <c:pt idx="321">
                  <c:v>92.214357668637277</c:v>
                </c:pt>
                <c:pt idx="322">
                  <c:v>92.135895934403507</c:v>
                </c:pt>
                <c:pt idx="323">
                  <c:v>92.071801547081265</c:v>
                </c:pt>
                <c:pt idx="324">
                  <c:v>91.970781412991983</c:v>
                </c:pt>
                <c:pt idx="325">
                  <c:v>91.88482366415316</c:v>
                </c:pt>
                <c:pt idx="326">
                  <c:v>91.804276768775068</c:v>
                </c:pt>
                <c:pt idx="327">
                  <c:v>91.717773550166868</c:v>
                </c:pt>
                <c:pt idx="328">
                  <c:v>91.612028802126304</c:v>
                </c:pt>
                <c:pt idx="329">
                  <c:v>91.546456338299336</c:v>
                </c:pt>
                <c:pt idx="330">
                  <c:v>91.451190165893621</c:v>
                </c:pt>
                <c:pt idx="331">
                  <c:v>91.36736157234661</c:v>
                </c:pt>
                <c:pt idx="332">
                  <c:v>91.317731319060343</c:v>
                </c:pt>
                <c:pt idx="333">
                  <c:v>91.191504521947209</c:v>
                </c:pt>
                <c:pt idx="334">
                  <c:v>91.114529674579543</c:v>
                </c:pt>
                <c:pt idx="335">
                  <c:v>91.00594313524924</c:v>
                </c:pt>
                <c:pt idx="336">
                  <c:v>90.919087986524929</c:v>
                </c:pt>
                <c:pt idx="337">
                  <c:v>90.781142082604887</c:v>
                </c:pt>
                <c:pt idx="338">
                  <c:v>90.671746120152193</c:v>
                </c:pt>
                <c:pt idx="339">
                  <c:v>90.55793349124869</c:v>
                </c:pt>
                <c:pt idx="340">
                  <c:v>90.481636107624738</c:v>
                </c:pt>
                <c:pt idx="341">
                  <c:v>90.366794096393306</c:v>
                </c:pt>
                <c:pt idx="342">
                  <c:v>90.248459226616944</c:v>
                </c:pt>
                <c:pt idx="343">
                  <c:v>90.122320417798775</c:v>
                </c:pt>
                <c:pt idx="344">
                  <c:v>90.010865690690252</c:v>
                </c:pt>
                <c:pt idx="345">
                  <c:v>89.882289802143546</c:v>
                </c:pt>
                <c:pt idx="346">
                  <c:v>89.726483692767019</c:v>
                </c:pt>
                <c:pt idx="347">
                  <c:v>89.599016376013708</c:v>
                </c:pt>
                <c:pt idx="348">
                  <c:v>89.479528951828343</c:v>
                </c:pt>
                <c:pt idx="349">
                  <c:v>89.344169696206393</c:v>
                </c:pt>
                <c:pt idx="350">
                  <c:v>89.182398464770259</c:v>
                </c:pt>
                <c:pt idx="351">
                  <c:v>89.041408408013936</c:v>
                </c:pt>
                <c:pt idx="352">
                  <c:v>88.880604967099245</c:v>
                </c:pt>
                <c:pt idx="353">
                  <c:v>88.743521279278539</c:v>
                </c:pt>
                <c:pt idx="354">
                  <c:v>88.590275421711638</c:v>
                </c:pt>
                <c:pt idx="355">
                  <c:v>88.460010296284182</c:v>
                </c:pt>
                <c:pt idx="356">
                  <c:v>88.286414372087165</c:v>
                </c:pt>
                <c:pt idx="357">
                  <c:v>88.104161080046595</c:v>
                </c:pt>
                <c:pt idx="358">
                  <c:v>87.92537425006249</c:v>
                </c:pt>
                <c:pt idx="359">
                  <c:v>87.78931115727211</c:v>
                </c:pt>
                <c:pt idx="360">
                  <c:v>87.634868751148716</c:v>
                </c:pt>
                <c:pt idx="361">
                  <c:v>87.488318283893975</c:v>
                </c:pt>
                <c:pt idx="362">
                  <c:v>87.26628864343526</c:v>
                </c:pt>
                <c:pt idx="363">
                  <c:v>87.076944059882706</c:v>
                </c:pt>
                <c:pt idx="364">
                  <c:v>86.876909751851144</c:v>
                </c:pt>
                <c:pt idx="365">
                  <c:v>86.682814169390696</c:v>
                </c:pt>
                <c:pt idx="366">
                  <c:v>86.515940020462438</c:v>
                </c:pt>
                <c:pt idx="367">
                  <c:v>86.317023071521874</c:v>
                </c:pt>
                <c:pt idx="368">
                  <c:v>86.081505886378139</c:v>
                </c:pt>
                <c:pt idx="369">
                  <c:v>85.848258626266258</c:v>
                </c:pt>
                <c:pt idx="370">
                  <c:v>85.633892166641175</c:v>
                </c:pt>
                <c:pt idx="371">
                  <c:v>85.379740548236555</c:v>
                </c:pt>
                <c:pt idx="372">
                  <c:v>85.140211419735095</c:v>
                </c:pt>
                <c:pt idx="373">
                  <c:v>84.859234303593723</c:v>
                </c:pt>
                <c:pt idx="374">
                  <c:v>84.603666177427115</c:v>
                </c:pt>
                <c:pt idx="375">
                  <c:v>84.357564853758305</c:v>
                </c:pt>
                <c:pt idx="376">
                  <c:v>84.100404277835409</c:v>
                </c:pt>
                <c:pt idx="377">
                  <c:v>83.810268295164832</c:v>
                </c:pt>
                <c:pt idx="378">
                  <c:v>83.473757372420309</c:v>
                </c:pt>
                <c:pt idx="379">
                  <c:v>83.191152599672805</c:v>
                </c:pt>
                <c:pt idx="380">
                  <c:v>82.910597792751631</c:v>
                </c:pt>
                <c:pt idx="381">
                  <c:v>82.561197599600291</c:v>
                </c:pt>
                <c:pt idx="382">
                  <c:v>82.241931010374998</c:v>
                </c:pt>
                <c:pt idx="383">
                  <c:v>81.850414176201468</c:v>
                </c:pt>
                <c:pt idx="384">
                  <c:v>81.506187291178236</c:v>
                </c:pt>
                <c:pt idx="385">
                  <c:v>81.11536549534361</c:v>
                </c:pt>
                <c:pt idx="386">
                  <c:v>80.707017826509627</c:v>
                </c:pt>
                <c:pt idx="387">
                  <c:v>80.297174483511952</c:v>
                </c:pt>
                <c:pt idx="388">
                  <c:v>79.838783039469106</c:v>
                </c:pt>
                <c:pt idx="389">
                  <c:v>79.39704646502868</c:v>
                </c:pt>
                <c:pt idx="390">
                  <c:v>78.954509266295332</c:v>
                </c:pt>
                <c:pt idx="391">
                  <c:v>78.428680144954868</c:v>
                </c:pt>
                <c:pt idx="392">
                  <c:v>77.926289260292023</c:v>
                </c:pt>
                <c:pt idx="393">
                  <c:v>77.437333115805359</c:v>
                </c:pt>
                <c:pt idx="394">
                  <c:v>76.870038409166</c:v>
                </c:pt>
                <c:pt idx="395">
                  <c:v>76.329217281679163</c:v>
                </c:pt>
                <c:pt idx="396">
                  <c:v>75.768538764354616</c:v>
                </c:pt>
                <c:pt idx="397">
                  <c:v>75.116491656262411</c:v>
                </c:pt>
                <c:pt idx="398">
                  <c:v>74.503824983856617</c:v>
                </c:pt>
                <c:pt idx="399">
                  <c:v>73.863593769695797</c:v>
                </c:pt>
                <c:pt idx="400">
                  <c:v>73.133124527868489</c:v>
                </c:pt>
                <c:pt idx="401">
                  <c:v>72.428231442244467</c:v>
                </c:pt>
                <c:pt idx="402">
                  <c:v>71.698989539110926</c:v>
                </c:pt>
                <c:pt idx="403">
                  <c:v>70.943472013190714</c:v>
                </c:pt>
                <c:pt idx="404">
                  <c:v>70.144883225141356</c:v>
                </c:pt>
                <c:pt idx="405">
                  <c:v>69.255000642140999</c:v>
                </c:pt>
                <c:pt idx="406">
                  <c:v>68.541243445009982</c:v>
                </c:pt>
                <c:pt idx="407">
                  <c:v>67.624486964944694</c:v>
                </c:pt>
                <c:pt idx="408">
                  <c:v>66.815709939570098</c:v>
                </c:pt>
                <c:pt idx="409">
                  <c:v>66.113786234029462</c:v>
                </c:pt>
                <c:pt idx="410">
                  <c:v>65.136049910114181</c:v>
                </c:pt>
                <c:pt idx="411">
                  <c:v>64.221360982002352</c:v>
                </c:pt>
                <c:pt idx="412">
                  <c:v>63.280963926776664</c:v>
                </c:pt>
                <c:pt idx="413">
                  <c:v>62.492748139940105</c:v>
                </c:pt>
                <c:pt idx="414">
                  <c:v>61.551686824980898</c:v>
                </c:pt>
                <c:pt idx="415">
                  <c:v>60.483624485104158</c:v>
                </c:pt>
                <c:pt idx="416">
                  <c:v>59.344521629782058</c:v>
                </c:pt>
                <c:pt idx="417">
                  <c:v>58.26184998094859</c:v>
                </c:pt>
                <c:pt idx="418">
                  <c:v>57.118985931611597</c:v>
                </c:pt>
                <c:pt idx="419">
                  <c:v>55.910927721988458</c:v>
                </c:pt>
                <c:pt idx="420">
                  <c:v>54.582167953496388</c:v>
                </c:pt>
                <c:pt idx="421">
                  <c:v>53.035711616350234</c:v>
                </c:pt>
                <c:pt idx="422">
                  <c:v>51.711289324843491</c:v>
                </c:pt>
                <c:pt idx="423">
                  <c:v>50.619115701257989</c:v>
                </c:pt>
                <c:pt idx="424">
                  <c:v>49.309751412884765</c:v>
                </c:pt>
                <c:pt idx="425">
                  <c:v>47.885298769117988</c:v>
                </c:pt>
                <c:pt idx="426">
                  <c:v>46.54382129009646</c:v>
                </c:pt>
                <c:pt idx="427">
                  <c:v>45.302800889267736</c:v>
                </c:pt>
                <c:pt idx="428">
                  <c:v>44.168488610288449</c:v>
                </c:pt>
                <c:pt idx="429">
                  <c:v>43.169755546136649</c:v>
                </c:pt>
                <c:pt idx="430">
                  <c:v>41.978616147937025</c:v>
                </c:pt>
                <c:pt idx="431">
                  <c:v>40.720544953242332</c:v>
                </c:pt>
                <c:pt idx="432">
                  <c:v>39.538669984462103</c:v>
                </c:pt>
                <c:pt idx="433">
                  <c:v>38.677473707488481</c:v>
                </c:pt>
                <c:pt idx="434">
                  <c:v>37.658284979220724</c:v>
                </c:pt>
                <c:pt idx="435">
                  <c:v>36.51772603870171</c:v>
                </c:pt>
                <c:pt idx="436">
                  <c:v>35.358924160940944</c:v>
                </c:pt>
                <c:pt idx="437">
                  <c:v>34.111901228612403</c:v>
                </c:pt>
                <c:pt idx="438">
                  <c:v>33.281155278831044</c:v>
                </c:pt>
                <c:pt idx="439">
                  <c:v>32.419140779905533</c:v>
                </c:pt>
                <c:pt idx="440">
                  <c:v>31.214010147276756</c:v>
                </c:pt>
                <c:pt idx="441">
                  <c:v>29.912271630296928</c:v>
                </c:pt>
                <c:pt idx="442">
                  <c:v>28.713161126826961</c:v>
                </c:pt>
                <c:pt idx="443">
                  <c:v>27.810127534189014</c:v>
                </c:pt>
                <c:pt idx="444">
                  <c:v>26.688214028350707</c:v>
                </c:pt>
                <c:pt idx="445">
                  <c:v>25.538834947408397</c:v>
                </c:pt>
                <c:pt idx="446">
                  <c:v>24.181736397824992</c:v>
                </c:pt>
                <c:pt idx="447">
                  <c:v>22.994571556606637</c:v>
                </c:pt>
                <c:pt idx="448">
                  <c:v>21.815597768332278</c:v>
                </c:pt>
                <c:pt idx="449">
                  <c:v>20.460912104579275</c:v>
                </c:pt>
                <c:pt idx="450">
                  <c:v>18.935452507669641</c:v>
                </c:pt>
                <c:pt idx="451">
                  <c:v>16.971632630554488</c:v>
                </c:pt>
                <c:pt idx="452">
                  <c:v>14.688447174499236</c:v>
                </c:pt>
                <c:pt idx="453">
                  <c:v>12.642082122095507</c:v>
                </c:pt>
                <c:pt idx="454">
                  <c:v>10.325266913522007</c:v>
                </c:pt>
                <c:pt idx="455">
                  <c:v>7.9326503054620154</c:v>
                </c:pt>
                <c:pt idx="456">
                  <c:v>5.6565759434744631</c:v>
                </c:pt>
                <c:pt idx="457">
                  <c:v>3.7924449352393355</c:v>
                </c:pt>
                <c:pt idx="458">
                  <c:v>2.7244507764890979</c:v>
                </c:pt>
                <c:pt idx="459">
                  <c:v>1.9115265421862093</c:v>
                </c:pt>
                <c:pt idx="460">
                  <c:v>1.371826074216334</c:v>
                </c:pt>
                <c:pt idx="461">
                  <c:v>1.0430904975466633</c:v>
                </c:pt>
                <c:pt idx="462">
                  <c:v>0.86815766581890841</c:v>
                </c:pt>
                <c:pt idx="463">
                  <c:v>0.75770262643022801</c:v>
                </c:pt>
                <c:pt idx="464">
                  <c:v>0.64386773003025088</c:v>
                </c:pt>
                <c:pt idx="465">
                  <c:v>0.56038652395855637</c:v>
                </c:pt>
                <c:pt idx="466">
                  <c:v>0.45642931694288419</c:v>
                </c:pt>
                <c:pt idx="467">
                  <c:v>0.37223501544290466</c:v>
                </c:pt>
                <c:pt idx="468">
                  <c:v>0.29791627258053782</c:v>
                </c:pt>
                <c:pt idx="469">
                  <c:v>0.24543359802675285</c:v>
                </c:pt>
                <c:pt idx="470">
                  <c:v>0.19089941237381614</c:v>
                </c:pt>
                <c:pt idx="471">
                  <c:v>0.15419006883977135</c:v>
                </c:pt>
                <c:pt idx="472">
                  <c:v>0.11095877532953571</c:v>
                </c:pt>
                <c:pt idx="473">
                  <c:v>8.6313113185360807E-2</c:v>
                </c:pt>
                <c:pt idx="474">
                  <c:v>8.0927239186421945E-2</c:v>
                </c:pt>
                <c:pt idx="475">
                  <c:v>6.6518280107798936E-2</c:v>
                </c:pt>
                <c:pt idx="476">
                  <c:v>5.5441566005728742E-2</c:v>
                </c:pt>
                <c:pt idx="477">
                  <c:v>3.9623342204707236E-2</c:v>
                </c:pt>
                <c:pt idx="478">
                  <c:v>4.4952775863903269E-2</c:v>
                </c:pt>
                <c:pt idx="479">
                  <c:v>3.8416623515970985E-2</c:v>
                </c:pt>
                <c:pt idx="480">
                  <c:v>3.7702883708924995E-2</c:v>
                </c:pt>
                <c:pt idx="481">
                  <c:v>4.2618667718367961E-2</c:v>
                </c:pt>
                <c:pt idx="482">
                  <c:v>3.254361098238813E-2</c:v>
                </c:pt>
                <c:pt idx="483">
                  <c:v>3.7100920541602744E-2</c:v>
                </c:pt>
                <c:pt idx="484">
                  <c:v>3.6140085569834619E-2</c:v>
                </c:pt>
                <c:pt idx="485">
                  <c:v>3.3842961360966255E-2</c:v>
                </c:pt>
                <c:pt idx="486">
                  <c:v>2.798360140489797E-2</c:v>
                </c:pt>
                <c:pt idx="487">
                  <c:v>3.258906440940168E-2</c:v>
                </c:pt>
                <c:pt idx="488">
                  <c:v>2.7590660451917243E-2</c:v>
                </c:pt>
                <c:pt idx="489">
                  <c:v>3.5055419469677038E-2</c:v>
                </c:pt>
                <c:pt idx="490">
                  <c:v>2.6474846472277175E-2</c:v>
                </c:pt>
                <c:pt idx="491">
                  <c:v>3.482500121199264E-2</c:v>
                </c:pt>
                <c:pt idx="492">
                  <c:v>2.5702279893805868E-2</c:v>
                </c:pt>
                <c:pt idx="493">
                  <c:v>3.2958802872063091E-2</c:v>
                </c:pt>
                <c:pt idx="494">
                  <c:v>2.8045937963677811E-2</c:v>
                </c:pt>
                <c:pt idx="495">
                  <c:v>2.5554728620238269E-2</c:v>
                </c:pt>
                <c:pt idx="496">
                  <c:v>2.9666332075933739E-2</c:v>
                </c:pt>
                <c:pt idx="497">
                  <c:v>2.8068745233178625E-2</c:v>
                </c:pt>
                <c:pt idx="498">
                  <c:v>2.249796869882046E-2</c:v>
                </c:pt>
                <c:pt idx="499">
                  <c:v>2.021413405520751E-2</c:v>
                </c:pt>
                <c:pt idx="500">
                  <c:v>2.6033681187500261E-2</c:v>
                </c:pt>
                <c:pt idx="501">
                  <c:v>2.4295184630642938E-2</c:v>
                </c:pt>
                <c:pt idx="502">
                  <c:v>1.8419723393189816E-2</c:v>
                </c:pt>
                <c:pt idx="503">
                  <c:v>1.9347230301585323E-2</c:v>
                </c:pt>
                <c:pt idx="504">
                  <c:v>1.890600057662593E-2</c:v>
                </c:pt>
                <c:pt idx="505">
                  <c:v>1.7782907093552236E-2</c:v>
                </c:pt>
                <c:pt idx="506">
                  <c:v>2.2776241818185394E-2</c:v>
                </c:pt>
                <c:pt idx="507">
                  <c:v>2.2831238734742847E-2</c:v>
                </c:pt>
                <c:pt idx="508">
                  <c:v>2.0631540516858542E-2</c:v>
                </c:pt>
                <c:pt idx="509">
                  <c:v>1.6602002832860768E-2</c:v>
                </c:pt>
                <c:pt idx="510">
                  <c:v>2.3527135253610047E-2</c:v>
                </c:pt>
                <c:pt idx="511">
                  <c:v>2.2008503905878427E-2</c:v>
                </c:pt>
                <c:pt idx="512">
                  <c:v>2.4920504930884175E-2</c:v>
                </c:pt>
                <c:pt idx="513">
                  <c:v>2.0634264152437895E-2</c:v>
                </c:pt>
                <c:pt idx="514">
                  <c:v>2.1394711813592891E-2</c:v>
                </c:pt>
                <c:pt idx="515">
                  <c:v>2.0025433908075364E-2</c:v>
                </c:pt>
                <c:pt idx="516">
                  <c:v>1.7786028106412884E-2</c:v>
                </c:pt>
                <c:pt idx="517">
                  <c:v>1.6315164635340964E-2</c:v>
                </c:pt>
                <c:pt idx="518">
                  <c:v>1.8814530943467623E-2</c:v>
                </c:pt>
                <c:pt idx="519">
                  <c:v>1.8559428094330765E-2</c:v>
                </c:pt>
                <c:pt idx="520">
                  <c:v>1.5536053169209857E-2</c:v>
                </c:pt>
                <c:pt idx="521">
                  <c:v>1.8699807260924899E-2</c:v>
                </c:pt>
                <c:pt idx="522">
                  <c:v>2.119741115081827E-2</c:v>
                </c:pt>
                <c:pt idx="523">
                  <c:v>1.7605460211134814E-2</c:v>
                </c:pt>
                <c:pt idx="524">
                  <c:v>1.6073111857238042E-2</c:v>
                </c:pt>
                <c:pt idx="525">
                  <c:v>2.2768537007241053E-2</c:v>
                </c:pt>
                <c:pt idx="526">
                  <c:v>1.6573104974373847E-2</c:v>
                </c:pt>
                <c:pt idx="527">
                  <c:v>2.2187218096508667E-2</c:v>
                </c:pt>
                <c:pt idx="528">
                  <c:v>1.2303799959224425E-2</c:v>
                </c:pt>
                <c:pt idx="529">
                  <c:v>1.7654231200484698E-2</c:v>
                </c:pt>
                <c:pt idx="530">
                  <c:v>1.2158669447765792E-2</c:v>
                </c:pt>
                <c:pt idx="531">
                  <c:v>1.4893359989509147E-2</c:v>
                </c:pt>
                <c:pt idx="532">
                  <c:v>2.1984998553620617E-2</c:v>
                </c:pt>
                <c:pt idx="533">
                  <c:v>1.9566302901079337E-2</c:v>
                </c:pt>
                <c:pt idx="534">
                  <c:v>1.8399109211760283E-2</c:v>
                </c:pt>
                <c:pt idx="535">
                  <c:v>1.2305886723300999E-2</c:v>
                </c:pt>
                <c:pt idx="536">
                  <c:v>1.9168135916184856E-2</c:v>
                </c:pt>
                <c:pt idx="537">
                  <c:v>1.9288594705776509E-2</c:v>
                </c:pt>
                <c:pt idx="538">
                  <c:v>2.8230501104141763E-2</c:v>
                </c:pt>
                <c:pt idx="539">
                  <c:v>1.9456190946849715E-2</c:v>
                </c:pt>
                <c:pt idx="540">
                  <c:v>1.056615721287431E-2</c:v>
                </c:pt>
                <c:pt idx="541">
                  <c:v>1.3611392142579596E-2</c:v>
                </c:pt>
                <c:pt idx="542">
                  <c:v>2.550975848306139E-2</c:v>
                </c:pt>
                <c:pt idx="543">
                  <c:v>1.5089273066493426E-2</c:v>
                </c:pt>
                <c:pt idx="544">
                  <c:v>1.7477494221008069E-2</c:v>
                </c:pt>
                <c:pt idx="545">
                  <c:v>1.3781845200990808E-2</c:v>
                </c:pt>
                <c:pt idx="546">
                  <c:v>2.0170368942523775E-2</c:v>
                </c:pt>
                <c:pt idx="547">
                  <c:v>1.7094061308551744E-2</c:v>
                </c:pt>
                <c:pt idx="548">
                  <c:v>1.5516539833209671E-2</c:v>
                </c:pt>
                <c:pt idx="549">
                  <c:v>1.9913017156388699E-2</c:v>
                </c:pt>
                <c:pt idx="550">
                  <c:v>1.3816420172668806E-2</c:v>
                </c:pt>
                <c:pt idx="551">
                  <c:v>2.1812539281360926E-2</c:v>
                </c:pt>
                <c:pt idx="552">
                  <c:v>1.5955060948637988E-2</c:v>
                </c:pt>
                <c:pt idx="553">
                  <c:v>1.4937604113699619E-2</c:v>
                </c:pt>
                <c:pt idx="554">
                  <c:v>1.5584290382123412E-2</c:v>
                </c:pt>
                <c:pt idx="555">
                  <c:v>1.7944793989811234E-2</c:v>
                </c:pt>
                <c:pt idx="556">
                  <c:v>2.6209149774766727E-2</c:v>
                </c:pt>
                <c:pt idx="557">
                  <c:v>2.0472323552182869E-2</c:v>
                </c:pt>
                <c:pt idx="558">
                  <c:v>1.2276062000958278E-2</c:v>
                </c:pt>
                <c:pt idx="559">
                  <c:v>2.1382210568107334E-2</c:v>
                </c:pt>
                <c:pt idx="560">
                  <c:v>2.5486214464387712E-2</c:v>
                </c:pt>
                <c:pt idx="561">
                  <c:v>1.5113965188267851E-2</c:v>
                </c:pt>
                <c:pt idx="562">
                  <c:v>2.1751951175699662E-2</c:v>
                </c:pt>
                <c:pt idx="563">
                  <c:v>1.365696049637528E-2</c:v>
                </c:pt>
                <c:pt idx="564">
                  <c:v>1.6336937656057701E-2</c:v>
                </c:pt>
                <c:pt idx="565">
                  <c:v>1.5398030336074103E-2</c:v>
                </c:pt>
                <c:pt idx="566">
                  <c:v>1.2822460098732709E-2</c:v>
                </c:pt>
                <c:pt idx="567">
                  <c:v>2.0647426982259274E-2</c:v>
                </c:pt>
                <c:pt idx="568">
                  <c:v>1.1128141070573774E-2</c:v>
                </c:pt>
                <c:pt idx="569">
                  <c:v>1.9718515305562352E-2</c:v>
                </c:pt>
                <c:pt idx="570">
                  <c:v>1.2463590427685859E-2</c:v>
                </c:pt>
                <c:pt idx="571">
                  <c:v>1.5046864403506138E-2</c:v>
                </c:pt>
                <c:pt idx="572">
                  <c:v>8.1887205299723993E-3</c:v>
                </c:pt>
                <c:pt idx="573">
                  <c:v>2.7755515863368128E-2</c:v>
                </c:pt>
                <c:pt idx="574">
                  <c:v>1.7204268862121511E-2</c:v>
                </c:pt>
                <c:pt idx="575">
                  <c:v>1.6720292163216841E-2</c:v>
                </c:pt>
                <c:pt idx="576">
                  <c:v>1.8771055800073135E-2</c:v>
                </c:pt>
                <c:pt idx="577">
                  <c:v>2.4123874522417568E-2</c:v>
                </c:pt>
                <c:pt idx="578">
                  <c:v>2.4418682810401694E-2</c:v>
                </c:pt>
                <c:pt idx="579">
                  <c:v>2.1040002778049939E-2</c:v>
                </c:pt>
                <c:pt idx="580">
                  <c:v>2.7447261222598E-2</c:v>
                </c:pt>
                <c:pt idx="581">
                  <c:v>3.1908188714865511E-2</c:v>
                </c:pt>
                <c:pt idx="582">
                  <c:v>2.376586833597762E-2</c:v>
                </c:pt>
                <c:pt idx="583">
                  <c:v>2.0653881667501869E-2</c:v>
                </c:pt>
                <c:pt idx="584">
                  <c:v>2.7193369832747019E-2</c:v>
                </c:pt>
                <c:pt idx="585">
                  <c:v>2.4827757253326598E-2</c:v>
                </c:pt>
                <c:pt idx="586">
                  <c:v>2.3712985041260695E-2</c:v>
                </c:pt>
                <c:pt idx="587">
                  <c:v>2.4743674520062091E-2</c:v>
                </c:pt>
                <c:pt idx="588">
                  <c:v>2.2353229129850386E-2</c:v>
                </c:pt>
                <c:pt idx="589">
                  <c:v>2.6057231652498559E-2</c:v>
                </c:pt>
                <c:pt idx="590">
                  <c:v>2.5505675168857329E-2</c:v>
                </c:pt>
                <c:pt idx="591">
                  <c:v>2.3624795376488313E-2</c:v>
                </c:pt>
                <c:pt idx="592">
                  <c:v>2.8661658948511987E-2</c:v>
                </c:pt>
                <c:pt idx="593">
                  <c:v>3.3576242234855523E-2</c:v>
                </c:pt>
                <c:pt idx="594">
                  <c:v>1.5545199269940567E-2</c:v>
                </c:pt>
                <c:pt idx="595">
                  <c:v>2.2014917779774247E-2</c:v>
                </c:pt>
                <c:pt idx="596">
                  <c:v>2.1117671637418626E-2</c:v>
                </c:pt>
                <c:pt idx="597">
                  <c:v>1.8046558899266457E-2</c:v>
                </c:pt>
                <c:pt idx="598">
                  <c:v>2.3473130713556334E-2</c:v>
                </c:pt>
                <c:pt idx="599">
                  <c:v>3.1030025238672081E-2</c:v>
                </c:pt>
                <c:pt idx="600">
                  <c:v>2.8474791022122883E-2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CC0-4C80-ADB3-243E6C4802AA}"/>
            </c:ext>
          </c:extLst>
        </c:ser>
        <c:ser>
          <c:idx val="11"/>
          <c:order val="11"/>
          <c:tx>
            <c:strRef>
              <c:f>'OR2-22_Air_Measurements'!$AX$1</c:f>
              <c:strCache>
                <c:ptCount val="1"/>
                <c:pt idx="0">
                  <c:v>OR1-22_12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'OR2-22_Air_Measurements'!$AX$3:$AX$603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'OR2-22_Air_Measurements'!$AY$3:$AY$603</c:f>
              <c:numCache>
                <c:formatCode>General</c:formatCode>
                <c:ptCount val="601"/>
                <c:pt idx="0">
                  <c:v>100</c:v>
                </c:pt>
                <c:pt idx="1">
                  <c:v>100.01590725059417</c:v>
                </c:pt>
                <c:pt idx="2">
                  <c:v>100.09439489447993</c:v>
                </c:pt>
                <c:pt idx="3">
                  <c:v>99.959730971480298</c:v>
                </c:pt>
                <c:pt idx="4">
                  <c:v>100.13582490584876</c:v>
                </c:pt>
                <c:pt idx="5">
                  <c:v>99.932522923313982</c:v>
                </c:pt>
                <c:pt idx="6">
                  <c:v>100.08536923304574</c:v>
                </c:pt>
                <c:pt idx="7">
                  <c:v>100.09356160810584</c:v>
                </c:pt>
                <c:pt idx="8">
                  <c:v>100.03181450118832</c:v>
                </c:pt>
                <c:pt idx="9">
                  <c:v>100.07874043269935</c:v>
                </c:pt>
                <c:pt idx="10">
                  <c:v>100.04573685828885</c:v>
                </c:pt>
                <c:pt idx="11">
                  <c:v>100.07719558490099</c:v>
                </c:pt>
                <c:pt idx="12">
                  <c:v>100.07441485886397</c:v>
                </c:pt>
                <c:pt idx="13">
                  <c:v>100.05337683843337</c:v>
                </c:pt>
                <c:pt idx="14">
                  <c:v>100.10150119435234</c:v>
                </c:pt>
                <c:pt idx="15">
                  <c:v>99.964983453994691</c:v>
                </c:pt>
                <c:pt idx="16">
                  <c:v>100.00881031417944</c:v>
                </c:pt>
                <c:pt idx="17">
                  <c:v>100.09754075855082</c:v>
                </c:pt>
                <c:pt idx="18">
                  <c:v>99.919621097197393</c:v>
                </c:pt>
                <c:pt idx="19">
                  <c:v>99.938252905354389</c:v>
                </c:pt>
                <c:pt idx="20">
                  <c:v>99.811659632464995</c:v>
                </c:pt>
                <c:pt idx="21">
                  <c:v>99.839457529377626</c:v>
                </c:pt>
                <c:pt idx="22">
                  <c:v>99.891551684555807</c:v>
                </c:pt>
                <c:pt idx="23">
                  <c:v>99.648093010449713</c:v>
                </c:pt>
                <c:pt idx="24">
                  <c:v>99.709484330519146</c:v>
                </c:pt>
                <c:pt idx="25">
                  <c:v>99.623927840591676</c:v>
                </c:pt>
                <c:pt idx="26">
                  <c:v>99.314312226885463</c:v>
                </c:pt>
                <c:pt idx="27">
                  <c:v>99.496117428650876</c:v>
                </c:pt>
                <c:pt idx="28">
                  <c:v>99.295774053305252</c:v>
                </c:pt>
                <c:pt idx="29">
                  <c:v>99.295240385305036</c:v>
                </c:pt>
                <c:pt idx="30">
                  <c:v>99.163638067529064</c:v>
                </c:pt>
                <c:pt idx="31">
                  <c:v>98.919280575117</c:v>
                </c:pt>
                <c:pt idx="32">
                  <c:v>98.879601395343599</c:v>
                </c:pt>
                <c:pt idx="33">
                  <c:v>98.793923192738177</c:v>
                </c:pt>
                <c:pt idx="34">
                  <c:v>98.485665169948589</c:v>
                </c:pt>
                <c:pt idx="35">
                  <c:v>98.485796246084234</c:v>
                </c:pt>
                <c:pt idx="36">
                  <c:v>98.218743536222917</c:v>
                </c:pt>
                <c:pt idx="37">
                  <c:v>98.270959404079065</c:v>
                </c:pt>
                <c:pt idx="38">
                  <c:v>97.927488214944759</c:v>
                </c:pt>
                <c:pt idx="39">
                  <c:v>97.998401410617888</c:v>
                </c:pt>
                <c:pt idx="40">
                  <c:v>97.805810376908966</c:v>
                </c:pt>
                <c:pt idx="41">
                  <c:v>97.784622553427354</c:v>
                </c:pt>
                <c:pt idx="42">
                  <c:v>97.925175624976077</c:v>
                </c:pt>
                <c:pt idx="43">
                  <c:v>97.986950809994724</c:v>
                </c:pt>
                <c:pt idx="44">
                  <c:v>97.770119698766322</c:v>
                </c:pt>
                <c:pt idx="45">
                  <c:v>98.017089387249072</c:v>
                </c:pt>
                <c:pt idx="46">
                  <c:v>98.005704330829687</c:v>
                </c:pt>
                <c:pt idx="47">
                  <c:v>98.235540253937273</c:v>
                </c:pt>
                <c:pt idx="48">
                  <c:v>98.309458886359849</c:v>
                </c:pt>
                <c:pt idx="49">
                  <c:v>98.438561357285437</c:v>
                </c:pt>
                <c:pt idx="50">
                  <c:v>98.433336965144093</c:v>
                </c:pt>
                <c:pt idx="51">
                  <c:v>98.622988106307304</c:v>
                </c:pt>
                <c:pt idx="52">
                  <c:v>98.582119853311724</c:v>
                </c:pt>
                <c:pt idx="53">
                  <c:v>98.609421536054867</c:v>
                </c:pt>
                <c:pt idx="54">
                  <c:v>98.764271466195638</c:v>
                </c:pt>
                <c:pt idx="55">
                  <c:v>98.793249072872754</c:v>
                </c:pt>
                <c:pt idx="56">
                  <c:v>98.814287093303363</c:v>
                </c:pt>
                <c:pt idx="57">
                  <c:v>98.94788366803067</c:v>
                </c:pt>
                <c:pt idx="58">
                  <c:v>98.925984283124819</c:v>
                </c:pt>
                <c:pt idx="59">
                  <c:v>98.963931358218147</c:v>
                </c:pt>
                <c:pt idx="60">
                  <c:v>99.045976833768961</c:v>
                </c:pt>
                <c:pt idx="61">
                  <c:v>99.084176709947783</c:v>
                </c:pt>
                <c:pt idx="62">
                  <c:v>99.027064146425332</c:v>
                </c:pt>
                <c:pt idx="63">
                  <c:v>99.014078061461504</c:v>
                </c:pt>
                <c:pt idx="64">
                  <c:v>99.067211462267068</c:v>
                </c:pt>
                <c:pt idx="65">
                  <c:v>99.039039063862901</c:v>
                </c:pt>
                <c:pt idx="66">
                  <c:v>98.982010759187702</c:v>
                </c:pt>
                <c:pt idx="67">
                  <c:v>99.007205823487325</c:v>
                </c:pt>
                <c:pt idx="68">
                  <c:v>99.020819211028169</c:v>
                </c:pt>
                <c:pt idx="69">
                  <c:v>98.892456404171782</c:v>
                </c:pt>
                <c:pt idx="70">
                  <c:v>98.869686279061114</c:v>
                </c:pt>
                <c:pt idx="71">
                  <c:v>98.767763765928805</c:v>
                </c:pt>
                <c:pt idx="72">
                  <c:v>98.614730199315346</c:v>
                </c:pt>
                <c:pt idx="73">
                  <c:v>98.488389727511446</c:v>
                </c:pt>
                <c:pt idx="74">
                  <c:v>98.281380097988716</c:v>
                </c:pt>
                <c:pt idx="75">
                  <c:v>98.062863699368648</c:v>
                </c:pt>
                <c:pt idx="76">
                  <c:v>97.543073877425357</c:v>
                </c:pt>
                <c:pt idx="77">
                  <c:v>97.143426396905298</c:v>
                </c:pt>
                <c:pt idx="78">
                  <c:v>96.561599225400187</c:v>
                </c:pt>
                <c:pt idx="79">
                  <c:v>95.761770596359881</c:v>
                </c:pt>
                <c:pt idx="80">
                  <c:v>95.091718558110543</c:v>
                </c:pt>
                <c:pt idx="81">
                  <c:v>94.296786637008452</c:v>
                </c:pt>
                <c:pt idx="82">
                  <c:v>93.700999654572115</c:v>
                </c:pt>
                <c:pt idx="83">
                  <c:v>93.26409793346761</c:v>
                </c:pt>
                <c:pt idx="84">
                  <c:v>92.980267232807307</c:v>
                </c:pt>
                <c:pt idx="85">
                  <c:v>93.050356517835908</c:v>
                </c:pt>
                <c:pt idx="86">
                  <c:v>93.308655094263855</c:v>
                </c:pt>
                <c:pt idx="87">
                  <c:v>93.719781253508202</c:v>
                </c:pt>
                <c:pt idx="88">
                  <c:v>94.20159590998513</c:v>
                </c:pt>
                <c:pt idx="89">
                  <c:v>94.677652506320499</c:v>
                </c:pt>
                <c:pt idx="90">
                  <c:v>95.237739459428425</c:v>
                </c:pt>
                <c:pt idx="91">
                  <c:v>95.632508958925641</c:v>
                </c:pt>
                <c:pt idx="92">
                  <c:v>96.04532040556164</c:v>
                </c:pt>
                <c:pt idx="93">
                  <c:v>96.358765366661856</c:v>
                </c:pt>
                <c:pt idx="94">
                  <c:v>96.738095751633224</c:v>
                </c:pt>
                <c:pt idx="95">
                  <c:v>97.023892618871827</c:v>
                </c:pt>
                <c:pt idx="96">
                  <c:v>97.208843684708114</c:v>
                </c:pt>
                <c:pt idx="97">
                  <c:v>97.398981701126942</c:v>
                </c:pt>
                <c:pt idx="98">
                  <c:v>97.558747053849402</c:v>
                </c:pt>
                <c:pt idx="99">
                  <c:v>97.682662586464332</c:v>
                </c:pt>
                <c:pt idx="100">
                  <c:v>97.80644704294366</c:v>
                </c:pt>
                <c:pt idx="101">
                  <c:v>97.830331321343166</c:v>
                </c:pt>
                <c:pt idx="102">
                  <c:v>97.914689386862662</c:v>
                </c:pt>
                <c:pt idx="103">
                  <c:v>97.996435244039588</c:v>
                </c:pt>
                <c:pt idx="104">
                  <c:v>98.029953759534962</c:v>
                </c:pt>
                <c:pt idx="105">
                  <c:v>98.063949774556335</c:v>
                </c:pt>
                <c:pt idx="106">
                  <c:v>98.009224708664007</c:v>
                </c:pt>
                <c:pt idx="107">
                  <c:v>98.082075992814268</c:v>
                </c:pt>
                <c:pt idx="108">
                  <c:v>98.083349324883685</c:v>
                </c:pt>
                <c:pt idx="109">
                  <c:v>98.098123683001759</c:v>
                </c:pt>
                <c:pt idx="110">
                  <c:v>98.088133671329729</c:v>
                </c:pt>
                <c:pt idx="111">
                  <c:v>98.126914032797146</c:v>
                </c:pt>
                <c:pt idx="112">
                  <c:v>98.093395517301801</c:v>
                </c:pt>
                <c:pt idx="113">
                  <c:v>98.062788803979103</c:v>
                </c:pt>
                <c:pt idx="114">
                  <c:v>97.997774108040872</c:v>
                </c:pt>
                <c:pt idx="115">
                  <c:v>98.046834736096542</c:v>
                </c:pt>
                <c:pt idx="116">
                  <c:v>97.916112509711169</c:v>
                </c:pt>
                <c:pt idx="117">
                  <c:v>97.96604386569976</c:v>
                </c:pt>
                <c:pt idx="118">
                  <c:v>97.916543204220673</c:v>
                </c:pt>
                <c:pt idx="119">
                  <c:v>97.912507873029611</c:v>
                </c:pt>
                <c:pt idx="120">
                  <c:v>97.899484334235055</c:v>
                </c:pt>
                <c:pt idx="121">
                  <c:v>97.8343853794496</c:v>
                </c:pt>
                <c:pt idx="122">
                  <c:v>97.811109664439854</c:v>
                </c:pt>
                <c:pt idx="123">
                  <c:v>97.73844563717131</c:v>
                </c:pt>
                <c:pt idx="124">
                  <c:v>97.690733248846499</c:v>
                </c:pt>
                <c:pt idx="125">
                  <c:v>97.660922368067162</c:v>
                </c:pt>
                <c:pt idx="126">
                  <c:v>97.589456765206577</c:v>
                </c:pt>
                <c:pt idx="127">
                  <c:v>97.536435713621287</c:v>
                </c:pt>
                <c:pt idx="128">
                  <c:v>97.43785568489929</c:v>
                </c:pt>
                <c:pt idx="129">
                  <c:v>97.42034740576068</c:v>
                </c:pt>
                <c:pt idx="130">
                  <c:v>97.321945282734603</c:v>
                </c:pt>
                <c:pt idx="131">
                  <c:v>97.266209037044163</c:v>
                </c:pt>
                <c:pt idx="132">
                  <c:v>97.216221500309487</c:v>
                </c:pt>
                <c:pt idx="133">
                  <c:v>97.214901363223575</c:v>
                </c:pt>
                <c:pt idx="134">
                  <c:v>97.067476053700659</c:v>
                </c:pt>
                <c:pt idx="135">
                  <c:v>97.014249030590179</c:v>
                </c:pt>
                <c:pt idx="136">
                  <c:v>96.946491062445631</c:v>
                </c:pt>
                <c:pt idx="137">
                  <c:v>96.887178258174771</c:v>
                </c:pt>
                <c:pt idx="138">
                  <c:v>96.760350923387151</c:v>
                </c:pt>
                <c:pt idx="139">
                  <c:v>96.69876299525022</c:v>
                </c:pt>
                <c:pt idx="140">
                  <c:v>96.575053446432364</c:v>
                </c:pt>
                <c:pt idx="141">
                  <c:v>96.4857705948735</c:v>
                </c:pt>
                <c:pt idx="142">
                  <c:v>96.423293199616396</c:v>
                </c:pt>
                <c:pt idx="143">
                  <c:v>96.316839141123538</c:v>
                </c:pt>
                <c:pt idx="144">
                  <c:v>96.212622752666036</c:v>
                </c:pt>
                <c:pt idx="145">
                  <c:v>96.13499648552741</c:v>
                </c:pt>
                <c:pt idx="146">
                  <c:v>96.026257927438905</c:v>
                </c:pt>
                <c:pt idx="147">
                  <c:v>95.897904471768314</c:v>
                </c:pt>
                <c:pt idx="148">
                  <c:v>95.816514389167551</c:v>
                </c:pt>
                <c:pt idx="149">
                  <c:v>95.697654730999488</c:v>
                </c:pt>
                <c:pt idx="150">
                  <c:v>95.581856678055104</c:v>
                </c:pt>
                <c:pt idx="151">
                  <c:v>95.426435613811492</c:v>
                </c:pt>
                <c:pt idx="152">
                  <c:v>95.285760817312919</c:v>
                </c:pt>
                <c:pt idx="153">
                  <c:v>95.268776854988758</c:v>
                </c:pt>
                <c:pt idx="154">
                  <c:v>95.092561207942339</c:v>
                </c:pt>
                <c:pt idx="155">
                  <c:v>95.058864799022942</c:v>
                </c:pt>
                <c:pt idx="156">
                  <c:v>94.893472437750759</c:v>
                </c:pt>
                <c:pt idx="157">
                  <c:v>94.7794720214183</c:v>
                </c:pt>
                <c:pt idx="158">
                  <c:v>94.843082309151512</c:v>
                </c:pt>
                <c:pt idx="159">
                  <c:v>94.708306036931603</c:v>
                </c:pt>
                <c:pt idx="160">
                  <c:v>94.581141642211279</c:v>
                </c:pt>
                <c:pt idx="161">
                  <c:v>94.50407713344589</c:v>
                </c:pt>
                <c:pt idx="162">
                  <c:v>94.405712451978658</c:v>
                </c:pt>
                <c:pt idx="163">
                  <c:v>94.276591254137728</c:v>
                </c:pt>
                <c:pt idx="164">
                  <c:v>94.134830394723366</c:v>
                </c:pt>
                <c:pt idx="165">
                  <c:v>94.011092755532445</c:v>
                </c:pt>
                <c:pt idx="166">
                  <c:v>93.92724029218391</c:v>
                </c:pt>
                <c:pt idx="167">
                  <c:v>93.854978856779951</c:v>
                </c:pt>
                <c:pt idx="168">
                  <c:v>93.775199166181309</c:v>
                </c:pt>
                <c:pt idx="169">
                  <c:v>93.621145056312031</c:v>
                </c:pt>
                <c:pt idx="170">
                  <c:v>93.482970118935754</c:v>
                </c:pt>
                <c:pt idx="171">
                  <c:v>93.352650484414966</c:v>
                </c:pt>
                <c:pt idx="172">
                  <c:v>93.243930640969936</c:v>
                </c:pt>
                <c:pt idx="173">
                  <c:v>93.137663839358808</c:v>
                </c:pt>
                <c:pt idx="174">
                  <c:v>93.02488993780733</c:v>
                </c:pt>
                <c:pt idx="175">
                  <c:v>92.877108853708251</c:v>
                </c:pt>
                <c:pt idx="176">
                  <c:v>92.723794395636247</c:v>
                </c:pt>
                <c:pt idx="177">
                  <c:v>92.564300546370831</c:v>
                </c:pt>
                <c:pt idx="178">
                  <c:v>92.498714740873552</c:v>
                </c:pt>
                <c:pt idx="179">
                  <c:v>92.344566996427446</c:v>
                </c:pt>
                <c:pt idx="180">
                  <c:v>92.289776398603266</c:v>
                </c:pt>
                <c:pt idx="181">
                  <c:v>92.106922575480894</c:v>
                </c:pt>
                <c:pt idx="182">
                  <c:v>91.996423822339295</c:v>
                </c:pt>
                <c:pt idx="183">
                  <c:v>91.796454960757103</c:v>
                </c:pt>
                <c:pt idx="184">
                  <c:v>91.645640349535498</c:v>
                </c:pt>
                <c:pt idx="185">
                  <c:v>91.427610813899136</c:v>
                </c:pt>
                <c:pt idx="186">
                  <c:v>91.240187991585486</c:v>
                </c:pt>
                <c:pt idx="187">
                  <c:v>91.037803554272017</c:v>
                </c:pt>
                <c:pt idx="188">
                  <c:v>90.780900022591425</c:v>
                </c:pt>
                <c:pt idx="189">
                  <c:v>90.622305003903904</c:v>
                </c:pt>
                <c:pt idx="190">
                  <c:v>90.398723379651159</c:v>
                </c:pt>
                <c:pt idx="191">
                  <c:v>90.276989360869266</c:v>
                </c:pt>
                <c:pt idx="192">
                  <c:v>90.21017702831908</c:v>
                </c:pt>
                <c:pt idx="193">
                  <c:v>90.15928130982077</c:v>
                </c:pt>
                <c:pt idx="194">
                  <c:v>90.112804799734604</c:v>
                </c:pt>
                <c:pt idx="195">
                  <c:v>90.112757982446212</c:v>
                </c:pt>
                <c:pt idx="196">
                  <c:v>90.089678887775875</c:v>
                </c:pt>
                <c:pt idx="197">
                  <c:v>90.038567834294682</c:v>
                </c:pt>
                <c:pt idx="198">
                  <c:v>90.071505864501418</c:v>
                </c:pt>
                <c:pt idx="199">
                  <c:v>90.058529142995269</c:v>
                </c:pt>
                <c:pt idx="200">
                  <c:v>90.034251623916987</c:v>
                </c:pt>
                <c:pt idx="201">
                  <c:v>89.958320007627705</c:v>
                </c:pt>
                <c:pt idx="202">
                  <c:v>89.902293519292925</c:v>
                </c:pt>
                <c:pt idx="203">
                  <c:v>89.894241583826144</c:v>
                </c:pt>
                <c:pt idx="204">
                  <c:v>89.836679611150714</c:v>
                </c:pt>
                <c:pt idx="205">
                  <c:v>89.782057543292893</c:v>
                </c:pt>
                <c:pt idx="206">
                  <c:v>89.759708736962153</c:v>
                </c:pt>
                <c:pt idx="207">
                  <c:v>89.685799467997242</c:v>
                </c:pt>
                <c:pt idx="208">
                  <c:v>89.671015746421475</c:v>
                </c:pt>
                <c:pt idx="209">
                  <c:v>89.620878406635811</c:v>
                </c:pt>
                <c:pt idx="210">
                  <c:v>89.600720477595829</c:v>
                </c:pt>
                <c:pt idx="211">
                  <c:v>89.593230312774196</c:v>
                </c:pt>
                <c:pt idx="212">
                  <c:v>89.526427343681689</c:v>
                </c:pt>
                <c:pt idx="213">
                  <c:v>89.50967744325574</c:v>
                </c:pt>
                <c:pt idx="214">
                  <c:v>89.463912494593856</c:v>
                </c:pt>
                <c:pt idx="215">
                  <c:v>89.423259588853043</c:v>
                </c:pt>
                <c:pt idx="216">
                  <c:v>89.388495831661317</c:v>
                </c:pt>
                <c:pt idx="217">
                  <c:v>89.378327926565248</c:v>
                </c:pt>
                <c:pt idx="218">
                  <c:v>89.338021431942934</c:v>
                </c:pt>
                <c:pt idx="219">
                  <c:v>89.329623085357653</c:v>
                </c:pt>
                <c:pt idx="220">
                  <c:v>89.303697720446522</c:v>
                </c:pt>
                <c:pt idx="221">
                  <c:v>89.285805576358683</c:v>
                </c:pt>
                <c:pt idx="222">
                  <c:v>89.232044872976104</c:v>
                </c:pt>
                <c:pt idx="223">
                  <c:v>89.236351719896135</c:v>
                </c:pt>
                <c:pt idx="224">
                  <c:v>89.147911518169039</c:v>
                </c:pt>
                <c:pt idx="225">
                  <c:v>89.137209932800886</c:v>
                </c:pt>
                <c:pt idx="226">
                  <c:v>89.091697772952571</c:v>
                </c:pt>
                <c:pt idx="227">
                  <c:v>89.104505964492361</c:v>
                </c:pt>
                <c:pt idx="228">
                  <c:v>89.010813280250886</c:v>
                </c:pt>
                <c:pt idx="229">
                  <c:v>89.010569854894982</c:v>
                </c:pt>
                <c:pt idx="230">
                  <c:v>88.953841168593641</c:v>
                </c:pt>
                <c:pt idx="231">
                  <c:v>88.920996760691807</c:v>
                </c:pt>
                <c:pt idx="232">
                  <c:v>88.871205844296526</c:v>
                </c:pt>
                <c:pt idx="233">
                  <c:v>88.818784004915216</c:v>
                </c:pt>
                <c:pt idx="234">
                  <c:v>88.866421497850482</c:v>
                </c:pt>
                <c:pt idx="235">
                  <c:v>88.776511343714603</c:v>
                </c:pt>
                <c:pt idx="236">
                  <c:v>88.740081026046582</c:v>
                </c:pt>
                <c:pt idx="237">
                  <c:v>88.75346970287498</c:v>
                </c:pt>
                <c:pt idx="238">
                  <c:v>88.709624115774886</c:v>
                </c:pt>
                <c:pt idx="239">
                  <c:v>88.697527485659336</c:v>
                </c:pt>
                <c:pt idx="240">
                  <c:v>88.664692441215195</c:v>
                </c:pt>
                <c:pt idx="241">
                  <c:v>88.688595458801956</c:v>
                </c:pt>
                <c:pt idx="242">
                  <c:v>88.625490760967821</c:v>
                </c:pt>
                <c:pt idx="243">
                  <c:v>88.647408872789029</c:v>
                </c:pt>
                <c:pt idx="244">
                  <c:v>88.607167922370479</c:v>
                </c:pt>
                <c:pt idx="245">
                  <c:v>88.634844118877055</c:v>
                </c:pt>
                <c:pt idx="246">
                  <c:v>88.649272053604733</c:v>
                </c:pt>
                <c:pt idx="247">
                  <c:v>88.593170669880422</c:v>
                </c:pt>
                <c:pt idx="248">
                  <c:v>88.585661778143418</c:v>
                </c:pt>
                <c:pt idx="249">
                  <c:v>88.565148062255361</c:v>
                </c:pt>
                <c:pt idx="250">
                  <c:v>88.566861440020062</c:v>
                </c:pt>
                <c:pt idx="251">
                  <c:v>88.56925830110788</c:v>
                </c:pt>
                <c:pt idx="252">
                  <c:v>88.563902820558994</c:v>
                </c:pt>
                <c:pt idx="253">
                  <c:v>88.614630009090973</c:v>
                </c:pt>
                <c:pt idx="254">
                  <c:v>88.590193323503996</c:v>
                </c:pt>
                <c:pt idx="255">
                  <c:v>88.628636637310606</c:v>
                </c:pt>
                <c:pt idx="256">
                  <c:v>88.60638146555668</c:v>
                </c:pt>
                <c:pt idx="257">
                  <c:v>88.622532141506753</c:v>
                </c:pt>
                <c:pt idx="258">
                  <c:v>88.632419167416202</c:v>
                </c:pt>
                <c:pt idx="259">
                  <c:v>88.665956409826919</c:v>
                </c:pt>
                <c:pt idx="260">
                  <c:v>88.637971256032586</c:v>
                </c:pt>
                <c:pt idx="261">
                  <c:v>88.655133111780785</c:v>
                </c:pt>
                <c:pt idx="262">
                  <c:v>88.665993863657647</c:v>
                </c:pt>
                <c:pt idx="263">
                  <c:v>88.656069383917469</c:v>
                </c:pt>
                <c:pt idx="264">
                  <c:v>88.621324353641114</c:v>
                </c:pt>
                <c:pt idx="265">
                  <c:v>88.581729432714951</c:v>
                </c:pt>
                <c:pt idx="266">
                  <c:v>88.586354612652329</c:v>
                </c:pt>
                <c:pt idx="267">
                  <c:v>88.581158310884021</c:v>
                </c:pt>
                <c:pt idx="268">
                  <c:v>88.57924831277991</c:v>
                </c:pt>
                <c:pt idx="269">
                  <c:v>88.600192710905603</c:v>
                </c:pt>
                <c:pt idx="270">
                  <c:v>88.606035042166283</c:v>
                </c:pt>
                <c:pt idx="271">
                  <c:v>88.662080245144509</c:v>
                </c:pt>
                <c:pt idx="272">
                  <c:v>88.654796051848066</c:v>
                </c:pt>
                <c:pt idx="273">
                  <c:v>88.658597321140917</c:v>
                </c:pt>
                <c:pt idx="274">
                  <c:v>88.678549266383854</c:v>
                </c:pt>
                <c:pt idx="275">
                  <c:v>88.696226075488795</c:v>
                </c:pt>
                <c:pt idx="276">
                  <c:v>88.669579785695731</c:v>
                </c:pt>
                <c:pt idx="277">
                  <c:v>88.675075693566015</c:v>
                </c:pt>
                <c:pt idx="278">
                  <c:v>88.664514560063054</c:v>
                </c:pt>
                <c:pt idx="279">
                  <c:v>88.661181426838553</c:v>
                </c:pt>
                <c:pt idx="280">
                  <c:v>88.670965466985407</c:v>
                </c:pt>
                <c:pt idx="281">
                  <c:v>88.636407681318872</c:v>
                </c:pt>
                <c:pt idx="282">
                  <c:v>88.652708172591829</c:v>
                </c:pt>
                <c:pt idx="283">
                  <c:v>88.649365688181533</c:v>
                </c:pt>
                <c:pt idx="284">
                  <c:v>88.625397138662905</c:v>
                </c:pt>
                <c:pt idx="285">
                  <c:v>88.59567051673082</c:v>
                </c:pt>
                <c:pt idx="286">
                  <c:v>88.570849953922732</c:v>
                </c:pt>
                <c:pt idx="287">
                  <c:v>88.590221413877032</c:v>
                </c:pt>
                <c:pt idx="288">
                  <c:v>88.54297716162057</c:v>
                </c:pt>
                <c:pt idx="289">
                  <c:v>88.541460391923351</c:v>
                </c:pt>
                <c:pt idx="290">
                  <c:v>88.508859421649319</c:v>
                </c:pt>
                <c:pt idx="291">
                  <c:v>88.517342039353736</c:v>
                </c:pt>
                <c:pt idx="292">
                  <c:v>88.469994801334664</c:v>
                </c:pt>
                <c:pt idx="293">
                  <c:v>88.46108148912073</c:v>
                </c:pt>
                <c:pt idx="294">
                  <c:v>88.435736621770118</c:v>
                </c:pt>
                <c:pt idx="295">
                  <c:v>88.420494127583694</c:v>
                </c:pt>
                <c:pt idx="296">
                  <c:v>88.382406600625146</c:v>
                </c:pt>
                <c:pt idx="297">
                  <c:v>88.326801443342219</c:v>
                </c:pt>
                <c:pt idx="298">
                  <c:v>88.316081131058681</c:v>
                </c:pt>
                <c:pt idx="299">
                  <c:v>88.266777077647106</c:v>
                </c:pt>
                <c:pt idx="300">
                  <c:v>88.209720694870754</c:v>
                </c:pt>
                <c:pt idx="301">
                  <c:v>88.170977774962125</c:v>
                </c:pt>
                <c:pt idx="302">
                  <c:v>88.125166021283746</c:v>
                </c:pt>
                <c:pt idx="303">
                  <c:v>88.097583459353984</c:v>
                </c:pt>
                <c:pt idx="304">
                  <c:v>88.024011250321777</c:v>
                </c:pt>
                <c:pt idx="305">
                  <c:v>87.99031484140238</c:v>
                </c:pt>
                <c:pt idx="306">
                  <c:v>87.902707913777505</c:v>
                </c:pt>
                <c:pt idx="307">
                  <c:v>87.815316333407395</c:v>
                </c:pt>
                <c:pt idx="308">
                  <c:v>87.776432986177383</c:v>
                </c:pt>
                <c:pt idx="309">
                  <c:v>87.702701598364612</c:v>
                </c:pt>
                <c:pt idx="310">
                  <c:v>87.629007676654467</c:v>
                </c:pt>
                <c:pt idx="311">
                  <c:v>87.539743552010961</c:v>
                </c:pt>
                <c:pt idx="312">
                  <c:v>87.461883222974109</c:v>
                </c:pt>
                <c:pt idx="313">
                  <c:v>87.404929825960338</c:v>
                </c:pt>
                <c:pt idx="314">
                  <c:v>87.28325198792453</c:v>
                </c:pt>
                <c:pt idx="315">
                  <c:v>87.196646876640102</c:v>
                </c:pt>
                <c:pt idx="316">
                  <c:v>87.156452743509973</c:v>
                </c:pt>
                <c:pt idx="317">
                  <c:v>87.051103474848261</c:v>
                </c:pt>
                <c:pt idx="318">
                  <c:v>86.979834492327072</c:v>
                </c:pt>
                <c:pt idx="319">
                  <c:v>86.865038255723135</c:v>
                </c:pt>
                <c:pt idx="320">
                  <c:v>86.750045386507892</c:v>
                </c:pt>
                <c:pt idx="321">
                  <c:v>86.653880945789055</c:v>
                </c:pt>
                <c:pt idx="322">
                  <c:v>86.536790833859897</c:v>
                </c:pt>
                <c:pt idx="323">
                  <c:v>86.443884618704118</c:v>
                </c:pt>
                <c:pt idx="324">
                  <c:v>86.337561636346905</c:v>
                </c:pt>
                <c:pt idx="325">
                  <c:v>86.228841792901875</c:v>
                </c:pt>
                <c:pt idx="326">
                  <c:v>86.127340598549523</c:v>
                </c:pt>
                <c:pt idx="327">
                  <c:v>86.040623138044836</c:v>
                </c:pt>
                <c:pt idx="328">
                  <c:v>85.939533911286645</c:v>
                </c:pt>
                <c:pt idx="329">
                  <c:v>85.826647660514922</c:v>
                </c:pt>
                <c:pt idx="330">
                  <c:v>85.729472039997958</c:v>
                </c:pt>
                <c:pt idx="331">
                  <c:v>85.637464643148149</c:v>
                </c:pt>
                <c:pt idx="332">
                  <c:v>85.529138040381909</c:v>
                </c:pt>
                <c:pt idx="333">
                  <c:v>85.41504398947265</c:v>
                </c:pt>
                <c:pt idx="334">
                  <c:v>85.314750595257834</c:v>
                </c:pt>
                <c:pt idx="335">
                  <c:v>85.167849602549353</c:v>
                </c:pt>
                <c:pt idx="336">
                  <c:v>85.030386226597329</c:v>
                </c:pt>
                <c:pt idx="337">
                  <c:v>84.869871846348005</c:v>
                </c:pt>
                <c:pt idx="338">
                  <c:v>84.724197368420519</c:v>
                </c:pt>
                <c:pt idx="339">
                  <c:v>84.564853322206105</c:v>
                </c:pt>
                <c:pt idx="340">
                  <c:v>84.42799852191574</c:v>
                </c:pt>
                <c:pt idx="341">
                  <c:v>84.279093908798231</c:v>
                </c:pt>
                <c:pt idx="342">
                  <c:v>84.124122253707611</c:v>
                </c:pt>
                <c:pt idx="343">
                  <c:v>83.949161211815252</c:v>
                </c:pt>
                <c:pt idx="344">
                  <c:v>83.799657386493763</c:v>
                </c:pt>
                <c:pt idx="345">
                  <c:v>83.633628359186886</c:v>
                </c:pt>
                <c:pt idx="346">
                  <c:v>83.413510944294288</c:v>
                </c:pt>
                <c:pt idx="347">
                  <c:v>83.233849814803108</c:v>
                </c:pt>
                <c:pt idx="348">
                  <c:v>83.059778215487114</c:v>
                </c:pt>
                <c:pt idx="349">
                  <c:v>82.882382870948121</c:v>
                </c:pt>
                <c:pt idx="350">
                  <c:v>82.706560452308608</c:v>
                </c:pt>
                <c:pt idx="351">
                  <c:v>82.530822292516319</c:v>
                </c:pt>
                <c:pt idx="352">
                  <c:v>82.327389233845892</c:v>
                </c:pt>
                <c:pt idx="353">
                  <c:v>82.133215886235988</c:v>
                </c:pt>
                <c:pt idx="354">
                  <c:v>81.955333678713288</c:v>
                </c:pt>
                <c:pt idx="355">
                  <c:v>81.7818051231271</c:v>
                </c:pt>
                <c:pt idx="356">
                  <c:v>81.579673474627228</c:v>
                </c:pt>
                <c:pt idx="357">
                  <c:v>81.370866208492572</c:v>
                </c:pt>
                <c:pt idx="358">
                  <c:v>81.155261624317049</c:v>
                </c:pt>
                <c:pt idx="359">
                  <c:v>81.000542758040012</c:v>
                </c:pt>
                <c:pt idx="360">
                  <c:v>80.808635195382308</c:v>
                </c:pt>
                <c:pt idx="361">
                  <c:v>80.624348885953751</c:v>
                </c:pt>
                <c:pt idx="362">
                  <c:v>80.373353229737617</c:v>
                </c:pt>
                <c:pt idx="363">
                  <c:v>80.145005985954185</c:v>
                </c:pt>
                <c:pt idx="364">
                  <c:v>79.917407745153824</c:v>
                </c:pt>
                <c:pt idx="365">
                  <c:v>79.69772101249886</c:v>
                </c:pt>
                <c:pt idx="366">
                  <c:v>79.486516897548299</c:v>
                </c:pt>
                <c:pt idx="367">
                  <c:v>79.246765858158213</c:v>
                </c:pt>
                <c:pt idx="368">
                  <c:v>78.981735495621294</c:v>
                </c:pt>
                <c:pt idx="369">
                  <c:v>78.714617253828123</c:v>
                </c:pt>
                <c:pt idx="370">
                  <c:v>78.473073253419003</c:v>
                </c:pt>
                <c:pt idx="371">
                  <c:v>78.155602324585402</c:v>
                </c:pt>
                <c:pt idx="372">
                  <c:v>77.875591620133321</c:v>
                </c:pt>
                <c:pt idx="373">
                  <c:v>77.559543826420111</c:v>
                </c:pt>
                <c:pt idx="374">
                  <c:v>77.258602762892906</c:v>
                </c:pt>
                <c:pt idx="375">
                  <c:v>76.933777433238092</c:v>
                </c:pt>
                <c:pt idx="376">
                  <c:v>76.595507233736896</c:v>
                </c:pt>
                <c:pt idx="377">
                  <c:v>76.238403930146404</c:v>
                </c:pt>
                <c:pt idx="378">
                  <c:v>75.836509403861427</c:v>
                </c:pt>
                <c:pt idx="379">
                  <c:v>75.465259044729876</c:v>
                </c:pt>
                <c:pt idx="380">
                  <c:v>75.120622197153551</c:v>
                </c:pt>
                <c:pt idx="381">
                  <c:v>74.702600397426764</c:v>
                </c:pt>
                <c:pt idx="382">
                  <c:v>74.271512917209918</c:v>
                </c:pt>
                <c:pt idx="383">
                  <c:v>73.816307096695354</c:v>
                </c:pt>
                <c:pt idx="384">
                  <c:v>73.348386706945888</c:v>
                </c:pt>
                <c:pt idx="385">
                  <c:v>72.892661257481677</c:v>
                </c:pt>
                <c:pt idx="386">
                  <c:v>72.409236209002643</c:v>
                </c:pt>
                <c:pt idx="387">
                  <c:v>71.917141285937475</c:v>
                </c:pt>
                <c:pt idx="388">
                  <c:v>71.387057158355375</c:v>
                </c:pt>
                <c:pt idx="389">
                  <c:v>70.845812660522526</c:v>
                </c:pt>
                <c:pt idx="390">
                  <c:v>70.279499498932779</c:v>
                </c:pt>
                <c:pt idx="391">
                  <c:v>69.685009251074106</c:v>
                </c:pt>
                <c:pt idx="392">
                  <c:v>69.074232563264914</c:v>
                </c:pt>
                <c:pt idx="393">
                  <c:v>68.419685183745187</c:v>
                </c:pt>
                <c:pt idx="394">
                  <c:v>67.764763290462014</c:v>
                </c:pt>
                <c:pt idx="395">
                  <c:v>67.083574309013997</c:v>
                </c:pt>
                <c:pt idx="396">
                  <c:v>66.408073167910885</c:v>
                </c:pt>
                <c:pt idx="397">
                  <c:v>65.62237287976815</c:v>
                </c:pt>
                <c:pt idx="398">
                  <c:v>64.903896879497864</c:v>
                </c:pt>
                <c:pt idx="399">
                  <c:v>64.093895669768585</c:v>
                </c:pt>
                <c:pt idx="400">
                  <c:v>63.21330427297643</c:v>
                </c:pt>
                <c:pt idx="401">
                  <c:v>62.342281556804473</c:v>
                </c:pt>
                <c:pt idx="402">
                  <c:v>61.391708548611106</c:v>
                </c:pt>
                <c:pt idx="403">
                  <c:v>60.421052519039186</c:v>
                </c:pt>
                <c:pt idx="404">
                  <c:v>59.404762604669116</c:v>
                </c:pt>
                <c:pt idx="405">
                  <c:v>58.255288083165894</c:v>
                </c:pt>
                <c:pt idx="406">
                  <c:v>57.277310406466803</c:v>
                </c:pt>
                <c:pt idx="407">
                  <c:v>56.127260075267856</c:v>
                </c:pt>
                <c:pt idx="408">
                  <c:v>55.078121089674951</c:v>
                </c:pt>
                <c:pt idx="409">
                  <c:v>54.105934251355258</c:v>
                </c:pt>
                <c:pt idx="410">
                  <c:v>52.941446609699049</c:v>
                </c:pt>
                <c:pt idx="411">
                  <c:v>51.860535252341435</c:v>
                </c:pt>
                <c:pt idx="412">
                  <c:v>50.77682911762431</c:v>
                </c:pt>
                <c:pt idx="413">
                  <c:v>49.841517330532731</c:v>
                </c:pt>
                <c:pt idx="414">
                  <c:v>48.845006155846335</c:v>
                </c:pt>
                <c:pt idx="415">
                  <c:v>47.742078376497801</c:v>
                </c:pt>
                <c:pt idx="416">
                  <c:v>46.538332873848134</c:v>
                </c:pt>
                <c:pt idx="417">
                  <c:v>45.448615877903968</c:v>
                </c:pt>
                <c:pt idx="418">
                  <c:v>44.326864357923817</c:v>
                </c:pt>
                <c:pt idx="419">
                  <c:v>43.213352018020281</c:v>
                </c:pt>
                <c:pt idx="420">
                  <c:v>41.932495201588736</c:v>
                </c:pt>
                <c:pt idx="421">
                  <c:v>40.556536617117793</c:v>
                </c:pt>
                <c:pt idx="422">
                  <c:v>39.31780733442875</c:v>
                </c:pt>
                <c:pt idx="423">
                  <c:v>38.310760760408129</c:v>
                </c:pt>
                <c:pt idx="424">
                  <c:v>37.114357975733391</c:v>
                </c:pt>
                <c:pt idx="425">
                  <c:v>35.850274462236044</c:v>
                </c:pt>
                <c:pt idx="426">
                  <c:v>34.666242167338183</c:v>
                </c:pt>
                <c:pt idx="427">
                  <c:v>33.51500043125656</c:v>
                </c:pt>
                <c:pt idx="428">
                  <c:v>32.46132285623402</c:v>
                </c:pt>
                <c:pt idx="429">
                  <c:v>31.538929278241998</c:v>
                </c:pt>
                <c:pt idx="430">
                  <c:v>30.492273744244638</c:v>
                </c:pt>
                <c:pt idx="431">
                  <c:v>29.431981420198177</c:v>
                </c:pt>
                <c:pt idx="432">
                  <c:v>28.398501571978755</c:v>
                </c:pt>
                <c:pt idx="433">
                  <c:v>27.667453785999296</c:v>
                </c:pt>
                <c:pt idx="434">
                  <c:v>26.831178456307988</c:v>
                </c:pt>
                <c:pt idx="435">
                  <c:v>25.937547137738324</c:v>
                </c:pt>
                <c:pt idx="436">
                  <c:v>25.042146260657866</c:v>
                </c:pt>
                <c:pt idx="437">
                  <c:v>24.125412444909607</c:v>
                </c:pt>
                <c:pt idx="438">
                  <c:v>23.452759905707786</c:v>
                </c:pt>
                <c:pt idx="439">
                  <c:v>22.78340538983214</c:v>
                </c:pt>
                <c:pt idx="440">
                  <c:v>21.928133113949968</c:v>
                </c:pt>
                <c:pt idx="441">
                  <c:v>20.939861131612066</c:v>
                </c:pt>
                <c:pt idx="442">
                  <c:v>20.100266720018727</c:v>
                </c:pt>
                <c:pt idx="443">
                  <c:v>19.408069515303357</c:v>
                </c:pt>
                <c:pt idx="444">
                  <c:v>18.604930001988436</c:v>
                </c:pt>
                <c:pt idx="445">
                  <c:v>17.770822134807709</c:v>
                </c:pt>
                <c:pt idx="446">
                  <c:v>16.777569197956261</c:v>
                </c:pt>
                <c:pt idx="447">
                  <c:v>15.860682057122466</c:v>
                </c:pt>
                <c:pt idx="448">
                  <c:v>15.017911347152799</c:v>
                </c:pt>
                <c:pt idx="449">
                  <c:v>14.044431271746193</c:v>
                </c:pt>
                <c:pt idx="450">
                  <c:v>12.940155264938712</c:v>
                </c:pt>
                <c:pt idx="451">
                  <c:v>11.500575853629117</c:v>
                </c:pt>
                <c:pt idx="452">
                  <c:v>9.8744466992343209</c:v>
                </c:pt>
                <c:pt idx="453">
                  <c:v>8.3646867245236187</c:v>
                </c:pt>
                <c:pt idx="454">
                  <c:v>6.7598706185053983</c:v>
                </c:pt>
                <c:pt idx="455">
                  <c:v>5.1236929302144709</c:v>
                </c:pt>
                <c:pt idx="456">
                  <c:v>3.5377494241599927</c:v>
                </c:pt>
                <c:pt idx="457">
                  <c:v>2.2916547585288041</c:v>
                </c:pt>
                <c:pt idx="458">
                  <c:v>1.5976586028812922</c:v>
                </c:pt>
                <c:pt idx="459">
                  <c:v>1.0831312040574004</c:v>
                </c:pt>
                <c:pt idx="460">
                  <c:v>0.75460868810267334</c:v>
                </c:pt>
                <c:pt idx="461">
                  <c:v>0.56264337684126575</c:v>
                </c:pt>
                <c:pt idx="462">
                  <c:v>0.48319189224683895</c:v>
                </c:pt>
                <c:pt idx="463">
                  <c:v>0.41444670849715015</c:v>
                </c:pt>
                <c:pt idx="464">
                  <c:v>0.35282549001611274</c:v>
                </c:pt>
                <c:pt idx="465">
                  <c:v>0.29100818477777385</c:v>
                </c:pt>
                <c:pt idx="466">
                  <c:v>0.24005758991333134</c:v>
                </c:pt>
                <c:pt idx="467">
                  <c:v>0.19650138188411917</c:v>
                </c:pt>
                <c:pt idx="468">
                  <c:v>0.17775159489664549</c:v>
                </c:pt>
                <c:pt idx="469">
                  <c:v>0.12275158033481209</c:v>
                </c:pt>
                <c:pt idx="470">
                  <c:v>9.9225199598814789E-2</c:v>
                </c:pt>
                <c:pt idx="471">
                  <c:v>8.4498664340681998E-2</c:v>
                </c:pt>
                <c:pt idx="472">
                  <c:v>8.0627959020445311E-2</c:v>
                </c:pt>
                <c:pt idx="473">
                  <c:v>4.1852203122459894E-2</c:v>
                </c:pt>
                <c:pt idx="474">
                  <c:v>5.1493463106101839E-2</c:v>
                </c:pt>
                <c:pt idx="475">
                  <c:v>4.1945254244179615E-2</c:v>
                </c:pt>
                <c:pt idx="476">
                  <c:v>3.9679742452164261E-2</c:v>
                </c:pt>
                <c:pt idx="477">
                  <c:v>2.8809361013806024E-2</c:v>
                </c:pt>
                <c:pt idx="478">
                  <c:v>1.641533376234872E-2</c:v>
                </c:pt>
                <c:pt idx="479">
                  <c:v>2.4971621752789632E-2</c:v>
                </c:pt>
                <c:pt idx="480">
                  <c:v>3.4861450845840206E-2</c:v>
                </c:pt>
                <c:pt idx="481">
                  <c:v>3.9385603259551809E-2</c:v>
                </c:pt>
                <c:pt idx="482">
                  <c:v>2.2247782684992643E-2</c:v>
                </c:pt>
                <c:pt idx="483">
                  <c:v>4.220169570210916E-2</c:v>
                </c:pt>
                <c:pt idx="484">
                  <c:v>3.3895852322877527E-2</c:v>
                </c:pt>
                <c:pt idx="485">
                  <c:v>3.7170628638009802E-2</c:v>
                </c:pt>
                <c:pt idx="486">
                  <c:v>2.7474801576882067E-2</c:v>
                </c:pt>
                <c:pt idx="487">
                  <c:v>2.9279775703508273E-2</c:v>
                </c:pt>
                <c:pt idx="488">
                  <c:v>3.1557889212390451E-2</c:v>
                </c:pt>
                <c:pt idx="489">
                  <c:v>2.9356252351574717E-2</c:v>
                </c:pt>
                <c:pt idx="490">
                  <c:v>2.8118383071180319E-2</c:v>
                </c:pt>
                <c:pt idx="491">
                  <c:v>3.0529958691610494E-2</c:v>
                </c:pt>
                <c:pt idx="492">
                  <c:v>2.5199547628705521E-2</c:v>
                </c:pt>
                <c:pt idx="493">
                  <c:v>3.6020646808541883E-2</c:v>
                </c:pt>
                <c:pt idx="494">
                  <c:v>2.1357680187322682E-2</c:v>
                </c:pt>
                <c:pt idx="495">
                  <c:v>3.0458277692407557E-2</c:v>
                </c:pt>
                <c:pt idx="496">
                  <c:v>2.9569347823617316E-2</c:v>
                </c:pt>
                <c:pt idx="497">
                  <c:v>2.4383537668515538E-2</c:v>
                </c:pt>
                <c:pt idx="498">
                  <c:v>1.7202581254494087E-2</c:v>
                </c:pt>
                <c:pt idx="499">
                  <c:v>1.7222446167440977E-2</c:v>
                </c:pt>
                <c:pt idx="500">
                  <c:v>3.0383984006258052E-2</c:v>
                </c:pt>
                <c:pt idx="501">
                  <c:v>2.4136673788331776E-2</c:v>
                </c:pt>
                <c:pt idx="502">
                  <c:v>2.0594303499033521E-2</c:v>
                </c:pt>
                <c:pt idx="503">
                  <c:v>1.8740372859128791E-2</c:v>
                </c:pt>
                <c:pt idx="504">
                  <c:v>1.9809101818080266E-2</c:v>
                </c:pt>
                <c:pt idx="505">
                  <c:v>2.0802985064123588E-2</c:v>
                </c:pt>
                <c:pt idx="506">
                  <c:v>2.0210002467942374E-2</c:v>
                </c:pt>
                <c:pt idx="507">
                  <c:v>2.1426266189469256E-2</c:v>
                </c:pt>
                <c:pt idx="508">
                  <c:v>2.3490966494614456E-2</c:v>
                </c:pt>
                <c:pt idx="509">
                  <c:v>1.7995579873159015E-2</c:v>
                </c:pt>
                <c:pt idx="510">
                  <c:v>2.0560473387792457E-2</c:v>
                </c:pt>
                <c:pt idx="511">
                  <c:v>2.3106238008794685E-2</c:v>
                </c:pt>
                <c:pt idx="512">
                  <c:v>1.9935116728719279E-2</c:v>
                </c:pt>
                <c:pt idx="513">
                  <c:v>1.8031447806587015E-2</c:v>
                </c:pt>
                <c:pt idx="514">
                  <c:v>1.9832659467659813E-2</c:v>
                </c:pt>
                <c:pt idx="515">
                  <c:v>1.6110756376100994E-2</c:v>
                </c:pt>
                <c:pt idx="516">
                  <c:v>2.2720990654882915E-2</c:v>
                </c:pt>
                <c:pt idx="517">
                  <c:v>1.9355261589759396E-2</c:v>
                </c:pt>
                <c:pt idx="518">
                  <c:v>1.8982157646435873E-2</c:v>
                </c:pt>
                <c:pt idx="519">
                  <c:v>1.6914562351617392E-2</c:v>
                </c:pt>
                <c:pt idx="520">
                  <c:v>1.1993487752489606E-2</c:v>
                </c:pt>
                <c:pt idx="521">
                  <c:v>2.1154948614848779E-2</c:v>
                </c:pt>
                <c:pt idx="522">
                  <c:v>2.1540440559946708E-2</c:v>
                </c:pt>
                <c:pt idx="523">
                  <c:v>1.736096908673861E-2</c:v>
                </c:pt>
                <c:pt idx="524">
                  <c:v>1.339922529730766E-2</c:v>
                </c:pt>
                <c:pt idx="525">
                  <c:v>2.0814974180146408E-2</c:v>
                </c:pt>
                <c:pt idx="526">
                  <c:v>2.3350934941887561E-2</c:v>
                </c:pt>
                <c:pt idx="527">
                  <c:v>1.7096115807680494E-2</c:v>
                </c:pt>
                <c:pt idx="528">
                  <c:v>1.389628350335418E-2</c:v>
                </c:pt>
                <c:pt idx="529">
                  <c:v>2.1141839442754502E-2</c:v>
                </c:pt>
                <c:pt idx="530">
                  <c:v>1.3841387269037574E-2</c:v>
                </c:pt>
                <c:pt idx="531">
                  <c:v>1.4430215386176309E-2</c:v>
                </c:pt>
                <c:pt idx="532">
                  <c:v>1.5215881092112294E-2</c:v>
                </c:pt>
                <c:pt idx="533">
                  <c:v>2.0221461278464855E-2</c:v>
                </c:pt>
                <c:pt idx="534">
                  <c:v>1.3332749104297898E-2</c:v>
                </c:pt>
                <c:pt idx="535">
                  <c:v>1.7569030049707609E-2</c:v>
                </c:pt>
                <c:pt idx="536">
                  <c:v>2.3755975209524445E-2</c:v>
                </c:pt>
                <c:pt idx="537">
                  <c:v>2.030839554658009E-2</c:v>
                </c:pt>
                <c:pt idx="538">
                  <c:v>3.172832445217022E-2</c:v>
                </c:pt>
                <c:pt idx="539">
                  <c:v>2.0043674853100983E-2</c:v>
                </c:pt>
                <c:pt idx="540">
                  <c:v>1.3358909169245922E-2</c:v>
                </c:pt>
                <c:pt idx="541">
                  <c:v>1.5623924931170253E-2</c:v>
                </c:pt>
                <c:pt idx="542">
                  <c:v>2.0606402338090579E-2</c:v>
                </c:pt>
                <c:pt idx="543">
                  <c:v>1.2702096213396264E-2</c:v>
                </c:pt>
                <c:pt idx="544">
                  <c:v>1.189325001746524E-2</c:v>
                </c:pt>
                <c:pt idx="545">
                  <c:v>1.6746300931191033E-2</c:v>
                </c:pt>
                <c:pt idx="546">
                  <c:v>1.8684668581730936E-2</c:v>
                </c:pt>
                <c:pt idx="547">
                  <c:v>1.6889902931093447E-2</c:v>
                </c:pt>
                <c:pt idx="548">
                  <c:v>1.6740992108395889E-2</c:v>
                </c:pt>
                <c:pt idx="549">
                  <c:v>1.4877462169487069E-2</c:v>
                </c:pt>
                <c:pt idx="550">
                  <c:v>1.4524908868190755E-2</c:v>
                </c:pt>
                <c:pt idx="551">
                  <c:v>2.1653616034795268E-2</c:v>
                </c:pt>
                <c:pt idx="552">
                  <c:v>1.4407286339994907E-2</c:v>
                </c:pt>
                <c:pt idx="553">
                  <c:v>1.6191640083401248E-2</c:v>
                </c:pt>
                <c:pt idx="554">
                  <c:v>1.2680712383170131E-2</c:v>
                </c:pt>
                <c:pt idx="555">
                  <c:v>1.8176537884490626E-2</c:v>
                </c:pt>
                <c:pt idx="556">
                  <c:v>2.7333503674795367E-2</c:v>
                </c:pt>
                <c:pt idx="557">
                  <c:v>1.8989343112318112E-2</c:v>
                </c:pt>
                <c:pt idx="558">
                  <c:v>1.6031936765119915E-2</c:v>
                </c:pt>
                <c:pt idx="559">
                  <c:v>1.7001048597304044E-2</c:v>
                </c:pt>
                <c:pt idx="560">
                  <c:v>2.4295844518539861E-2</c:v>
                </c:pt>
                <c:pt idx="561">
                  <c:v>1.7233158662525904E-2</c:v>
                </c:pt>
                <c:pt idx="562">
                  <c:v>1.2907152463657737E-2</c:v>
                </c:pt>
                <c:pt idx="563">
                  <c:v>1.2569418141098278E-2</c:v>
                </c:pt>
                <c:pt idx="564">
                  <c:v>1.5834389431139226E-2</c:v>
                </c:pt>
                <c:pt idx="565">
                  <c:v>1.1296331242114812E-2</c:v>
                </c:pt>
                <c:pt idx="566">
                  <c:v>2.1174995250051683E-2</c:v>
                </c:pt>
                <c:pt idx="567">
                  <c:v>2.5232954874907575E-2</c:v>
                </c:pt>
                <c:pt idx="568">
                  <c:v>2.0440467878024705E-2</c:v>
                </c:pt>
                <c:pt idx="569">
                  <c:v>1.4085275017762749E-2</c:v>
                </c:pt>
                <c:pt idx="570">
                  <c:v>1.3669722262424003E-2</c:v>
                </c:pt>
                <c:pt idx="571">
                  <c:v>1.2758273646068477E-2</c:v>
                </c:pt>
                <c:pt idx="572">
                  <c:v>1.5613141578150006E-2</c:v>
                </c:pt>
                <c:pt idx="573">
                  <c:v>2.5520888070853159E-2</c:v>
                </c:pt>
                <c:pt idx="574">
                  <c:v>1.5825078153566024E-2</c:v>
                </c:pt>
                <c:pt idx="575">
                  <c:v>1.891151098410138E-2</c:v>
                </c:pt>
                <c:pt idx="576">
                  <c:v>2.0672684242421444E-2</c:v>
                </c:pt>
                <c:pt idx="577">
                  <c:v>2.1326997645946234E-2</c:v>
                </c:pt>
                <c:pt idx="578">
                  <c:v>2.5670291487510485E-2</c:v>
                </c:pt>
                <c:pt idx="579">
                  <c:v>2.0902889071035369E-2</c:v>
                </c:pt>
                <c:pt idx="580">
                  <c:v>3.1100396253822299E-2</c:v>
                </c:pt>
                <c:pt idx="581">
                  <c:v>2.665888763201698E-2</c:v>
                </c:pt>
                <c:pt idx="582">
                  <c:v>2.2194427101485489E-2</c:v>
                </c:pt>
                <c:pt idx="583">
                  <c:v>1.9383032009893848E-2</c:v>
                </c:pt>
                <c:pt idx="584">
                  <c:v>2.7566488063616074E-2</c:v>
                </c:pt>
                <c:pt idx="585">
                  <c:v>2.3768636359190142E-2</c:v>
                </c:pt>
                <c:pt idx="586">
                  <c:v>2.3622604523611729E-2</c:v>
                </c:pt>
                <c:pt idx="587">
                  <c:v>2.3812729814072994E-2</c:v>
                </c:pt>
                <c:pt idx="588">
                  <c:v>2.332506175708397E-2</c:v>
                </c:pt>
                <c:pt idx="589">
                  <c:v>2.7298071197373056E-2</c:v>
                </c:pt>
                <c:pt idx="590">
                  <c:v>2.291677104426695E-2</c:v>
                </c:pt>
                <c:pt idx="591">
                  <c:v>2.9381876380046339E-2</c:v>
                </c:pt>
                <c:pt idx="592">
                  <c:v>3.3035646057032977E-2</c:v>
                </c:pt>
                <c:pt idx="593">
                  <c:v>2.6967137174925493E-2</c:v>
                </c:pt>
                <c:pt idx="594">
                  <c:v>2.4086479494670483E-2</c:v>
                </c:pt>
                <c:pt idx="595">
                  <c:v>2.096406215995416E-2</c:v>
                </c:pt>
                <c:pt idx="596">
                  <c:v>1.7667787714143804E-2</c:v>
                </c:pt>
                <c:pt idx="597">
                  <c:v>2.7004775476809514E-2</c:v>
                </c:pt>
                <c:pt idx="598">
                  <c:v>1.6383398591593708E-2</c:v>
                </c:pt>
                <c:pt idx="599">
                  <c:v>3.4326530338967272E-2</c:v>
                </c:pt>
                <c:pt idx="600">
                  <c:v>3.3084658591522917E-2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8CC0-4C80-ADB3-243E6C480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13200"/>
        <c:axId val="506016808"/>
      </c:scatterChart>
      <c:valAx>
        <c:axId val="506013200"/>
        <c:scaling>
          <c:orientation val="minMax"/>
          <c:max val="8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6808"/>
        <c:crosses val="autoZero"/>
        <c:crossBetween val="midCat"/>
      </c:valAx>
      <c:valAx>
        <c:axId val="50601680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4266311449202"/>
          <c:y val="0.13524136674571821"/>
          <c:w val="0.17071394083156236"/>
          <c:h val="0.76582543985723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 %</a:t>
            </a:r>
            <a:r>
              <a:rPr lang="en-US" baseline="0"/>
              <a:t> Transmittance Measurements (Baseline = Air) Normalized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'OR2-22_Air_Measurements'!$AB$1</c:f>
              <c:strCache>
                <c:ptCount val="1"/>
                <c:pt idx="0">
                  <c:v>OR2-22_1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'OR2-22_Air_Measurements'!$AB$3:$AB$603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'OR2-22_Air_Measurements'!$AC$3:$AC$603</c:f>
              <c:numCache>
                <c:formatCode>General</c:formatCode>
                <c:ptCount val="601"/>
                <c:pt idx="0">
                  <c:v>100</c:v>
                </c:pt>
                <c:pt idx="1">
                  <c:v>100.07726654981414</c:v>
                </c:pt>
                <c:pt idx="2">
                  <c:v>100.23830885668913</c:v>
                </c:pt>
                <c:pt idx="3">
                  <c:v>100.03491628575274</c:v>
                </c:pt>
                <c:pt idx="4">
                  <c:v>100.25744144076538</c:v>
                </c:pt>
                <c:pt idx="5">
                  <c:v>100.06498434882994</c:v>
                </c:pt>
                <c:pt idx="6">
                  <c:v>100.29792422837654</c:v>
                </c:pt>
                <c:pt idx="7">
                  <c:v>100.32925820305722</c:v>
                </c:pt>
                <c:pt idx="8">
                  <c:v>100.14565364286237</c:v>
                </c:pt>
                <c:pt idx="9">
                  <c:v>100.2852559568916</c:v>
                </c:pt>
                <c:pt idx="10">
                  <c:v>100.26782026134295</c:v>
                </c:pt>
                <c:pt idx="11">
                  <c:v>100.25923708576694</c:v>
                </c:pt>
                <c:pt idx="12">
                  <c:v>100.16946387345943</c:v>
                </c:pt>
                <c:pt idx="13">
                  <c:v>100.30852749869536</c:v>
                </c:pt>
                <c:pt idx="14">
                  <c:v>100.31686826666795</c:v>
                </c:pt>
                <c:pt idx="15">
                  <c:v>100.33719495443488</c:v>
                </c:pt>
                <c:pt idx="16">
                  <c:v>100.30092295599988</c:v>
                </c:pt>
                <c:pt idx="17">
                  <c:v>100.26398656373642</c:v>
                </c:pt>
                <c:pt idx="18">
                  <c:v>100.33099998624023</c:v>
                </c:pt>
                <c:pt idx="19">
                  <c:v>100.22813652799063</c:v>
                </c:pt>
                <c:pt idx="20">
                  <c:v>100.0138533844766</c:v>
                </c:pt>
                <c:pt idx="21">
                  <c:v>99.984584399194134</c:v>
                </c:pt>
                <c:pt idx="22">
                  <c:v>100.12081090579831</c:v>
                </c:pt>
                <c:pt idx="23">
                  <c:v>100.00052970986222</c:v>
                </c:pt>
                <c:pt idx="24">
                  <c:v>99.944272199505619</c:v>
                </c:pt>
                <c:pt idx="25">
                  <c:v>99.884872298628366</c:v>
                </c:pt>
                <c:pt idx="26">
                  <c:v>99.587765094140778</c:v>
                </c:pt>
                <c:pt idx="27">
                  <c:v>99.663173146435767</c:v>
                </c:pt>
                <c:pt idx="28">
                  <c:v>99.581893332161357</c:v>
                </c:pt>
                <c:pt idx="29">
                  <c:v>99.525052238356039</c:v>
                </c:pt>
                <c:pt idx="30">
                  <c:v>99.313956356482265</c:v>
                </c:pt>
                <c:pt idx="31">
                  <c:v>99.272818165741626</c:v>
                </c:pt>
                <c:pt idx="32">
                  <c:v>99.221229322974764</c:v>
                </c:pt>
                <c:pt idx="33">
                  <c:v>99.049341326409632</c:v>
                </c:pt>
                <c:pt idx="34">
                  <c:v>98.903068184374206</c:v>
                </c:pt>
                <c:pt idx="35">
                  <c:v>98.676817078928039</c:v>
                </c:pt>
                <c:pt idx="36">
                  <c:v>98.555036519180277</c:v>
                </c:pt>
                <c:pt idx="37">
                  <c:v>98.542646582791008</c:v>
                </c:pt>
                <c:pt idx="38">
                  <c:v>98.206915076443465</c:v>
                </c:pt>
                <c:pt idx="39">
                  <c:v>98.208944150117347</c:v>
                </c:pt>
                <c:pt idx="40">
                  <c:v>98.127879818421007</c:v>
                </c:pt>
                <c:pt idx="41">
                  <c:v>98.111656172657263</c:v>
                </c:pt>
                <c:pt idx="42">
                  <c:v>98.179289094334138</c:v>
                </c:pt>
                <c:pt idx="43">
                  <c:v>98.260012261953079</c:v>
                </c:pt>
                <c:pt idx="44">
                  <c:v>98.198753875324599</c:v>
                </c:pt>
                <c:pt idx="45">
                  <c:v>98.310900806935081</c:v>
                </c:pt>
                <c:pt idx="46">
                  <c:v>98.376971512282694</c:v>
                </c:pt>
                <c:pt idx="47">
                  <c:v>98.605323522851407</c:v>
                </c:pt>
                <c:pt idx="48">
                  <c:v>98.663646034374125</c:v>
                </c:pt>
                <c:pt idx="49">
                  <c:v>98.752727916059939</c:v>
                </c:pt>
                <c:pt idx="50">
                  <c:v>98.824005989558486</c:v>
                </c:pt>
                <c:pt idx="51">
                  <c:v>99.034177112138252</c:v>
                </c:pt>
                <c:pt idx="52">
                  <c:v>99.014469923544382</c:v>
                </c:pt>
                <c:pt idx="53">
                  <c:v>99.120924660029189</c:v>
                </c:pt>
                <c:pt idx="54">
                  <c:v>99.22494630624513</c:v>
                </c:pt>
                <c:pt idx="55">
                  <c:v>99.327684059459557</c:v>
                </c:pt>
                <c:pt idx="56">
                  <c:v>99.346601160957704</c:v>
                </c:pt>
                <c:pt idx="57">
                  <c:v>99.354654626671504</c:v>
                </c:pt>
                <c:pt idx="58">
                  <c:v>99.361253611461123</c:v>
                </c:pt>
                <c:pt idx="59">
                  <c:v>99.429820271363099</c:v>
                </c:pt>
                <c:pt idx="60">
                  <c:v>99.484641270425612</c:v>
                </c:pt>
                <c:pt idx="61">
                  <c:v>99.505192419701686</c:v>
                </c:pt>
                <c:pt idx="62">
                  <c:v>99.452669838709696</c:v>
                </c:pt>
                <c:pt idx="63">
                  <c:v>99.549149771211901</c:v>
                </c:pt>
                <c:pt idx="64">
                  <c:v>99.505345049762184</c:v>
                </c:pt>
                <c:pt idx="65">
                  <c:v>99.449913518689769</c:v>
                </c:pt>
                <c:pt idx="66">
                  <c:v>99.498898683265139</c:v>
                </c:pt>
                <c:pt idx="67">
                  <c:v>99.495828135961062</c:v>
                </c:pt>
                <c:pt idx="68">
                  <c:v>99.492084215897449</c:v>
                </c:pt>
                <c:pt idx="69">
                  <c:v>99.38783811994027</c:v>
                </c:pt>
                <c:pt idx="70">
                  <c:v>99.31754764648538</c:v>
                </c:pt>
                <c:pt idx="71">
                  <c:v>99.293055064197702</c:v>
                </c:pt>
                <c:pt idx="72">
                  <c:v>99.087417948777286</c:v>
                </c:pt>
                <c:pt idx="73">
                  <c:v>99.016795278408168</c:v>
                </c:pt>
                <c:pt idx="74">
                  <c:v>98.826421133733106</c:v>
                </c:pt>
                <c:pt idx="75">
                  <c:v>98.582105854634165</c:v>
                </c:pt>
                <c:pt idx="76">
                  <c:v>98.117878077645159</c:v>
                </c:pt>
                <c:pt idx="77">
                  <c:v>97.668329699720744</c:v>
                </c:pt>
                <c:pt idx="78">
                  <c:v>97.081674938785625</c:v>
                </c:pt>
                <c:pt idx="79">
                  <c:v>96.298406170325407</c:v>
                </c:pt>
                <c:pt idx="80">
                  <c:v>95.55597932318382</c:v>
                </c:pt>
                <c:pt idx="81">
                  <c:v>94.809135194986993</c:v>
                </c:pt>
                <c:pt idx="82">
                  <c:v>94.243480482810412</c:v>
                </c:pt>
                <c:pt idx="83">
                  <c:v>93.792378879255764</c:v>
                </c:pt>
                <c:pt idx="84">
                  <c:v>93.57458524435043</c:v>
                </c:pt>
                <c:pt idx="85">
                  <c:v>93.637522561644332</c:v>
                </c:pt>
                <c:pt idx="86">
                  <c:v>93.85474158026409</c:v>
                </c:pt>
                <c:pt idx="87">
                  <c:v>94.314040312429867</c:v>
                </c:pt>
                <c:pt idx="88">
                  <c:v>94.78795557937471</c:v>
                </c:pt>
                <c:pt idx="89">
                  <c:v>95.347882180701291</c:v>
                </c:pt>
                <c:pt idx="90">
                  <c:v>95.825307927269506</c:v>
                </c:pt>
                <c:pt idx="91">
                  <c:v>96.288916193317519</c:v>
                </c:pt>
                <c:pt idx="92">
                  <c:v>96.738392751561207</c:v>
                </c:pt>
                <c:pt idx="93">
                  <c:v>97.034682943927749</c:v>
                </c:pt>
                <c:pt idx="94">
                  <c:v>97.369004875774451</c:v>
                </c:pt>
                <c:pt idx="95">
                  <c:v>97.743019496368703</c:v>
                </c:pt>
                <c:pt idx="96">
                  <c:v>97.931535155292551</c:v>
                </c:pt>
                <c:pt idx="97">
                  <c:v>98.102336783572056</c:v>
                </c:pt>
                <c:pt idx="98">
                  <c:v>98.271746795212906</c:v>
                </c:pt>
                <c:pt idx="99">
                  <c:v>98.429763437671326</c:v>
                </c:pt>
                <c:pt idx="100">
                  <c:v>98.517049674355562</c:v>
                </c:pt>
                <c:pt idx="101">
                  <c:v>98.585059687602069</c:v>
                </c:pt>
                <c:pt idx="102">
                  <c:v>98.71567480946031</c:v>
                </c:pt>
                <c:pt idx="103">
                  <c:v>98.800761384548011</c:v>
                </c:pt>
                <c:pt idx="104">
                  <c:v>98.793542900585336</c:v>
                </c:pt>
                <c:pt idx="105">
                  <c:v>98.848884642346917</c:v>
                </c:pt>
                <c:pt idx="106">
                  <c:v>98.923053708063733</c:v>
                </c:pt>
                <c:pt idx="107">
                  <c:v>98.957332536781252</c:v>
                </c:pt>
                <c:pt idx="108">
                  <c:v>98.859092875001821</c:v>
                </c:pt>
                <c:pt idx="109">
                  <c:v>98.897753080818177</c:v>
                </c:pt>
                <c:pt idx="110">
                  <c:v>99.024956479527035</c:v>
                </c:pt>
                <c:pt idx="111">
                  <c:v>99.002160785766918</c:v>
                </c:pt>
                <c:pt idx="112">
                  <c:v>99.020952193997843</c:v>
                </c:pt>
                <c:pt idx="113">
                  <c:v>99.034688875906227</c:v>
                </c:pt>
                <c:pt idx="114">
                  <c:v>99.026168541079883</c:v>
                </c:pt>
                <c:pt idx="115">
                  <c:v>99.006057335891029</c:v>
                </c:pt>
                <c:pt idx="116">
                  <c:v>98.97522613427931</c:v>
                </c:pt>
                <c:pt idx="117">
                  <c:v>98.984518586571269</c:v>
                </c:pt>
                <c:pt idx="118">
                  <c:v>99.001155227861076</c:v>
                </c:pt>
                <c:pt idx="119">
                  <c:v>99.001451509050966</c:v>
                </c:pt>
                <c:pt idx="120">
                  <c:v>99.019003918935795</c:v>
                </c:pt>
                <c:pt idx="121">
                  <c:v>99.084948942784095</c:v>
                </c:pt>
                <c:pt idx="122">
                  <c:v>99.048712848305499</c:v>
                </c:pt>
                <c:pt idx="123">
                  <c:v>98.970862715042642</c:v>
                </c:pt>
                <c:pt idx="124">
                  <c:v>98.935156342194205</c:v>
                </c:pt>
                <c:pt idx="125">
                  <c:v>98.946926791178356</c:v>
                </c:pt>
                <c:pt idx="126">
                  <c:v>98.919911329310992</c:v>
                </c:pt>
                <c:pt idx="127">
                  <c:v>98.94239278401902</c:v>
                </c:pt>
                <c:pt idx="128">
                  <c:v>98.860601217744559</c:v>
                </c:pt>
                <c:pt idx="129">
                  <c:v>98.897546588939107</c:v>
                </c:pt>
                <c:pt idx="130">
                  <c:v>98.838407053527405</c:v>
                </c:pt>
                <c:pt idx="131">
                  <c:v>98.842914123893493</c:v>
                </c:pt>
                <c:pt idx="132">
                  <c:v>98.851622992736736</c:v>
                </c:pt>
                <c:pt idx="133">
                  <c:v>98.887948864758243</c:v>
                </c:pt>
                <c:pt idx="134">
                  <c:v>98.684879523572917</c:v>
                </c:pt>
                <c:pt idx="135">
                  <c:v>98.683963743209972</c:v>
                </c:pt>
                <c:pt idx="136">
                  <c:v>98.717111320754398</c:v>
                </c:pt>
                <c:pt idx="137">
                  <c:v>98.649038466758228</c:v>
                </c:pt>
                <c:pt idx="138">
                  <c:v>98.675739689573518</c:v>
                </c:pt>
                <c:pt idx="139">
                  <c:v>98.643579712072778</c:v>
                </c:pt>
                <c:pt idx="140">
                  <c:v>98.568225521596361</c:v>
                </c:pt>
                <c:pt idx="141">
                  <c:v>98.554955720568458</c:v>
                </c:pt>
                <c:pt idx="142">
                  <c:v>98.507434004080437</c:v>
                </c:pt>
                <c:pt idx="143">
                  <c:v>98.449291059411436</c:v>
                </c:pt>
                <c:pt idx="144">
                  <c:v>98.413728337692405</c:v>
                </c:pt>
                <c:pt idx="145">
                  <c:v>98.319816179425302</c:v>
                </c:pt>
                <c:pt idx="146">
                  <c:v>98.23479244508728</c:v>
                </c:pt>
                <c:pt idx="147">
                  <c:v>98.347513981215386</c:v>
                </c:pt>
                <c:pt idx="148">
                  <c:v>98.267688636097233</c:v>
                </c:pt>
                <c:pt idx="149">
                  <c:v>98.213199833948948</c:v>
                </c:pt>
                <c:pt idx="150">
                  <c:v>98.18812366821254</c:v>
                </c:pt>
                <c:pt idx="151">
                  <c:v>98.180061223567677</c:v>
                </c:pt>
                <c:pt idx="152">
                  <c:v>98.1240281629523</c:v>
                </c:pt>
                <c:pt idx="153">
                  <c:v>98.12697301698914</c:v>
                </c:pt>
                <c:pt idx="154">
                  <c:v>98.074513288514737</c:v>
                </c:pt>
                <c:pt idx="155">
                  <c:v>98.089695448880377</c:v>
                </c:pt>
                <c:pt idx="156">
                  <c:v>97.998090687614877</c:v>
                </c:pt>
                <c:pt idx="157">
                  <c:v>98.011297647893116</c:v>
                </c:pt>
                <c:pt idx="158">
                  <c:v>98.048736824993469</c:v>
                </c:pt>
                <c:pt idx="159">
                  <c:v>98.014107829731628</c:v>
                </c:pt>
                <c:pt idx="160">
                  <c:v>98.019018916692673</c:v>
                </c:pt>
                <c:pt idx="161">
                  <c:v>98.085897666998164</c:v>
                </c:pt>
                <c:pt idx="162">
                  <c:v>97.98237880561912</c:v>
                </c:pt>
                <c:pt idx="163">
                  <c:v>97.973535264577549</c:v>
                </c:pt>
                <c:pt idx="164">
                  <c:v>97.920608666990589</c:v>
                </c:pt>
                <c:pt idx="165">
                  <c:v>97.942452664663406</c:v>
                </c:pt>
                <c:pt idx="166">
                  <c:v>97.944733136639698</c:v>
                </c:pt>
                <c:pt idx="167">
                  <c:v>97.939669419618156</c:v>
                </c:pt>
                <c:pt idx="168">
                  <c:v>97.924280755605537</c:v>
                </c:pt>
                <c:pt idx="169">
                  <c:v>97.925385081753319</c:v>
                </c:pt>
                <c:pt idx="170">
                  <c:v>97.860930442785588</c:v>
                </c:pt>
                <c:pt idx="171">
                  <c:v>97.851135205656746</c:v>
                </c:pt>
                <c:pt idx="172">
                  <c:v>97.78839541307876</c:v>
                </c:pt>
                <c:pt idx="173">
                  <c:v>97.796861874318608</c:v>
                </c:pt>
                <c:pt idx="174">
                  <c:v>97.74792160439867</c:v>
                </c:pt>
                <c:pt idx="175">
                  <c:v>97.693235277534498</c:v>
                </c:pt>
                <c:pt idx="176">
                  <c:v>97.695892829312498</c:v>
                </c:pt>
                <c:pt idx="177">
                  <c:v>97.683619607259374</c:v>
                </c:pt>
                <c:pt idx="178">
                  <c:v>97.640712696542508</c:v>
                </c:pt>
                <c:pt idx="179">
                  <c:v>97.547850990836679</c:v>
                </c:pt>
                <c:pt idx="180">
                  <c:v>97.548820633018195</c:v>
                </c:pt>
                <c:pt idx="181">
                  <c:v>97.473861491973608</c:v>
                </c:pt>
                <c:pt idx="182">
                  <c:v>97.543738958134483</c:v>
                </c:pt>
                <c:pt idx="183">
                  <c:v>97.401676605275242</c:v>
                </c:pt>
                <c:pt idx="184">
                  <c:v>97.299091482121312</c:v>
                </c:pt>
                <c:pt idx="185">
                  <c:v>97.163430601103684</c:v>
                </c:pt>
                <c:pt idx="186">
                  <c:v>97.02539049163579</c:v>
                </c:pt>
                <c:pt idx="187">
                  <c:v>96.917463328132584</c:v>
                </c:pt>
                <c:pt idx="188">
                  <c:v>96.744668530135584</c:v>
                </c:pt>
                <c:pt idx="189">
                  <c:v>96.621837517826563</c:v>
                </c:pt>
                <c:pt idx="190">
                  <c:v>96.485296772170329</c:v>
                </c:pt>
                <c:pt idx="191">
                  <c:v>96.439875960804855</c:v>
                </c:pt>
                <c:pt idx="192">
                  <c:v>96.429398383753281</c:v>
                </c:pt>
                <c:pt idx="193">
                  <c:v>96.454429654834257</c:v>
                </c:pt>
                <c:pt idx="194">
                  <c:v>96.484246319609042</c:v>
                </c:pt>
                <c:pt idx="195">
                  <c:v>96.541258013104951</c:v>
                </c:pt>
                <c:pt idx="196">
                  <c:v>96.579487265533075</c:v>
                </c:pt>
                <c:pt idx="197">
                  <c:v>96.647003472873791</c:v>
                </c:pt>
                <c:pt idx="198">
                  <c:v>96.653647352318828</c:v>
                </c:pt>
                <c:pt idx="199">
                  <c:v>96.735672359033529</c:v>
                </c:pt>
                <c:pt idx="200">
                  <c:v>96.690817173254601</c:v>
                </c:pt>
                <c:pt idx="201">
                  <c:v>96.7467873931203</c:v>
                </c:pt>
                <c:pt idx="202">
                  <c:v>96.718398260708511</c:v>
                </c:pt>
                <c:pt idx="203">
                  <c:v>96.723848036462854</c:v>
                </c:pt>
                <c:pt idx="204">
                  <c:v>96.711269554288748</c:v>
                </c:pt>
                <c:pt idx="205">
                  <c:v>96.708091271579605</c:v>
                </c:pt>
                <c:pt idx="206">
                  <c:v>96.682287871265103</c:v>
                </c:pt>
                <c:pt idx="207">
                  <c:v>96.654132179293555</c:v>
                </c:pt>
                <c:pt idx="208">
                  <c:v>96.670517422280923</c:v>
                </c:pt>
                <c:pt idx="209">
                  <c:v>96.610327446075885</c:v>
                </c:pt>
                <c:pt idx="210">
                  <c:v>96.597605312772373</c:v>
                </c:pt>
                <c:pt idx="211">
                  <c:v>96.597892615031199</c:v>
                </c:pt>
                <c:pt idx="212">
                  <c:v>96.556009220082345</c:v>
                </c:pt>
                <c:pt idx="213">
                  <c:v>96.530789403216531</c:v>
                </c:pt>
                <c:pt idx="214">
                  <c:v>96.429883210728022</c:v>
                </c:pt>
                <c:pt idx="215">
                  <c:v>96.477485725827862</c:v>
                </c:pt>
                <c:pt idx="216">
                  <c:v>96.410122148547643</c:v>
                </c:pt>
                <c:pt idx="217">
                  <c:v>96.403559067714426</c:v>
                </c:pt>
                <c:pt idx="218">
                  <c:v>96.366892031615549</c:v>
                </c:pt>
                <c:pt idx="219">
                  <c:v>96.304116323313238</c:v>
                </c:pt>
                <c:pt idx="220">
                  <c:v>96.315285230986518</c:v>
                </c:pt>
                <c:pt idx="221">
                  <c:v>96.251243599312772</c:v>
                </c:pt>
                <c:pt idx="222">
                  <c:v>96.201998069271866</c:v>
                </c:pt>
                <c:pt idx="223">
                  <c:v>96.175763715569119</c:v>
                </c:pt>
                <c:pt idx="224">
                  <c:v>96.114415539629803</c:v>
                </c:pt>
                <c:pt idx="225">
                  <c:v>96.06999131900703</c:v>
                </c:pt>
                <c:pt idx="226">
                  <c:v>96.06039360659409</c:v>
                </c:pt>
                <c:pt idx="227">
                  <c:v>96.033584636605781</c:v>
                </c:pt>
                <c:pt idx="228">
                  <c:v>95.97019841982943</c:v>
                </c:pt>
                <c:pt idx="229">
                  <c:v>95.949674207346604</c:v>
                </c:pt>
                <c:pt idx="230">
                  <c:v>95.891459442996876</c:v>
                </c:pt>
                <c:pt idx="231">
                  <c:v>95.821267726015989</c:v>
                </c:pt>
                <c:pt idx="232">
                  <c:v>95.790660985913433</c:v>
                </c:pt>
                <c:pt idx="233">
                  <c:v>95.737213645627406</c:v>
                </c:pt>
                <c:pt idx="234">
                  <c:v>95.745374846746273</c:v>
                </c:pt>
                <c:pt idx="235">
                  <c:v>95.662173694203062</c:v>
                </c:pt>
                <c:pt idx="236">
                  <c:v>95.597683151278929</c:v>
                </c:pt>
                <c:pt idx="237">
                  <c:v>95.585275257027476</c:v>
                </c:pt>
                <c:pt idx="238">
                  <c:v>95.573720290621395</c:v>
                </c:pt>
                <c:pt idx="239">
                  <c:v>95.506114293969844</c:v>
                </c:pt>
                <c:pt idx="240">
                  <c:v>95.437332163257722</c:v>
                </c:pt>
                <c:pt idx="241">
                  <c:v>95.424107256885236</c:v>
                </c:pt>
                <c:pt idx="242">
                  <c:v>95.358207127692367</c:v>
                </c:pt>
                <c:pt idx="243">
                  <c:v>95.379027621365083</c:v>
                </c:pt>
                <c:pt idx="244">
                  <c:v>95.314258743345277</c:v>
                </c:pt>
                <c:pt idx="245">
                  <c:v>95.235834005564797</c:v>
                </c:pt>
                <c:pt idx="246">
                  <c:v>95.23023159974997</c:v>
                </c:pt>
                <c:pt idx="247">
                  <c:v>95.137190315422458</c:v>
                </c:pt>
                <c:pt idx="248">
                  <c:v>95.121038501107392</c:v>
                </c:pt>
                <c:pt idx="249">
                  <c:v>95.074827614414133</c:v>
                </c:pt>
                <c:pt idx="250">
                  <c:v>95.022744965741467</c:v>
                </c:pt>
                <c:pt idx="251">
                  <c:v>94.940710980095673</c:v>
                </c:pt>
                <c:pt idx="252">
                  <c:v>94.896735670723288</c:v>
                </c:pt>
                <c:pt idx="253">
                  <c:v>94.864620587877965</c:v>
                </c:pt>
                <c:pt idx="254">
                  <c:v>94.813211300196912</c:v>
                </c:pt>
                <c:pt idx="255">
                  <c:v>94.771300980222762</c:v>
                </c:pt>
                <c:pt idx="256">
                  <c:v>94.69986129773261</c:v>
                </c:pt>
                <c:pt idx="257">
                  <c:v>94.673680805848448</c:v>
                </c:pt>
                <c:pt idx="258">
                  <c:v>94.597410846776995</c:v>
                </c:pt>
                <c:pt idx="259">
                  <c:v>94.554602692534118</c:v>
                </c:pt>
                <c:pt idx="260">
                  <c:v>94.497860355202803</c:v>
                </c:pt>
                <c:pt idx="261">
                  <c:v>94.443245848019345</c:v>
                </c:pt>
                <c:pt idx="262">
                  <c:v>94.365270021489238</c:v>
                </c:pt>
                <c:pt idx="263">
                  <c:v>94.291118913634591</c:v>
                </c:pt>
                <c:pt idx="264">
                  <c:v>94.207711269212311</c:v>
                </c:pt>
                <c:pt idx="265">
                  <c:v>94.090886679313101</c:v>
                </c:pt>
                <c:pt idx="266">
                  <c:v>94.025704817535185</c:v>
                </c:pt>
                <c:pt idx="267">
                  <c:v>93.971629010912963</c:v>
                </c:pt>
                <c:pt idx="268">
                  <c:v>93.920309512542744</c:v>
                </c:pt>
                <c:pt idx="269">
                  <c:v>93.900754954009358</c:v>
                </c:pt>
                <c:pt idx="270">
                  <c:v>93.836506818688648</c:v>
                </c:pt>
                <c:pt idx="271">
                  <c:v>93.798008221863867</c:v>
                </c:pt>
                <c:pt idx="272">
                  <c:v>93.763594709180083</c:v>
                </c:pt>
                <c:pt idx="273">
                  <c:v>93.71652190394245</c:v>
                </c:pt>
                <c:pt idx="274">
                  <c:v>93.671774465336526</c:v>
                </c:pt>
                <c:pt idx="275">
                  <c:v>93.620050950371336</c:v>
                </c:pt>
                <c:pt idx="276">
                  <c:v>93.556099096240516</c:v>
                </c:pt>
                <c:pt idx="277">
                  <c:v>93.537927175414723</c:v>
                </c:pt>
                <c:pt idx="278">
                  <c:v>93.465778216208605</c:v>
                </c:pt>
                <c:pt idx="279">
                  <c:v>93.396547174246095</c:v>
                </c:pt>
                <c:pt idx="280">
                  <c:v>93.347095140558181</c:v>
                </c:pt>
                <c:pt idx="281">
                  <c:v>93.273868791997558</c:v>
                </c:pt>
                <c:pt idx="282">
                  <c:v>93.220071308703069</c:v>
                </c:pt>
                <c:pt idx="283">
                  <c:v>93.166345645089322</c:v>
                </c:pt>
                <c:pt idx="284">
                  <c:v>93.057996507128976</c:v>
                </c:pt>
                <c:pt idx="285">
                  <c:v>93.024400018334148</c:v>
                </c:pt>
                <c:pt idx="286">
                  <c:v>92.922685769119823</c:v>
                </c:pt>
                <c:pt idx="287">
                  <c:v>92.896622003339729</c:v>
                </c:pt>
                <c:pt idx="288">
                  <c:v>92.81610533936778</c:v>
                </c:pt>
                <c:pt idx="289">
                  <c:v>92.73075839881453</c:v>
                </c:pt>
                <c:pt idx="290">
                  <c:v>92.675928420820924</c:v>
                </c:pt>
                <c:pt idx="291">
                  <c:v>92.579268909697049</c:v>
                </c:pt>
                <c:pt idx="292">
                  <c:v>92.535356452842265</c:v>
                </c:pt>
                <c:pt idx="293">
                  <c:v>92.438140295062922</c:v>
                </c:pt>
                <c:pt idx="294">
                  <c:v>92.364635623174564</c:v>
                </c:pt>
                <c:pt idx="295">
                  <c:v>92.313208389399264</c:v>
                </c:pt>
                <c:pt idx="296">
                  <c:v>92.228642545242707</c:v>
                </c:pt>
                <c:pt idx="297">
                  <c:v>92.14290055525764</c:v>
                </c:pt>
                <c:pt idx="298">
                  <c:v>92.071712259301989</c:v>
                </c:pt>
                <c:pt idx="299">
                  <c:v>91.988340518836097</c:v>
                </c:pt>
                <c:pt idx="300">
                  <c:v>91.904537836749938</c:v>
                </c:pt>
                <c:pt idx="301">
                  <c:v>91.828420495971059</c:v>
                </c:pt>
                <c:pt idx="302">
                  <c:v>91.734894396436758</c:v>
                </c:pt>
                <c:pt idx="303">
                  <c:v>91.703398800996567</c:v>
                </c:pt>
                <c:pt idx="304">
                  <c:v>91.574202232570244</c:v>
                </c:pt>
                <c:pt idx="305">
                  <c:v>91.507503049118483</c:v>
                </c:pt>
                <c:pt idx="306">
                  <c:v>91.425540894921369</c:v>
                </c:pt>
                <c:pt idx="307">
                  <c:v>91.312846295586525</c:v>
                </c:pt>
                <c:pt idx="308">
                  <c:v>91.206804554627766</c:v>
                </c:pt>
                <c:pt idx="309">
                  <c:v>91.130346049771504</c:v>
                </c:pt>
                <c:pt idx="310">
                  <c:v>91.042099138068906</c:v>
                </c:pt>
                <c:pt idx="311">
                  <c:v>90.930311340165929</c:v>
                </c:pt>
                <c:pt idx="312">
                  <c:v>90.835788649888926</c:v>
                </c:pt>
                <c:pt idx="313">
                  <c:v>90.743375843665575</c:v>
                </c:pt>
                <c:pt idx="314">
                  <c:v>90.633419606488488</c:v>
                </c:pt>
                <c:pt idx="315">
                  <c:v>90.512034084404604</c:v>
                </c:pt>
                <c:pt idx="316">
                  <c:v>90.435162584022294</c:v>
                </c:pt>
                <c:pt idx="317">
                  <c:v>90.339760029106699</c:v>
                </c:pt>
                <c:pt idx="318">
                  <c:v>90.245264275622958</c:v>
                </c:pt>
                <c:pt idx="319">
                  <c:v>90.113176726746289</c:v>
                </c:pt>
                <c:pt idx="320">
                  <c:v>89.987508607573432</c:v>
                </c:pt>
                <c:pt idx="321">
                  <c:v>89.878225731387971</c:v>
                </c:pt>
                <c:pt idx="322">
                  <c:v>89.750187350927987</c:v>
                </c:pt>
                <c:pt idx="323">
                  <c:v>89.650735627595694</c:v>
                </c:pt>
                <c:pt idx="324">
                  <c:v>89.527392863286636</c:v>
                </c:pt>
                <c:pt idx="325">
                  <c:v>89.414707231114932</c:v>
                </c:pt>
                <c:pt idx="326">
                  <c:v>89.297056661931535</c:v>
                </c:pt>
                <c:pt idx="327">
                  <c:v>89.204841380424071</c:v>
                </c:pt>
                <c:pt idx="328">
                  <c:v>89.052256555857852</c:v>
                </c:pt>
                <c:pt idx="329">
                  <c:v>88.928366112056466</c:v>
                </c:pt>
                <c:pt idx="330">
                  <c:v>88.834265408004541</c:v>
                </c:pt>
                <c:pt idx="331">
                  <c:v>88.704503213991671</c:v>
                </c:pt>
                <c:pt idx="332">
                  <c:v>88.595121581332222</c:v>
                </c:pt>
                <c:pt idx="333">
                  <c:v>88.450266992728686</c:v>
                </c:pt>
                <c:pt idx="334">
                  <c:v>88.341136746603709</c:v>
                </c:pt>
                <c:pt idx="335">
                  <c:v>88.194423684016897</c:v>
                </c:pt>
                <c:pt idx="336">
                  <c:v>88.058942358085091</c:v>
                </c:pt>
                <c:pt idx="337">
                  <c:v>87.892935102430485</c:v>
                </c:pt>
                <c:pt idx="338">
                  <c:v>87.77887581148228</c:v>
                </c:pt>
                <c:pt idx="339">
                  <c:v>87.628679194297405</c:v>
                </c:pt>
                <c:pt idx="340">
                  <c:v>87.502364639158273</c:v>
                </c:pt>
                <c:pt idx="341">
                  <c:v>87.373931221034397</c:v>
                </c:pt>
                <c:pt idx="342">
                  <c:v>87.219900906242984</c:v>
                </c:pt>
                <c:pt idx="343">
                  <c:v>87.048470799859345</c:v>
                </c:pt>
                <c:pt idx="344">
                  <c:v>86.89318352885968</c:v>
                </c:pt>
                <c:pt idx="345">
                  <c:v>86.769355937575881</c:v>
                </c:pt>
                <c:pt idx="346">
                  <c:v>86.571646582834077</c:v>
                </c:pt>
                <c:pt idx="347">
                  <c:v>86.411663707451453</c:v>
                </c:pt>
                <c:pt idx="348">
                  <c:v>86.247865092324446</c:v>
                </c:pt>
                <c:pt idx="349">
                  <c:v>86.087343516380585</c:v>
                </c:pt>
                <c:pt idx="350">
                  <c:v>85.919118641267247</c:v>
                </c:pt>
                <c:pt idx="351">
                  <c:v>85.738818057048775</c:v>
                </c:pt>
                <c:pt idx="352">
                  <c:v>85.566310561310601</c:v>
                </c:pt>
                <c:pt idx="353">
                  <c:v>85.380640999949605</c:v>
                </c:pt>
                <c:pt idx="354">
                  <c:v>85.217704291599063</c:v>
                </c:pt>
                <c:pt idx="355">
                  <c:v>85.067417885103367</c:v>
                </c:pt>
                <c:pt idx="356">
                  <c:v>84.877483672747616</c:v>
                </c:pt>
                <c:pt idx="357">
                  <c:v>84.679199725256098</c:v>
                </c:pt>
                <c:pt idx="358">
                  <c:v>84.474235970827294</c:v>
                </c:pt>
                <c:pt idx="359">
                  <c:v>84.304170556056988</c:v>
                </c:pt>
                <c:pt idx="360">
                  <c:v>84.128942656023213</c:v>
                </c:pt>
                <c:pt idx="361">
                  <c:v>83.939304724857365</c:v>
                </c:pt>
                <c:pt idx="362">
                  <c:v>83.726332399370179</c:v>
                </c:pt>
                <c:pt idx="363">
                  <c:v>83.485823881084499</c:v>
                </c:pt>
                <c:pt idx="364">
                  <c:v>83.280258597112748</c:v>
                </c:pt>
                <c:pt idx="365">
                  <c:v>83.052849291932318</c:v>
                </c:pt>
                <c:pt idx="366">
                  <c:v>82.840954355799653</c:v>
                </c:pt>
                <c:pt idx="367">
                  <c:v>82.618536947960024</c:v>
                </c:pt>
                <c:pt idx="368">
                  <c:v>82.348526003951619</c:v>
                </c:pt>
                <c:pt idx="369">
                  <c:v>82.081792110894298</c:v>
                </c:pt>
                <c:pt idx="370">
                  <c:v>81.860703478943663</c:v>
                </c:pt>
                <c:pt idx="371">
                  <c:v>81.572619382351391</c:v>
                </c:pt>
                <c:pt idx="372">
                  <c:v>81.326912474845841</c:v>
                </c:pt>
                <c:pt idx="373">
                  <c:v>81.032193465971687</c:v>
                </c:pt>
                <c:pt idx="374">
                  <c:v>80.751103403600851</c:v>
                </c:pt>
                <c:pt idx="375">
                  <c:v>80.482726483834512</c:v>
                </c:pt>
                <c:pt idx="376">
                  <c:v>80.214978053940243</c:v>
                </c:pt>
                <c:pt idx="377">
                  <c:v>79.919998679600511</c:v>
                </c:pt>
                <c:pt idx="378">
                  <c:v>79.601864489561152</c:v>
                </c:pt>
                <c:pt idx="379">
                  <c:v>79.300313055457138</c:v>
                </c:pt>
                <c:pt idx="380">
                  <c:v>79.017669755688132</c:v>
                </c:pt>
                <c:pt idx="381">
                  <c:v>78.706700187792848</c:v>
                </c:pt>
                <c:pt idx="382">
                  <c:v>78.411702855590974</c:v>
                </c:pt>
                <c:pt idx="383">
                  <c:v>78.060914882145042</c:v>
                </c:pt>
                <c:pt idx="384">
                  <c:v>77.71567544092747</c:v>
                </c:pt>
                <c:pt idx="385">
                  <c:v>77.343546231109755</c:v>
                </c:pt>
                <c:pt idx="386">
                  <c:v>76.980179775489745</c:v>
                </c:pt>
                <c:pt idx="387">
                  <c:v>76.599664914811939</c:v>
                </c:pt>
                <c:pt idx="388">
                  <c:v>76.214831529552882</c:v>
                </c:pt>
                <c:pt idx="389">
                  <c:v>75.819556482966604</c:v>
                </c:pt>
                <c:pt idx="390">
                  <c:v>75.382003003767593</c:v>
                </c:pt>
                <c:pt idx="391">
                  <c:v>74.91563841769964</c:v>
                </c:pt>
                <c:pt idx="392">
                  <c:v>74.478637089806583</c:v>
                </c:pt>
                <c:pt idx="393">
                  <c:v>74.03053868568891</c:v>
                </c:pt>
                <c:pt idx="394">
                  <c:v>73.558158698280067</c:v>
                </c:pt>
                <c:pt idx="395">
                  <c:v>73.060069583449121</c:v>
                </c:pt>
                <c:pt idx="396">
                  <c:v>72.572938377294946</c:v>
                </c:pt>
                <c:pt idx="397">
                  <c:v>72.019781348680652</c:v>
                </c:pt>
                <c:pt idx="398">
                  <c:v>71.482044416221726</c:v>
                </c:pt>
                <c:pt idx="399">
                  <c:v>70.905184892415463</c:v>
                </c:pt>
                <c:pt idx="400">
                  <c:v>70.286159166751034</c:v>
                </c:pt>
                <c:pt idx="401">
                  <c:v>69.670037895817529</c:v>
                </c:pt>
                <c:pt idx="402">
                  <c:v>69.067792462572314</c:v>
                </c:pt>
                <c:pt idx="403">
                  <c:v>68.434401588663292</c:v>
                </c:pt>
                <c:pt idx="404">
                  <c:v>67.768033713364588</c:v>
                </c:pt>
                <c:pt idx="405">
                  <c:v>67.065425260005711</c:v>
                </c:pt>
                <c:pt idx="406">
                  <c:v>66.422890080283651</c:v>
                </c:pt>
                <c:pt idx="407">
                  <c:v>65.686343962284653</c:v>
                </c:pt>
                <c:pt idx="408">
                  <c:v>64.982496510579679</c:v>
                </c:pt>
                <c:pt idx="409">
                  <c:v>64.36683312982764</c:v>
                </c:pt>
                <c:pt idx="410">
                  <c:v>63.544724588697306</c:v>
                </c:pt>
                <c:pt idx="411">
                  <c:v>62.728429452378315</c:v>
                </c:pt>
                <c:pt idx="412">
                  <c:v>61.920129412837106</c:v>
                </c:pt>
                <c:pt idx="413">
                  <c:v>61.169887012235627</c:v>
                </c:pt>
                <c:pt idx="414">
                  <c:v>60.295884379985367</c:v>
                </c:pt>
                <c:pt idx="415">
                  <c:v>59.310686488676055</c:v>
                </c:pt>
                <c:pt idx="416">
                  <c:v>58.248365710449946</c:v>
                </c:pt>
                <c:pt idx="417">
                  <c:v>57.165300765349279</c:v>
                </c:pt>
                <c:pt idx="418">
                  <c:v>56.016748686581785</c:v>
                </c:pt>
                <c:pt idx="419">
                  <c:v>54.854711324208324</c:v>
                </c:pt>
                <c:pt idx="420">
                  <c:v>53.500845348003551</c:v>
                </c:pt>
                <c:pt idx="421">
                  <c:v>51.930729995360544</c:v>
                </c:pt>
                <c:pt idx="422">
                  <c:v>50.559500131519918</c:v>
                </c:pt>
                <c:pt idx="423">
                  <c:v>49.451381462126605</c:v>
                </c:pt>
                <c:pt idx="424">
                  <c:v>48.073395499854307</c:v>
                </c:pt>
                <c:pt idx="425">
                  <c:v>46.667375043528196</c:v>
                </c:pt>
                <c:pt idx="426">
                  <c:v>45.327860753055347</c:v>
                </c:pt>
                <c:pt idx="427">
                  <c:v>44.03015353073318</c:v>
                </c:pt>
                <c:pt idx="428">
                  <c:v>42.877148255186114</c:v>
                </c:pt>
                <c:pt idx="429">
                  <c:v>41.851153348981498</c:v>
                </c:pt>
                <c:pt idx="430">
                  <c:v>40.684743588440277</c:v>
                </c:pt>
                <c:pt idx="431">
                  <c:v>39.477869009917981</c:v>
                </c:pt>
                <c:pt idx="432">
                  <c:v>38.319319685724146</c:v>
                </c:pt>
                <c:pt idx="433">
                  <c:v>37.455321018388631</c:v>
                </c:pt>
                <c:pt idx="434">
                  <c:v>36.427835727303432</c:v>
                </c:pt>
                <c:pt idx="435">
                  <c:v>35.295065114305615</c:v>
                </c:pt>
                <c:pt idx="436">
                  <c:v>34.1771781445767</c:v>
                </c:pt>
                <c:pt idx="437">
                  <c:v>32.962337630208765</c:v>
                </c:pt>
                <c:pt idx="438">
                  <c:v>32.108062380321364</c:v>
                </c:pt>
                <c:pt idx="439">
                  <c:v>31.204404680519964</c:v>
                </c:pt>
                <c:pt idx="440">
                  <c:v>30.020943035488138</c:v>
                </c:pt>
                <c:pt idx="441">
                  <c:v>28.70795937990794</c:v>
                </c:pt>
                <c:pt idx="442">
                  <c:v>27.564657316272065</c:v>
                </c:pt>
                <c:pt idx="443">
                  <c:v>26.673892337696842</c:v>
                </c:pt>
                <c:pt idx="444">
                  <c:v>25.571084276510049</c:v>
                </c:pt>
                <c:pt idx="445">
                  <c:v>24.488183188075713</c:v>
                </c:pt>
                <c:pt idx="446">
                  <c:v>23.20848851349459</c:v>
                </c:pt>
                <c:pt idx="447">
                  <c:v>22.167955623447966</c:v>
                </c:pt>
                <c:pt idx="448">
                  <c:v>21.096885577072698</c:v>
                </c:pt>
                <c:pt idx="449">
                  <c:v>19.987732165305523</c:v>
                </c:pt>
                <c:pt idx="450">
                  <c:v>18.827324343592544</c:v>
                </c:pt>
                <c:pt idx="451">
                  <c:v>17.316246392491141</c:v>
                </c:pt>
                <c:pt idx="452">
                  <c:v>15.678812357223331</c:v>
                </c:pt>
                <c:pt idx="453">
                  <c:v>14.19841634330133</c:v>
                </c:pt>
                <c:pt idx="454">
                  <c:v>12.457731673097705</c:v>
                </c:pt>
                <c:pt idx="455">
                  <c:v>10.677839116408618</c:v>
                </c:pt>
                <c:pt idx="456">
                  <c:v>8.6196543346279473</c:v>
                </c:pt>
                <c:pt idx="457">
                  <c:v>6.7648806335617939</c:v>
                </c:pt>
                <c:pt idx="458">
                  <c:v>5.5128254071330423</c:v>
                </c:pt>
                <c:pt idx="459">
                  <c:v>4.4138027938603308</c:v>
                </c:pt>
                <c:pt idx="460">
                  <c:v>3.5865171893540437</c:v>
                </c:pt>
                <c:pt idx="461">
                  <c:v>2.9535575489100032</c:v>
                </c:pt>
                <c:pt idx="462">
                  <c:v>2.6046339545949739</c:v>
                </c:pt>
                <c:pt idx="463">
                  <c:v>2.30995886128441</c:v>
                </c:pt>
                <c:pt idx="464">
                  <c:v>2.0458175669118823</c:v>
                </c:pt>
                <c:pt idx="465">
                  <c:v>1.8003039712030755</c:v>
                </c:pt>
                <c:pt idx="466">
                  <c:v>1.5443094281073713</c:v>
                </c:pt>
                <c:pt idx="467">
                  <c:v>1.316693069717578</c:v>
                </c:pt>
                <c:pt idx="468">
                  <c:v>1.111775681641596</c:v>
                </c:pt>
                <c:pt idx="469">
                  <c:v>0.91512744367749366</c:v>
                </c:pt>
                <c:pt idx="470">
                  <c:v>0.7441430927382745</c:v>
                </c:pt>
                <c:pt idx="471">
                  <c:v>0.59594342642467923</c:v>
                </c:pt>
                <c:pt idx="472">
                  <c:v>0.45981848223988597</c:v>
                </c:pt>
                <c:pt idx="473">
                  <c:v>0.3616970394442251</c:v>
                </c:pt>
                <c:pt idx="474">
                  <c:v>0.30605386355128145</c:v>
                </c:pt>
                <c:pt idx="475">
                  <c:v>0.22703594816357692</c:v>
                </c:pt>
                <c:pt idx="476">
                  <c:v>0.16597006840537806</c:v>
                </c:pt>
                <c:pt idx="477">
                  <c:v>0.13609593164625539</c:v>
                </c:pt>
                <c:pt idx="478">
                  <c:v>0.10764333451382231</c:v>
                </c:pt>
                <c:pt idx="479">
                  <c:v>9.4592862529813998E-2</c:v>
                </c:pt>
                <c:pt idx="480">
                  <c:v>8.9865734014166518E-2</c:v>
                </c:pt>
                <c:pt idx="481">
                  <c:v>7.6820242136032502E-2</c:v>
                </c:pt>
                <c:pt idx="482">
                  <c:v>6.0855281718631089E-2</c:v>
                </c:pt>
                <c:pt idx="483">
                  <c:v>5.1037634778230326E-2</c:v>
                </c:pt>
                <c:pt idx="484">
                  <c:v>4.9526251637615523E-2</c:v>
                </c:pt>
                <c:pt idx="485">
                  <c:v>3.9366687130996073E-2</c:v>
                </c:pt>
                <c:pt idx="486">
                  <c:v>4.032923282669159E-2</c:v>
                </c:pt>
                <c:pt idx="487">
                  <c:v>3.6338859639314151E-2</c:v>
                </c:pt>
                <c:pt idx="488">
                  <c:v>3.3113581475541908E-2</c:v>
                </c:pt>
                <c:pt idx="489">
                  <c:v>3.1141630619727946E-2</c:v>
                </c:pt>
                <c:pt idx="490">
                  <c:v>2.8736752528914705E-2</c:v>
                </c:pt>
                <c:pt idx="491">
                  <c:v>3.0157612604681167E-2</c:v>
                </c:pt>
                <c:pt idx="492">
                  <c:v>2.3451424744104811E-2</c:v>
                </c:pt>
                <c:pt idx="493">
                  <c:v>2.2886167411410318E-2</c:v>
                </c:pt>
                <c:pt idx="494">
                  <c:v>1.9743247310325947E-2</c:v>
                </c:pt>
                <c:pt idx="495">
                  <c:v>2.2809935851096579E-2</c:v>
                </c:pt>
                <c:pt idx="496">
                  <c:v>1.9955048656106169E-2</c:v>
                </c:pt>
                <c:pt idx="497">
                  <c:v>1.8920359379148859E-2</c:v>
                </c:pt>
                <c:pt idx="498">
                  <c:v>1.4941074159617717E-2</c:v>
                </c:pt>
                <c:pt idx="499">
                  <c:v>1.4458596840532375E-2</c:v>
                </c:pt>
                <c:pt idx="500">
                  <c:v>1.7412751873170776E-2</c:v>
                </c:pt>
                <c:pt idx="501">
                  <c:v>1.8315198735284113E-2</c:v>
                </c:pt>
                <c:pt idx="502">
                  <c:v>1.3984207808467613E-2</c:v>
                </c:pt>
                <c:pt idx="503">
                  <c:v>1.1865111489223144E-2</c:v>
                </c:pt>
                <c:pt idx="504">
                  <c:v>1.5521048231020742E-2</c:v>
                </c:pt>
                <c:pt idx="505">
                  <c:v>1.6042575109675824E-2</c:v>
                </c:pt>
                <c:pt idx="506">
                  <c:v>1.7916388061006667E-2</c:v>
                </c:pt>
                <c:pt idx="507">
                  <c:v>1.8156528007704478E-2</c:v>
                </c:pt>
                <c:pt idx="508">
                  <c:v>1.444351184797011E-2</c:v>
                </c:pt>
                <c:pt idx="509">
                  <c:v>1.5926748193168933E-2</c:v>
                </c:pt>
                <c:pt idx="510">
                  <c:v>1.8259695325691314E-2</c:v>
                </c:pt>
                <c:pt idx="511">
                  <c:v>2.3901609190448619E-2</c:v>
                </c:pt>
                <c:pt idx="512">
                  <c:v>1.669072642838779E-2</c:v>
                </c:pt>
                <c:pt idx="513">
                  <c:v>1.5969284037496641E-2</c:v>
                </c:pt>
                <c:pt idx="514">
                  <c:v>1.4049158512783827E-2</c:v>
                </c:pt>
                <c:pt idx="515">
                  <c:v>1.3807104994651438E-2</c:v>
                </c:pt>
                <c:pt idx="516">
                  <c:v>1.3680629595436198E-2</c:v>
                </c:pt>
                <c:pt idx="517">
                  <c:v>1.5036501709618016E-2</c:v>
                </c:pt>
                <c:pt idx="518">
                  <c:v>1.4856426610718674E-2</c:v>
                </c:pt>
                <c:pt idx="519">
                  <c:v>1.7167369878230393E-2</c:v>
                </c:pt>
                <c:pt idx="520">
                  <c:v>1.427795512754031E-2</c:v>
                </c:pt>
                <c:pt idx="521">
                  <c:v>1.5261010878898085E-2</c:v>
                </c:pt>
                <c:pt idx="522">
                  <c:v>1.8677263598934929E-2</c:v>
                </c:pt>
                <c:pt idx="523">
                  <c:v>1.5671903558123573E-2</c:v>
                </c:pt>
                <c:pt idx="524">
                  <c:v>1.0602818017209159E-2</c:v>
                </c:pt>
                <c:pt idx="525">
                  <c:v>2.1830825604454408E-2</c:v>
                </c:pt>
                <c:pt idx="526">
                  <c:v>1.7183608928215351E-2</c:v>
                </c:pt>
                <c:pt idx="527">
                  <c:v>1.5258478078952861E-2</c:v>
                </c:pt>
                <c:pt idx="528">
                  <c:v>1.2638017523867005E-2</c:v>
                </c:pt>
                <c:pt idx="529">
                  <c:v>1.7009226318639954E-2</c:v>
                </c:pt>
                <c:pt idx="530">
                  <c:v>1.4191499224274606E-2</c:v>
                </c:pt>
                <c:pt idx="531">
                  <c:v>1.8369927285483461E-2</c:v>
                </c:pt>
                <c:pt idx="532">
                  <c:v>2.5204958947229138E-2</c:v>
                </c:pt>
                <c:pt idx="533">
                  <c:v>1.4153271642892623E-2</c:v>
                </c:pt>
                <c:pt idx="534">
                  <c:v>1.1917231630522862E-2</c:v>
                </c:pt>
                <c:pt idx="535">
                  <c:v>1.7332270112881118E-2</c:v>
                </c:pt>
                <c:pt idx="536">
                  <c:v>2.1586605339627498E-2</c:v>
                </c:pt>
                <c:pt idx="537">
                  <c:v>1.8406823254905152E-2</c:v>
                </c:pt>
                <c:pt idx="538">
                  <c:v>2.6815339227783255E-2</c:v>
                </c:pt>
                <c:pt idx="539">
                  <c:v>1.8326818248789796E-2</c:v>
                </c:pt>
                <c:pt idx="540">
                  <c:v>8.786698768618071E-3</c:v>
                </c:pt>
                <c:pt idx="541">
                  <c:v>1.4936313254987581E-2</c:v>
                </c:pt>
                <c:pt idx="542">
                  <c:v>1.7931165086823898E-2</c:v>
                </c:pt>
                <c:pt idx="543">
                  <c:v>1.9682729820843074E-2</c:v>
                </c:pt>
                <c:pt idx="544">
                  <c:v>1.2656072600909406E-2</c:v>
                </c:pt>
                <c:pt idx="545">
                  <c:v>1.420939646983117E-2</c:v>
                </c:pt>
                <c:pt idx="546">
                  <c:v>1.920147450721198E-2</c:v>
                </c:pt>
                <c:pt idx="547">
                  <c:v>1.4583575135378633E-2</c:v>
                </c:pt>
                <c:pt idx="548">
                  <c:v>1.1600666127997801E-2</c:v>
                </c:pt>
                <c:pt idx="549">
                  <c:v>1.3894905654655969E-2</c:v>
                </c:pt>
                <c:pt idx="550">
                  <c:v>1.4688352435725215E-2</c:v>
                </c:pt>
                <c:pt idx="551">
                  <c:v>1.9779105383568366E-2</c:v>
                </c:pt>
                <c:pt idx="552">
                  <c:v>1.3984179306539585E-2</c:v>
                </c:pt>
                <c:pt idx="553">
                  <c:v>1.3172611700999412E-2</c:v>
                </c:pt>
                <c:pt idx="554">
                  <c:v>7.3394607880468707E-3</c:v>
                </c:pt>
                <c:pt idx="555">
                  <c:v>1.5058925336714853E-2</c:v>
                </c:pt>
                <c:pt idx="556">
                  <c:v>2.683904075800491E-2</c:v>
                </c:pt>
                <c:pt idx="557">
                  <c:v>1.589686974675825E-2</c:v>
                </c:pt>
                <c:pt idx="558">
                  <c:v>1.3202665489576736E-2</c:v>
                </c:pt>
                <c:pt idx="559">
                  <c:v>1.9229713374917339E-2</c:v>
                </c:pt>
                <c:pt idx="560">
                  <c:v>2.3088006356606842E-2</c:v>
                </c:pt>
                <c:pt idx="561">
                  <c:v>1.4237262706012593E-2</c:v>
                </c:pt>
                <c:pt idx="562">
                  <c:v>1.6027144881332167E-2</c:v>
                </c:pt>
                <c:pt idx="563">
                  <c:v>1.0584203995234437E-2</c:v>
                </c:pt>
                <c:pt idx="564">
                  <c:v>1.558131912351691E-2</c:v>
                </c:pt>
                <c:pt idx="565">
                  <c:v>1.1986441290155395E-2</c:v>
                </c:pt>
                <c:pt idx="566">
                  <c:v>1.0087270775976943E-2</c:v>
                </c:pt>
                <c:pt idx="567">
                  <c:v>2.2569663291588306E-2</c:v>
                </c:pt>
                <c:pt idx="568">
                  <c:v>1.6777957179279018E-2</c:v>
                </c:pt>
                <c:pt idx="569">
                  <c:v>1.5972307830812254E-2</c:v>
                </c:pt>
                <c:pt idx="570">
                  <c:v>1.5535729901295944E-2</c:v>
                </c:pt>
                <c:pt idx="571">
                  <c:v>1.11325789428274E-2</c:v>
                </c:pt>
                <c:pt idx="572">
                  <c:v>3.6538675418337982E-3</c:v>
                </c:pt>
                <c:pt idx="573">
                  <c:v>2.1433791511130878E-2</c:v>
                </c:pt>
                <c:pt idx="574">
                  <c:v>1.9452520489548278E-2</c:v>
                </c:pt>
                <c:pt idx="575">
                  <c:v>1.6760260494564472E-2</c:v>
                </c:pt>
                <c:pt idx="576">
                  <c:v>1.7943635068677442E-2</c:v>
                </c:pt>
                <c:pt idx="577">
                  <c:v>2.0020230612027529E-2</c:v>
                </c:pt>
                <c:pt idx="578">
                  <c:v>2.0381853789937367E-2</c:v>
                </c:pt>
                <c:pt idx="579">
                  <c:v>2.2868493733000185E-2</c:v>
                </c:pt>
                <c:pt idx="580">
                  <c:v>2.3700088085290942E-2</c:v>
                </c:pt>
                <c:pt idx="581">
                  <c:v>2.9634105300977497E-2</c:v>
                </c:pt>
                <c:pt idx="582">
                  <c:v>2.2825185229882052E-2</c:v>
                </c:pt>
                <c:pt idx="583">
                  <c:v>1.7937002239319287E-2</c:v>
                </c:pt>
                <c:pt idx="584">
                  <c:v>2.2382054469400128E-2</c:v>
                </c:pt>
                <c:pt idx="585">
                  <c:v>2.2109932899958468E-2</c:v>
                </c:pt>
                <c:pt idx="586">
                  <c:v>2.1455526855500034E-2</c:v>
                </c:pt>
                <c:pt idx="587">
                  <c:v>2.3663436524020861E-2</c:v>
                </c:pt>
                <c:pt idx="588">
                  <c:v>1.9826225684174092E-2</c:v>
                </c:pt>
                <c:pt idx="589">
                  <c:v>2.4386373818677962E-2</c:v>
                </c:pt>
                <c:pt idx="590">
                  <c:v>2.1501209244427933E-2</c:v>
                </c:pt>
                <c:pt idx="591">
                  <c:v>1.9049684312162685E-2</c:v>
                </c:pt>
                <c:pt idx="592">
                  <c:v>2.1006427424129809E-2</c:v>
                </c:pt>
                <c:pt idx="593">
                  <c:v>2.5581165156619498E-2</c:v>
                </c:pt>
                <c:pt idx="594">
                  <c:v>2.5599397776431571E-2</c:v>
                </c:pt>
                <c:pt idx="595">
                  <c:v>1.9828240083238451E-2</c:v>
                </c:pt>
                <c:pt idx="596">
                  <c:v>2.2303346006811733E-2</c:v>
                </c:pt>
                <c:pt idx="597">
                  <c:v>2.4702759576653525E-2</c:v>
                </c:pt>
                <c:pt idx="598">
                  <c:v>2.1660763331721584E-2</c:v>
                </c:pt>
                <c:pt idx="599">
                  <c:v>2.6775778951791365E-2</c:v>
                </c:pt>
                <c:pt idx="600">
                  <c:v>2.5959425222945677E-2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64-4543-8859-3FE121C7EFC3}"/>
            </c:ext>
          </c:extLst>
        </c:ser>
        <c:ser>
          <c:idx val="1"/>
          <c:order val="1"/>
          <c:tx>
            <c:strRef>
              <c:f>'OR2-22_Air_Measurements'!$AD$1</c:f>
              <c:strCache>
                <c:ptCount val="1"/>
                <c:pt idx="0">
                  <c:v>OR2-22_2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'OR2-22_Air_Measurements'!$AD$3:$AD$603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'OR2-22_Air_Measurements'!$AE$3:$AE$603</c:f>
              <c:numCache>
                <c:formatCode>General</c:formatCode>
                <c:ptCount val="601"/>
                <c:pt idx="0">
                  <c:v>100</c:v>
                </c:pt>
                <c:pt idx="1">
                  <c:v>99.943630502987062</c:v>
                </c:pt>
                <c:pt idx="2">
                  <c:v>99.954938759448041</c:v>
                </c:pt>
                <c:pt idx="3">
                  <c:v>99.931581030727699</c:v>
                </c:pt>
                <c:pt idx="4">
                  <c:v>100.0386252102211</c:v>
                </c:pt>
                <c:pt idx="5">
                  <c:v>99.89269368176717</c:v>
                </c:pt>
                <c:pt idx="6">
                  <c:v>100.19884798588988</c:v>
                </c:pt>
                <c:pt idx="7">
                  <c:v>100.10616736243519</c:v>
                </c:pt>
                <c:pt idx="8">
                  <c:v>100.03857096971717</c:v>
                </c:pt>
                <c:pt idx="9">
                  <c:v>100.06443260028438</c:v>
                </c:pt>
                <c:pt idx="10">
                  <c:v>100.12025068771837</c:v>
                </c:pt>
                <c:pt idx="11">
                  <c:v>100.08469885724296</c:v>
                </c:pt>
                <c:pt idx="12">
                  <c:v>100.00264853134256</c:v>
                </c:pt>
                <c:pt idx="13">
                  <c:v>100.05006904424569</c:v>
                </c:pt>
                <c:pt idx="14">
                  <c:v>100.08382204018477</c:v>
                </c:pt>
                <c:pt idx="15">
                  <c:v>100.13568993081488</c:v>
                </c:pt>
                <c:pt idx="16">
                  <c:v>100.11861456284572</c:v>
                </c:pt>
                <c:pt idx="17">
                  <c:v>100.04141837105936</c:v>
                </c:pt>
                <c:pt idx="18">
                  <c:v>99.958174848857396</c:v>
                </c:pt>
                <c:pt idx="19">
                  <c:v>100.07966393329727</c:v>
                </c:pt>
                <c:pt idx="20">
                  <c:v>99.773898317241716</c:v>
                </c:pt>
                <c:pt idx="21">
                  <c:v>99.660517548341303</c:v>
                </c:pt>
                <c:pt idx="22">
                  <c:v>99.965279786162853</c:v>
                </c:pt>
                <c:pt idx="23">
                  <c:v>99.827085953501111</c:v>
                </c:pt>
                <c:pt idx="24">
                  <c:v>99.702749467719045</c:v>
                </c:pt>
                <c:pt idx="25">
                  <c:v>99.864355257756969</c:v>
                </c:pt>
                <c:pt idx="26">
                  <c:v>99.435970641547883</c:v>
                </c:pt>
                <c:pt idx="27">
                  <c:v>99.494825948391622</c:v>
                </c:pt>
                <c:pt idx="28">
                  <c:v>99.38835125864513</c:v>
                </c:pt>
                <c:pt idx="29">
                  <c:v>99.347954322291599</c:v>
                </c:pt>
                <c:pt idx="30">
                  <c:v>99.18796657695836</c:v>
                </c:pt>
                <c:pt idx="31">
                  <c:v>99.04058874169931</c:v>
                </c:pt>
                <c:pt idx="32">
                  <c:v>98.963708929156326</c:v>
                </c:pt>
                <c:pt idx="33">
                  <c:v>98.878802161829768</c:v>
                </c:pt>
                <c:pt idx="34">
                  <c:v>98.627995896317969</c:v>
                </c:pt>
                <c:pt idx="35">
                  <c:v>98.463235353930401</c:v>
                </c:pt>
                <c:pt idx="36">
                  <c:v>98.467194602666353</c:v>
                </c:pt>
                <c:pt idx="37">
                  <c:v>98.340516912853033</c:v>
                </c:pt>
                <c:pt idx="38">
                  <c:v>98.133045374028754</c:v>
                </c:pt>
                <c:pt idx="39">
                  <c:v>98.014485039838874</c:v>
                </c:pt>
                <c:pt idx="40">
                  <c:v>97.962825059292385</c:v>
                </c:pt>
                <c:pt idx="41">
                  <c:v>98.006087465307999</c:v>
                </c:pt>
                <c:pt idx="42">
                  <c:v>98.005165447829867</c:v>
                </c:pt>
                <c:pt idx="43">
                  <c:v>98.045526223847475</c:v>
                </c:pt>
                <c:pt idx="44">
                  <c:v>97.989409837338087</c:v>
                </c:pt>
                <c:pt idx="45">
                  <c:v>98.132909784617041</c:v>
                </c:pt>
                <c:pt idx="46">
                  <c:v>98.230914591008855</c:v>
                </c:pt>
                <c:pt idx="47">
                  <c:v>98.390423259283139</c:v>
                </c:pt>
                <c:pt idx="48">
                  <c:v>98.513403839099951</c:v>
                </c:pt>
                <c:pt idx="49">
                  <c:v>98.568616288299182</c:v>
                </c:pt>
                <c:pt idx="50">
                  <c:v>98.586134584839428</c:v>
                </c:pt>
                <c:pt idx="51">
                  <c:v>98.720161270529701</c:v>
                </c:pt>
                <c:pt idx="52">
                  <c:v>98.798903198196911</c:v>
                </c:pt>
                <c:pt idx="53">
                  <c:v>98.780580405270356</c:v>
                </c:pt>
                <c:pt idx="54">
                  <c:v>99.035960585988761</c:v>
                </c:pt>
                <c:pt idx="55">
                  <c:v>98.978063445111033</c:v>
                </c:pt>
                <c:pt idx="56">
                  <c:v>99.155027117489567</c:v>
                </c:pt>
                <c:pt idx="57">
                  <c:v>99.063792800839963</c:v>
                </c:pt>
                <c:pt idx="58">
                  <c:v>99.128668329695444</c:v>
                </c:pt>
                <c:pt idx="59">
                  <c:v>99.182443524021636</c:v>
                </c:pt>
                <c:pt idx="60">
                  <c:v>99.182949721332548</c:v>
                </c:pt>
                <c:pt idx="61">
                  <c:v>99.306825210223636</c:v>
                </c:pt>
                <c:pt idx="62">
                  <c:v>99.198741504008368</c:v>
                </c:pt>
                <c:pt idx="63">
                  <c:v>99.284895708140411</c:v>
                </c:pt>
                <c:pt idx="64">
                  <c:v>99.299177903423228</c:v>
                </c:pt>
                <c:pt idx="65">
                  <c:v>99.280936459404472</c:v>
                </c:pt>
                <c:pt idx="66">
                  <c:v>99.264593290845895</c:v>
                </c:pt>
                <c:pt idx="67">
                  <c:v>99.251739310352121</c:v>
                </c:pt>
                <c:pt idx="68">
                  <c:v>99.291702346370485</c:v>
                </c:pt>
                <c:pt idx="69">
                  <c:v>99.135945016748551</c:v>
                </c:pt>
                <c:pt idx="70">
                  <c:v>99.109179460719275</c:v>
                </c:pt>
                <c:pt idx="71">
                  <c:v>99.09366789695089</c:v>
                </c:pt>
                <c:pt idx="72">
                  <c:v>98.942466414215687</c:v>
                </c:pt>
                <c:pt idx="73">
                  <c:v>98.811341370371537</c:v>
                </c:pt>
                <c:pt idx="74">
                  <c:v>98.593583021640214</c:v>
                </c:pt>
                <c:pt idx="75">
                  <c:v>98.337190422603797</c:v>
                </c:pt>
                <c:pt idx="76">
                  <c:v>97.91416614966775</c:v>
                </c:pt>
                <c:pt idx="77">
                  <c:v>97.495299983619205</c:v>
                </c:pt>
                <c:pt idx="78">
                  <c:v>96.8377222128901</c:v>
                </c:pt>
                <c:pt idx="79">
                  <c:v>96.15791665285046</c:v>
                </c:pt>
                <c:pt idx="80">
                  <c:v>95.367722331052178</c:v>
                </c:pt>
                <c:pt idx="81">
                  <c:v>94.637061286852358</c:v>
                </c:pt>
                <c:pt idx="82">
                  <c:v>94.064905544540878</c:v>
                </c:pt>
                <c:pt idx="83">
                  <c:v>93.655178168821607</c:v>
                </c:pt>
                <c:pt idx="84">
                  <c:v>93.370709308210621</c:v>
                </c:pt>
                <c:pt idx="85">
                  <c:v>93.437103452694998</c:v>
                </c:pt>
                <c:pt idx="86">
                  <c:v>93.697862056854419</c:v>
                </c:pt>
                <c:pt idx="87">
                  <c:v>94.131164099613542</c:v>
                </c:pt>
                <c:pt idx="88">
                  <c:v>94.628021925598844</c:v>
                </c:pt>
                <c:pt idx="89">
                  <c:v>95.130041224857578</c:v>
                </c:pt>
                <c:pt idx="90">
                  <c:v>95.661881403419457</c:v>
                </c:pt>
                <c:pt idx="91">
                  <c:v>96.094487407103941</c:v>
                </c:pt>
                <c:pt idx="92">
                  <c:v>96.480377977043915</c:v>
                </c:pt>
                <c:pt idx="93">
                  <c:v>96.831711030962367</c:v>
                </c:pt>
                <c:pt idx="94">
                  <c:v>97.195039340332386</c:v>
                </c:pt>
                <c:pt idx="95">
                  <c:v>97.468742313977387</c:v>
                </c:pt>
                <c:pt idx="96">
                  <c:v>97.713311419157918</c:v>
                </c:pt>
                <c:pt idx="97">
                  <c:v>97.850836344845078</c:v>
                </c:pt>
                <c:pt idx="98">
                  <c:v>98.058099985433813</c:v>
                </c:pt>
                <c:pt idx="99">
                  <c:v>98.187182136170179</c:v>
                </c:pt>
                <c:pt idx="100">
                  <c:v>98.31675241589754</c:v>
                </c:pt>
                <c:pt idx="101">
                  <c:v>98.356697383596</c:v>
                </c:pt>
                <c:pt idx="102">
                  <c:v>98.479903953664419</c:v>
                </c:pt>
                <c:pt idx="103">
                  <c:v>98.540928714791775</c:v>
                </c:pt>
                <c:pt idx="104">
                  <c:v>98.542926407479641</c:v>
                </c:pt>
                <c:pt idx="105">
                  <c:v>98.621089817164062</c:v>
                </c:pt>
                <c:pt idx="106">
                  <c:v>98.67507290972577</c:v>
                </c:pt>
                <c:pt idx="107">
                  <c:v>98.679041198545718</c:v>
                </c:pt>
                <c:pt idx="108">
                  <c:v>98.589786494416018</c:v>
                </c:pt>
                <c:pt idx="109">
                  <c:v>98.698123299286735</c:v>
                </c:pt>
                <c:pt idx="110">
                  <c:v>98.770402076371127</c:v>
                </c:pt>
                <c:pt idx="111">
                  <c:v>98.797926940214879</c:v>
                </c:pt>
                <c:pt idx="112">
                  <c:v>98.731478555226573</c:v>
                </c:pt>
                <c:pt idx="113">
                  <c:v>98.717386189859397</c:v>
                </c:pt>
                <c:pt idx="114">
                  <c:v>98.695926736599233</c:v>
                </c:pt>
                <c:pt idx="115">
                  <c:v>98.720748828596498</c:v>
                </c:pt>
                <c:pt idx="116">
                  <c:v>98.719221184731666</c:v>
                </c:pt>
                <c:pt idx="117">
                  <c:v>98.737806116397678</c:v>
                </c:pt>
                <c:pt idx="118">
                  <c:v>98.719591792630879</c:v>
                </c:pt>
                <c:pt idx="119">
                  <c:v>98.743374369754321</c:v>
                </c:pt>
                <c:pt idx="120">
                  <c:v>98.66503018208634</c:v>
                </c:pt>
                <c:pt idx="121">
                  <c:v>98.758650891339073</c:v>
                </c:pt>
                <c:pt idx="122">
                  <c:v>98.785362230560594</c:v>
                </c:pt>
                <c:pt idx="123">
                  <c:v>98.671701230904688</c:v>
                </c:pt>
                <c:pt idx="124">
                  <c:v>98.625491982623018</c:v>
                </c:pt>
                <c:pt idx="125">
                  <c:v>98.63060826732459</c:v>
                </c:pt>
                <c:pt idx="126">
                  <c:v>98.609112653728502</c:v>
                </c:pt>
                <c:pt idx="127">
                  <c:v>98.601609976423788</c:v>
                </c:pt>
                <c:pt idx="128">
                  <c:v>98.607910417342936</c:v>
                </c:pt>
                <c:pt idx="129">
                  <c:v>98.593311842816775</c:v>
                </c:pt>
                <c:pt idx="130">
                  <c:v>98.527396775391352</c:v>
                </c:pt>
                <c:pt idx="131">
                  <c:v>98.51480494548511</c:v>
                </c:pt>
                <c:pt idx="132">
                  <c:v>98.533435077571056</c:v>
                </c:pt>
                <c:pt idx="133">
                  <c:v>98.535830510258165</c:v>
                </c:pt>
                <c:pt idx="134">
                  <c:v>98.440058415041705</c:v>
                </c:pt>
                <c:pt idx="135">
                  <c:v>98.414043126742897</c:v>
                </c:pt>
                <c:pt idx="136">
                  <c:v>98.428406670933498</c:v>
                </c:pt>
                <c:pt idx="137">
                  <c:v>98.41234372128234</c:v>
                </c:pt>
                <c:pt idx="138">
                  <c:v>98.373365971481931</c:v>
                </c:pt>
                <c:pt idx="139">
                  <c:v>98.324960160512788</c:v>
                </c:pt>
                <c:pt idx="140">
                  <c:v>98.299315480113165</c:v>
                </c:pt>
                <c:pt idx="141">
                  <c:v>98.277051518618634</c:v>
                </c:pt>
                <c:pt idx="142">
                  <c:v>98.238887317136601</c:v>
                </c:pt>
                <c:pt idx="143">
                  <c:v>98.235868166046757</c:v>
                </c:pt>
                <c:pt idx="144">
                  <c:v>98.143006752760385</c:v>
                </c:pt>
                <c:pt idx="145">
                  <c:v>98.124060241431096</c:v>
                </c:pt>
                <c:pt idx="146">
                  <c:v>98.162821041063907</c:v>
                </c:pt>
                <c:pt idx="147">
                  <c:v>98.057901115434191</c:v>
                </c:pt>
                <c:pt idx="148">
                  <c:v>98.041124058388505</c:v>
                </c:pt>
                <c:pt idx="149">
                  <c:v>97.974223704745114</c:v>
                </c:pt>
                <c:pt idx="150">
                  <c:v>97.883820992885703</c:v>
                </c:pt>
                <c:pt idx="151">
                  <c:v>97.932931871165408</c:v>
                </c:pt>
                <c:pt idx="152">
                  <c:v>97.843839876699377</c:v>
                </c:pt>
                <c:pt idx="153">
                  <c:v>97.82591481192398</c:v>
                </c:pt>
                <c:pt idx="154">
                  <c:v>97.822967981506011</c:v>
                </c:pt>
                <c:pt idx="155">
                  <c:v>97.806317461939969</c:v>
                </c:pt>
                <c:pt idx="156">
                  <c:v>97.844264725102491</c:v>
                </c:pt>
                <c:pt idx="157">
                  <c:v>97.767511461887239</c:v>
                </c:pt>
                <c:pt idx="158">
                  <c:v>97.796220493796625</c:v>
                </c:pt>
                <c:pt idx="159">
                  <c:v>97.817942085796233</c:v>
                </c:pt>
                <c:pt idx="160">
                  <c:v>97.813422411093512</c:v>
                </c:pt>
                <c:pt idx="161">
                  <c:v>97.86785747231032</c:v>
                </c:pt>
                <c:pt idx="162">
                  <c:v>97.709180432522388</c:v>
                </c:pt>
                <c:pt idx="163">
                  <c:v>97.792469155144275</c:v>
                </c:pt>
                <c:pt idx="164">
                  <c:v>97.767520501971219</c:v>
                </c:pt>
                <c:pt idx="165">
                  <c:v>97.746106249130989</c:v>
                </c:pt>
                <c:pt idx="166">
                  <c:v>97.748501681818112</c:v>
                </c:pt>
                <c:pt idx="167">
                  <c:v>97.747724293835688</c:v>
                </c:pt>
                <c:pt idx="168">
                  <c:v>97.673447812215329</c:v>
                </c:pt>
                <c:pt idx="169">
                  <c:v>97.733713277376296</c:v>
                </c:pt>
                <c:pt idx="170">
                  <c:v>97.649448296772363</c:v>
                </c:pt>
                <c:pt idx="171">
                  <c:v>97.647152293161014</c:v>
                </c:pt>
                <c:pt idx="172">
                  <c:v>97.609476220670018</c:v>
                </c:pt>
                <c:pt idx="173">
                  <c:v>97.59315112043133</c:v>
                </c:pt>
                <c:pt idx="174">
                  <c:v>97.511019433775047</c:v>
                </c:pt>
                <c:pt idx="175">
                  <c:v>97.492841270344201</c:v>
                </c:pt>
                <c:pt idx="176">
                  <c:v>97.510296286296537</c:v>
                </c:pt>
                <c:pt idx="177">
                  <c:v>97.402230660249259</c:v>
                </c:pt>
                <c:pt idx="178">
                  <c:v>97.432702366359024</c:v>
                </c:pt>
                <c:pt idx="179">
                  <c:v>97.368188405318776</c:v>
                </c:pt>
                <c:pt idx="180">
                  <c:v>97.361933164819547</c:v>
                </c:pt>
                <c:pt idx="181">
                  <c:v>97.320297843592584</c:v>
                </c:pt>
                <c:pt idx="182">
                  <c:v>97.338819506518774</c:v>
                </c:pt>
                <c:pt idx="183">
                  <c:v>97.203897911754254</c:v>
                </c:pt>
                <c:pt idx="184">
                  <c:v>97.125002326355414</c:v>
                </c:pt>
                <c:pt idx="185">
                  <c:v>96.994555229569855</c:v>
                </c:pt>
                <c:pt idx="186">
                  <c:v>96.920043729462009</c:v>
                </c:pt>
                <c:pt idx="187">
                  <c:v>96.721765221470932</c:v>
                </c:pt>
                <c:pt idx="188">
                  <c:v>96.565827102017352</c:v>
                </c:pt>
                <c:pt idx="189">
                  <c:v>96.442014905562274</c:v>
                </c:pt>
                <c:pt idx="190">
                  <c:v>96.320995858097376</c:v>
                </c:pt>
                <c:pt idx="191">
                  <c:v>96.238818982869233</c:v>
                </c:pt>
                <c:pt idx="192">
                  <c:v>96.237191898080582</c:v>
                </c:pt>
                <c:pt idx="193">
                  <c:v>96.303540842145026</c:v>
                </c:pt>
                <c:pt idx="194">
                  <c:v>96.288860906862979</c:v>
                </c:pt>
                <c:pt idx="195">
                  <c:v>96.384298542668091</c:v>
                </c:pt>
                <c:pt idx="196">
                  <c:v>96.428790305321229</c:v>
                </c:pt>
                <c:pt idx="197">
                  <c:v>96.44827918614547</c:v>
                </c:pt>
                <c:pt idx="198">
                  <c:v>96.501493930808749</c:v>
                </c:pt>
                <c:pt idx="199">
                  <c:v>96.543554100438826</c:v>
                </c:pt>
                <c:pt idx="200">
                  <c:v>96.522926275665029</c:v>
                </c:pt>
                <c:pt idx="201">
                  <c:v>96.581130755702134</c:v>
                </c:pt>
                <c:pt idx="202">
                  <c:v>96.548941563963837</c:v>
                </c:pt>
                <c:pt idx="203">
                  <c:v>96.573817908313089</c:v>
                </c:pt>
                <c:pt idx="204">
                  <c:v>96.563503990002133</c:v>
                </c:pt>
                <c:pt idx="205">
                  <c:v>96.550650009508388</c:v>
                </c:pt>
                <c:pt idx="206">
                  <c:v>96.526849352216956</c:v>
                </c:pt>
                <c:pt idx="207">
                  <c:v>96.527301320872027</c:v>
                </c:pt>
                <c:pt idx="208">
                  <c:v>96.479763298725175</c:v>
                </c:pt>
                <c:pt idx="209">
                  <c:v>96.482240080320068</c:v>
                </c:pt>
                <c:pt idx="210">
                  <c:v>96.438317795565766</c:v>
                </c:pt>
                <c:pt idx="211">
                  <c:v>96.405116209205616</c:v>
                </c:pt>
                <c:pt idx="212">
                  <c:v>96.397902790892317</c:v>
                </c:pt>
                <c:pt idx="213">
                  <c:v>96.333452110439964</c:v>
                </c:pt>
                <c:pt idx="214">
                  <c:v>96.307319301049333</c:v>
                </c:pt>
                <c:pt idx="215">
                  <c:v>96.249313679163762</c:v>
                </c:pt>
                <c:pt idx="216">
                  <c:v>96.181608829134063</c:v>
                </c:pt>
                <c:pt idx="217">
                  <c:v>96.19968756348915</c:v>
                </c:pt>
                <c:pt idx="218">
                  <c:v>96.165744737634427</c:v>
                </c:pt>
                <c:pt idx="219">
                  <c:v>96.111156006837959</c:v>
                </c:pt>
                <c:pt idx="220">
                  <c:v>96.061819138306674</c:v>
                </c:pt>
                <c:pt idx="221">
                  <c:v>96.080178091569181</c:v>
                </c:pt>
                <c:pt idx="222">
                  <c:v>95.977816308290244</c:v>
                </c:pt>
                <c:pt idx="223">
                  <c:v>95.96816226871799</c:v>
                </c:pt>
                <c:pt idx="224">
                  <c:v>95.902952268603116</c:v>
                </c:pt>
                <c:pt idx="225">
                  <c:v>95.871187937115991</c:v>
                </c:pt>
                <c:pt idx="226">
                  <c:v>95.832490406223002</c:v>
                </c:pt>
                <c:pt idx="227">
                  <c:v>95.813634295733578</c:v>
                </c:pt>
                <c:pt idx="228">
                  <c:v>95.735949974956199</c:v>
                </c:pt>
                <c:pt idx="229">
                  <c:v>95.699566527842521</c:v>
                </c:pt>
                <c:pt idx="230">
                  <c:v>95.677872044246797</c:v>
                </c:pt>
                <c:pt idx="231">
                  <c:v>95.594926821120225</c:v>
                </c:pt>
                <c:pt idx="232">
                  <c:v>95.581512390963553</c:v>
                </c:pt>
                <c:pt idx="233">
                  <c:v>95.49436386052956</c:v>
                </c:pt>
                <c:pt idx="234">
                  <c:v>95.507073211527612</c:v>
                </c:pt>
                <c:pt idx="235">
                  <c:v>95.451146654933865</c:v>
                </c:pt>
                <c:pt idx="236">
                  <c:v>95.332486879820124</c:v>
                </c:pt>
                <c:pt idx="237">
                  <c:v>95.348287702579924</c:v>
                </c:pt>
                <c:pt idx="238">
                  <c:v>95.310358519585378</c:v>
                </c:pt>
                <c:pt idx="239">
                  <c:v>95.241749720397451</c:v>
                </c:pt>
                <c:pt idx="240">
                  <c:v>95.204688314377123</c:v>
                </c:pt>
                <c:pt idx="241">
                  <c:v>95.14858096795173</c:v>
                </c:pt>
                <c:pt idx="242">
                  <c:v>95.059904781804832</c:v>
                </c:pt>
                <c:pt idx="243">
                  <c:v>95.080397029015003</c:v>
                </c:pt>
                <c:pt idx="244">
                  <c:v>95.00417708336262</c:v>
                </c:pt>
                <c:pt idx="245">
                  <c:v>94.967603806333301</c:v>
                </c:pt>
                <c:pt idx="246">
                  <c:v>94.940422430136806</c:v>
                </c:pt>
                <c:pt idx="247">
                  <c:v>94.878177352455936</c:v>
                </c:pt>
                <c:pt idx="248">
                  <c:v>94.821383018887971</c:v>
                </c:pt>
                <c:pt idx="249">
                  <c:v>94.77174785128129</c:v>
                </c:pt>
                <c:pt idx="250">
                  <c:v>94.682529307487542</c:v>
                </c:pt>
                <c:pt idx="251">
                  <c:v>94.628618523749623</c:v>
                </c:pt>
                <c:pt idx="252">
                  <c:v>94.599041714866019</c:v>
                </c:pt>
                <c:pt idx="253">
                  <c:v>94.545962559614466</c:v>
                </c:pt>
                <c:pt idx="254">
                  <c:v>94.486311772772225</c:v>
                </c:pt>
                <c:pt idx="255">
                  <c:v>94.426923136517544</c:v>
                </c:pt>
                <c:pt idx="256">
                  <c:v>94.352212766410091</c:v>
                </c:pt>
                <c:pt idx="257">
                  <c:v>94.305533481153446</c:v>
                </c:pt>
                <c:pt idx="258">
                  <c:v>94.233173355161242</c:v>
                </c:pt>
                <c:pt idx="259">
                  <c:v>94.1791450621796</c:v>
                </c:pt>
                <c:pt idx="260">
                  <c:v>94.114829959290873</c:v>
                </c:pt>
                <c:pt idx="261">
                  <c:v>94.046546591278371</c:v>
                </c:pt>
                <c:pt idx="262">
                  <c:v>93.957418436476402</c:v>
                </c:pt>
                <c:pt idx="263">
                  <c:v>93.880168004186118</c:v>
                </c:pt>
                <c:pt idx="264">
                  <c:v>93.784865969640819</c:v>
                </c:pt>
                <c:pt idx="265">
                  <c:v>93.685776424259117</c:v>
                </c:pt>
                <c:pt idx="266">
                  <c:v>93.593538729375496</c:v>
                </c:pt>
                <c:pt idx="267">
                  <c:v>93.506516748269235</c:v>
                </c:pt>
                <c:pt idx="268">
                  <c:v>93.469907310903977</c:v>
                </c:pt>
                <c:pt idx="269">
                  <c:v>93.418482360693048</c:v>
                </c:pt>
                <c:pt idx="270">
                  <c:v>93.376386030727019</c:v>
                </c:pt>
                <c:pt idx="271">
                  <c:v>93.309847244898862</c:v>
                </c:pt>
                <c:pt idx="272">
                  <c:v>93.242151434953144</c:v>
                </c:pt>
                <c:pt idx="273">
                  <c:v>93.176209247275764</c:v>
                </c:pt>
                <c:pt idx="274">
                  <c:v>93.134411216385132</c:v>
                </c:pt>
                <c:pt idx="275">
                  <c:v>93.065585478877679</c:v>
                </c:pt>
                <c:pt idx="276">
                  <c:v>93.00826685598274</c:v>
                </c:pt>
                <c:pt idx="277">
                  <c:v>92.93558131066321</c:v>
                </c:pt>
                <c:pt idx="278">
                  <c:v>92.912549001270207</c:v>
                </c:pt>
                <c:pt idx="279">
                  <c:v>92.805884481608089</c:v>
                </c:pt>
                <c:pt idx="280">
                  <c:v>92.737736691159228</c:v>
                </c:pt>
                <c:pt idx="281">
                  <c:v>92.659419623743204</c:v>
                </c:pt>
                <c:pt idx="282">
                  <c:v>92.543571101483792</c:v>
                </c:pt>
                <c:pt idx="283">
                  <c:v>92.497958451352915</c:v>
                </c:pt>
                <c:pt idx="284">
                  <c:v>92.418222209231828</c:v>
                </c:pt>
                <c:pt idx="285">
                  <c:v>92.331751625856398</c:v>
                </c:pt>
                <c:pt idx="286">
                  <c:v>92.260412946418114</c:v>
                </c:pt>
                <c:pt idx="287">
                  <c:v>92.183614482782914</c:v>
                </c:pt>
                <c:pt idx="288">
                  <c:v>92.059639564816067</c:v>
                </c:pt>
                <c:pt idx="289">
                  <c:v>92.004607905448495</c:v>
                </c:pt>
                <c:pt idx="290">
                  <c:v>91.921129352910967</c:v>
                </c:pt>
                <c:pt idx="291">
                  <c:v>91.827074743323038</c:v>
                </c:pt>
                <c:pt idx="292">
                  <c:v>91.693319236456219</c:v>
                </c:pt>
                <c:pt idx="293">
                  <c:v>91.615427017443309</c:v>
                </c:pt>
                <c:pt idx="294">
                  <c:v>91.536350630364751</c:v>
                </c:pt>
                <c:pt idx="295">
                  <c:v>91.453586197069825</c:v>
                </c:pt>
                <c:pt idx="296">
                  <c:v>91.3698093454569</c:v>
                </c:pt>
                <c:pt idx="297">
                  <c:v>91.253373265130705</c:v>
                </c:pt>
                <c:pt idx="298">
                  <c:v>91.159210186383035</c:v>
                </c:pt>
                <c:pt idx="299">
                  <c:v>91.069512541834158</c:v>
                </c:pt>
                <c:pt idx="300">
                  <c:v>90.977247726698565</c:v>
                </c:pt>
                <c:pt idx="301">
                  <c:v>90.881990880725112</c:v>
                </c:pt>
                <c:pt idx="302">
                  <c:v>90.784890011643469</c:v>
                </c:pt>
                <c:pt idx="303">
                  <c:v>90.702369636920011</c:v>
                </c:pt>
                <c:pt idx="304">
                  <c:v>90.580274902397292</c:v>
                </c:pt>
                <c:pt idx="305">
                  <c:v>90.512479651527741</c:v>
                </c:pt>
                <c:pt idx="306">
                  <c:v>90.412088452532814</c:v>
                </c:pt>
                <c:pt idx="307">
                  <c:v>90.286893218012438</c:v>
                </c:pt>
                <c:pt idx="308">
                  <c:v>90.179514590955804</c:v>
                </c:pt>
                <c:pt idx="309">
                  <c:v>90.046346642155754</c:v>
                </c:pt>
                <c:pt idx="310">
                  <c:v>89.962578830626825</c:v>
                </c:pt>
                <c:pt idx="311">
                  <c:v>89.870729823810393</c:v>
                </c:pt>
                <c:pt idx="312">
                  <c:v>89.730429817452929</c:v>
                </c:pt>
                <c:pt idx="313">
                  <c:v>89.622300910817742</c:v>
                </c:pt>
                <c:pt idx="314">
                  <c:v>89.512120070990747</c:v>
                </c:pt>
                <c:pt idx="315">
                  <c:v>89.407968493259489</c:v>
                </c:pt>
                <c:pt idx="316">
                  <c:v>89.274990362526992</c:v>
                </c:pt>
                <c:pt idx="317">
                  <c:v>89.128145856678913</c:v>
                </c:pt>
                <c:pt idx="318">
                  <c:v>89.040192818010539</c:v>
                </c:pt>
                <c:pt idx="319">
                  <c:v>88.920746626678465</c:v>
                </c:pt>
                <c:pt idx="320">
                  <c:v>88.780112160909681</c:v>
                </c:pt>
                <c:pt idx="321">
                  <c:v>88.662772143273315</c:v>
                </c:pt>
                <c:pt idx="322">
                  <c:v>88.529965774136571</c:v>
                </c:pt>
                <c:pt idx="323">
                  <c:v>88.409109436335356</c:v>
                </c:pt>
                <c:pt idx="324">
                  <c:v>88.278110941818937</c:v>
                </c:pt>
                <c:pt idx="325">
                  <c:v>88.15945116670521</c:v>
                </c:pt>
                <c:pt idx="326">
                  <c:v>88.029926087397754</c:v>
                </c:pt>
                <c:pt idx="327">
                  <c:v>87.883786648860223</c:v>
                </c:pt>
                <c:pt idx="328">
                  <c:v>87.750474070564479</c:v>
                </c:pt>
                <c:pt idx="329">
                  <c:v>87.642679623340612</c:v>
                </c:pt>
                <c:pt idx="330">
                  <c:v>87.501186408833519</c:v>
                </c:pt>
                <c:pt idx="331">
                  <c:v>87.386395493463965</c:v>
                </c:pt>
                <c:pt idx="332">
                  <c:v>87.283066492286963</c:v>
                </c:pt>
                <c:pt idx="333">
                  <c:v>87.123847094852181</c:v>
                </c:pt>
                <c:pt idx="334">
                  <c:v>87.013422196453718</c:v>
                </c:pt>
                <c:pt idx="335">
                  <c:v>86.837235900209535</c:v>
                </c:pt>
                <c:pt idx="336">
                  <c:v>86.697026282843851</c:v>
                </c:pt>
                <c:pt idx="337">
                  <c:v>86.55333650564927</c:v>
                </c:pt>
                <c:pt idx="338">
                  <c:v>86.416643208448477</c:v>
                </c:pt>
                <c:pt idx="339">
                  <c:v>86.280067420491406</c:v>
                </c:pt>
                <c:pt idx="340">
                  <c:v>86.113318225499953</c:v>
                </c:pt>
                <c:pt idx="341">
                  <c:v>85.945348713954985</c:v>
                </c:pt>
                <c:pt idx="342">
                  <c:v>85.815660913135773</c:v>
                </c:pt>
                <c:pt idx="343">
                  <c:v>85.651026931924022</c:v>
                </c:pt>
                <c:pt idx="344">
                  <c:v>85.500431087423593</c:v>
                </c:pt>
                <c:pt idx="345">
                  <c:v>85.325682046052435</c:v>
                </c:pt>
                <c:pt idx="346">
                  <c:v>85.160144127530515</c:v>
                </c:pt>
                <c:pt idx="347">
                  <c:v>84.972649586673427</c:v>
                </c:pt>
                <c:pt idx="348">
                  <c:v>84.792178634214025</c:v>
                </c:pt>
                <c:pt idx="349">
                  <c:v>84.61019810620968</c:v>
                </c:pt>
                <c:pt idx="350">
                  <c:v>84.451150446674461</c:v>
                </c:pt>
                <c:pt idx="351">
                  <c:v>84.262977946910723</c:v>
                </c:pt>
                <c:pt idx="352">
                  <c:v>84.083465172265377</c:v>
                </c:pt>
                <c:pt idx="353">
                  <c:v>83.884101937132499</c:v>
                </c:pt>
                <c:pt idx="354">
                  <c:v>83.694609691739473</c:v>
                </c:pt>
                <c:pt idx="355">
                  <c:v>83.540036530183201</c:v>
                </c:pt>
                <c:pt idx="356">
                  <c:v>83.374100871662037</c:v>
                </c:pt>
                <c:pt idx="357">
                  <c:v>83.179944322070597</c:v>
                </c:pt>
                <c:pt idx="358">
                  <c:v>82.978646662989661</c:v>
                </c:pt>
                <c:pt idx="359">
                  <c:v>82.803644522963054</c:v>
                </c:pt>
                <c:pt idx="360">
                  <c:v>82.619847080254402</c:v>
                </c:pt>
                <c:pt idx="361">
                  <c:v>82.423286057891858</c:v>
                </c:pt>
                <c:pt idx="362">
                  <c:v>82.222160148558586</c:v>
                </c:pt>
                <c:pt idx="363">
                  <c:v>81.994485621515551</c:v>
                </c:pt>
                <c:pt idx="364">
                  <c:v>81.783506802610404</c:v>
                </c:pt>
                <c:pt idx="365">
                  <c:v>81.583727759158393</c:v>
                </c:pt>
                <c:pt idx="366">
                  <c:v>81.359262213120857</c:v>
                </c:pt>
                <c:pt idx="367">
                  <c:v>81.126227342804768</c:v>
                </c:pt>
                <c:pt idx="368">
                  <c:v>80.865622396376935</c:v>
                </c:pt>
                <c:pt idx="369">
                  <c:v>80.624289392453846</c:v>
                </c:pt>
                <c:pt idx="370">
                  <c:v>80.375381390554153</c:v>
                </c:pt>
                <c:pt idx="371">
                  <c:v>80.090234571036504</c:v>
                </c:pt>
                <c:pt idx="372">
                  <c:v>79.834601279814549</c:v>
                </c:pt>
                <c:pt idx="373">
                  <c:v>79.536012921736329</c:v>
                </c:pt>
                <c:pt idx="374">
                  <c:v>79.277026031861269</c:v>
                </c:pt>
                <c:pt idx="375">
                  <c:v>79.021600650722931</c:v>
                </c:pt>
                <c:pt idx="376">
                  <c:v>78.718275667774407</c:v>
                </c:pt>
                <c:pt idx="377">
                  <c:v>78.427669064059842</c:v>
                </c:pt>
                <c:pt idx="378">
                  <c:v>78.127318031781257</c:v>
                </c:pt>
                <c:pt idx="379">
                  <c:v>77.816851939343266</c:v>
                </c:pt>
                <c:pt idx="380">
                  <c:v>77.52849615066819</c:v>
                </c:pt>
                <c:pt idx="381">
                  <c:v>77.220416450833326</c:v>
                </c:pt>
                <c:pt idx="382">
                  <c:v>76.924973793172697</c:v>
                </c:pt>
                <c:pt idx="383">
                  <c:v>76.623528993668316</c:v>
                </c:pt>
                <c:pt idx="384">
                  <c:v>76.310938659214713</c:v>
                </c:pt>
                <c:pt idx="385">
                  <c:v>75.98573840283882</c:v>
                </c:pt>
                <c:pt idx="386">
                  <c:v>75.632326295476645</c:v>
                </c:pt>
                <c:pt idx="387">
                  <c:v>75.26300037022888</c:v>
                </c:pt>
                <c:pt idx="388">
                  <c:v>74.921899873865499</c:v>
                </c:pt>
                <c:pt idx="389">
                  <c:v>74.5061522761345</c:v>
                </c:pt>
                <c:pt idx="390">
                  <c:v>74.084700847483219</c:v>
                </c:pt>
                <c:pt idx="391">
                  <c:v>73.636501931122538</c:v>
                </c:pt>
                <c:pt idx="392">
                  <c:v>73.196018116268107</c:v>
                </c:pt>
                <c:pt idx="393">
                  <c:v>72.74849263284807</c:v>
                </c:pt>
                <c:pt idx="394">
                  <c:v>72.280994677426861</c:v>
                </c:pt>
                <c:pt idx="395">
                  <c:v>71.769850130192722</c:v>
                </c:pt>
                <c:pt idx="396">
                  <c:v>71.263387979173046</c:v>
                </c:pt>
                <c:pt idx="397">
                  <c:v>70.658618196720141</c:v>
                </c:pt>
                <c:pt idx="398">
                  <c:v>70.135451285630523</c:v>
                </c:pt>
                <c:pt idx="399">
                  <c:v>69.560714806682341</c:v>
                </c:pt>
                <c:pt idx="400">
                  <c:v>68.927339947361844</c:v>
                </c:pt>
                <c:pt idx="401">
                  <c:v>68.30963933777727</c:v>
                </c:pt>
                <c:pt idx="402">
                  <c:v>67.664870358970063</c:v>
                </c:pt>
                <c:pt idx="403">
                  <c:v>67.013132032269112</c:v>
                </c:pt>
                <c:pt idx="404">
                  <c:v>66.365230907246271</c:v>
                </c:pt>
                <c:pt idx="405">
                  <c:v>65.649557137487861</c:v>
                </c:pt>
                <c:pt idx="406">
                  <c:v>64.964662401150548</c:v>
                </c:pt>
                <c:pt idx="407">
                  <c:v>64.258046072813627</c:v>
                </c:pt>
                <c:pt idx="408">
                  <c:v>63.571140089586493</c:v>
                </c:pt>
                <c:pt idx="409">
                  <c:v>62.866159886122226</c:v>
                </c:pt>
                <c:pt idx="410">
                  <c:v>62.067206421977843</c:v>
                </c:pt>
                <c:pt idx="411">
                  <c:v>61.273721782114343</c:v>
                </c:pt>
                <c:pt idx="412">
                  <c:v>60.418050819191834</c:v>
                </c:pt>
                <c:pt idx="413">
                  <c:v>59.60421856161387</c:v>
                </c:pt>
                <c:pt idx="414">
                  <c:v>58.713072603005799</c:v>
                </c:pt>
                <c:pt idx="415">
                  <c:v>57.67066640704067</c:v>
                </c:pt>
                <c:pt idx="416">
                  <c:v>56.448905608279752</c:v>
                </c:pt>
                <c:pt idx="417">
                  <c:v>55.23224754001847</c:v>
                </c:pt>
                <c:pt idx="418">
                  <c:v>53.990134609425141</c:v>
                </c:pt>
                <c:pt idx="419">
                  <c:v>52.653334322605239</c:v>
                </c:pt>
                <c:pt idx="420">
                  <c:v>51.124800027284891</c:v>
                </c:pt>
                <c:pt idx="421">
                  <c:v>49.380916381970337</c:v>
                </c:pt>
                <c:pt idx="422">
                  <c:v>47.875504785034757</c:v>
                </c:pt>
                <c:pt idx="423">
                  <c:v>46.482280760698011</c:v>
                </c:pt>
                <c:pt idx="424">
                  <c:v>44.961090947136633</c:v>
                </c:pt>
                <c:pt idx="425">
                  <c:v>43.373375913797112</c:v>
                </c:pt>
                <c:pt idx="426">
                  <c:v>41.821574290596295</c:v>
                </c:pt>
                <c:pt idx="427">
                  <c:v>40.415677075597443</c:v>
                </c:pt>
                <c:pt idx="428">
                  <c:v>39.181414847770156</c:v>
                </c:pt>
                <c:pt idx="429">
                  <c:v>38.026378138787017</c:v>
                </c:pt>
                <c:pt idx="430">
                  <c:v>36.696117825491704</c:v>
                </c:pt>
                <c:pt idx="431">
                  <c:v>35.334267193439963</c:v>
                </c:pt>
                <c:pt idx="432">
                  <c:v>34.025337521094066</c:v>
                </c:pt>
                <c:pt idx="433">
                  <c:v>33.052561570870758</c:v>
                </c:pt>
                <c:pt idx="434">
                  <c:v>31.944104718068491</c:v>
                </c:pt>
                <c:pt idx="435">
                  <c:v>30.699887876762467</c:v>
                </c:pt>
                <c:pt idx="436">
                  <c:v>29.474253715987508</c:v>
                </c:pt>
                <c:pt idx="437">
                  <c:v>28.163437083096508</c:v>
                </c:pt>
                <c:pt idx="438">
                  <c:v>27.172729279148761</c:v>
                </c:pt>
                <c:pt idx="439">
                  <c:v>26.139434765109023</c:v>
                </c:pt>
                <c:pt idx="440">
                  <c:v>24.91603106437449</c:v>
                </c:pt>
                <c:pt idx="441">
                  <c:v>23.495099123379344</c:v>
                </c:pt>
                <c:pt idx="442">
                  <c:v>22.376685405963393</c:v>
                </c:pt>
                <c:pt idx="443">
                  <c:v>21.411491218969573</c:v>
                </c:pt>
                <c:pt idx="444">
                  <c:v>20.379026070433166</c:v>
                </c:pt>
                <c:pt idx="445">
                  <c:v>19.315103917720947</c:v>
                </c:pt>
                <c:pt idx="446">
                  <c:v>18.162520258631236</c:v>
                </c:pt>
                <c:pt idx="447">
                  <c:v>17.150189166192192</c:v>
                </c:pt>
                <c:pt idx="448">
                  <c:v>16.239712522305606</c:v>
                </c:pt>
                <c:pt idx="449">
                  <c:v>15.21116367322016</c:v>
                </c:pt>
                <c:pt idx="450">
                  <c:v>14.133972857262521</c:v>
                </c:pt>
                <c:pt idx="451">
                  <c:v>12.775431760859503</c:v>
                </c:pt>
                <c:pt idx="452">
                  <c:v>11.391718285199671</c:v>
                </c:pt>
                <c:pt idx="453">
                  <c:v>10.115090797348254</c:v>
                </c:pt>
                <c:pt idx="454">
                  <c:v>8.6724751154102755</c:v>
                </c:pt>
                <c:pt idx="455">
                  <c:v>7.1702594985835084</c:v>
                </c:pt>
                <c:pt idx="456">
                  <c:v>5.524659753000714</c:v>
                </c:pt>
                <c:pt idx="457">
                  <c:v>4.1267197277441197</c:v>
                </c:pt>
                <c:pt idx="458">
                  <c:v>3.2133496396970207</c:v>
                </c:pt>
                <c:pt idx="459">
                  <c:v>2.4603506261643733</c:v>
                </c:pt>
                <c:pt idx="460">
                  <c:v>1.8976381899444186</c:v>
                </c:pt>
                <c:pt idx="461">
                  <c:v>1.4631062313184819</c:v>
                </c:pt>
                <c:pt idx="462">
                  <c:v>1.2002394736494011</c:v>
                </c:pt>
                <c:pt idx="463">
                  <c:v>1.0417730204260367</c:v>
                </c:pt>
                <c:pt idx="464">
                  <c:v>0.8717522092060388</c:v>
                </c:pt>
                <c:pt idx="465">
                  <c:v>0.72221919304370852</c:v>
                </c:pt>
                <c:pt idx="466">
                  <c:v>0.57143323593249451</c:v>
                </c:pt>
                <c:pt idx="467">
                  <c:v>0.45874489007312552</c:v>
                </c:pt>
                <c:pt idx="468">
                  <c:v>0.37701390306612698</c:v>
                </c:pt>
                <c:pt idx="469">
                  <c:v>0.29834895627555719</c:v>
                </c:pt>
                <c:pt idx="470">
                  <c:v>0.21824328987832139</c:v>
                </c:pt>
                <c:pt idx="471">
                  <c:v>0.16608655043729265</c:v>
                </c:pt>
                <c:pt idx="472">
                  <c:v>0.12957333546533345</c:v>
                </c:pt>
                <c:pt idx="473">
                  <c:v>9.9993976744880142E-2</c:v>
                </c:pt>
                <c:pt idx="474">
                  <c:v>8.7954705633809582E-2</c:v>
                </c:pt>
                <c:pt idx="475">
                  <c:v>6.4679497394832211E-2</c:v>
                </c:pt>
                <c:pt idx="476">
                  <c:v>5.3241211754359419E-2</c:v>
                </c:pt>
                <c:pt idx="477">
                  <c:v>4.3481176332452597E-2</c:v>
                </c:pt>
                <c:pt idx="478">
                  <c:v>3.3988378221815274E-2</c:v>
                </c:pt>
                <c:pt idx="479">
                  <c:v>3.2071043812040394E-2</c:v>
                </c:pt>
                <c:pt idx="480">
                  <c:v>4.4431889951783293E-2</c:v>
                </c:pt>
                <c:pt idx="481">
                  <c:v>4.3833199631735223E-2</c:v>
                </c:pt>
                <c:pt idx="482">
                  <c:v>3.5797377047071526E-2</c:v>
                </c:pt>
                <c:pt idx="483">
                  <c:v>2.9420287068558912E-2</c:v>
                </c:pt>
                <c:pt idx="484">
                  <c:v>3.3086798501581034E-2</c:v>
                </c:pt>
                <c:pt idx="485">
                  <c:v>3.1187379524093638E-2</c:v>
                </c:pt>
                <c:pt idx="486">
                  <c:v>3.0747926385446361E-2</c:v>
                </c:pt>
                <c:pt idx="487">
                  <c:v>3.6475525961366329E-2</c:v>
                </c:pt>
                <c:pt idx="488">
                  <c:v>2.8801670863154809E-2</c:v>
                </c:pt>
                <c:pt idx="489">
                  <c:v>3.5563646753780903E-2</c:v>
                </c:pt>
                <c:pt idx="490">
                  <c:v>2.7561064143252073E-2</c:v>
                </c:pt>
                <c:pt idx="491">
                  <c:v>2.7988962064087651E-2</c:v>
                </c:pt>
                <c:pt idx="492">
                  <c:v>2.5884572807501324E-2</c:v>
                </c:pt>
                <c:pt idx="493">
                  <c:v>2.9811226436544647E-2</c:v>
                </c:pt>
                <c:pt idx="494">
                  <c:v>2.2031205125161563E-2</c:v>
                </c:pt>
                <c:pt idx="495">
                  <c:v>2.2943035791168891E-2</c:v>
                </c:pt>
                <c:pt idx="496">
                  <c:v>2.4513795667144921E-2</c:v>
                </c:pt>
                <c:pt idx="497">
                  <c:v>2.3556229699696847E-2</c:v>
                </c:pt>
                <c:pt idx="498">
                  <c:v>1.1448246379408184E-2</c:v>
                </c:pt>
                <c:pt idx="499">
                  <c:v>1.3770504017831975E-2</c:v>
                </c:pt>
                <c:pt idx="500">
                  <c:v>1.9924540575405322E-2</c:v>
                </c:pt>
                <c:pt idx="501">
                  <c:v>1.8014235073815405E-2</c:v>
                </c:pt>
                <c:pt idx="502">
                  <c:v>1.8156263027654815E-2</c:v>
                </c:pt>
                <c:pt idx="503">
                  <c:v>1.699838437929372E-2</c:v>
                </c:pt>
                <c:pt idx="504">
                  <c:v>1.5874204747025517E-2</c:v>
                </c:pt>
                <c:pt idx="505">
                  <c:v>1.4540620099831286E-2</c:v>
                </c:pt>
                <c:pt idx="506">
                  <c:v>2.1275588224156889E-2</c:v>
                </c:pt>
                <c:pt idx="507">
                  <c:v>1.8154812005314422E-2</c:v>
                </c:pt>
                <c:pt idx="508">
                  <c:v>2.1534028929455693E-2</c:v>
                </c:pt>
                <c:pt idx="509">
                  <c:v>1.7984545956994571E-2</c:v>
                </c:pt>
                <c:pt idx="510">
                  <c:v>1.717655325007747E-2</c:v>
                </c:pt>
                <c:pt idx="511">
                  <c:v>2.3789492136058962E-2</c:v>
                </c:pt>
                <c:pt idx="512">
                  <c:v>2.2280562323265935E-2</c:v>
                </c:pt>
                <c:pt idx="513">
                  <c:v>1.6424479493287649E-2</c:v>
                </c:pt>
                <c:pt idx="514">
                  <c:v>1.7237849249268647E-2</c:v>
                </c:pt>
                <c:pt idx="515">
                  <c:v>1.7690929846526163E-2</c:v>
                </c:pt>
                <c:pt idx="516">
                  <c:v>1.7352207389870491E-2</c:v>
                </c:pt>
                <c:pt idx="517">
                  <c:v>2.0633590167344385E-2</c:v>
                </c:pt>
                <c:pt idx="518">
                  <c:v>1.1632373819541761E-2</c:v>
                </c:pt>
                <c:pt idx="519">
                  <c:v>1.9055488001503921E-2</c:v>
                </c:pt>
                <c:pt idx="520">
                  <c:v>1.0042545421907616E-2</c:v>
                </c:pt>
                <c:pt idx="521">
                  <c:v>1.6991392993973748E-2</c:v>
                </c:pt>
                <c:pt idx="522">
                  <c:v>1.7293793577980329E-2</c:v>
                </c:pt>
                <c:pt idx="523">
                  <c:v>1.1428286283909954E-2</c:v>
                </c:pt>
                <c:pt idx="524">
                  <c:v>1.1870203401118381E-2</c:v>
                </c:pt>
                <c:pt idx="525">
                  <c:v>1.5051903755356489E-2</c:v>
                </c:pt>
                <c:pt idx="526">
                  <c:v>1.8528406425998185E-2</c:v>
                </c:pt>
                <c:pt idx="527">
                  <c:v>1.5056195034647663E-2</c:v>
                </c:pt>
                <c:pt idx="528">
                  <c:v>1.1029262026405796E-2</c:v>
                </c:pt>
                <c:pt idx="529">
                  <c:v>1.1648564569677756E-2</c:v>
                </c:pt>
                <c:pt idx="530">
                  <c:v>8.8511349433214159E-3</c:v>
                </c:pt>
                <c:pt idx="531">
                  <c:v>1.0660976249904027E-2</c:v>
                </c:pt>
                <c:pt idx="532">
                  <c:v>1.9202093022138867E-2</c:v>
                </c:pt>
                <c:pt idx="533">
                  <c:v>1.9225940538581236E-2</c:v>
                </c:pt>
                <c:pt idx="534">
                  <c:v>1.1679071329512935E-2</c:v>
                </c:pt>
                <c:pt idx="535">
                  <c:v>1.4190357887106514E-2</c:v>
                </c:pt>
                <c:pt idx="536">
                  <c:v>1.7257916387417967E-2</c:v>
                </c:pt>
                <c:pt idx="537">
                  <c:v>1.8612179462529785E-2</c:v>
                </c:pt>
                <c:pt idx="538">
                  <c:v>2.7428817062666547E-2</c:v>
                </c:pt>
                <c:pt idx="539">
                  <c:v>1.9417349566133245E-2</c:v>
                </c:pt>
                <c:pt idx="540">
                  <c:v>1.0474659588152472E-2</c:v>
                </c:pt>
                <c:pt idx="541">
                  <c:v>1.881859525461255E-2</c:v>
                </c:pt>
                <c:pt idx="542">
                  <c:v>1.4817867805333654E-2</c:v>
                </c:pt>
                <c:pt idx="543">
                  <c:v>8.0817874094530739E-3</c:v>
                </c:pt>
                <c:pt idx="544">
                  <c:v>1.3021194382239731E-2</c:v>
                </c:pt>
                <c:pt idx="545">
                  <c:v>1.1422241648932229E-2</c:v>
                </c:pt>
                <c:pt idx="546">
                  <c:v>1.5879353388829797E-2</c:v>
                </c:pt>
                <c:pt idx="547">
                  <c:v>1.2281216506633228E-2</c:v>
                </c:pt>
                <c:pt idx="548">
                  <c:v>1.6382687872207546E-2</c:v>
                </c:pt>
                <c:pt idx="549">
                  <c:v>1.5531657766135866E-2</c:v>
                </c:pt>
                <c:pt idx="550">
                  <c:v>1.4099710429487064E-2</c:v>
                </c:pt>
                <c:pt idx="551">
                  <c:v>1.8718628157591784E-2</c:v>
                </c:pt>
                <c:pt idx="552">
                  <c:v>1.3177919036392429E-2</c:v>
                </c:pt>
                <c:pt idx="553">
                  <c:v>1.271932013727772E-2</c:v>
                </c:pt>
                <c:pt idx="554">
                  <c:v>1.1108976617348018E-2</c:v>
                </c:pt>
                <c:pt idx="555">
                  <c:v>1.3905557149965317E-2</c:v>
                </c:pt>
                <c:pt idx="556">
                  <c:v>2.1696706627014353E-2</c:v>
                </c:pt>
                <c:pt idx="557">
                  <c:v>1.731657847579559E-2</c:v>
                </c:pt>
                <c:pt idx="558">
                  <c:v>1.5021921137932104E-2</c:v>
                </c:pt>
                <c:pt idx="559">
                  <c:v>1.7621851306565229E-2</c:v>
                </c:pt>
                <c:pt idx="560">
                  <c:v>1.961098975276232E-2</c:v>
                </c:pt>
                <c:pt idx="561">
                  <c:v>1.7226664805229251E-2</c:v>
                </c:pt>
                <c:pt idx="562">
                  <c:v>1.2102536746699429E-2</c:v>
                </c:pt>
                <c:pt idx="563">
                  <c:v>1.3868685751581801E-2</c:v>
                </c:pt>
                <c:pt idx="564">
                  <c:v>1.4310963697285338E-2</c:v>
                </c:pt>
                <c:pt idx="565">
                  <c:v>1.3824923392192684E-2</c:v>
                </c:pt>
                <c:pt idx="566">
                  <c:v>1.310971329699104E-2</c:v>
                </c:pt>
                <c:pt idx="567">
                  <c:v>1.1154848754618356E-2</c:v>
                </c:pt>
                <c:pt idx="568">
                  <c:v>8.5308283189992739E-3</c:v>
                </c:pt>
                <c:pt idx="569">
                  <c:v>1.2348557146726171E-2</c:v>
                </c:pt>
                <c:pt idx="570">
                  <c:v>1.8315236482673636E-2</c:v>
                </c:pt>
                <c:pt idx="571">
                  <c:v>1.5660020750348124E-2</c:v>
                </c:pt>
                <c:pt idx="572">
                  <c:v>1.1424623972905156E-2</c:v>
                </c:pt>
                <c:pt idx="573">
                  <c:v>1.8844956388326253E-2</c:v>
                </c:pt>
                <c:pt idx="574">
                  <c:v>1.4523789359141375E-2</c:v>
                </c:pt>
                <c:pt idx="575">
                  <c:v>1.9332448817630611E-2</c:v>
                </c:pt>
                <c:pt idx="576">
                  <c:v>1.760027356208814E-2</c:v>
                </c:pt>
                <c:pt idx="577">
                  <c:v>2.0414553245056963E-2</c:v>
                </c:pt>
                <c:pt idx="578">
                  <c:v>2.2345354015117096E-2</c:v>
                </c:pt>
                <c:pt idx="579">
                  <c:v>2.4136649275427736E-2</c:v>
                </c:pt>
                <c:pt idx="580">
                  <c:v>3.0511989209791771E-2</c:v>
                </c:pt>
                <c:pt idx="581">
                  <c:v>2.3910742351385794E-2</c:v>
                </c:pt>
                <c:pt idx="582">
                  <c:v>1.95512540151964E-2</c:v>
                </c:pt>
                <c:pt idx="583">
                  <c:v>1.9128129554907555E-2</c:v>
                </c:pt>
                <c:pt idx="584">
                  <c:v>2.3139070427094548E-2</c:v>
                </c:pt>
                <c:pt idx="585">
                  <c:v>2.1779484365701571E-2</c:v>
                </c:pt>
                <c:pt idx="586">
                  <c:v>2.1503545339723061E-2</c:v>
                </c:pt>
                <c:pt idx="587">
                  <c:v>2.5844231095042223E-2</c:v>
                </c:pt>
                <c:pt idx="588">
                  <c:v>1.5811336341928495E-2</c:v>
                </c:pt>
                <c:pt idx="589">
                  <c:v>2.158297745351408E-2</c:v>
                </c:pt>
                <c:pt idx="590">
                  <c:v>1.7429097178495678E-2</c:v>
                </c:pt>
                <c:pt idx="591">
                  <c:v>1.9735437728964186E-2</c:v>
                </c:pt>
                <c:pt idx="592">
                  <c:v>3.1080846968331171E-2</c:v>
                </c:pt>
                <c:pt idx="593">
                  <c:v>2.3076227412430008E-2</c:v>
                </c:pt>
                <c:pt idx="594">
                  <c:v>1.9660161162875684E-2</c:v>
                </c:pt>
                <c:pt idx="595">
                  <c:v>1.8425998518149196E-2</c:v>
                </c:pt>
                <c:pt idx="596">
                  <c:v>2.0007064516400441E-2</c:v>
                </c:pt>
                <c:pt idx="597">
                  <c:v>3.0546950543876884E-2</c:v>
                </c:pt>
                <c:pt idx="598">
                  <c:v>2.4065656263683149E-2</c:v>
                </c:pt>
                <c:pt idx="599">
                  <c:v>3.5868317097904681E-2</c:v>
                </c:pt>
                <c:pt idx="600">
                  <c:v>2.6931323065947876E-2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64-4543-8859-3FE121C7EFC3}"/>
            </c:ext>
          </c:extLst>
        </c:ser>
        <c:ser>
          <c:idx val="4"/>
          <c:order val="4"/>
          <c:tx>
            <c:strRef>
              <c:f>'OR2-22_Air_Measurements'!$AJ$1</c:f>
              <c:strCache>
                <c:ptCount val="1"/>
                <c:pt idx="0">
                  <c:v>OR2-22_5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'OR2-22_Air_Measurements'!$AJ$3:$AJ$603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'OR2-22_Air_Measurements'!$AK$3:$AK$603</c:f>
              <c:numCache>
                <c:formatCode>General</c:formatCode>
                <c:ptCount val="601"/>
                <c:pt idx="0">
                  <c:v>100</c:v>
                </c:pt>
                <c:pt idx="1">
                  <c:v>100.08224693460056</c:v>
                </c:pt>
                <c:pt idx="2">
                  <c:v>100.16326669351746</c:v>
                </c:pt>
                <c:pt idx="3">
                  <c:v>99.985388718567563</c:v>
                </c:pt>
                <c:pt idx="4">
                  <c:v>100.13701936254732</c:v>
                </c:pt>
                <c:pt idx="5">
                  <c:v>100.03302766495315</c:v>
                </c:pt>
                <c:pt idx="6">
                  <c:v>100.2018033935733</c:v>
                </c:pt>
                <c:pt idx="7">
                  <c:v>100.25971878636406</c:v>
                </c:pt>
                <c:pt idx="8">
                  <c:v>100.27946829678496</c:v>
                </c:pt>
                <c:pt idx="9">
                  <c:v>100.19497008398201</c:v>
                </c:pt>
                <c:pt idx="10">
                  <c:v>100.28043060599913</c:v>
                </c:pt>
                <c:pt idx="11">
                  <c:v>100.17545894065471</c:v>
                </c:pt>
                <c:pt idx="12">
                  <c:v>100.14515929966288</c:v>
                </c:pt>
                <c:pt idx="13">
                  <c:v>100.22335392424175</c:v>
                </c:pt>
                <c:pt idx="14">
                  <c:v>100.24030477655698</c:v>
                </c:pt>
                <c:pt idx="15">
                  <c:v>100.23383343224012</c:v>
                </c:pt>
                <c:pt idx="16">
                  <c:v>100.24923927836569</c:v>
                </c:pt>
                <c:pt idx="17">
                  <c:v>100.16060046286064</c:v>
                </c:pt>
                <c:pt idx="18">
                  <c:v>100.08827683865887</c:v>
                </c:pt>
                <c:pt idx="19">
                  <c:v>100.16739846695154</c:v>
                </c:pt>
                <c:pt idx="20">
                  <c:v>99.977390038168906</c:v>
                </c:pt>
                <c:pt idx="21">
                  <c:v>99.877653712189627</c:v>
                </c:pt>
                <c:pt idx="22">
                  <c:v>100.10594280382666</c:v>
                </c:pt>
                <c:pt idx="23">
                  <c:v>99.961719325573824</c:v>
                </c:pt>
                <c:pt idx="24">
                  <c:v>99.929662799102886</c:v>
                </c:pt>
                <c:pt idx="25">
                  <c:v>99.824179070927329</c:v>
                </c:pt>
                <c:pt idx="26">
                  <c:v>99.589948356340642</c:v>
                </c:pt>
                <c:pt idx="27">
                  <c:v>99.79976808884868</c:v>
                </c:pt>
                <c:pt idx="28">
                  <c:v>99.571064044757222</c:v>
                </c:pt>
                <c:pt idx="29">
                  <c:v>99.497786940609316</c:v>
                </c:pt>
                <c:pt idx="30">
                  <c:v>99.364122433767221</c:v>
                </c:pt>
                <c:pt idx="31">
                  <c:v>99.320641737048049</c:v>
                </c:pt>
                <c:pt idx="32">
                  <c:v>99.221338010487528</c:v>
                </c:pt>
                <c:pt idx="33">
                  <c:v>99.054734108229141</c:v>
                </c:pt>
                <c:pt idx="34">
                  <c:v>98.845761916022511</c:v>
                </c:pt>
                <c:pt idx="35">
                  <c:v>98.749768910398771</c:v>
                </c:pt>
                <c:pt idx="36">
                  <c:v>98.539710799225347</c:v>
                </c:pt>
                <c:pt idx="37">
                  <c:v>98.566479022294644</c:v>
                </c:pt>
                <c:pt idx="38">
                  <c:v>98.317592879935319</c:v>
                </c:pt>
                <c:pt idx="39">
                  <c:v>98.269821494529083</c:v>
                </c:pt>
                <c:pt idx="40">
                  <c:v>98.139820844630165</c:v>
                </c:pt>
                <c:pt idx="41">
                  <c:v>98.07537230264623</c:v>
                </c:pt>
                <c:pt idx="42">
                  <c:v>98.240590113967954</c:v>
                </c:pt>
                <c:pt idx="43">
                  <c:v>98.257938248629756</c:v>
                </c:pt>
                <c:pt idx="44">
                  <c:v>98.218377434483429</c:v>
                </c:pt>
                <c:pt idx="45">
                  <c:v>98.303970395521176</c:v>
                </c:pt>
                <c:pt idx="46">
                  <c:v>98.363898710992501</c:v>
                </c:pt>
                <c:pt idx="47">
                  <c:v>98.613032061285253</c:v>
                </c:pt>
                <c:pt idx="48">
                  <c:v>98.679237488748285</c:v>
                </c:pt>
                <c:pt idx="49">
                  <c:v>98.80168088693533</c:v>
                </c:pt>
                <c:pt idx="50">
                  <c:v>98.895581529609686</c:v>
                </c:pt>
                <c:pt idx="51">
                  <c:v>98.930419055650205</c:v>
                </c:pt>
                <c:pt idx="52">
                  <c:v>99.059386762190613</c:v>
                </c:pt>
                <c:pt idx="53">
                  <c:v>99.112676000395794</c:v>
                </c:pt>
                <c:pt idx="54">
                  <c:v>99.253182646097216</c:v>
                </c:pt>
                <c:pt idx="55">
                  <c:v>99.287605231255071</c:v>
                </c:pt>
                <c:pt idx="56">
                  <c:v>99.275103982879884</c:v>
                </c:pt>
                <c:pt idx="57">
                  <c:v>99.461739897421211</c:v>
                </c:pt>
                <c:pt idx="58">
                  <c:v>99.363486772755266</c:v>
                </c:pt>
                <c:pt idx="59">
                  <c:v>99.44937990576291</c:v>
                </c:pt>
                <c:pt idx="60">
                  <c:v>99.538283576165696</c:v>
                </c:pt>
                <c:pt idx="61">
                  <c:v>99.645815532522207</c:v>
                </c:pt>
                <c:pt idx="62">
                  <c:v>99.452946640757617</c:v>
                </c:pt>
                <c:pt idx="63">
                  <c:v>99.610598371099428</c:v>
                </c:pt>
                <c:pt idx="64">
                  <c:v>99.540128742753453</c:v>
                </c:pt>
                <c:pt idx="65">
                  <c:v>99.619223883241986</c:v>
                </c:pt>
                <c:pt idx="66">
                  <c:v>99.548515887802424</c:v>
                </c:pt>
                <c:pt idx="67">
                  <c:v>99.575601929805913</c:v>
                </c:pt>
                <c:pt idx="68">
                  <c:v>99.567594420139216</c:v>
                </c:pt>
                <c:pt idx="69">
                  <c:v>99.461898812674193</c:v>
                </c:pt>
                <c:pt idx="70">
                  <c:v>99.423406258958551</c:v>
                </c:pt>
                <c:pt idx="71">
                  <c:v>99.370584937244274</c:v>
                </c:pt>
                <c:pt idx="72">
                  <c:v>99.258232593977041</c:v>
                </c:pt>
                <c:pt idx="73">
                  <c:v>99.084565844301835</c:v>
                </c:pt>
                <c:pt idx="74">
                  <c:v>98.897462013269617</c:v>
                </c:pt>
                <c:pt idx="75">
                  <c:v>98.672836767003957</c:v>
                </c:pt>
                <c:pt idx="76">
                  <c:v>98.223789347637663</c:v>
                </c:pt>
                <c:pt idx="77">
                  <c:v>97.782458095236208</c:v>
                </c:pt>
                <c:pt idx="78">
                  <c:v>97.226673284206527</c:v>
                </c:pt>
                <c:pt idx="79">
                  <c:v>96.48636259169281</c:v>
                </c:pt>
                <c:pt idx="80">
                  <c:v>95.693248247572654</c:v>
                </c:pt>
                <c:pt idx="81">
                  <c:v>94.939747670063554</c:v>
                </c:pt>
                <c:pt idx="82">
                  <c:v>94.353142337514655</c:v>
                </c:pt>
                <c:pt idx="83">
                  <c:v>93.909868796576987</c:v>
                </c:pt>
                <c:pt idx="84">
                  <c:v>93.674031282496131</c:v>
                </c:pt>
                <c:pt idx="85">
                  <c:v>93.720266479408977</c:v>
                </c:pt>
                <c:pt idx="86">
                  <c:v>94.009419719499135</c:v>
                </c:pt>
                <c:pt idx="87">
                  <c:v>94.457849147961383</c:v>
                </c:pt>
                <c:pt idx="88">
                  <c:v>94.915848739244268</c:v>
                </c:pt>
                <c:pt idx="89">
                  <c:v>95.427826193780746</c:v>
                </c:pt>
                <c:pt idx="90">
                  <c:v>95.995926850128484</c:v>
                </c:pt>
                <c:pt idx="91">
                  <c:v>96.442246245533468</c:v>
                </c:pt>
                <c:pt idx="92">
                  <c:v>96.833440065413541</c:v>
                </c:pt>
                <c:pt idx="93">
                  <c:v>97.176730084010316</c:v>
                </c:pt>
                <c:pt idx="94">
                  <c:v>97.538312887946987</c:v>
                </c:pt>
                <c:pt idx="95">
                  <c:v>97.841326979544874</c:v>
                </c:pt>
                <c:pt idx="96">
                  <c:v>98.038460060620622</c:v>
                </c:pt>
                <c:pt idx="97">
                  <c:v>98.211296928530516</c:v>
                </c:pt>
                <c:pt idx="98">
                  <c:v>98.403768526376751</c:v>
                </c:pt>
                <c:pt idx="99">
                  <c:v>98.530317210193758</c:v>
                </c:pt>
                <c:pt idx="100">
                  <c:v>98.658013606282054</c:v>
                </c:pt>
                <c:pt idx="101">
                  <c:v>98.720890665843996</c:v>
                </c:pt>
                <c:pt idx="102">
                  <c:v>98.76293230759002</c:v>
                </c:pt>
                <c:pt idx="103">
                  <c:v>98.915887237630145</c:v>
                </c:pt>
                <c:pt idx="104">
                  <c:v>98.902564925185899</c:v>
                </c:pt>
                <c:pt idx="105">
                  <c:v>98.916778912699982</c:v>
                </c:pt>
                <c:pt idx="106">
                  <c:v>98.937676135392181</c:v>
                </c:pt>
                <c:pt idx="107">
                  <c:v>99.031479667689837</c:v>
                </c:pt>
                <c:pt idx="108">
                  <c:v>99.011465302371221</c:v>
                </c:pt>
                <c:pt idx="109">
                  <c:v>99.039089895009965</c:v>
                </c:pt>
                <c:pt idx="110">
                  <c:v>99.097526179899887</c:v>
                </c:pt>
                <c:pt idx="111">
                  <c:v>99.064057074688165</c:v>
                </c:pt>
                <c:pt idx="112">
                  <c:v>99.07063435864977</c:v>
                </c:pt>
                <c:pt idx="113">
                  <c:v>99.086093180383614</c:v>
                </c:pt>
                <c:pt idx="114">
                  <c:v>99.069530792718709</c:v>
                </c:pt>
                <c:pt idx="115">
                  <c:v>99.088644642127647</c:v>
                </c:pt>
                <c:pt idx="116">
                  <c:v>99.043830830080083</c:v>
                </c:pt>
                <c:pt idx="117">
                  <c:v>99.077926755463935</c:v>
                </c:pt>
                <c:pt idx="118">
                  <c:v>99.055343281436961</c:v>
                </c:pt>
                <c:pt idx="119">
                  <c:v>99.062035334311346</c:v>
                </c:pt>
                <c:pt idx="120">
                  <c:v>99.097685095152869</c:v>
                </c:pt>
                <c:pt idx="121">
                  <c:v>99.04293031417042</c:v>
                </c:pt>
                <c:pt idx="122">
                  <c:v>99.076726079156145</c:v>
                </c:pt>
                <c:pt idx="123">
                  <c:v>99.024346186128682</c:v>
                </c:pt>
                <c:pt idx="124">
                  <c:v>99.005603131262163</c:v>
                </c:pt>
                <c:pt idx="125">
                  <c:v>98.918376894497897</c:v>
                </c:pt>
                <c:pt idx="126">
                  <c:v>98.943882624811351</c:v>
                </c:pt>
                <c:pt idx="127">
                  <c:v>98.934753879105699</c:v>
                </c:pt>
                <c:pt idx="128">
                  <c:v>98.877791966261086</c:v>
                </c:pt>
                <c:pt idx="129">
                  <c:v>98.82498830308289</c:v>
                </c:pt>
                <c:pt idx="130">
                  <c:v>98.848745977185274</c:v>
                </c:pt>
                <c:pt idx="131">
                  <c:v>98.816406937280561</c:v>
                </c:pt>
                <c:pt idx="132">
                  <c:v>98.861626860942749</c:v>
                </c:pt>
                <c:pt idx="133">
                  <c:v>98.839237607669148</c:v>
                </c:pt>
                <c:pt idx="134">
                  <c:v>98.750439876911116</c:v>
                </c:pt>
                <c:pt idx="135">
                  <c:v>98.773411815588389</c:v>
                </c:pt>
                <c:pt idx="136">
                  <c:v>98.746475847998056</c:v>
                </c:pt>
                <c:pt idx="137">
                  <c:v>98.685991334927181</c:v>
                </c:pt>
                <c:pt idx="138">
                  <c:v>98.671918604129999</c:v>
                </c:pt>
                <c:pt idx="139">
                  <c:v>98.638943903213317</c:v>
                </c:pt>
                <c:pt idx="140">
                  <c:v>98.573497734943047</c:v>
                </c:pt>
                <c:pt idx="141">
                  <c:v>98.509781964347752</c:v>
                </c:pt>
                <c:pt idx="142">
                  <c:v>98.539322346146818</c:v>
                </c:pt>
                <c:pt idx="143">
                  <c:v>98.56224130921585</c:v>
                </c:pt>
                <c:pt idx="144">
                  <c:v>98.430068821383372</c:v>
                </c:pt>
                <c:pt idx="145">
                  <c:v>98.422229056237683</c:v>
                </c:pt>
                <c:pt idx="146">
                  <c:v>98.361206004103337</c:v>
                </c:pt>
                <c:pt idx="147">
                  <c:v>98.407485347356399</c:v>
                </c:pt>
                <c:pt idx="148">
                  <c:v>98.289853518383779</c:v>
                </c:pt>
                <c:pt idx="149">
                  <c:v>98.246725969242775</c:v>
                </c:pt>
                <c:pt idx="150">
                  <c:v>98.226446749026437</c:v>
                </c:pt>
                <c:pt idx="151">
                  <c:v>98.165070549313924</c:v>
                </c:pt>
                <c:pt idx="152">
                  <c:v>98.141454131928455</c:v>
                </c:pt>
                <c:pt idx="153">
                  <c:v>98.148022586622005</c:v>
                </c:pt>
                <c:pt idx="154">
                  <c:v>98.046079117208791</c:v>
                </c:pt>
                <c:pt idx="155">
                  <c:v>98.03602337936114</c:v>
                </c:pt>
                <c:pt idx="156">
                  <c:v>98.07088739320578</c:v>
                </c:pt>
                <c:pt idx="157">
                  <c:v>98.034849179285715</c:v>
                </c:pt>
                <c:pt idx="158">
                  <c:v>98.085648749051387</c:v>
                </c:pt>
                <c:pt idx="159">
                  <c:v>98.045434626928795</c:v>
                </c:pt>
                <c:pt idx="160">
                  <c:v>98.036376515367493</c:v>
                </c:pt>
                <c:pt idx="161">
                  <c:v>98.081852464659377</c:v>
                </c:pt>
                <c:pt idx="162">
                  <c:v>98.045416968392715</c:v>
                </c:pt>
                <c:pt idx="163">
                  <c:v>97.992065936883009</c:v>
                </c:pt>
                <c:pt idx="164">
                  <c:v>98.011479958261873</c:v>
                </c:pt>
                <c:pt idx="165">
                  <c:v>97.967248831617979</c:v>
                </c:pt>
                <c:pt idx="166">
                  <c:v>97.972228145353469</c:v>
                </c:pt>
                <c:pt idx="167">
                  <c:v>97.948850106633358</c:v>
                </c:pt>
                <c:pt idx="168">
                  <c:v>98.002289419251696</c:v>
                </c:pt>
                <c:pt idx="169">
                  <c:v>97.929144742552651</c:v>
                </c:pt>
                <c:pt idx="170">
                  <c:v>97.875784881774891</c:v>
                </c:pt>
                <c:pt idx="171">
                  <c:v>97.817745879231552</c:v>
                </c:pt>
                <c:pt idx="172">
                  <c:v>97.794085315505853</c:v>
                </c:pt>
                <c:pt idx="173">
                  <c:v>97.817895965216493</c:v>
                </c:pt>
                <c:pt idx="174">
                  <c:v>97.730810973597343</c:v>
                </c:pt>
                <c:pt idx="175">
                  <c:v>97.671279940472616</c:v>
                </c:pt>
                <c:pt idx="176">
                  <c:v>97.683675249203077</c:v>
                </c:pt>
                <c:pt idx="177">
                  <c:v>97.690508558794335</c:v>
                </c:pt>
                <c:pt idx="178">
                  <c:v>97.61232277505529</c:v>
                </c:pt>
                <c:pt idx="179">
                  <c:v>97.56747364593555</c:v>
                </c:pt>
                <c:pt idx="180">
                  <c:v>97.576072670274002</c:v>
                </c:pt>
                <c:pt idx="181">
                  <c:v>97.505241076653618</c:v>
                </c:pt>
                <c:pt idx="182">
                  <c:v>97.472796085532366</c:v>
                </c:pt>
                <c:pt idx="183">
                  <c:v>97.382550470533147</c:v>
                </c:pt>
                <c:pt idx="184">
                  <c:v>97.274983208676232</c:v>
                </c:pt>
                <c:pt idx="185">
                  <c:v>97.14506201061792</c:v>
                </c:pt>
                <c:pt idx="186">
                  <c:v>97.076172693961979</c:v>
                </c:pt>
                <c:pt idx="187">
                  <c:v>96.925795713470023</c:v>
                </c:pt>
                <c:pt idx="188">
                  <c:v>96.697868587107408</c:v>
                </c:pt>
                <c:pt idx="189">
                  <c:v>96.629570785123207</c:v>
                </c:pt>
                <c:pt idx="190">
                  <c:v>96.463108151153492</c:v>
                </c:pt>
                <c:pt idx="191">
                  <c:v>96.414842373024001</c:v>
                </c:pt>
                <c:pt idx="192">
                  <c:v>96.442272733337603</c:v>
                </c:pt>
                <c:pt idx="193">
                  <c:v>96.459232403349105</c:v>
                </c:pt>
                <c:pt idx="194">
                  <c:v>96.469473544253859</c:v>
                </c:pt>
                <c:pt idx="195">
                  <c:v>96.520855810995002</c:v>
                </c:pt>
                <c:pt idx="196">
                  <c:v>96.55126139163157</c:v>
                </c:pt>
                <c:pt idx="197">
                  <c:v>96.587025921385859</c:v>
                </c:pt>
                <c:pt idx="198">
                  <c:v>96.664787946545999</c:v>
                </c:pt>
                <c:pt idx="199">
                  <c:v>96.725422545601816</c:v>
                </c:pt>
                <c:pt idx="200">
                  <c:v>96.705496472963617</c:v>
                </c:pt>
                <c:pt idx="201">
                  <c:v>96.702750778894412</c:v>
                </c:pt>
                <c:pt idx="202">
                  <c:v>96.721476175224851</c:v>
                </c:pt>
                <c:pt idx="203">
                  <c:v>96.699810875643621</c:v>
                </c:pt>
                <c:pt idx="204">
                  <c:v>96.704013271650268</c:v>
                </c:pt>
                <c:pt idx="205">
                  <c:v>96.649223185167429</c:v>
                </c:pt>
                <c:pt idx="206">
                  <c:v>96.668990342552632</c:v>
                </c:pt>
                <c:pt idx="207">
                  <c:v>96.656091800259091</c:v>
                </c:pt>
                <c:pt idx="208">
                  <c:v>96.606334003119983</c:v>
                </c:pt>
                <c:pt idx="209">
                  <c:v>96.609644712485007</c:v>
                </c:pt>
                <c:pt idx="210">
                  <c:v>96.595969264034395</c:v>
                </c:pt>
                <c:pt idx="211">
                  <c:v>96.555410823601719</c:v>
                </c:pt>
                <c:pt idx="212">
                  <c:v>96.500505956634328</c:v>
                </c:pt>
                <c:pt idx="213">
                  <c:v>96.49288691161793</c:v>
                </c:pt>
                <c:pt idx="214">
                  <c:v>96.419636283702374</c:v>
                </c:pt>
                <c:pt idx="215">
                  <c:v>96.441743011970388</c:v>
                </c:pt>
                <c:pt idx="216">
                  <c:v>96.359884542020126</c:v>
                </c:pt>
                <c:pt idx="217">
                  <c:v>96.326530217292969</c:v>
                </c:pt>
                <c:pt idx="218">
                  <c:v>96.312210278562375</c:v>
                </c:pt>
                <c:pt idx="219">
                  <c:v>96.262752641821365</c:v>
                </c:pt>
                <c:pt idx="220">
                  <c:v>96.210717067103985</c:v>
                </c:pt>
                <c:pt idx="221">
                  <c:v>96.26780257812942</c:v>
                </c:pt>
                <c:pt idx="222">
                  <c:v>96.180541024292964</c:v>
                </c:pt>
                <c:pt idx="223">
                  <c:v>96.151035947994302</c:v>
                </c:pt>
                <c:pt idx="224">
                  <c:v>96.081016577603165</c:v>
                </c:pt>
                <c:pt idx="225">
                  <c:v>96.031894429904213</c:v>
                </c:pt>
                <c:pt idx="226">
                  <c:v>96.013054264661022</c:v>
                </c:pt>
                <c:pt idx="227">
                  <c:v>95.992571994423258</c:v>
                </c:pt>
                <c:pt idx="228">
                  <c:v>95.903677153288527</c:v>
                </c:pt>
                <c:pt idx="229">
                  <c:v>95.865564223383373</c:v>
                </c:pt>
                <c:pt idx="230">
                  <c:v>95.85240082619211</c:v>
                </c:pt>
                <c:pt idx="231">
                  <c:v>95.774691776640253</c:v>
                </c:pt>
                <c:pt idx="232">
                  <c:v>95.763682558846455</c:v>
                </c:pt>
                <c:pt idx="233">
                  <c:v>95.697547753955988</c:v>
                </c:pt>
                <c:pt idx="234">
                  <c:v>95.686891672168557</c:v>
                </c:pt>
                <c:pt idx="235">
                  <c:v>95.628843840357163</c:v>
                </c:pt>
                <c:pt idx="236">
                  <c:v>95.537582940535501</c:v>
                </c:pt>
                <c:pt idx="237">
                  <c:v>95.539807742505545</c:v>
                </c:pt>
                <c:pt idx="238">
                  <c:v>95.486783370769857</c:v>
                </c:pt>
                <c:pt idx="239">
                  <c:v>95.458964545805927</c:v>
                </c:pt>
                <c:pt idx="240">
                  <c:v>95.399689549882652</c:v>
                </c:pt>
                <c:pt idx="241">
                  <c:v>95.345879431150067</c:v>
                </c:pt>
                <c:pt idx="242">
                  <c:v>95.283664520404216</c:v>
                </c:pt>
                <c:pt idx="243">
                  <c:v>95.318537351945125</c:v>
                </c:pt>
                <c:pt idx="244">
                  <c:v>95.238162083308225</c:v>
                </c:pt>
                <c:pt idx="245">
                  <c:v>95.209116094232428</c:v>
                </c:pt>
                <c:pt idx="246">
                  <c:v>95.1312128123554</c:v>
                </c:pt>
                <c:pt idx="247">
                  <c:v>95.101875480577746</c:v>
                </c:pt>
                <c:pt idx="248">
                  <c:v>95.074718816001706</c:v>
                </c:pt>
                <c:pt idx="249">
                  <c:v>95.001318102101195</c:v>
                </c:pt>
                <c:pt idx="250">
                  <c:v>94.929859676736911</c:v>
                </c:pt>
                <c:pt idx="251">
                  <c:v>94.909006600384942</c:v>
                </c:pt>
                <c:pt idx="252">
                  <c:v>94.850861658196848</c:v>
                </c:pt>
                <c:pt idx="253">
                  <c:v>94.801977877591511</c:v>
                </c:pt>
                <c:pt idx="254">
                  <c:v>94.728815542356372</c:v>
                </c:pt>
                <c:pt idx="255">
                  <c:v>94.696458843915551</c:v>
                </c:pt>
                <c:pt idx="256">
                  <c:v>94.630977358573105</c:v>
                </c:pt>
                <c:pt idx="257">
                  <c:v>94.594312312909139</c:v>
                </c:pt>
                <c:pt idx="258">
                  <c:v>94.515190696188256</c:v>
                </c:pt>
                <c:pt idx="259">
                  <c:v>94.455836236852591</c:v>
                </c:pt>
                <c:pt idx="260">
                  <c:v>94.387617898280766</c:v>
                </c:pt>
                <c:pt idx="261">
                  <c:v>94.327530667556474</c:v>
                </c:pt>
                <c:pt idx="262">
                  <c:v>94.264026776250645</c:v>
                </c:pt>
                <c:pt idx="263">
                  <c:v>94.192171068539778</c:v>
                </c:pt>
                <c:pt idx="264">
                  <c:v>94.094800801247445</c:v>
                </c:pt>
                <c:pt idx="265">
                  <c:v>93.998366355365135</c:v>
                </c:pt>
                <c:pt idx="266">
                  <c:v>93.917867476975644</c:v>
                </c:pt>
                <c:pt idx="267">
                  <c:v>93.843363197144058</c:v>
                </c:pt>
                <c:pt idx="268">
                  <c:v>93.808808184537341</c:v>
                </c:pt>
                <c:pt idx="269">
                  <c:v>93.762352267495217</c:v>
                </c:pt>
                <c:pt idx="270">
                  <c:v>93.705893576641913</c:v>
                </c:pt>
                <c:pt idx="271">
                  <c:v>93.651800944475525</c:v>
                </c:pt>
                <c:pt idx="272">
                  <c:v>93.608470333741309</c:v>
                </c:pt>
                <c:pt idx="273">
                  <c:v>93.5591539537172</c:v>
                </c:pt>
                <c:pt idx="274">
                  <c:v>93.518101120561255</c:v>
                </c:pt>
                <c:pt idx="275">
                  <c:v>93.433982531568816</c:v>
                </c:pt>
                <c:pt idx="276">
                  <c:v>93.414029971126496</c:v>
                </c:pt>
                <c:pt idx="277">
                  <c:v>93.357103363782272</c:v>
                </c:pt>
                <c:pt idx="278">
                  <c:v>93.289970932605442</c:v>
                </c:pt>
                <c:pt idx="279">
                  <c:v>93.200837724377124</c:v>
                </c:pt>
                <c:pt idx="280">
                  <c:v>93.13063295092887</c:v>
                </c:pt>
                <c:pt idx="281">
                  <c:v>93.04742370711412</c:v>
                </c:pt>
                <c:pt idx="282">
                  <c:v>92.986683156841792</c:v>
                </c:pt>
                <c:pt idx="283">
                  <c:v>92.923761962511435</c:v>
                </c:pt>
                <c:pt idx="284">
                  <c:v>92.837736402054929</c:v>
                </c:pt>
                <c:pt idx="285">
                  <c:v>92.780924575195257</c:v>
                </c:pt>
                <c:pt idx="286">
                  <c:v>92.676147130604207</c:v>
                </c:pt>
                <c:pt idx="287">
                  <c:v>92.637310258578466</c:v>
                </c:pt>
                <c:pt idx="288">
                  <c:v>92.51401049082196</c:v>
                </c:pt>
                <c:pt idx="289">
                  <c:v>92.438234900538262</c:v>
                </c:pt>
                <c:pt idx="290">
                  <c:v>92.36983998817739</c:v>
                </c:pt>
                <c:pt idx="291">
                  <c:v>92.28618930410407</c:v>
                </c:pt>
                <c:pt idx="292">
                  <c:v>92.189613613076645</c:v>
                </c:pt>
                <c:pt idx="293">
                  <c:v>92.103967676430642</c:v>
                </c:pt>
                <c:pt idx="294">
                  <c:v>92.000541005704079</c:v>
                </c:pt>
                <c:pt idx="295">
                  <c:v>91.957784262677279</c:v>
                </c:pt>
                <c:pt idx="296">
                  <c:v>91.868518615428314</c:v>
                </c:pt>
                <c:pt idx="297">
                  <c:v>91.77312594217257</c:v>
                </c:pt>
                <c:pt idx="298">
                  <c:v>91.697553401910312</c:v>
                </c:pt>
                <c:pt idx="299">
                  <c:v>91.592617053638051</c:v>
                </c:pt>
                <c:pt idx="300">
                  <c:v>91.488978503622022</c:v>
                </c:pt>
                <c:pt idx="301">
                  <c:v>91.401708108945755</c:v>
                </c:pt>
                <c:pt idx="302">
                  <c:v>91.306606789963638</c:v>
                </c:pt>
                <c:pt idx="303">
                  <c:v>91.251410580294404</c:v>
                </c:pt>
                <c:pt idx="304">
                  <c:v>91.132966516520796</c:v>
                </c:pt>
                <c:pt idx="305">
                  <c:v>91.048000387226935</c:v>
                </c:pt>
                <c:pt idx="306">
                  <c:v>90.928964808781572</c:v>
                </c:pt>
                <c:pt idx="307">
                  <c:v>90.839840429821308</c:v>
                </c:pt>
                <c:pt idx="308">
                  <c:v>90.729500986091068</c:v>
                </c:pt>
                <c:pt idx="309">
                  <c:v>90.628846497237831</c:v>
                </c:pt>
                <c:pt idx="310">
                  <c:v>90.531193704939895</c:v>
                </c:pt>
                <c:pt idx="311">
                  <c:v>90.42746687381522</c:v>
                </c:pt>
                <c:pt idx="312">
                  <c:v>90.306480177565618</c:v>
                </c:pt>
                <c:pt idx="313">
                  <c:v>90.195054838012169</c:v>
                </c:pt>
                <c:pt idx="314">
                  <c:v>90.078279367037226</c:v>
                </c:pt>
                <c:pt idx="315">
                  <c:v>89.972195306493674</c:v>
                </c:pt>
                <c:pt idx="316">
                  <c:v>89.859092533301734</c:v>
                </c:pt>
                <c:pt idx="317">
                  <c:v>89.739809758494744</c:v>
                </c:pt>
                <c:pt idx="318">
                  <c:v>89.641079888069854</c:v>
                </c:pt>
                <c:pt idx="319">
                  <c:v>89.482253957652631</c:v>
                </c:pt>
                <c:pt idx="320">
                  <c:v>89.378297577130624</c:v>
                </c:pt>
                <c:pt idx="321">
                  <c:v>89.250636486542717</c:v>
                </c:pt>
                <c:pt idx="322">
                  <c:v>89.112575351368818</c:v>
                </c:pt>
                <c:pt idx="323">
                  <c:v>88.987686442654237</c:v>
                </c:pt>
                <c:pt idx="324">
                  <c:v>88.861208381409796</c:v>
                </c:pt>
                <c:pt idx="325">
                  <c:v>88.73415647560148</c:v>
                </c:pt>
                <c:pt idx="326">
                  <c:v>88.585227367778927</c:v>
                </c:pt>
                <c:pt idx="327">
                  <c:v>88.476450588774412</c:v>
                </c:pt>
                <c:pt idx="328">
                  <c:v>88.332288915397882</c:v>
                </c:pt>
                <c:pt idx="329">
                  <c:v>88.191950002645726</c:v>
                </c:pt>
                <c:pt idx="330">
                  <c:v>88.064130008376608</c:v>
                </c:pt>
                <c:pt idx="331">
                  <c:v>87.909073874547261</c:v>
                </c:pt>
                <c:pt idx="332">
                  <c:v>87.811350459676788</c:v>
                </c:pt>
                <c:pt idx="333">
                  <c:v>87.6578834783773</c:v>
                </c:pt>
                <c:pt idx="334">
                  <c:v>87.516423341157974</c:v>
                </c:pt>
                <c:pt idx="335">
                  <c:v>87.362179442129658</c:v>
                </c:pt>
                <c:pt idx="336">
                  <c:v>87.197279461313911</c:v>
                </c:pt>
                <c:pt idx="337">
                  <c:v>87.038250469303478</c:v>
                </c:pt>
                <c:pt idx="338">
                  <c:v>86.882011317702464</c:v>
                </c:pt>
                <c:pt idx="339">
                  <c:v>86.715036620901643</c:v>
                </c:pt>
                <c:pt idx="340">
                  <c:v>86.56338831838579</c:v>
                </c:pt>
                <c:pt idx="341">
                  <c:v>86.40084556698892</c:v>
                </c:pt>
                <c:pt idx="342">
                  <c:v>86.238029119854517</c:v>
                </c:pt>
                <c:pt idx="343">
                  <c:v>86.050042431448716</c:v>
                </c:pt>
                <c:pt idx="344">
                  <c:v>85.906825420322065</c:v>
                </c:pt>
                <c:pt idx="345">
                  <c:v>85.752713937170824</c:v>
                </c:pt>
                <c:pt idx="346">
                  <c:v>85.54300015587927</c:v>
                </c:pt>
                <c:pt idx="347">
                  <c:v>85.33962526831219</c:v>
                </c:pt>
                <c:pt idx="348">
                  <c:v>85.176367404062788</c:v>
                </c:pt>
                <c:pt idx="349">
                  <c:v>84.985811606948644</c:v>
                </c:pt>
                <c:pt idx="350">
                  <c:v>84.800243952838031</c:v>
                </c:pt>
                <c:pt idx="351">
                  <c:v>84.602660613807444</c:v>
                </c:pt>
                <c:pt idx="352">
                  <c:v>84.397952610911943</c:v>
                </c:pt>
                <c:pt idx="353">
                  <c:v>84.207661680267293</c:v>
                </c:pt>
                <c:pt idx="354">
                  <c:v>84.021078729762465</c:v>
                </c:pt>
                <c:pt idx="355">
                  <c:v>83.838115501432355</c:v>
                </c:pt>
                <c:pt idx="356">
                  <c:v>83.629443481195594</c:v>
                </c:pt>
                <c:pt idx="357">
                  <c:v>83.430641795749381</c:v>
                </c:pt>
                <c:pt idx="358">
                  <c:v>83.196781875705142</c:v>
                </c:pt>
                <c:pt idx="359">
                  <c:v>83.00189125513549</c:v>
                </c:pt>
                <c:pt idx="360">
                  <c:v>82.813109990464767</c:v>
                </c:pt>
                <c:pt idx="361">
                  <c:v>82.59268715177754</c:v>
                </c:pt>
                <c:pt idx="362">
                  <c:v>82.350210548858783</c:v>
                </c:pt>
                <c:pt idx="363">
                  <c:v>82.107345492861498</c:v>
                </c:pt>
                <c:pt idx="364">
                  <c:v>81.871993542235856</c:v>
                </c:pt>
                <c:pt idx="365">
                  <c:v>81.636765189791035</c:v>
                </c:pt>
                <c:pt idx="366">
                  <c:v>81.40620714984378</c:v>
                </c:pt>
                <c:pt idx="367">
                  <c:v>81.13502004689127</c:v>
                </c:pt>
                <c:pt idx="368">
                  <c:v>80.847067494680658</c:v>
                </c:pt>
                <c:pt idx="369">
                  <c:v>80.580806729855368</c:v>
                </c:pt>
                <c:pt idx="370">
                  <c:v>80.322853646666687</c:v>
                </c:pt>
                <c:pt idx="371">
                  <c:v>80.030080695973567</c:v>
                </c:pt>
                <c:pt idx="372">
                  <c:v>79.743019818832778</c:v>
                </c:pt>
                <c:pt idx="373">
                  <c:v>79.422419225479487</c:v>
                </c:pt>
                <c:pt idx="374">
                  <c:v>79.122309731632001</c:v>
                </c:pt>
                <c:pt idx="375">
                  <c:v>78.843997976386376</c:v>
                </c:pt>
                <c:pt idx="376">
                  <c:v>78.540595431709946</c:v>
                </c:pt>
                <c:pt idx="377">
                  <c:v>78.23231068367474</c:v>
                </c:pt>
                <c:pt idx="378">
                  <c:v>77.889779924270741</c:v>
                </c:pt>
                <c:pt idx="379">
                  <c:v>77.556863474027594</c:v>
                </c:pt>
                <c:pt idx="380">
                  <c:v>77.252224924399442</c:v>
                </c:pt>
                <c:pt idx="381">
                  <c:v>76.900433003412715</c:v>
                </c:pt>
                <c:pt idx="382">
                  <c:v>76.564973932265374</c:v>
                </c:pt>
                <c:pt idx="383">
                  <c:v>76.204282803398542</c:v>
                </c:pt>
                <c:pt idx="384">
                  <c:v>75.835601834972863</c:v>
                </c:pt>
                <c:pt idx="385">
                  <c:v>75.435411696835999</c:v>
                </c:pt>
                <c:pt idx="386">
                  <c:v>75.048208393673107</c:v>
                </c:pt>
                <c:pt idx="387">
                  <c:v>74.627509497494358</c:v>
                </c:pt>
                <c:pt idx="388">
                  <c:v>74.203685283435917</c:v>
                </c:pt>
                <c:pt idx="389">
                  <c:v>73.766114998354325</c:v>
                </c:pt>
                <c:pt idx="390">
                  <c:v>73.298938117749231</c:v>
                </c:pt>
                <c:pt idx="391">
                  <c:v>72.811437870587582</c:v>
                </c:pt>
                <c:pt idx="392">
                  <c:v>72.339445000348121</c:v>
                </c:pt>
                <c:pt idx="393">
                  <c:v>71.854849339365089</c:v>
                </c:pt>
                <c:pt idx="394">
                  <c:v>71.342183259780185</c:v>
                </c:pt>
                <c:pt idx="395">
                  <c:v>70.81477347131397</c:v>
                </c:pt>
                <c:pt idx="396">
                  <c:v>70.276305909865627</c:v>
                </c:pt>
                <c:pt idx="397">
                  <c:v>69.665783987961376</c:v>
                </c:pt>
                <c:pt idx="398">
                  <c:v>69.106127849547207</c:v>
                </c:pt>
                <c:pt idx="399">
                  <c:v>68.46025192992316</c:v>
                </c:pt>
                <c:pt idx="400">
                  <c:v>67.797094089361735</c:v>
                </c:pt>
                <c:pt idx="401">
                  <c:v>67.102285833943995</c:v>
                </c:pt>
                <c:pt idx="402">
                  <c:v>66.395854778676522</c:v>
                </c:pt>
                <c:pt idx="403">
                  <c:v>65.648971211049314</c:v>
                </c:pt>
                <c:pt idx="404">
                  <c:v>64.911220809547672</c:v>
                </c:pt>
                <c:pt idx="405">
                  <c:v>64.060756076360818</c:v>
                </c:pt>
                <c:pt idx="406">
                  <c:v>63.309890832856254</c:v>
                </c:pt>
                <c:pt idx="407">
                  <c:v>62.439967943522127</c:v>
                </c:pt>
                <c:pt idx="408">
                  <c:v>61.644346283998168</c:v>
                </c:pt>
                <c:pt idx="409">
                  <c:v>60.935116559053228</c:v>
                </c:pt>
                <c:pt idx="410">
                  <c:v>59.991183794182561</c:v>
                </c:pt>
                <c:pt idx="411">
                  <c:v>59.067764196201921</c:v>
                </c:pt>
                <c:pt idx="412">
                  <c:v>58.152806786262708</c:v>
                </c:pt>
                <c:pt idx="413">
                  <c:v>57.332178197996683</c:v>
                </c:pt>
                <c:pt idx="414">
                  <c:v>56.376671176892842</c:v>
                </c:pt>
                <c:pt idx="415">
                  <c:v>55.336745394826664</c:v>
                </c:pt>
                <c:pt idx="416">
                  <c:v>54.177757558082796</c:v>
                </c:pt>
                <c:pt idx="417">
                  <c:v>53.071630757401714</c:v>
                </c:pt>
                <c:pt idx="418">
                  <c:v>51.869656616661942</c:v>
                </c:pt>
                <c:pt idx="419">
                  <c:v>50.65591399893561</c:v>
                </c:pt>
                <c:pt idx="420">
                  <c:v>49.210328781121952</c:v>
                </c:pt>
                <c:pt idx="421">
                  <c:v>47.605582155420798</c:v>
                </c:pt>
                <c:pt idx="422">
                  <c:v>46.190557036220333</c:v>
                </c:pt>
                <c:pt idx="423">
                  <c:v>45.022263879981743</c:v>
                </c:pt>
                <c:pt idx="424">
                  <c:v>43.584730318175005</c:v>
                </c:pt>
                <c:pt idx="425">
                  <c:v>42.146865687746114</c:v>
                </c:pt>
                <c:pt idx="426">
                  <c:v>40.728498950956592</c:v>
                </c:pt>
                <c:pt idx="427">
                  <c:v>39.400055578240405</c:v>
                </c:pt>
                <c:pt idx="428">
                  <c:v>38.206945328308564</c:v>
                </c:pt>
                <c:pt idx="429">
                  <c:v>37.181886853304498</c:v>
                </c:pt>
                <c:pt idx="430">
                  <c:v>35.957735350152369</c:v>
                </c:pt>
                <c:pt idx="431">
                  <c:v>34.6933388282254</c:v>
                </c:pt>
                <c:pt idx="432">
                  <c:v>33.518653791082322</c:v>
                </c:pt>
                <c:pt idx="433">
                  <c:v>32.631133360514795</c:v>
                </c:pt>
                <c:pt idx="434">
                  <c:v>31.616695650225989</c:v>
                </c:pt>
                <c:pt idx="435">
                  <c:v>30.528389321117547</c:v>
                </c:pt>
                <c:pt idx="436">
                  <c:v>29.409562630887997</c:v>
                </c:pt>
                <c:pt idx="437">
                  <c:v>28.28591333196599</c:v>
                </c:pt>
                <c:pt idx="438">
                  <c:v>27.441683774640609</c:v>
                </c:pt>
                <c:pt idx="439">
                  <c:v>26.578892168229473</c:v>
                </c:pt>
                <c:pt idx="440">
                  <c:v>25.472288621789435</c:v>
                </c:pt>
                <c:pt idx="441">
                  <c:v>24.20626764183222</c:v>
                </c:pt>
                <c:pt idx="442">
                  <c:v>23.140829510394504</c:v>
                </c:pt>
                <c:pt idx="443">
                  <c:v>22.312480346315485</c:v>
                </c:pt>
                <c:pt idx="444">
                  <c:v>21.303571528303639</c:v>
                </c:pt>
                <c:pt idx="445">
                  <c:v>20.259566948411642</c:v>
                </c:pt>
                <c:pt idx="446">
                  <c:v>19.109524641382695</c:v>
                </c:pt>
                <c:pt idx="447">
                  <c:v>18.127608064526694</c:v>
                </c:pt>
                <c:pt idx="448">
                  <c:v>17.155225245671872</c:v>
                </c:pt>
                <c:pt idx="449">
                  <c:v>16.123593895554333</c:v>
                </c:pt>
                <c:pt idx="450">
                  <c:v>15.0599148482339</c:v>
                </c:pt>
                <c:pt idx="451">
                  <c:v>13.689853615494171</c:v>
                </c:pt>
                <c:pt idx="452">
                  <c:v>12.23586802608715</c:v>
                </c:pt>
                <c:pt idx="453">
                  <c:v>10.891723049909515</c:v>
                </c:pt>
                <c:pt idx="454">
                  <c:v>9.4083769504497656</c:v>
                </c:pt>
                <c:pt idx="455">
                  <c:v>7.7963958655219168</c:v>
                </c:pt>
                <c:pt idx="456">
                  <c:v>6.079159495553677</c:v>
                </c:pt>
                <c:pt idx="457">
                  <c:v>4.5992477082684751</c:v>
                </c:pt>
                <c:pt idx="458">
                  <c:v>3.6105060968009806</c:v>
                </c:pt>
                <c:pt idx="459">
                  <c:v>2.8077498448249778</c:v>
                </c:pt>
                <c:pt idx="460">
                  <c:v>2.2016615184604897</c:v>
                </c:pt>
                <c:pt idx="461">
                  <c:v>1.7659319888041567</c:v>
                </c:pt>
                <c:pt idx="462">
                  <c:v>1.5222196609707523</c:v>
                </c:pt>
                <c:pt idx="463">
                  <c:v>1.3361093216279281</c:v>
                </c:pt>
                <c:pt idx="464">
                  <c:v>1.1705623718569449</c:v>
                </c:pt>
                <c:pt idx="465">
                  <c:v>1.0126445446182877</c:v>
                </c:pt>
                <c:pt idx="466">
                  <c:v>0.85175086986619919</c:v>
                </c:pt>
                <c:pt idx="467">
                  <c:v>0.7135364743367143</c:v>
                </c:pt>
                <c:pt idx="468">
                  <c:v>0.58353250854426209</c:v>
                </c:pt>
                <c:pt idx="469">
                  <c:v>0.47196521252838758</c:v>
                </c:pt>
                <c:pt idx="470">
                  <c:v>0.37157543450420311</c:v>
                </c:pt>
                <c:pt idx="471">
                  <c:v>0.30592162059585148</c:v>
                </c:pt>
                <c:pt idx="472">
                  <c:v>0.22777593550413497</c:v>
                </c:pt>
                <c:pt idx="473">
                  <c:v>0.17287390269706335</c:v>
                </c:pt>
                <c:pt idx="474">
                  <c:v>0.14397785507467525</c:v>
                </c:pt>
                <c:pt idx="475">
                  <c:v>0.10736640675912143</c:v>
                </c:pt>
                <c:pt idx="476">
                  <c:v>8.067098296046249E-2</c:v>
                </c:pt>
                <c:pt idx="477">
                  <c:v>5.0471441255064725E-2</c:v>
                </c:pt>
                <c:pt idx="478">
                  <c:v>4.8717543748379763E-2</c:v>
                </c:pt>
                <c:pt idx="479">
                  <c:v>5.016188960542553E-2</c:v>
                </c:pt>
                <c:pt idx="480">
                  <c:v>5.3442892186451783E-2</c:v>
                </c:pt>
                <c:pt idx="481">
                  <c:v>4.9830331207696428E-2</c:v>
                </c:pt>
                <c:pt idx="482">
                  <c:v>3.2602108293217004E-2</c:v>
                </c:pt>
                <c:pt idx="483">
                  <c:v>5.2293428236980855E-2</c:v>
                </c:pt>
                <c:pt idx="484">
                  <c:v>3.1745711379652868E-2</c:v>
                </c:pt>
                <c:pt idx="485">
                  <c:v>2.9555435631646282E-2</c:v>
                </c:pt>
                <c:pt idx="486">
                  <c:v>2.6280657881310288E-2</c:v>
                </c:pt>
                <c:pt idx="487">
                  <c:v>3.1165172726278726E-2</c:v>
                </c:pt>
                <c:pt idx="488">
                  <c:v>2.3452964305311026E-2</c:v>
                </c:pt>
                <c:pt idx="489">
                  <c:v>2.832185672672179E-2</c:v>
                </c:pt>
                <c:pt idx="490">
                  <c:v>2.5693245613835566E-2</c:v>
                </c:pt>
                <c:pt idx="491">
                  <c:v>2.8330846946650581E-2</c:v>
                </c:pt>
                <c:pt idx="492">
                  <c:v>1.9846809209313806E-2</c:v>
                </c:pt>
                <c:pt idx="493">
                  <c:v>2.4983207646353676E-2</c:v>
                </c:pt>
                <c:pt idx="494">
                  <c:v>2.1409383733022657E-2</c:v>
                </c:pt>
                <c:pt idx="495">
                  <c:v>2.1851560026221059E-2</c:v>
                </c:pt>
                <c:pt idx="496">
                  <c:v>2.6282444714555705E-2</c:v>
                </c:pt>
                <c:pt idx="497">
                  <c:v>1.1111335121097413E-2</c:v>
                </c:pt>
                <c:pt idx="498">
                  <c:v>1.4383692340907089E-2</c:v>
                </c:pt>
                <c:pt idx="499">
                  <c:v>2.1154499798294157E-2</c:v>
                </c:pt>
                <c:pt idx="500">
                  <c:v>2.1941897660013827E-2</c:v>
                </c:pt>
                <c:pt idx="501">
                  <c:v>1.9276485047035382E-2</c:v>
                </c:pt>
                <c:pt idx="502">
                  <c:v>1.4316629930570273E-2</c:v>
                </c:pt>
                <c:pt idx="503">
                  <c:v>1.283361489973267E-2</c:v>
                </c:pt>
                <c:pt idx="504">
                  <c:v>1.5536684711209555E-2</c:v>
                </c:pt>
                <c:pt idx="505">
                  <c:v>1.8915375945479564E-2</c:v>
                </c:pt>
                <c:pt idx="506">
                  <c:v>2.1513947076542514E-2</c:v>
                </c:pt>
                <c:pt idx="507">
                  <c:v>2.2887548012599155E-2</c:v>
                </c:pt>
                <c:pt idx="508">
                  <c:v>1.2862634285286546E-2</c:v>
                </c:pt>
                <c:pt idx="509">
                  <c:v>1.2879513311564112E-2</c:v>
                </c:pt>
                <c:pt idx="510">
                  <c:v>1.9154689182506419E-2</c:v>
                </c:pt>
                <c:pt idx="511">
                  <c:v>2.029267126483467E-2</c:v>
                </c:pt>
                <c:pt idx="512">
                  <c:v>1.496010446286344E-2</c:v>
                </c:pt>
                <c:pt idx="513">
                  <c:v>1.2264757495268399E-2</c:v>
                </c:pt>
                <c:pt idx="514">
                  <c:v>1.6197507077298254E-2</c:v>
                </c:pt>
                <c:pt idx="515">
                  <c:v>1.8609027248791217E-2</c:v>
                </c:pt>
                <c:pt idx="516">
                  <c:v>2.3087128386256539E-2</c:v>
                </c:pt>
                <c:pt idx="517">
                  <c:v>1.4456501077264663E-2</c:v>
                </c:pt>
                <c:pt idx="518">
                  <c:v>1.4436622796077339E-2</c:v>
                </c:pt>
                <c:pt idx="519">
                  <c:v>2.0902210985635154E-2</c:v>
                </c:pt>
                <c:pt idx="520">
                  <c:v>1.0976371845126752E-2</c:v>
                </c:pt>
                <c:pt idx="521">
                  <c:v>1.7495550041963483E-2</c:v>
                </c:pt>
                <c:pt idx="522">
                  <c:v>1.9131305114888985E-2</c:v>
                </c:pt>
                <c:pt idx="523">
                  <c:v>1.7250533595367677E-2</c:v>
                </c:pt>
                <c:pt idx="524">
                  <c:v>1.0263121239114261E-2</c:v>
                </c:pt>
                <c:pt idx="525">
                  <c:v>2.2192039687642707E-2</c:v>
                </c:pt>
                <c:pt idx="526">
                  <c:v>1.7245085786552285E-2</c:v>
                </c:pt>
                <c:pt idx="527">
                  <c:v>1.5208584667184858E-2</c:v>
                </c:pt>
                <c:pt idx="528">
                  <c:v>1.5974697825163309E-2</c:v>
                </c:pt>
                <c:pt idx="529">
                  <c:v>1.7415938823236211E-2</c:v>
                </c:pt>
                <c:pt idx="530">
                  <c:v>1.3048886664755767E-2</c:v>
                </c:pt>
                <c:pt idx="531">
                  <c:v>1.3421448541999663E-2</c:v>
                </c:pt>
                <c:pt idx="532">
                  <c:v>2.2103583729403187E-2</c:v>
                </c:pt>
                <c:pt idx="533">
                  <c:v>1.4657511572481121E-2</c:v>
                </c:pt>
                <c:pt idx="534">
                  <c:v>1.3215752193385282E-2</c:v>
                </c:pt>
                <c:pt idx="535">
                  <c:v>1.3528683520197536E-2</c:v>
                </c:pt>
                <c:pt idx="536">
                  <c:v>1.9513375604656394E-2</c:v>
                </c:pt>
                <c:pt idx="537">
                  <c:v>1.4754835957666277E-2</c:v>
                </c:pt>
                <c:pt idx="538">
                  <c:v>2.8367443684097968E-2</c:v>
                </c:pt>
                <c:pt idx="539">
                  <c:v>1.6565092105595779E-2</c:v>
                </c:pt>
                <c:pt idx="540">
                  <c:v>1.0651424092800623E-2</c:v>
                </c:pt>
                <c:pt idx="541">
                  <c:v>1.778483973648191E-2</c:v>
                </c:pt>
                <c:pt idx="542">
                  <c:v>1.5672599605226972E-2</c:v>
                </c:pt>
                <c:pt idx="543">
                  <c:v>7.9371073398273179E-3</c:v>
                </c:pt>
                <c:pt idx="544">
                  <c:v>7.3391114611509713E-3</c:v>
                </c:pt>
                <c:pt idx="545">
                  <c:v>1.2111243659832223E-2</c:v>
                </c:pt>
                <c:pt idx="546">
                  <c:v>2.1330075347774639E-2</c:v>
                </c:pt>
                <c:pt idx="547">
                  <c:v>1.2448954691916963E-2</c:v>
                </c:pt>
                <c:pt idx="548">
                  <c:v>1.5664579308743508E-2</c:v>
                </c:pt>
                <c:pt idx="549">
                  <c:v>1.944750836246013E-2</c:v>
                </c:pt>
                <c:pt idx="550">
                  <c:v>1.2066897139399452E-2</c:v>
                </c:pt>
                <c:pt idx="551">
                  <c:v>2.134762256333737E-2</c:v>
                </c:pt>
                <c:pt idx="552">
                  <c:v>1.4789323634085919E-2</c:v>
                </c:pt>
                <c:pt idx="553">
                  <c:v>1.3360715501812469E-2</c:v>
                </c:pt>
                <c:pt idx="554">
                  <c:v>1.1722398726117743E-2</c:v>
                </c:pt>
                <c:pt idx="555">
                  <c:v>1.3465830634083759E-2</c:v>
                </c:pt>
                <c:pt idx="556">
                  <c:v>2.500238003739701E-2</c:v>
                </c:pt>
                <c:pt idx="557">
                  <c:v>1.8530531457069392E-2</c:v>
                </c:pt>
                <c:pt idx="558">
                  <c:v>1.2004189745274009E-2</c:v>
                </c:pt>
                <c:pt idx="559">
                  <c:v>1.7662348755136018E-2</c:v>
                </c:pt>
                <c:pt idx="560">
                  <c:v>2.0723188931952852E-2</c:v>
                </c:pt>
                <c:pt idx="561">
                  <c:v>1.9177525777646309E-2</c:v>
                </c:pt>
                <c:pt idx="562">
                  <c:v>1.3018742155044911E-2</c:v>
                </c:pt>
                <c:pt idx="563">
                  <c:v>1.2330837033338201E-2</c:v>
                </c:pt>
                <c:pt idx="564">
                  <c:v>1.8929590893451375E-2</c:v>
                </c:pt>
                <c:pt idx="565">
                  <c:v>1.3436238977728082E-2</c:v>
                </c:pt>
                <c:pt idx="566">
                  <c:v>1.4546868878687559E-2</c:v>
                </c:pt>
                <c:pt idx="567">
                  <c:v>1.5243982996393327E-2</c:v>
                </c:pt>
                <c:pt idx="568">
                  <c:v>1.3217557356330017E-2</c:v>
                </c:pt>
                <c:pt idx="569">
                  <c:v>1.2306927051469135E-2</c:v>
                </c:pt>
                <c:pt idx="570">
                  <c:v>1.2087762609127681E-2</c:v>
                </c:pt>
                <c:pt idx="571">
                  <c:v>1.3997170939588506E-2</c:v>
                </c:pt>
                <c:pt idx="572">
                  <c:v>9.9902493174133366E-3</c:v>
                </c:pt>
                <c:pt idx="573">
                  <c:v>1.9877937667467201E-2</c:v>
                </c:pt>
                <c:pt idx="574">
                  <c:v>1.7032924272951482E-2</c:v>
                </c:pt>
                <c:pt idx="575">
                  <c:v>1.4702375386189522E-2</c:v>
                </c:pt>
                <c:pt idx="576">
                  <c:v>1.9481925983324423E-2</c:v>
                </c:pt>
                <c:pt idx="577">
                  <c:v>1.8780889020670169E-2</c:v>
                </c:pt>
                <c:pt idx="578">
                  <c:v>2.3757099401512265E-2</c:v>
                </c:pt>
                <c:pt idx="579">
                  <c:v>2.3197619119436821E-2</c:v>
                </c:pt>
                <c:pt idx="580">
                  <c:v>2.73494598597262E-2</c:v>
                </c:pt>
                <c:pt idx="581">
                  <c:v>2.4370087778865627E-2</c:v>
                </c:pt>
                <c:pt idx="582">
                  <c:v>1.4754633358944275E-2</c:v>
                </c:pt>
                <c:pt idx="583">
                  <c:v>2.2871315605809073E-2</c:v>
                </c:pt>
                <c:pt idx="584">
                  <c:v>2.3881343808375088E-2</c:v>
                </c:pt>
                <c:pt idx="585">
                  <c:v>2.1573169177860004E-2</c:v>
                </c:pt>
                <c:pt idx="586">
                  <c:v>1.6299252217976241E-2</c:v>
                </c:pt>
                <c:pt idx="587">
                  <c:v>2.1419833165965126E-2</c:v>
                </c:pt>
                <c:pt idx="588">
                  <c:v>1.8051317634184709E-2</c:v>
                </c:pt>
                <c:pt idx="589">
                  <c:v>2.3989418319202694E-2</c:v>
                </c:pt>
                <c:pt idx="590">
                  <c:v>2.5839583001691906E-2</c:v>
                </c:pt>
                <c:pt idx="591">
                  <c:v>2.3589763989189258E-2</c:v>
                </c:pt>
                <c:pt idx="592">
                  <c:v>3.1908005279923581E-2</c:v>
                </c:pt>
                <c:pt idx="593">
                  <c:v>2.4034184073648459E-2</c:v>
                </c:pt>
                <c:pt idx="594">
                  <c:v>1.6074601178213261E-2</c:v>
                </c:pt>
                <c:pt idx="595">
                  <c:v>2.3842811505595585E-2</c:v>
                </c:pt>
                <c:pt idx="596">
                  <c:v>2.4899709142757465E-2</c:v>
                </c:pt>
                <c:pt idx="597">
                  <c:v>2.6370286373288924E-2</c:v>
                </c:pt>
                <c:pt idx="598">
                  <c:v>3.0214868828704874E-2</c:v>
                </c:pt>
                <c:pt idx="599">
                  <c:v>3.2238132491489865E-2</c:v>
                </c:pt>
                <c:pt idx="600">
                  <c:v>3.0722043740015213E-2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864-4543-8859-3FE121C7EFC3}"/>
            </c:ext>
          </c:extLst>
        </c:ser>
        <c:ser>
          <c:idx val="5"/>
          <c:order val="5"/>
          <c:tx>
            <c:strRef>
              <c:f>'OR2-22_Air_Measurements'!$AL$1</c:f>
              <c:strCache>
                <c:ptCount val="1"/>
                <c:pt idx="0">
                  <c:v>OR2-22_6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'OR2-22_Air_Measurements'!$AL$3:$AL$603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'OR2-22_Air_Measurements'!$AM$3:$AM$603</c:f>
              <c:numCache>
                <c:formatCode>General</c:formatCode>
                <c:ptCount val="601"/>
                <c:pt idx="0">
                  <c:v>100</c:v>
                </c:pt>
                <c:pt idx="1">
                  <c:v>100.03652923394951</c:v>
                </c:pt>
                <c:pt idx="2">
                  <c:v>100.19390826051418</c:v>
                </c:pt>
                <c:pt idx="3">
                  <c:v>100.04080230210016</c:v>
                </c:pt>
                <c:pt idx="4">
                  <c:v>100.11606068077538</c:v>
                </c:pt>
                <c:pt idx="5">
                  <c:v>100.01308171760552</c:v>
                </c:pt>
                <c:pt idx="6">
                  <c:v>100.21316419303717</c:v>
                </c:pt>
                <c:pt idx="7">
                  <c:v>100.1076050944842</c:v>
                </c:pt>
                <c:pt idx="8">
                  <c:v>100.10401101494988</c:v>
                </c:pt>
                <c:pt idx="9">
                  <c:v>100.20040837715212</c:v>
                </c:pt>
                <c:pt idx="10">
                  <c:v>100.27369319041134</c:v>
                </c:pt>
                <c:pt idx="11">
                  <c:v>100.12606435066964</c:v>
                </c:pt>
                <c:pt idx="12">
                  <c:v>100.13336115551118</c:v>
                </c:pt>
                <c:pt idx="13">
                  <c:v>100.24994692192404</c:v>
                </c:pt>
                <c:pt idx="14">
                  <c:v>100.09611671768772</c:v>
                </c:pt>
                <c:pt idx="15">
                  <c:v>100.05675385341773</c:v>
                </c:pt>
                <c:pt idx="16">
                  <c:v>100.15458161150183</c:v>
                </c:pt>
                <c:pt idx="17">
                  <c:v>100.14791852620453</c:v>
                </c:pt>
                <c:pt idx="18">
                  <c:v>100.21497481352594</c:v>
                </c:pt>
                <c:pt idx="19">
                  <c:v>100.04306557771113</c:v>
                </c:pt>
                <c:pt idx="20">
                  <c:v>99.925094684488485</c:v>
                </c:pt>
                <c:pt idx="21">
                  <c:v>99.763252483402724</c:v>
                </c:pt>
                <c:pt idx="22">
                  <c:v>99.944305347939434</c:v>
                </c:pt>
                <c:pt idx="23">
                  <c:v>99.911741364316782</c:v>
                </c:pt>
                <c:pt idx="24">
                  <c:v>99.803058948980507</c:v>
                </c:pt>
                <c:pt idx="25">
                  <c:v>99.735957392587054</c:v>
                </c:pt>
                <c:pt idx="26">
                  <c:v>99.509132073420446</c:v>
                </c:pt>
                <c:pt idx="27">
                  <c:v>99.549699000078149</c:v>
                </c:pt>
                <c:pt idx="28">
                  <c:v>99.410480489421644</c:v>
                </c:pt>
                <c:pt idx="29">
                  <c:v>99.387748165085554</c:v>
                </c:pt>
                <c:pt idx="30">
                  <c:v>99.323272013147289</c:v>
                </c:pt>
                <c:pt idx="31">
                  <c:v>99.190942921282186</c:v>
                </c:pt>
                <c:pt idx="32">
                  <c:v>98.983101943938451</c:v>
                </c:pt>
                <c:pt idx="33">
                  <c:v>98.843448885788575</c:v>
                </c:pt>
                <c:pt idx="34">
                  <c:v>98.720806592179528</c:v>
                </c:pt>
                <c:pt idx="35">
                  <c:v>98.521882910063553</c:v>
                </c:pt>
                <c:pt idx="36">
                  <c:v>98.388956302045727</c:v>
                </c:pt>
                <c:pt idx="37">
                  <c:v>98.427350479370475</c:v>
                </c:pt>
                <c:pt idx="38">
                  <c:v>98.167454210438635</c:v>
                </c:pt>
                <c:pt idx="39">
                  <c:v>98.068422389966841</c:v>
                </c:pt>
                <c:pt idx="40">
                  <c:v>97.97648820228568</c:v>
                </c:pt>
                <c:pt idx="41">
                  <c:v>98.003303464669855</c:v>
                </c:pt>
                <c:pt idx="42">
                  <c:v>98.035342374521122</c:v>
                </c:pt>
                <c:pt idx="43">
                  <c:v>98.089208298464087</c:v>
                </c:pt>
                <c:pt idx="44">
                  <c:v>98.044965819808439</c:v>
                </c:pt>
                <c:pt idx="45">
                  <c:v>98.21386942656116</c:v>
                </c:pt>
                <c:pt idx="46">
                  <c:v>98.201783545478037</c:v>
                </c:pt>
                <c:pt idx="47">
                  <c:v>98.397810232438715</c:v>
                </c:pt>
                <c:pt idx="48">
                  <c:v>98.510376425638256</c:v>
                </c:pt>
                <c:pt idx="49">
                  <c:v>98.56426045721004</c:v>
                </c:pt>
                <c:pt idx="50">
                  <c:v>98.628537437097407</c:v>
                </c:pt>
                <c:pt idx="51">
                  <c:v>98.80759861672324</c:v>
                </c:pt>
                <c:pt idx="52">
                  <c:v>98.761998172701013</c:v>
                </c:pt>
                <c:pt idx="53">
                  <c:v>98.80485553641293</c:v>
                </c:pt>
                <c:pt idx="54">
                  <c:v>98.994219138076346</c:v>
                </c:pt>
                <c:pt idx="55">
                  <c:v>99.065068665116911</c:v>
                </c:pt>
                <c:pt idx="56">
                  <c:v>99.053118579383835</c:v>
                </c:pt>
                <c:pt idx="57">
                  <c:v>99.145061820879377</c:v>
                </c:pt>
                <c:pt idx="58">
                  <c:v>99.106432268112172</c:v>
                </c:pt>
                <c:pt idx="59">
                  <c:v>99.226503480152516</c:v>
                </c:pt>
                <c:pt idx="60">
                  <c:v>99.255382857962829</c:v>
                </c:pt>
                <c:pt idx="61">
                  <c:v>99.268527952269224</c:v>
                </c:pt>
                <c:pt idx="62">
                  <c:v>99.233927014663664</c:v>
                </c:pt>
                <c:pt idx="63">
                  <c:v>99.216599390350694</c:v>
                </c:pt>
                <c:pt idx="64">
                  <c:v>99.319089483140701</c:v>
                </c:pt>
                <c:pt idx="65">
                  <c:v>99.300476323976412</c:v>
                </c:pt>
                <c:pt idx="66">
                  <c:v>99.234986227886921</c:v>
                </c:pt>
                <c:pt idx="67">
                  <c:v>99.183193461318425</c:v>
                </c:pt>
                <c:pt idx="68">
                  <c:v>99.156179026883351</c:v>
                </c:pt>
                <c:pt idx="69">
                  <c:v>99.13906867038402</c:v>
                </c:pt>
                <c:pt idx="70">
                  <c:v>99.069169722659879</c:v>
                </c:pt>
                <c:pt idx="71">
                  <c:v>99.003408035870294</c:v>
                </c:pt>
                <c:pt idx="72">
                  <c:v>98.880955860497735</c:v>
                </c:pt>
                <c:pt idx="73">
                  <c:v>98.689881218437961</c:v>
                </c:pt>
                <c:pt idx="74">
                  <c:v>98.533072534716723</c:v>
                </c:pt>
                <c:pt idx="75">
                  <c:v>98.311561389295193</c:v>
                </c:pt>
                <c:pt idx="76">
                  <c:v>97.835594866490453</c:v>
                </c:pt>
                <c:pt idx="77">
                  <c:v>97.407591655277386</c:v>
                </c:pt>
                <c:pt idx="78">
                  <c:v>96.793474888853794</c:v>
                </c:pt>
                <c:pt idx="79">
                  <c:v>96.045118818117842</c:v>
                </c:pt>
                <c:pt idx="80">
                  <c:v>95.28142679611372</c:v>
                </c:pt>
                <c:pt idx="81">
                  <c:v>94.51065526081382</c:v>
                </c:pt>
                <c:pt idx="82">
                  <c:v>93.934679188643685</c:v>
                </c:pt>
                <c:pt idx="83">
                  <c:v>93.502267113929904</c:v>
                </c:pt>
                <c:pt idx="84">
                  <c:v>93.262622614043451</c:v>
                </c:pt>
                <c:pt idx="85">
                  <c:v>93.277714124188677</c:v>
                </c:pt>
                <c:pt idx="86">
                  <c:v>93.598963240141543</c:v>
                </c:pt>
                <c:pt idx="87">
                  <c:v>94.03369290148666</c:v>
                </c:pt>
                <c:pt idx="88">
                  <c:v>94.496315157934106</c:v>
                </c:pt>
                <c:pt idx="89">
                  <c:v>95.001993938278304</c:v>
                </c:pt>
                <c:pt idx="90">
                  <c:v>95.512452752915721</c:v>
                </c:pt>
                <c:pt idx="91">
                  <c:v>95.950215204766167</c:v>
                </c:pt>
                <c:pt idx="92">
                  <c:v>96.363172186772132</c:v>
                </c:pt>
                <c:pt idx="93">
                  <c:v>96.711526263438074</c:v>
                </c:pt>
                <c:pt idx="94">
                  <c:v>97.060559316854309</c:v>
                </c:pt>
                <c:pt idx="95">
                  <c:v>97.359510655964456</c:v>
                </c:pt>
                <c:pt idx="96">
                  <c:v>97.546511401924491</c:v>
                </c:pt>
                <c:pt idx="97">
                  <c:v>97.771145875995387</c:v>
                </c:pt>
                <c:pt idx="98">
                  <c:v>97.958327686377515</c:v>
                </c:pt>
                <c:pt idx="99">
                  <c:v>98.100271181581604</c:v>
                </c:pt>
                <c:pt idx="100">
                  <c:v>98.211361721693322</c:v>
                </c:pt>
                <c:pt idx="101">
                  <c:v>98.253784526045763</c:v>
                </c:pt>
                <c:pt idx="102">
                  <c:v>98.376309131933581</c:v>
                </c:pt>
                <c:pt idx="103">
                  <c:v>98.443157193389666</c:v>
                </c:pt>
                <c:pt idx="104">
                  <c:v>98.456745889003841</c:v>
                </c:pt>
                <c:pt idx="105">
                  <c:v>98.527568254601178</c:v>
                </c:pt>
                <c:pt idx="106">
                  <c:v>98.583208583775289</c:v>
                </c:pt>
                <c:pt idx="107">
                  <c:v>98.555388419188233</c:v>
                </c:pt>
                <c:pt idx="108">
                  <c:v>98.498227167854267</c:v>
                </c:pt>
                <c:pt idx="109">
                  <c:v>98.590242839865084</c:v>
                </c:pt>
                <c:pt idx="110">
                  <c:v>98.639274406628374</c:v>
                </c:pt>
                <c:pt idx="111">
                  <c:v>98.598254824848468</c:v>
                </c:pt>
                <c:pt idx="112">
                  <c:v>98.597005505254799</c:v>
                </c:pt>
                <c:pt idx="113">
                  <c:v>98.597313311212517</c:v>
                </c:pt>
                <c:pt idx="114">
                  <c:v>98.664297168018663</c:v>
                </c:pt>
                <c:pt idx="115">
                  <c:v>98.618008681565698</c:v>
                </c:pt>
                <c:pt idx="116">
                  <c:v>98.624861873233414</c:v>
                </c:pt>
                <c:pt idx="117">
                  <c:v>98.672517378867354</c:v>
                </c:pt>
                <c:pt idx="118">
                  <c:v>98.668850868817756</c:v>
                </c:pt>
                <c:pt idx="119">
                  <c:v>98.613952893094762</c:v>
                </c:pt>
                <c:pt idx="120">
                  <c:v>98.678637270898349</c:v>
                </c:pt>
                <c:pt idx="121">
                  <c:v>98.618298379894611</c:v>
                </c:pt>
                <c:pt idx="122">
                  <c:v>98.635218618157438</c:v>
                </c:pt>
                <c:pt idx="123">
                  <c:v>98.519067399237969</c:v>
                </c:pt>
                <c:pt idx="124">
                  <c:v>98.564676897074591</c:v>
                </c:pt>
                <c:pt idx="125">
                  <c:v>98.524933808197687</c:v>
                </c:pt>
                <c:pt idx="126">
                  <c:v>98.460484817702621</c:v>
                </c:pt>
                <c:pt idx="127">
                  <c:v>98.504030211979199</c:v>
                </c:pt>
                <c:pt idx="128">
                  <c:v>98.468351953521562</c:v>
                </c:pt>
                <c:pt idx="129">
                  <c:v>98.461055160546053</c:v>
                </c:pt>
                <c:pt idx="130">
                  <c:v>98.483380098832001</c:v>
                </c:pt>
                <c:pt idx="131">
                  <c:v>98.449168439647764</c:v>
                </c:pt>
                <c:pt idx="132">
                  <c:v>98.464377649380282</c:v>
                </c:pt>
                <c:pt idx="133">
                  <c:v>98.429378379538988</c:v>
                </c:pt>
                <c:pt idx="134">
                  <c:v>98.308519544975482</c:v>
                </c:pt>
                <c:pt idx="135">
                  <c:v>98.393663917689778</c:v>
                </c:pt>
                <c:pt idx="136">
                  <c:v>98.29846155219478</c:v>
                </c:pt>
                <c:pt idx="137">
                  <c:v>98.194876030923879</c:v>
                </c:pt>
                <c:pt idx="138">
                  <c:v>98.209686896554587</c:v>
                </c:pt>
                <c:pt idx="139">
                  <c:v>98.212728740874311</c:v>
                </c:pt>
                <c:pt idx="140">
                  <c:v>98.132337241010006</c:v>
                </c:pt>
                <c:pt idx="141">
                  <c:v>98.134437559827717</c:v>
                </c:pt>
                <c:pt idx="142">
                  <c:v>98.157821711336908</c:v>
                </c:pt>
                <c:pt idx="143">
                  <c:v>98.108708660243948</c:v>
                </c:pt>
                <c:pt idx="144">
                  <c:v>98.052380300505178</c:v>
                </c:pt>
                <c:pt idx="145">
                  <c:v>97.922441213920621</c:v>
                </c:pt>
                <c:pt idx="146">
                  <c:v>97.942910262645754</c:v>
                </c:pt>
                <c:pt idx="147">
                  <c:v>97.903456872097749</c:v>
                </c:pt>
                <c:pt idx="148">
                  <c:v>97.877592177163919</c:v>
                </c:pt>
                <c:pt idx="149">
                  <c:v>97.844222463389301</c:v>
                </c:pt>
                <c:pt idx="150">
                  <c:v>97.738690526279569</c:v>
                </c:pt>
                <c:pt idx="151">
                  <c:v>97.750006892468363</c:v>
                </c:pt>
                <c:pt idx="152">
                  <c:v>97.714183796712334</c:v>
                </c:pt>
                <c:pt idx="153">
                  <c:v>97.668529029803665</c:v>
                </c:pt>
                <c:pt idx="154">
                  <c:v>97.632452450976359</c:v>
                </c:pt>
                <c:pt idx="155">
                  <c:v>97.653817756131446</c:v>
                </c:pt>
                <c:pt idx="156">
                  <c:v>97.592356287069663</c:v>
                </c:pt>
                <c:pt idx="157">
                  <c:v>97.608181096851581</c:v>
                </c:pt>
                <c:pt idx="158">
                  <c:v>97.586191125966621</c:v>
                </c:pt>
                <c:pt idx="159">
                  <c:v>97.604369737637541</c:v>
                </c:pt>
                <c:pt idx="160">
                  <c:v>97.59400395076517</c:v>
                </c:pt>
                <c:pt idx="161">
                  <c:v>97.654080293017145</c:v>
                </c:pt>
                <c:pt idx="162">
                  <c:v>97.571579432386812</c:v>
                </c:pt>
                <c:pt idx="163">
                  <c:v>97.553726722436394</c:v>
                </c:pt>
                <c:pt idx="164">
                  <c:v>97.523199680930574</c:v>
                </c:pt>
                <c:pt idx="165">
                  <c:v>97.509792049738493</c:v>
                </c:pt>
                <c:pt idx="166">
                  <c:v>97.477735032258408</c:v>
                </c:pt>
                <c:pt idx="167">
                  <c:v>97.520474708249068</c:v>
                </c:pt>
                <c:pt idx="168">
                  <c:v>97.506170808760928</c:v>
                </c:pt>
                <c:pt idx="169">
                  <c:v>97.520420385362613</c:v>
                </c:pt>
                <c:pt idx="170">
                  <c:v>97.456722802133086</c:v>
                </c:pt>
                <c:pt idx="171">
                  <c:v>97.413666278236335</c:v>
                </c:pt>
                <c:pt idx="172">
                  <c:v>97.383256924451757</c:v>
                </c:pt>
                <c:pt idx="173">
                  <c:v>97.39845708036988</c:v>
                </c:pt>
                <c:pt idx="174">
                  <c:v>97.380151715297274</c:v>
                </c:pt>
                <c:pt idx="175">
                  <c:v>97.300203828606826</c:v>
                </c:pt>
                <c:pt idx="176">
                  <c:v>97.284804512503868</c:v>
                </c:pt>
                <c:pt idx="177">
                  <c:v>97.232559090813183</c:v>
                </c:pt>
                <c:pt idx="178">
                  <c:v>97.224791535086695</c:v>
                </c:pt>
                <c:pt idx="179">
                  <c:v>97.098528012366145</c:v>
                </c:pt>
                <c:pt idx="180">
                  <c:v>97.134269623792491</c:v>
                </c:pt>
                <c:pt idx="181">
                  <c:v>97.047477599248765</c:v>
                </c:pt>
                <c:pt idx="182">
                  <c:v>97.091919249955311</c:v>
                </c:pt>
                <c:pt idx="183">
                  <c:v>96.983236834619035</c:v>
                </c:pt>
                <c:pt idx="184">
                  <c:v>96.853967670970334</c:v>
                </c:pt>
                <c:pt idx="185">
                  <c:v>96.745819383219839</c:v>
                </c:pt>
                <c:pt idx="186">
                  <c:v>96.604989424125478</c:v>
                </c:pt>
                <c:pt idx="187">
                  <c:v>96.484384084499325</c:v>
                </c:pt>
                <c:pt idx="188">
                  <c:v>96.314557059873394</c:v>
                </c:pt>
                <c:pt idx="189">
                  <c:v>96.195943393292069</c:v>
                </c:pt>
                <c:pt idx="190">
                  <c:v>96.036961972103924</c:v>
                </c:pt>
                <c:pt idx="191">
                  <c:v>95.95014278611697</c:v>
                </c:pt>
                <c:pt idx="192">
                  <c:v>95.983268058768644</c:v>
                </c:pt>
                <c:pt idx="193">
                  <c:v>96.016248494121939</c:v>
                </c:pt>
                <c:pt idx="194">
                  <c:v>96.016121752586301</c:v>
                </c:pt>
                <c:pt idx="195">
                  <c:v>96.101510554557464</c:v>
                </c:pt>
                <c:pt idx="196">
                  <c:v>96.148133996545326</c:v>
                </c:pt>
                <c:pt idx="197">
                  <c:v>96.125691370538163</c:v>
                </c:pt>
                <c:pt idx="198">
                  <c:v>96.201981812859458</c:v>
                </c:pt>
                <c:pt idx="199">
                  <c:v>96.215470916515159</c:v>
                </c:pt>
                <c:pt idx="200">
                  <c:v>96.265398739708417</c:v>
                </c:pt>
                <c:pt idx="201">
                  <c:v>96.293680613232084</c:v>
                </c:pt>
                <c:pt idx="202">
                  <c:v>96.234328516802393</c:v>
                </c:pt>
                <c:pt idx="203">
                  <c:v>96.207123964130815</c:v>
                </c:pt>
                <c:pt idx="204">
                  <c:v>96.200225503391053</c:v>
                </c:pt>
                <c:pt idx="205">
                  <c:v>96.209133756670496</c:v>
                </c:pt>
                <c:pt idx="206">
                  <c:v>96.20095880302776</c:v>
                </c:pt>
                <c:pt idx="207">
                  <c:v>96.137397027014359</c:v>
                </c:pt>
                <c:pt idx="208">
                  <c:v>96.124668372572529</c:v>
                </c:pt>
                <c:pt idx="209">
                  <c:v>96.114728067513056</c:v>
                </c:pt>
                <c:pt idx="210">
                  <c:v>96.074550431142768</c:v>
                </c:pt>
                <c:pt idx="211">
                  <c:v>96.120368142978649</c:v>
                </c:pt>
                <c:pt idx="212">
                  <c:v>96.022286901823264</c:v>
                </c:pt>
                <c:pt idx="213">
                  <c:v>95.955158195852675</c:v>
                </c:pt>
                <c:pt idx="214">
                  <c:v>95.915741020562308</c:v>
                </c:pt>
                <c:pt idx="215">
                  <c:v>95.899789469244737</c:v>
                </c:pt>
                <c:pt idx="216">
                  <c:v>95.861893204248176</c:v>
                </c:pt>
                <c:pt idx="217">
                  <c:v>95.784706505496871</c:v>
                </c:pt>
                <c:pt idx="218">
                  <c:v>95.744012837303529</c:v>
                </c:pt>
                <c:pt idx="219">
                  <c:v>95.744456450477401</c:v>
                </c:pt>
                <c:pt idx="220">
                  <c:v>95.684289570081333</c:v>
                </c:pt>
                <c:pt idx="221">
                  <c:v>95.649625267640985</c:v>
                </c:pt>
                <c:pt idx="222">
                  <c:v>95.575697681023058</c:v>
                </c:pt>
                <c:pt idx="223">
                  <c:v>95.570356357700803</c:v>
                </c:pt>
                <c:pt idx="224">
                  <c:v>95.464272173510381</c:v>
                </c:pt>
                <c:pt idx="225">
                  <c:v>95.428041691704209</c:v>
                </c:pt>
                <c:pt idx="226">
                  <c:v>95.411854753078103</c:v>
                </c:pt>
                <c:pt idx="227">
                  <c:v>95.357816818527454</c:v>
                </c:pt>
                <c:pt idx="228">
                  <c:v>95.282721396645513</c:v>
                </c:pt>
                <c:pt idx="229">
                  <c:v>95.252809967055171</c:v>
                </c:pt>
                <c:pt idx="230">
                  <c:v>95.196210004750213</c:v>
                </c:pt>
                <c:pt idx="231">
                  <c:v>95.132765904591977</c:v>
                </c:pt>
                <c:pt idx="232">
                  <c:v>95.104330139955522</c:v>
                </c:pt>
                <c:pt idx="233">
                  <c:v>95.03418675110845</c:v>
                </c:pt>
                <c:pt idx="234">
                  <c:v>95.015256720305928</c:v>
                </c:pt>
                <c:pt idx="235">
                  <c:v>94.888975089956574</c:v>
                </c:pt>
                <c:pt idx="236">
                  <c:v>94.829804057948991</c:v>
                </c:pt>
                <c:pt idx="237">
                  <c:v>94.799512391885656</c:v>
                </c:pt>
                <c:pt idx="238">
                  <c:v>94.764657971208806</c:v>
                </c:pt>
                <c:pt idx="239">
                  <c:v>94.718324227549871</c:v>
                </c:pt>
                <c:pt idx="240">
                  <c:v>94.646696131800539</c:v>
                </c:pt>
                <c:pt idx="241">
                  <c:v>94.59403428211138</c:v>
                </c:pt>
                <c:pt idx="242">
                  <c:v>94.536682912540911</c:v>
                </c:pt>
                <c:pt idx="243">
                  <c:v>94.519835104793358</c:v>
                </c:pt>
                <c:pt idx="244">
                  <c:v>94.429267924427137</c:v>
                </c:pt>
                <c:pt idx="245">
                  <c:v>94.411505752620783</c:v>
                </c:pt>
                <c:pt idx="246">
                  <c:v>94.355032543717556</c:v>
                </c:pt>
                <c:pt idx="247">
                  <c:v>94.262862968727859</c:v>
                </c:pt>
                <c:pt idx="248">
                  <c:v>94.222730601429603</c:v>
                </c:pt>
                <c:pt idx="249">
                  <c:v>94.14388718516841</c:v>
                </c:pt>
                <c:pt idx="250">
                  <c:v>94.107131617724747</c:v>
                </c:pt>
                <c:pt idx="251">
                  <c:v>94.000395618227316</c:v>
                </c:pt>
                <c:pt idx="252">
                  <c:v>93.957167083722894</c:v>
                </c:pt>
                <c:pt idx="253">
                  <c:v>93.88835449879916</c:v>
                </c:pt>
                <c:pt idx="254">
                  <c:v>93.813856569337815</c:v>
                </c:pt>
                <c:pt idx="255">
                  <c:v>93.765286711511138</c:v>
                </c:pt>
                <c:pt idx="256">
                  <c:v>93.68472321290524</c:v>
                </c:pt>
                <c:pt idx="257">
                  <c:v>93.619242170630145</c:v>
                </c:pt>
                <c:pt idx="258">
                  <c:v>93.549460910627261</c:v>
                </c:pt>
                <c:pt idx="259">
                  <c:v>93.462306745373255</c:v>
                </c:pt>
                <c:pt idx="260">
                  <c:v>93.383418071906092</c:v>
                </c:pt>
                <c:pt idx="261">
                  <c:v>93.303741775915753</c:v>
                </c:pt>
                <c:pt idx="262">
                  <c:v>93.249079187501309</c:v>
                </c:pt>
                <c:pt idx="263">
                  <c:v>93.143094583403311</c:v>
                </c:pt>
                <c:pt idx="264">
                  <c:v>93.02755897639932</c:v>
                </c:pt>
                <c:pt idx="265">
                  <c:v>92.912774776660854</c:v>
                </c:pt>
                <c:pt idx="266">
                  <c:v>92.832175062797319</c:v>
                </c:pt>
                <c:pt idx="267">
                  <c:v>92.733948972477478</c:v>
                </c:pt>
                <c:pt idx="268">
                  <c:v>92.671410182563633</c:v>
                </c:pt>
                <c:pt idx="269">
                  <c:v>92.610881185189456</c:v>
                </c:pt>
                <c:pt idx="270">
                  <c:v>92.554923996243218</c:v>
                </c:pt>
                <c:pt idx="271">
                  <c:v>92.478488704757424</c:v>
                </c:pt>
                <c:pt idx="272">
                  <c:v>92.409884345699027</c:v>
                </c:pt>
                <c:pt idx="273">
                  <c:v>92.335359254794454</c:v>
                </c:pt>
                <c:pt idx="274">
                  <c:v>92.278053166162096</c:v>
                </c:pt>
                <c:pt idx="275">
                  <c:v>92.211494803034938</c:v>
                </c:pt>
                <c:pt idx="276">
                  <c:v>92.143542259283564</c:v>
                </c:pt>
                <c:pt idx="277">
                  <c:v>92.05612556900995</c:v>
                </c:pt>
                <c:pt idx="278">
                  <c:v>91.998131437946867</c:v>
                </c:pt>
                <c:pt idx="279">
                  <c:v>91.921451717204206</c:v>
                </c:pt>
                <c:pt idx="280">
                  <c:v>91.825217299929179</c:v>
                </c:pt>
                <c:pt idx="281">
                  <c:v>91.728919517819349</c:v>
                </c:pt>
                <c:pt idx="282">
                  <c:v>91.632621735709535</c:v>
                </c:pt>
                <c:pt idx="283">
                  <c:v>91.556430885346714</c:v>
                </c:pt>
                <c:pt idx="284">
                  <c:v>91.484947638761867</c:v>
                </c:pt>
                <c:pt idx="285">
                  <c:v>91.384630283438753</c:v>
                </c:pt>
                <c:pt idx="286">
                  <c:v>91.256121580869959</c:v>
                </c:pt>
                <c:pt idx="287">
                  <c:v>91.195004133023559</c:v>
                </c:pt>
                <c:pt idx="288">
                  <c:v>91.086385094388135</c:v>
                </c:pt>
                <c:pt idx="289">
                  <c:v>90.994659120706217</c:v>
                </c:pt>
                <c:pt idx="290">
                  <c:v>90.89322822927339</c:v>
                </c:pt>
                <c:pt idx="291">
                  <c:v>90.821029790680655</c:v>
                </c:pt>
                <c:pt idx="292">
                  <c:v>90.696585942263312</c:v>
                </c:pt>
                <c:pt idx="293">
                  <c:v>90.598459432035881</c:v>
                </c:pt>
                <c:pt idx="294">
                  <c:v>90.489432995484236</c:v>
                </c:pt>
                <c:pt idx="295">
                  <c:v>90.385168485597006</c:v>
                </c:pt>
                <c:pt idx="296">
                  <c:v>90.294945338312203</c:v>
                </c:pt>
                <c:pt idx="297">
                  <c:v>90.180622835644286</c:v>
                </c:pt>
                <c:pt idx="298">
                  <c:v>90.065250185433555</c:v>
                </c:pt>
                <c:pt idx="299">
                  <c:v>89.971297151398332</c:v>
                </c:pt>
                <c:pt idx="300">
                  <c:v>89.858151561540936</c:v>
                </c:pt>
                <c:pt idx="301">
                  <c:v>89.752338979916701</c:v>
                </c:pt>
                <c:pt idx="302">
                  <c:v>89.630212706264629</c:v>
                </c:pt>
                <c:pt idx="303">
                  <c:v>89.54838178043623</c:v>
                </c:pt>
                <c:pt idx="304">
                  <c:v>89.424517316810636</c:v>
                </c:pt>
                <c:pt idx="305">
                  <c:v>89.317880897405601</c:v>
                </c:pt>
                <c:pt idx="306">
                  <c:v>89.210601716507952</c:v>
                </c:pt>
                <c:pt idx="307">
                  <c:v>89.086031114688879</c:v>
                </c:pt>
                <c:pt idx="308">
                  <c:v>88.954417202965601</c:v>
                </c:pt>
                <c:pt idx="309">
                  <c:v>88.819326911295306</c:v>
                </c:pt>
                <c:pt idx="310">
                  <c:v>88.739985570839849</c:v>
                </c:pt>
                <c:pt idx="311">
                  <c:v>88.612527039546009</c:v>
                </c:pt>
                <c:pt idx="312">
                  <c:v>88.481148503265189</c:v>
                </c:pt>
                <c:pt idx="313">
                  <c:v>88.347126478632561</c:v>
                </c:pt>
                <c:pt idx="314">
                  <c:v>88.212380196311557</c:v>
                </c:pt>
                <c:pt idx="315">
                  <c:v>88.096690686328699</c:v>
                </c:pt>
                <c:pt idx="316">
                  <c:v>87.968743272788956</c:v>
                </c:pt>
                <c:pt idx="317">
                  <c:v>87.820643682162299</c:v>
                </c:pt>
                <c:pt idx="318">
                  <c:v>87.699069655590904</c:v>
                </c:pt>
                <c:pt idx="319">
                  <c:v>87.560937519600884</c:v>
                </c:pt>
                <c:pt idx="320">
                  <c:v>87.419600582497878</c:v>
                </c:pt>
                <c:pt idx="321">
                  <c:v>87.29979190734322</c:v>
                </c:pt>
                <c:pt idx="322">
                  <c:v>87.125519815825029</c:v>
                </c:pt>
                <c:pt idx="323">
                  <c:v>86.987496313741843</c:v>
                </c:pt>
                <c:pt idx="324">
                  <c:v>86.850034100687651</c:v>
                </c:pt>
                <c:pt idx="325">
                  <c:v>86.708488949585401</c:v>
                </c:pt>
                <c:pt idx="326">
                  <c:v>86.564191652492312</c:v>
                </c:pt>
                <c:pt idx="327">
                  <c:v>86.432704482304686</c:v>
                </c:pt>
                <c:pt idx="328">
                  <c:v>86.280621521856304</c:v>
                </c:pt>
                <c:pt idx="329">
                  <c:v>86.135047743726332</c:v>
                </c:pt>
                <c:pt idx="330">
                  <c:v>85.984521920695428</c:v>
                </c:pt>
                <c:pt idx="331">
                  <c:v>85.859543932826213</c:v>
                </c:pt>
                <c:pt idx="332">
                  <c:v>85.726463421829521</c:v>
                </c:pt>
                <c:pt idx="333">
                  <c:v>85.58176778063465</c:v>
                </c:pt>
                <c:pt idx="334">
                  <c:v>85.453603099281239</c:v>
                </c:pt>
                <c:pt idx="335">
                  <c:v>85.285306050629586</c:v>
                </c:pt>
                <c:pt idx="336">
                  <c:v>85.115107843345072</c:v>
                </c:pt>
                <c:pt idx="337">
                  <c:v>84.928786074135303</c:v>
                </c:pt>
                <c:pt idx="338">
                  <c:v>84.802015573406123</c:v>
                </c:pt>
                <c:pt idx="339">
                  <c:v>84.649516173093161</c:v>
                </c:pt>
                <c:pt idx="340">
                  <c:v>84.483654398794101</c:v>
                </c:pt>
                <c:pt idx="341">
                  <c:v>84.317086486301548</c:v>
                </c:pt>
                <c:pt idx="342">
                  <c:v>84.139844980978907</c:v>
                </c:pt>
                <c:pt idx="343">
                  <c:v>83.970389127145509</c:v>
                </c:pt>
                <c:pt idx="344">
                  <c:v>83.811796996244766</c:v>
                </c:pt>
                <c:pt idx="345">
                  <c:v>83.643527097170278</c:v>
                </c:pt>
                <c:pt idx="346">
                  <c:v>83.424840516388755</c:v>
                </c:pt>
                <c:pt idx="347">
                  <c:v>83.244901176095695</c:v>
                </c:pt>
                <c:pt idx="348">
                  <c:v>83.047751911076944</c:v>
                </c:pt>
                <c:pt idx="349">
                  <c:v>82.850267678657232</c:v>
                </c:pt>
                <c:pt idx="350">
                  <c:v>82.659337873895851</c:v>
                </c:pt>
                <c:pt idx="351">
                  <c:v>82.481281584606819</c:v>
                </c:pt>
                <c:pt idx="352">
                  <c:v>82.271304085053842</c:v>
                </c:pt>
                <c:pt idx="353">
                  <c:v>82.068478517445811</c:v>
                </c:pt>
                <c:pt idx="354">
                  <c:v>81.87007086715289</c:v>
                </c:pt>
                <c:pt idx="355">
                  <c:v>81.716213501473376</c:v>
                </c:pt>
                <c:pt idx="356">
                  <c:v>81.521445199786825</c:v>
                </c:pt>
                <c:pt idx="357">
                  <c:v>81.310852076452306</c:v>
                </c:pt>
                <c:pt idx="358">
                  <c:v>81.083583155977919</c:v>
                </c:pt>
                <c:pt idx="359">
                  <c:v>80.910379319631303</c:v>
                </c:pt>
                <c:pt idx="360">
                  <c:v>80.724338206802116</c:v>
                </c:pt>
                <c:pt idx="361">
                  <c:v>80.529669485208004</c:v>
                </c:pt>
                <c:pt idx="362">
                  <c:v>80.304926377230274</c:v>
                </c:pt>
                <c:pt idx="363">
                  <c:v>80.063335449638913</c:v>
                </c:pt>
                <c:pt idx="364">
                  <c:v>79.823564208216823</c:v>
                </c:pt>
                <c:pt idx="365">
                  <c:v>79.60547513172196</c:v>
                </c:pt>
                <c:pt idx="366">
                  <c:v>79.382569793810148</c:v>
                </c:pt>
                <c:pt idx="367">
                  <c:v>79.121351762903288</c:v>
                </c:pt>
                <c:pt idx="368">
                  <c:v>78.838804642098964</c:v>
                </c:pt>
                <c:pt idx="369">
                  <c:v>78.574074015987449</c:v>
                </c:pt>
                <c:pt idx="370">
                  <c:v>78.324335308062658</c:v>
                </c:pt>
                <c:pt idx="371">
                  <c:v>78.017046070382548</c:v>
                </c:pt>
                <c:pt idx="372">
                  <c:v>77.735196033957294</c:v>
                </c:pt>
                <c:pt idx="373">
                  <c:v>77.433528775980037</c:v>
                </c:pt>
                <c:pt idx="374">
                  <c:v>77.132812085453139</c:v>
                </c:pt>
                <c:pt idx="375">
                  <c:v>76.858829184846812</c:v>
                </c:pt>
                <c:pt idx="376">
                  <c:v>76.566794414105217</c:v>
                </c:pt>
                <c:pt idx="377">
                  <c:v>76.250877579526261</c:v>
                </c:pt>
                <c:pt idx="378">
                  <c:v>75.932059228817891</c:v>
                </c:pt>
                <c:pt idx="379">
                  <c:v>75.624625141973326</c:v>
                </c:pt>
                <c:pt idx="380">
                  <c:v>75.327013660600926</c:v>
                </c:pt>
                <c:pt idx="381">
                  <c:v>74.992528924063663</c:v>
                </c:pt>
                <c:pt idx="382">
                  <c:v>74.682926620726377</c:v>
                </c:pt>
                <c:pt idx="383">
                  <c:v>74.348138611071604</c:v>
                </c:pt>
                <c:pt idx="384">
                  <c:v>74.017442593279341</c:v>
                </c:pt>
                <c:pt idx="385">
                  <c:v>73.662171948244819</c:v>
                </c:pt>
                <c:pt idx="386">
                  <c:v>73.304769301975199</c:v>
                </c:pt>
                <c:pt idx="387">
                  <c:v>72.928862130448124</c:v>
                </c:pt>
                <c:pt idx="388">
                  <c:v>72.525243428240813</c:v>
                </c:pt>
                <c:pt idx="389">
                  <c:v>72.12123995672026</c:v>
                </c:pt>
                <c:pt idx="390">
                  <c:v>71.659355532749757</c:v>
                </c:pt>
                <c:pt idx="391">
                  <c:v>71.198629902094922</c:v>
                </c:pt>
                <c:pt idx="392">
                  <c:v>70.734654201255054</c:v>
                </c:pt>
                <c:pt idx="393">
                  <c:v>70.263092020976856</c:v>
                </c:pt>
                <c:pt idx="394">
                  <c:v>69.762274747389498</c:v>
                </c:pt>
                <c:pt idx="395">
                  <c:v>69.223968606721797</c:v>
                </c:pt>
                <c:pt idx="396">
                  <c:v>68.672105464723387</c:v>
                </c:pt>
                <c:pt idx="397">
                  <c:v>68.065806044072517</c:v>
                </c:pt>
                <c:pt idx="398">
                  <c:v>67.488915607843566</c:v>
                </c:pt>
                <c:pt idx="399">
                  <c:v>66.885576559048815</c:v>
                </c:pt>
                <c:pt idx="400">
                  <c:v>66.207757688421523</c:v>
                </c:pt>
                <c:pt idx="401">
                  <c:v>65.549900888510706</c:v>
                </c:pt>
                <c:pt idx="402">
                  <c:v>64.878989520571494</c:v>
                </c:pt>
                <c:pt idx="403">
                  <c:v>64.196739157840497</c:v>
                </c:pt>
                <c:pt idx="404">
                  <c:v>63.515226627586465</c:v>
                </c:pt>
                <c:pt idx="405">
                  <c:v>62.734306573227862</c:v>
                </c:pt>
                <c:pt idx="406">
                  <c:v>62.026028558769781</c:v>
                </c:pt>
                <c:pt idx="407">
                  <c:v>61.27181513288852</c:v>
                </c:pt>
                <c:pt idx="408">
                  <c:v>60.541284598793702</c:v>
                </c:pt>
                <c:pt idx="409">
                  <c:v>59.835419241951293</c:v>
                </c:pt>
                <c:pt idx="410">
                  <c:v>58.982785086539529</c:v>
                </c:pt>
                <c:pt idx="411">
                  <c:v>58.139475612405697</c:v>
                </c:pt>
                <c:pt idx="412">
                  <c:v>57.248225479015296</c:v>
                </c:pt>
                <c:pt idx="413">
                  <c:v>56.434709746750571</c:v>
                </c:pt>
                <c:pt idx="414">
                  <c:v>55.469405285206619</c:v>
                </c:pt>
                <c:pt idx="415">
                  <c:v>54.400402135644683</c:v>
                </c:pt>
                <c:pt idx="416">
                  <c:v>53.179560454891245</c:v>
                </c:pt>
                <c:pt idx="417">
                  <c:v>51.953898015478849</c:v>
                </c:pt>
                <c:pt idx="418">
                  <c:v>50.685767490775881</c:v>
                </c:pt>
                <c:pt idx="419">
                  <c:v>49.380369899646468</c:v>
                </c:pt>
                <c:pt idx="420">
                  <c:v>47.804284735301721</c:v>
                </c:pt>
                <c:pt idx="421">
                  <c:v>46.046168977526698</c:v>
                </c:pt>
                <c:pt idx="422">
                  <c:v>44.499470169000915</c:v>
                </c:pt>
                <c:pt idx="423">
                  <c:v>43.191804769420273</c:v>
                </c:pt>
                <c:pt idx="424">
                  <c:v>41.713506626927824</c:v>
                </c:pt>
                <c:pt idx="425">
                  <c:v>40.107066431684956</c:v>
                </c:pt>
                <c:pt idx="426">
                  <c:v>38.613875951098187</c:v>
                </c:pt>
                <c:pt idx="427">
                  <c:v>37.178752020223705</c:v>
                </c:pt>
                <c:pt idx="428">
                  <c:v>35.927731852020059</c:v>
                </c:pt>
                <c:pt idx="429">
                  <c:v>34.792398927379153</c:v>
                </c:pt>
                <c:pt idx="430">
                  <c:v>33.533647418706636</c:v>
                </c:pt>
                <c:pt idx="431">
                  <c:v>32.157092482712848</c:v>
                </c:pt>
                <c:pt idx="432">
                  <c:v>30.883398834033734</c:v>
                </c:pt>
                <c:pt idx="433">
                  <c:v>29.913624410574403</c:v>
                </c:pt>
                <c:pt idx="434">
                  <c:v>28.786391742640838</c:v>
                </c:pt>
                <c:pt idx="435">
                  <c:v>27.610887980890002</c:v>
                </c:pt>
                <c:pt idx="436">
                  <c:v>26.377417237653223</c:v>
                </c:pt>
                <c:pt idx="437">
                  <c:v>25.141809960341114</c:v>
                </c:pt>
                <c:pt idx="438">
                  <c:v>24.162855692902241</c:v>
                </c:pt>
                <c:pt idx="439">
                  <c:v>23.168121872887404</c:v>
                </c:pt>
                <c:pt idx="440">
                  <c:v>21.96054525244779</c:v>
                </c:pt>
                <c:pt idx="441">
                  <c:v>20.620361138316543</c:v>
                </c:pt>
                <c:pt idx="442">
                  <c:v>19.494957198500575</c:v>
                </c:pt>
                <c:pt idx="443">
                  <c:v>18.619860043032709</c:v>
                </c:pt>
                <c:pt idx="444">
                  <c:v>17.669410588914484</c:v>
                </c:pt>
                <c:pt idx="445">
                  <c:v>16.677059998651981</c:v>
                </c:pt>
                <c:pt idx="446">
                  <c:v>15.584655729095143</c:v>
                </c:pt>
                <c:pt idx="447">
                  <c:v>14.62268393747685</c:v>
                </c:pt>
                <c:pt idx="448">
                  <c:v>13.737250411133889</c:v>
                </c:pt>
                <c:pt idx="449">
                  <c:v>12.816591293321556</c:v>
                </c:pt>
                <c:pt idx="450">
                  <c:v>11.874271511907947</c:v>
                </c:pt>
                <c:pt idx="451">
                  <c:v>10.64937291421994</c:v>
                </c:pt>
                <c:pt idx="452">
                  <c:v>9.3423389760697262</c:v>
                </c:pt>
                <c:pt idx="453">
                  <c:v>8.181200771113776</c:v>
                </c:pt>
                <c:pt idx="454">
                  <c:v>6.9269933446008327</c:v>
                </c:pt>
                <c:pt idx="455">
                  <c:v>5.5935271939855769</c:v>
                </c:pt>
                <c:pt idx="456">
                  <c:v>4.215491521477893</c:v>
                </c:pt>
                <c:pt idx="457">
                  <c:v>3.0959322056965148</c:v>
                </c:pt>
                <c:pt idx="458">
                  <c:v>2.3553011140271987</c:v>
                </c:pt>
                <c:pt idx="459">
                  <c:v>1.7580777092089759</c:v>
                </c:pt>
                <c:pt idx="460">
                  <c:v>1.3153626452592826</c:v>
                </c:pt>
                <c:pt idx="461">
                  <c:v>1.0068883026685003</c:v>
                </c:pt>
                <c:pt idx="462">
                  <c:v>0.81303626859634759</c:v>
                </c:pt>
                <c:pt idx="463">
                  <c:v>0.69194064249311515</c:v>
                </c:pt>
                <c:pt idx="464">
                  <c:v>0.57490628485108186</c:v>
                </c:pt>
                <c:pt idx="465">
                  <c:v>0.46395115183147823</c:v>
                </c:pt>
                <c:pt idx="466">
                  <c:v>0.36959561285559139</c:v>
                </c:pt>
                <c:pt idx="467">
                  <c:v>0.29235714444097555</c:v>
                </c:pt>
                <c:pt idx="468">
                  <c:v>0.23031756856359137</c:v>
                </c:pt>
                <c:pt idx="469">
                  <c:v>0.18317284650685467</c:v>
                </c:pt>
                <c:pt idx="470">
                  <c:v>0.14347983898826508</c:v>
                </c:pt>
                <c:pt idx="471">
                  <c:v>9.4998299922669338E-2</c:v>
                </c:pt>
                <c:pt idx="472">
                  <c:v>7.8841158230398611E-2</c:v>
                </c:pt>
                <c:pt idx="473">
                  <c:v>5.2972966506988933E-2</c:v>
                </c:pt>
                <c:pt idx="474">
                  <c:v>5.8853151254706824E-2</c:v>
                </c:pt>
                <c:pt idx="475">
                  <c:v>4.4146825664118129E-2</c:v>
                </c:pt>
                <c:pt idx="476">
                  <c:v>4.1100560543625986E-2</c:v>
                </c:pt>
                <c:pt idx="477">
                  <c:v>3.3899667018006799E-2</c:v>
                </c:pt>
                <c:pt idx="478">
                  <c:v>2.9116728111598378E-2</c:v>
                </c:pt>
                <c:pt idx="479">
                  <c:v>2.2657324258107146E-2</c:v>
                </c:pt>
                <c:pt idx="480">
                  <c:v>4.2596093980510161E-2</c:v>
                </c:pt>
                <c:pt idx="481">
                  <c:v>3.40487911373226E-2</c:v>
                </c:pt>
                <c:pt idx="482">
                  <c:v>2.6947614282632062E-2</c:v>
                </c:pt>
                <c:pt idx="483">
                  <c:v>2.7787565206932999E-2</c:v>
                </c:pt>
                <c:pt idx="484">
                  <c:v>3.1754211470589599E-2</c:v>
                </c:pt>
                <c:pt idx="485">
                  <c:v>2.7702842732477272E-2</c:v>
                </c:pt>
                <c:pt idx="486">
                  <c:v>2.7826615530681751E-2</c:v>
                </c:pt>
                <c:pt idx="487">
                  <c:v>2.1945701410997626E-2</c:v>
                </c:pt>
                <c:pt idx="488">
                  <c:v>3.16211490790878E-2</c:v>
                </c:pt>
                <c:pt idx="489">
                  <c:v>2.717904289092073E-2</c:v>
                </c:pt>
                <c:pt idx="490">
                  <c:v>2.523636253962773E-2</c:v>
                </c:pt>
                <c:pt idx="491">
                  <c:v>2.3133124572814367E-2</c:v>
                </c:pt>
                <c:pt idx="492">
                  <c:v>2.0824943157785863E-2</c:v>
                </c:pt>
                <c:pt idx="493">
                  <c:v>2.5821160266469769E-2</c:v>
                </c:pt>
                <c:pt idx="494">
                  <c:v>2.5617847976241292E-2</c:v>
                </c:pt>
                <c:pt idx="495">
                  <c:v>2.0416267490851948E-2</c:v>
                </c:pt>
                <c:pt idx="496">
                  <c:v>2.2607722312902218E-2</c:v>
                </c:pt>
                <c:pt idx="497">
                  <c:v>1.7790134755404956E-2</c:v>
                </c:pt>
                <c:pt idx="498">
                  <c:v>2.4292513197552438E-2</c:v>
                </c:pt>
                <c:pt idx="499">
                  <c:v>1.7708943114309515E-2</c:v>
                </c:pt>
                <c:pt idx="500">
                  <c:v>2.2244411584021243E-2</c:v>
                </c:pt>
                <c:pt idx="501">
                  <c:v>2.3652156946249961E-2</c:v>
                </c:pt>
                <c:pt idx="502">
                  <c:v>2.1387296015932759E-2</c:v>
                </c:pt>
                <c:pt idx="503">
                  <c:v>1.5066896751517232E-2</c:v>
                </c:pt>
                <c:pt idx="504">
                  <c:v>1.6447023102844155E-2</c:v>
                </c:pt>
                <c:pt idx="505">
                  <c:v>1.942427272854837E-2</c:v>
                </c:pt>
                <c:pt idx="506">
                  <c:v>2.2225659995238491E-2</c:v>
                </c:pt>
                <c:pt idx="507">
                  <c:v>1.6510532917319822E-2</c:v>
                </c:pt>
                <c:pt idx="508">
                  <c:v>1.9879303521806436E-2</c:v>
                </c:pt>
                <c:pt idx="509">
                  <c:v>1.8349976799772634E-2</c:v>
                </c:pt>
                <c:pt idx="510">
                  <c:v>1.7022652804316286E-2</c:v>
                </c:pt>
                <c:pt idx="511">
                  <c:v>2.0670918966972953E-2</c:v>
                </c:pt>
                <c:pt idx="512">
                  <c:v>2.0634058978078726E-2</c:v>
                </c:pt>
                <c:pt idx="513">
                  <c:v>1.8821691506565132E-2</c:v>
                </c:pt>
                <c:pt idx="514">
                  <c:v>1.8108441927514519E-2</c:v>
                </c:pt>
                <c:pt idx="515">
                  <c:v>1.9106700469861571E-2</c:v>
                </c:pt>
                <c:pt idx="516">
                  <c:v>1.6914642246085902E-2</c:v>
                </c:pt>
                <c:pt idx="517">
                  <c:v>1.7417952166493288E-2</c:v>
                </c:pt>
                <c:pt idx="518">
                  <c:v>1.7547522396169732E-2</c:v>
                </c:pt>
                <c:pt idx="519">
                  <c:v>1.637583164301723E-2</c:v>
                </c:pt>
                <c:pt idx="520">
                  <c:v>1.1365273459622171E-2</c:v>
                </c:pt>
                <c:pt idx="521">
                  <c:v>2.7464557989734562E-2</c:v>
                </c:pt>
                <c:pt idx="522">
                  <c:v>2.4114211850104612E-2</c:v>
                </c:pt>
                <c:pt idx="523">
                  <c:v>2.2088071064380817E-2</c:v>
                </c:pt>
                <c:pt idx="524">
                  <c:v>1.3623806508177926E-2</c:v>
                </c:pt>
                <c:pt idx="525">
                  <c:v>2.2355179390654217E-2</c:v>
                </c:pt>
                <c:pt idx="526">
                  <c:v>2.7785339511178161E-2</c:v>
                </c:pt>
                <c:pt idx="527">
                  <c:v>1.4337087033949347E-2</c:v>
                </c:pt>
                <c:pt idx="528">
                  <c:v>1.7827271022098485E-2</c:v>
                </c:pt>
                <c:pt idx="529">
                  <c:v>1.5406031992284722E-2</c:v>
                </c:pt>
                <c:pt idx="530">
                  <c:v>1.7521567685199087E-2</c:v>
                </c:pt>
                <c:pt idx="531">
                  <c:v>9.558599526170249E-3</c:v>
                </c:pt>
                <c:pt idx="532">
                  <c:v>1.9155398433822388E-2</c:v>
                </c:pt>
                <c:pt idx="533">
                  <c:v>1.6542583432191393E-2</c:v>
                </c:pt>
                <c:pt idx="534">
                  <c:v>9.2825574571040008E-3</c:v>
                </c:pt>
                <c:pt idx="535">
                  <c:v>1.5289095440994377E-2</c:v>
                </c:pt>
                <c:pt idx="536">
                  <c:v>2.3028397309776023E-2</c:v>
                </c:pt>
                <c:pt idx="537">
                  <c:v>2.2905897610777382E-2</c:v>
                </c:pt>
                <c:pt idx="538">
                  <c:v>2.6390917400489811E-2</c:v>
                </c:pt>
                <c:pt idx="539">
                  <c:v>1.9476168896085083E-2</c:v>
                </c:pt>
                <c:pt idx="540">
                  <c:v>1.1251205776145443E-2</c:v>
                </c:pt>
                <c:pt idx="541">
                  <c:v>1.4855781248010095E-2</c:v>
                </c:pt>
                <c:pt idx="542">
                  <c:v>2.0018753468368861E-2</c:v>
                </c:pt>
                <c:pt idx="543">
                  <c:v>1.2445584525541651E-2</c:v>
                </c:pt>
                <c:pt idx="544">
                  <c:v>1.4995609140893259E-2</c:v>
                </c:pt>
                <c:pt idx="545">
                  <c:v>1.6658891188358133E-2</c:v>
                </c:pt>
                <c:pt idx="546">
                  <c:v>1.7118281648374395E-2</c:v>
                </c:pt>
                <c:pt idx="547">
                  <c:v>1.1638824600075889E-2</c:v>
                </c:pt>
                <c:pt idx="548">
                  <c:v>1.5402161884138637E-2</c:v>
                </c:pt>
                <c:pt idx="549">
                  <c:v>1.7687747031234737E-2</c:v>
                </c:pt>
                <c:pt idx="550">
                  <c:v>1.7732792593907858E-2</c:v>
                </c:pt>
                <c:pt idx="551">
                  <c:v>1.5796821392011131E-2</c:v>
                </c:pt>
                <c:pt idx="552">
                  <c:v>1.3384874174450508E-2</c:v>
                </c:pt>
                <c:pt idx="553">
                  <c:v>1.5206992081974622E-2</c:v>
                </c:pt>
                <c:pt idx="554">
                  <c:v>1.4683392266826318E-2</c:v>
                </c:pt>
                <c:pt idx="555">
                  <c:v>1.6804204874013646E-2</c:v>
                </c:pt>
                <c:pt idx="556">
                  <c:v>2.3433282442455624E-2</c:v>
                </c:pt>
                <c:pt idx="557">
                  <c:v>1.8206278786877313E-2</c:v>
                </c:pt>
                <c:pt idx="558">
                  <c:v>1.2095057758873094E-2</c:v>
                </c:pt>
                <c:pt idx="559">
                  <c:v>1.8701742396425521E-2</c:v>
                </c:pt>
                <c:pt idx="560">
                  <c:v>2.2321438043310191E-2</c:v>
                </c:pt>
                <c:pt idx="561">
                  <c:v>1.2388824750953016E-2</c:v>
                </c:pt>
                <c:pt idx="562">
                  <c:v>1.7227028211706342E-2</c:v>
                </c:pt>
                <c:pt idx="563">
                  <c:v>1.2835818047168749E-2</c:v>
                </c:pt>
                <c:pt idx="564">
                  <c:v>1.5912878287508921E-2</c:v>
                </c:pt>
                <c:pt idx="565">
                  <c:v>1.0446352171054702E-2</c:v>
                </c:pt>
                <c:pt idx="566">
                  <c:v>1.4337309154987236E-2</c:v>
                </c:pt>
                <c:pt idx="567">
                  <c:v>1.7057373280750625E-2</c:v>
                </c:pt>
                <c:pt idx="568">
                  <c:v>2.1932426774762145E-2</c:v>
                </c:pt>
                <c:pt idx="569">
                  <c:v>1.3051264489669104E-2</c:v>
                </c:pt>
                <c:pt idx="570">
                  <c:v>1.1901841788844117E-2</c:v>
                </c:pt>
                <c:pt idx="571">
                  <c:v>1.1773573390884924E-2</c:v>
                </c:pt>
                <c:pt idx="572">
                  <c:v>1.5318725763293326E-2</c:v>
                </c:pt>
                <c:pt idx="573">
                  <c:v>2.3253590865786201E-2</c:v>
                </c:pt>
                <c:pt idx="574">
                  <c:v>1.6845336115549222E-2</c:v>
                </c:pt>
                <c:pt idx="575">
                  <c:v>1.9271718340848832E-2</c:v>
                </c:pt>
                <c:pt idx="576">
                  <c:v>1.9609439038809243E-2</c:v>
                </c:pt>
                <c:pt idx="577">
                  <c:v>1.5890871039620308E-2</c:v>
                </c:pt>
                <c:pt idx="578">
                  <c:v>2.2268452237936665E-2</c:v>
                </c:pt>
                <c:pt idx="579">
                  <c:v>2.5424061782029626E-2</c:v>
                </c:pt>
                <c:pt idx="580">
                  <c:v>1.9773820366126623E-2</c:v>
                </c:pt>
                <c:pt idx="581">
                  <c:v>2.2818664310676355E-2</c:v>
                </c:pt>
                <c:pt idx="582">
                  <c:v>1.7301003452477166E-2</c:v>
                </c:pt>
                <c:pt idx="583">
                  <c:v>2.1492332710580968E-2</c:v>
                </c:pt>
                <c:pt idx="584">
                  <c:v>1.7318898571775824E-2</c:v>
                </c:pt>
                <c:pt idx="585">
                  <c:v>2.0050841563096566E-2</c:v>
                </c:pt>
                <c:pt idx="586">
                  <c:v>2.264956856845457E-2</c:v>
                </c:pt>
                <c:pt idx="587">
                  <c:v>2.4912418187374621E-2</c:v>
                </c:pt>
                <c:pt idx="588">
                  <c:v>2.337613035173073E-2</c:v>
                </c:pt>
                <c:pt idx="589">
                  <c:v>2.1553847790564767E-2</c:v>
                </c:pt>
                <c:pt idx="590">
                  <c:v>2.4102902105185068E-2</c:v>
                </c:pt>
                <c:pt idx="591">
                  <c:v>2.295253122199058E-2</c:v>
                </c:pt>
                <c:pt idx="592">
                  <c:v>3.1069347854263154E-2</c:v>
                </c:pt>
                <c:pt idx="593">
                  <c:v>2.2679267405464394E-2</c:v>
                </c:pt>
                <c:pt idx="594">
                  <c:v>2.1158502008306549E-2</c:v>
                </c:pt>
                <c:pt idx="595">
                  <c:v>2.309173141142894E-2</c:v>
                </c:pt>
                <c:pt idx="596">
                  <c:v>1.9718684000978381E-2</c:v>
                </c:pt>
                <c:pt idx="597">
                  <c:v>1.8858573590089012E-2</c:v>
                </c:pt>
                <c:pt idx="598">
                  <c:v>2.8694057276687824E-2</c:v>
                </c:pt>
                <c:pt idx="599">
                  <c:v>2.7938324898414971E-2</c:v>
                </c:pt>
                <c:pt idx="600">
                  <c:v>3.2085244022104588E-2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864-4543-8859-3FE121C7EFC3}"/>
            </c:ext>
          </c:extLst>
        </c:ser>
        <c:ser>
          <c:idx val="6"/>
          <c:order val="6"/>
          <c:tx>
            <c:strRef>
              <c:f>'OR2-22_Air_Measurements'!$AN$1</c:f>
              <c:strCache>
                <c:ptCount val="1"/>
                <c:pt idx="0">
                  <c:v>OR1-22_4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'OR2-22_Air_Measurements'!$AN$3:$AN$603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'OR2-22_Air_Measurements'!$AO$3:$AO$603</c:f>
              <c:numCache>
                <c:formatCode>General</c:formatCode>
                <c:ptCount val="601"/>
                <c:pt idx="0">
                  <c:v>100</c:v>
                </c:pt>
                <c:pt idx="1">
                  <c:v>99.912375111164053</c:v>
                </c:pt>
                <c:pt idx="2">
                  <c:v>100.19258206488165</c:v>
                </c:pt>
                <c:pt idx="3">
                  <c:v>99.903938961026356</c:v>
                </c:pt>
                <c:pt idx="4">
                  <c:v>100.04495808888913</c:v>
                </c:pt>
                <c:pt idx="5">
                  <c:v>99.928466292536044</c:v>
                </c:pt>
                <c:pt idx="6">
                  <c:v>100.20053218851304</c:v>
                </c:pt>
                <c:pt idx="7">
                  <c:v>100.1323225933813</c:v>
                </c:pt>
                <c:pt idx="8">
                  <c:v>100.09188635750343</c:v>
                </c:pt>
                <c:pt idx="9">
                  <c:v>100.19161000049304</c:v>
                </c:pt>
                <c:pt idx="10">
                  <c:v>100.2745134109752</c:v>
                </c:pt>
                <c:pt idx="11">
                  <c:v>100.22981569505389</c:v>
                </c:pt>
                <c:pt idx="12">
                  <c:v>100.1789557695985</c:v>
                </c:pt>
                <c:pt idx="13">
                  <c:v>100.16755134715099</c:v>
                </c:pt>
                <c:pt idx="14">
                  <c:v>100.20378687336262</c:v>
                </c:pt>
                <c:pt idx="15">
                  <c:v>100.19308546247859</c:v>
                </c:pt>
                <c:pt idx="16">
                  <c:v>100.21095586671461</c:v>
                </c:pt>
                <c:pt idx="17">
                  <c:v>100.21151133207952</c:v>
                </c:pt>
                <c:pt idx="18">
                  <c:v>100.22620517018188</c:v>
                </c:pt>
                <c:pt idx="19">
                  <c:v>100.1590197185827</c:v>
                </c:pt>
                <c:pt idx="20">
                  <c:v>100.08188794680692</c:v>
                </c:pt>
                <c:pt idx="21">
                  <c:v>100.06029417955368</c:v>
                </c:pt>
                <c:pt idx="22">
                  <c:v>100.08311171568199</c:v>
                </c:pt>
                <c:pt idx="23">
                  <c:v>99.935062460808453</c:v>
                </c:pt>
                <c:pt idx="24">
                  <c:v>99.892630005633436</c:v>
                </c:pt>
                <c:pt idx="25">
                  <c:v>99.872824141101574</c:v>
                </c:pt>
                <c:pt idx="26">
                  <c:v>99.663595418107036</c:v>
                </c:pt>
                <c:pt idx="27">
                  <c:v>99.660540358599945</c:v>
                </c:pt>
                <c:pt idx="28">
                  <c:v>99.533685631670608</c:v>
                </c:pt>
                <c:pt idx="29">
                  <c:v>99.624356900156315</c:v>
                </c:pt>
                <c:pt idx="30">
                  <c:v>99.398438142514209</c:v>
                </c:pt>
                <c:pt idx="31">
                  <c:v>99.328345177606494</c:v>
                </c:pt>
                <c:pt idx="32">
                  <c:v>99.28756177018758</c:v>
                </c:pt>
                <c:pt idx="33">
                  <c:v>99.069350111547735</c:v>
                </c:pt>
                <c:pt idx="34">
                  <c:v>98.96084314687937</c:v>
                </c:pt>
                <c:pt idx="35">
                  <c:v>98.745313348009546</c:v>
                </c:pt>
                <c:pt idx="36">
                  <c:v>98.601325947836955</c:v>
                </c:pt>
                <c:pt idx="37">
                  <c:v>98.620281254606809</c:v>
                </c:pt>
                <c:pt idx="38">
                  <c:v>98.35340549239929</c:v>
                </c:pt>
                <c:pt idx="39">
                  <c:v>98.273956392109227</c:v>
                </c:pt>
                <c:pt idx="40">
                  <c:v>98.149870312147158</c:v>
                </c:pt>
                <c:pt idx="41">
                  <c:v>98.203958894256132</c:v>
                </c:pt>
                <c:pt idx="42">
                  <c:v>98.286358918517308</c:v>
                </c:pt>
                <c:pt idx="43">
                  <c:v>98.30288405862764</c:v>
                </c:pt>
                <c:pt idx="44">
                  <c:v>98.348718744850785</c:v>
                </c:pt>
                <c:pt idx="45">
                  <c:v>98.393329673574826</c:v>
                </c:pt>
                <c:pt idx="46">
                  <c:v>98.598314276240529</c:v>
                </c:pt>
                <c:pt idx="47">
                  <c:v>98.725099564311293</c:v>
                </c:pt>
                <c:pt idx="48">
                  <c:v>98.784421690852326</c:v>
                </c:pt>
                <c:pt idx="49">
                  <c:v>98.904411185308163</c:v>
                </c:pt>
                <c:pt idx="50">
                  <c:v>98.996071889273097</c:v>
                </c:pt>
                <c:pt idx="51">
                  <c:v>99.111999540403943</c:v>
                </c:pt>
                <c:pt idx="52">
                  <c:v>99.126415645823826</c:v>
                </c:pt>
                <c:pt idx="53">
                  <c:v>99.187030957346593</c:v>
                </c:pt>
                <c:pt idx="54">
                  <c:v>99.380888870247276</c:v>
                </c:pt>
                <c:pt idx="55">
                  <c:v>99.401901132563609</c:v>
                </c:pt>
                <c:pt idx="56">
                  <c:v>99.428711084534271</c:v>
                </c:pt>
                <c:pt idx="57">
                  <c:v>99.502518732601871</c:v>
                </c:pt>
                <c:pt idx="58">
                  <c:v>99.464469252720946</c:v>
                </c:pt>
                <c:pt idx="59">
                  <c:v>99.562821592012895</c:v>
                </c:pt>
                <c:pt idx="60">
                  <c:v>99.688843120894859</c:v>
                </c:pt>
                <c:pt idx="61">
                  <c:v>99.669358388332057</c:v>
                </c:pt>
                <c:pt idx="62">
                  <c:v>99.631925132817329</c:v>
                </c:pt>
                <c:pt idx="63">
                  <c:v>99.678662455946451</c:v>
                </c:pt>
                <c:pt idx="64">
                  <c:v>99.748894287195384</c:v>
                </c:pt>
                <c:pt idx="65">
                  <c:v>99.688114069759408</c:v>
                </c:pt>
                <c:pt idx="66">
                  <c:v>99.737897783914235</c:v>
                </c:pt>
                <c:pt idx="67">
                  <c:v>99.732325759174401</c:v>
                </c:pt>
                <c:pt idx="68">
                  <c:v>99.743313582598219</c:v>
                </c:pt>
                <c:pt idx="69">
                  <c:v>99.596644311279647</c:v>
                </c:pt>
                <c:pt idx="70">
                  <c:v>99.657485287716909</c:v>
                </c:pt>
                <c:pt idx="71">
                  <c:v>99.519668765559757</c:v>
                </c:pt>
                <c:pt idx="72">
                  <c:v>99.422705101056081</c:v>
                </c:pt>
                <c:pt idx="73">
                  <c:v>99.3038525655261</c:v>
                </c:pt>
                <c:pt idx="74">
                  <c:v>99.079305111581675</c:v>
                </c:pt>
                <c:pt idx="75">
                  <c:v>98.927254761008442</c:v>
                </c:pt>
                <c:pt idx="76">
                  <c:v>98.383782581331303</c:v>
                </c:pt>
                <c:pt idx="77">
                  <c:v>97.964604786816039</c:v>
                </c:pt>
                <c:pt idx="78">
                  <c:v>97.40563161056113</c:v>
                </c:pt>
                <c:pt idx="79">
                  <c:v>96.593330871417876</c:v>
                </c:pt>
                <c:pt idx="80">
                  <c:v>95.93675176672113</c:v>
                </c:pt>
                <c:pt idx="81">
                  <c:v>95.199326218464677</c:v>
                </c:pt>
                <c:pt idx="82">
                  <c:v>94.625233936602356</c:v>
                </c:pt>
                <c:pt idx="83">
                  <c:v>94.1337499728251</c:v>
                </c:pt>
                <c:pt idx="84">
                  <c:v>93.953995713232558</c:v>
                </c:pt>
                <c:pt idx="85">
                  <c:v>94.011625392730892</c:v>
                </c:pt>
                <c:pt idx="86">
                  <c:v>94.298558701204811</c:v>
                </c:pt>
                <c:pt idx="87">
                  <c:v>94.72421116874186</c:v>
                </c:pt>
                <c:pt idx="88">
                  <c:v>95.166857443180916</c:v>
                </c:pt>
                <c:pt idx="89">
                  <c:v>95.6872690734766</c:v>
                </c:pt>
                <c:pt idx="90">
                  <c:v>96.299219889734658</c:v>
                </c:pt>
                <c:pt idx="91">
                  <c:v>96.68587684119818</c:v>
                </c:pt>
                <c:pt idx="92">
                  <c:v>97.063941427844071</c:v>
                </c:pt>
                <c:pt idx="93">
                  <c:v>97.416610765503577</c:v>
                </c:pt>
                <c:pt idx="94">
                  <c:v>97.794380248376399</c:v>
                </c:pt>
                <c:pt idx="95">
                  <c:v>98.104790716631442</c:v>
                </c:pt>
                <c:pt idx="96">
                  <c:v>98.316137142797757</c:v>
                </c:pt>
                <c:pt idx="97">
                  <c:v>98.522380233767848</c:v>
                </c:pt>
                <c:pt idx="98">
                  <c:v>98.676409432547601</c:v>
                </c:pt>
                <c:pt idx="99">
                  <c:v>98.881524221697219</c:v>
                </c:pt>
                <c:pt idx="100">
                  <c:v>99.005046145061073</c:v>
                </c:pt>
                <c:pt idx="101">
                  <c:v>99.030710446872604</c:v>
                </c:pt>
                <c:pt idx="102">
                  <c:v>99.136431404859024</c:v>
                </c:pt>
                <c:pt idx="103">
                  <c:v>99.246708923910063</c:v>
                </c:pt>
                <c:pt idx="104">
                  <c:v>99.288273461608384</c:v>
                </c:pt>
                <c:pt idx="105">
                  <c:v>99.321896555532646</c:v>
                </c:pt>
                <c:pt idx="106">
                  <c:v>99.344887677431473</c:v>
                </c:pt>
                <c:pt idx="107">
                  <c:v>99.41663835857662</c:v>
                </c:pt>
                <c:pt idx="108">
                  <c:v>99.387597865288953</c:v>
                </c:pt>
                <c:pt idx="109">
                  <c:v>99.419320218346641</c:v>
                </c:pt>
                <c:pt idx="110">
                  <c:v>99.474563130472077</c:v>
                </c:pt>
                <c:pt idx="111">
                  <c:v>99.46014703642814</c:v>
                </c:pt>
                <c:pt idx="112">
                  <c:v>99.468366201508701</c:v>
                </c:pt>
                <c:pt idx="113">
                  <c:v>99.502423265547264</c:v>
                </c:pt>
                <c:pt idx="114">
                  <c:v>99.512326197813195</c:v>
                </c:pt>
                <c:pt idx="115">
                  <c:v>99.541132357705052</c:v>
                </c:pt>
                <c:pt idx="116">
                  <c:v>99.479562330132339</c:v>
                </c:pt>
                <c:pt idx="117">
                  <c:v>99.590872672573269</c:v>
                </c:pt>
                <c:pt idx="118">
                  <c:v>99.551304342796129</c:v>
                </c:pt>
                <c:pt idx="119">
                  <c:v>99.575389035710145</c:v>
                </c:pt>
                <c:pt idx="120">
                  <c:v>99.562543859330432</c:v>
                </c:pt>
                <c:pt idx="121">
                  <c:v>99.53729615654261</c:v>
                </c:pt>
                <c:pt idx="122">
                  <c:v>99.595316406868619</c:v>
                </c:pt>
                <c:pt idx="123">
                  <c:v>99.574434319660241</c:v>
                </c:pt>
                <c:pt idx="124">
                  <c:v>99.516752572393898</c:v>
                </c:pt>
                <c:pt idx="125">
                  <c:v>99.489300356485089</c:v>
                </c:pt>
                <c:pt idx="126">
                  <c:v>99.459105533180932</c:v>
                </c:pt>
                <c:pt idx="127">
                  <c:v>99.484752475277787</c:v>
                </c:pt>
                <c:pt idx="128">
                  <c:v>99.412099157226677</c:v>
                </c:pt>
                <c:pt idx="129">
                  <c:v>99.42138586512641</c:v>
                </c:pt>
                <c:pt idx="130">
                  <c:v>99.4536723747823</c:v>
                </c:pt>
                <c:pt idx="131">
                  <c:v>99.418660606069778</c:v>
                </c:pt>
                <c:pt idx="132">
                  <c:v>99.438041191720629</c:v>
                </c:pt>
                <c:pt idx="133">
                  <c:v>99.400451710150037</c:v>
                </c:pt>
                <c:pt idx="134">
                  <c:v>99.304772562146738</c:v>
                </c:pt>
                <c:pt idx="135">
                  <c:v>99.360874700515566</c:v>
                </c:pt>
                <c:pt idx="136">
                  <c:v>99.332927778243089</c:v>
                </c:pt>
                <c:pt idx="137">
                  <c:v>99.32641840854393</c:v>
                </c:pt>
                <c:pt idx="138">
                  <c:v>99.32962969410687</c:v>
                </c:pt>
                <c:pt idx="139">
                  <c:v>99.252020575682096</c:v>
                </c:pt>
                <c:pt idx="140">
                  <c:v>99.259449942001893</c:v>
                </c:pt>
                <c:pt idx="141">
                  <c:v>99.222008006629835</c:v>
                </c:pt>
                <c:pt idx="142">
                  <c:v>99.162755318947404</c:v>
                </c:pt>
                <c:pt idx="143">
                  <c:v>99.186432092695057</c:v>
                </c:pt>
                <c:pt idx="144">
                  <c:v>99.121511913218171</c:v>
                </c:pt>
                <c:pt idx="145">
                  <c:v>99.044076369187948</c:v>
                </c:pt>
                <c:pt idx="146">
                  <c:v>99.051462347597081</c:v>
                </c:pt>
                <c:pt idx="147">
                  <c:v>99.034702874090911</c:v>
                </c:pt>
                <c:pt idx="148">
                  <c:v>99.063639220466655</c:v>
                </c:pt>
                <c:pt idx="149">
                  <c:v>98.98581311698473</c:v>
                </c:pt>
                <c:pt idx="150">
                  <c:v>98.944022914371928</c:v>
                </c:pt>
                <c:pt idx="151">
                  <c:v>98.836652920005378</c:v>
                </c:pt>
                <c:pt idx="152">
                  <c:v>98.840914388672886</c:v>
                </c:pt>
                <c:pt idx="153">
                  <c:v>98.91022623467714</c:v>
                </c:pt>
                <c:pt idx="154">
                  <c:v>98.876186530353223</c:v>
                </c:pt>
                <c:pt idx="155">
                  <c:v>98.82990052567709</c:v>
                </c:pt>
                <c:pt idx="156">
                  <c:v>98.833858233466103</c:v>
                </c:pt>
                <c:pt idx="157">
                  <c:v>98.810025233662572</c:v>
                </c:pt>
                <c:pt idx="158">
                  <c:v>98.784725451730807</c:v>
                </c:pt>
                <c:pt idx="159">
                  <c:v>98.80010494168198</c:v>
                </c:pt>
                <c:pt idx="160">
                  <c:v>98.793908012718603</c:v>
                </c:pt>
                <c:pt idx="161">
                  <c:v>98.883372883419867</c:v>
                </c:pt>
                <c:pt idx="162">
                  <c:v>98.817168187442576</c:v>
                </c:pt>
                <c:pt idx="163">
                  <c:v>98.838544981014635</c:v>
                </c:pt>
                <c:pt idx="164">
                  <c:v>98.776853446815338</c:v>
                </c:pt>
                <c:pt idx="165">
                  <c:v>98.812290494408899</c:v>
                </c:pt>
                <c:pt idx="166">
                  <c:v>98.752291407252315</c:v>
                </c:pt>
                <c:pt idx="167">
                  <c:v>98.80683997629562</c:v>
                </c:pt>
                <c:pt idx="168">
                  <c:v>98.796103845982302</c:v>
                </c:pt>
                <c:pt idx="169">
                  <c:v>98.782060951675447</c:v>
                </c:pt>
                <c:pt idx="170">
                  <c:v>98.7254988149963</c:v>
                </c:pt>
                <c:pt idx="171">
                  <c:v>98.72007432507904</c:v>
                </c:pt>
                <c:pt idx="172">
                  <c:v>98.696371523135369</c:v>
                </c:pt>
                <c:pt idx="173">
                  <c:v>98.712627599044595</c:v>
                </c:pt>
                <c:pt idx="174">
                  <c:v>98.628474380115392</c:v>
                </c:pt>
                <c:pt idx="175">
                  <c:v>98.607548904996335</c:v>
                </c:pt>
                <c:pt idx="176">
                  <c:v>98.617069957667894</c:v>
                </c:pt>
                <c:pt idx="177">
                  <c:v>98.588628317655775</c:v>
                </c:pt>
                <c:pt idx="178">
                  <c:v>98.560542529042067</c:v>
                </c:pt>
                <c:pt idx="179">
                  <c:v>98.541543834361562</c:v>
                </c:pt>
                <c:pt idx="180">
                  <c:v>98.536457836128051</c:v>
                </c:pt>
                <c:pt idx="181">
                  <c:v>98.473429717660409</c:v>
                </c:pt>
                <c:pt idx="182">
                  <c:v>98.430598023176344</c:v>
                </c:pt>
                <c:pt idx="183">
                  <c:v>98.367014427967817</c:v>
                </c:pt>
                <c:pt idx="184">
                  <c:v>98.27354846156689</c:v>
                </c:pt>
                <c:pt idx="185">
                  <c:v>98.162420396129775</c:v>
                </c:pt>
                <c:pt idx="186">
                  <c:v>98.042422210440648</c:v>
                </c:pt>
                <c:pt idx="187">
                  <c:v>97.932162051104257</c:v>
                </c:pt>
                <c:pt idx="188">
                  <c:v>97.729529507758102</c:v>
                </c:pt>
                <c:pt idx="189">
                  <c:v>97.659349744277165</c:v>
                </c:pt>
                <c:pt idx="190">
                  <c:v>97.523763774812991</c:v>
                </c:pt>
                <c:pt idx="191">
                  <c:v>97.455797204310358</c:v>
                </c:pt>
                <c:pt idx="192">
                  <c:v>97.51177784742859</c:v>
                </c:pt>
                <c:pt idx="193">
                  <c:v>97.534864436382009</c:v>
                </c:pt>
                <c:pt idx="194">
                  <c:v>97.548889970974216</c:v>
                </c:pt>
                <c:pt idx="195">
                  <c:v>97.626976447423957</c:v>
                </c:pt>
                <c:pt idx="196">
                  <c:v>97.694604526242856</c:v>
                </c:pt>
                <c:pt idx="197">
                  <c:v>97.711988903972539</c:v>
                </c:pt>
                <c:pt idx="198">
                  <c:v>97.767231816097976</c:v>
                </c:pt>
                <c:pt idx="199">
                  <c:v>97.825095828992133</c:v>
                </c:pt>
                <c:pt idx="200">
                  <c:v>97.848442790913381</c:v>
                </c:pt>
                <c:pt idx="201">
                  <c:v>97.914282967010919</c:v>
                </c:pt>
                <c:pt idx="202">
                  <c:v>97.881484391276729</c:v>
                </c:pt>
                <c:pt idx="203">
                  <c:v>97.89951970142593</c:v>
                </c:pt>
                <c:pt idx="204">
                  <c:v>97.87119956804041</c:v>
                </c:pt>
                <c:pt idx="205">
                  <c:v>97.879453463926239</c:v>
                </c:pt>
                <c:pt idx="206">
                  <c:v>97.902895892902109</c:v>
                </c:pt>
                <c:pt idx="207">
                  <c:v>97.871555419438806</c:v>
                </c:pt>
                <c:pt idx="208">
                  <c:v>97.881640605956633</c:v>
                </c:pt>
                <c:pt idx="209">
                  <c:v>97.844814894950787</c:v>
                </c:pt>
                <c:pt idx="210">
                  <c:v>97.834156883353373</c:v>
                </c:pt>
                <c:pt idx="211">
                  <c:v>97.836291957615785</c:v>
                </c:pt>
                <c:pt idx="212">
                  <c:v>97.818247967609238</c:v>
                </c:pt>
                <c:pt idx="213">
                  <c:v>97.779530195594134</c:v>
                </c:pt>
                <c:pt idx="214">
                  <c:v>97.728123473255181</c:v>
                </c:pt>
                <c:pt idx="215">
                  <c:v>97.768924251764716</c:v>
                </c:pt>
                <c:pt idx="216">
                  <c:v>97.757146618204175</c:v>
                </c:pt>
                <c:pt idx="217">
                  <c:v>97.682896331540903</c:v>
                </c:pt>
                <c:pt idx="218">
                  <c:v>97.694526418902896</c:v>
                </c:pt>
                <c:pt idx="219">
                  <c:v>97.656902217902982</c:v>
                </c:pt>
                <c:pt idx="220">
                  <c:v>97.632079793996184</c:v>
                </c:pt>
                <c:pt idx="221">
                  <c:v>97.61934745576167</c:v>
                </c:pt>
                <c:pt idx="222">
                  <c:v>97.573486729966547</c:v>
                </c:pt>
                <c:pt idx="223">
                  <c:v>97.607309449233327</c:v>
                </c:pt>
                <c:pt idx="224">
                  <c:v>97.51261972533328</c:v>
                </c:pt>
                <c:pt idx="225">
                  <c:v>97.486851276609826</c:v>
                </c:pt>
                <c:pt idx="226">
                  <c:v>97.44896670264211</c:v>
                </c:pt>
                <c:pt idx="227">
                  <c:v>97.481435466549925</c:v>
                </c:pt>
                <c:pt idx="228">
                  <c:v>97.417973389343928</c:v>
                </c:pt>
                <c:pt idx="229">
                  <c:v>97.413095696310222</c:v>
                </c:pt>
                <c:pt idx="230">
                  <c:v>97.361628226345971</c:v>
                </c:pt>
                <c:pt idx="231">
                  <c:v>97.329124743008876</c:v>
                </c:pt>
                <c:pt idx="232">
                  <c:v>97.287664352222492</c:v>
                </c:pt>
                <c:pt idx="233">
                  <c:v>97.276025585003183</c:v>
                </c:pt>
                <c:pt idx="234">
                  <c:v>97.291136022129209</c:v>
                </c:pt>
                <c:pt idx="235">
                  <c:v>97.245006243508968</c:v>
                </c:pt>
                <c:pt idx="236">
                  <c:v>97.152052343186341</c:v>
                </c:pt>
                <c:pt idx="237">
                  <c:v>97.172066512918036</c:v>
                </c:pt>
                <c:pt idx="238">
                  <c:v>97.15411798996611</c:v>
                </c:pt>
                <c:pt idx="239">
                  <c:v>97.101869389722452</c:v>
                </c:pt>
                <c:pt idx="240">
                  <c:v>97.055453198562404</c:v>
                </c:pt>
                <c:pt idx="241">
                  <c:v>97.029111924759391</c:v>
                </c:pt>
                <c:pt idx="242">
                  <c:v>96.998526530627558</c:v>
                </c:pt>
                <c:pt idx="243">
                  <c:v>97.019452005746615</c:v>
                </c:pt>
                <c:pt idx="244">
                  <c:v>96.939126308122525</c:v>
                </c:pt>
                <c:pt idx="245">
                  <c:v>96.951077516077632</c:v>
                </c:pt>
                <c:pt idx="246">
                  <c:v>96.93780707219284</c:v>
                </c:pt>
                <c:pt idx="247">
                  <c:v>96.862202830170617</c:v>
                </c:pt>
                <c:pt idx="248">
                  <c:v>96.858219094185586</c:v>
                </c:pt>
                <c:pt idx="249">
                  <c:v>96.825212213251547</c:v>
                </c:pt>
                <c:pt idx="250">
                  <c:v>96.749208731920262</c:v>
                </c:pt>
                <c:pt idx="251">
                  <c:v>96.711003037359418</c:v>
                </c:pt>
                <c:pt idx="252">
                  <c:v>96.701777077084984</c:v>
                </c:pt>
                <c:pt idx="253">
                  <c:v>96.678950872475312</c:v>
                </c:pt>
                <c:pt idx="254">
                  <c:v>96.637308216061086</c:v>
                </c:pt>
                <c:pt idx="255">
                  <c:v>96.603363990167736</c:v>
                </c:pt>
                <c:pt idx="256">
                  <c:v>96.554578379973478</c:v>
                </c:pt>
                <c:pt idx="257">
                  <c:v>96.547548252962727</c:v>
                </c:pt>
                <c:pt idx="258">
                  <c:v>96.477776420024099</c:v>
                </c:pt>
                <c:pt idx="259">
                  <c:v>96.450992507625429</c:v>
                </c:pt>
                <c:pt idx="260">
                  <c:v>96.394777531111359</c:v>
                </c:pt>
                <c:pt idx="261">
                  <c:v>96.353872605689901</c:v>
                </c:pt>
                <c:pt idx="262">
                  <c:v>96.293778051478711</c:v>
                </c:pt>
                <c:pt idx="263">
                  <c:v>96.251605969271523</c:v>
                </c:pt>
                <c:pt idx="264">
                  <c:v>96.172425910430619</c:v>
                </c:pt>
                <c:pt idx="265">
                  <c:v>96.093011518193876</c:v>
                </c:pt>
                <c:pt idx="266">
                  <c:v>96.042403285848977</c:v>
                </c:pt>
                <c:pt idx="267">
                  <c:v>95.985658883541973</c:v>
                </c:pt>
                <c:pt idx="268">
                  <c:v>95.964230022201932</c:v>
                </c:pt>
                <c:pt idx="269">
                  <c:v>95.941768326096067</c:v>
                </c:pt>
                <c:pt idx="270">
                  <c:v>95.911825195902395</c:v>
                </c:pt>
                <c:pt idx="271">
                  <c:v>95.886403907344047</c:v>
                </c:pt>
                <c:pt idx="272">
                  <c:v>95.858717369415345</c:v>
                </c:pt>
                <c:pt idx="273">
                  <c:v>95.828184054427453</c:v>
                </c:pt>
                <c:pt idx="274">
                  <c:v>95.799317135534338</c:v>
                </c:pt>
                <c:pt idx="275">
                  <c:v>95.776056960810365</c:v>
                </c:pt>
                <c:pt idx="276">
                  <c:v>95.726038913259686</c:v>
                </c:pt>
                <c:pt idx="277">
                  <c:v>95.710103957943588</c:v>
                </c:pt>
                <c:pt idx="278">
                  <c:v>95.674198243558351</c:v>
                </c:pt>
                <c:pt idx="279">
                  <c:v>95.601102286911555</c:v>
                </c:pt>
                <c:pt idx="280">
                  <c:v>95.579109268973312</c:v>
                </c:pt>
                <c:pt idx="281">
                  <c:v>95.530054605953922</c:v>
                </c:pt>
                <c:pt idx="282">
                  <c:v>95.484549731557209</c:v>
                </c:pt>
                <c:pt idx="283">
                  <c:v>95.452653781353021</c:v>
                </c:pt>
                <c:pt idx="284">
                  <c:v>95.389512836116111</c:v>
                </c:pt>
                <c:pt idx="285">
                  <c:v>95.345084173019927</c:v>
                </c:pt>
                <c:pt idx="286">
                  <c:v>95.260384168583101</c:v>
                </c:pt>
                <c:pt idx="287">
                  <c:v>95.270434647047608</c:v>
                </c:pt>
                <c:pt idx="288">
                  <c:v>95.18128221708217</c:v>
                </c:pt>
                <c:pt idx="289">
                  <c:v>95.149785517562989</c:v>
                </c:pt>
                <c:pt idx="290">
                  <c:v>95.065580230865805</c:v>
                </c:pt>
                <c:pt idx="291">
                  <c:v>95.013210123995563</c:v>
                </c:pt>
                <c:pt idx="292">
                  <c:v>94.971211627558887</c:v>
                </c:pt>
                <c:pt idx="293">
                  <c:v>94.899356788125843</c:v>
                </c:pt>
                <c:pt idx="294">
                  <c:v>94.845936509527036</c:v>
                </c:pt>
                <c:pt idx="295">
                  <c:v>94.798392027922489</c:v>
                </c:pt>
                <c:pt idx="296">
                  <c:v>94.732456384770344</c:v>
                </c:pt>
                <c:pt idx="297">
                  <c:v>94.685606223496009</c:v>
                </c:pt>
                <c:pt idx="298">
                  <c:v>94.634364418446211</c:v>
                </c:pt>
                <c:pt idx="299">
                  <c:v>94.557979057520555</c:v>
                </c:pt>
                <c:pt idx="300">
                  <c:v>94.487486841927847</c:v>
                </c:pt>
                <c:pt idx="301">
                  <c:v>94.431332624415063</c:v>
                </c:pt>
                <c:pt idx="302">
                  <c:v>94.37370294491673</c:v>
                </c:pt>
                <c:pt idx="303">
                  <c:v>94.319805308292956</c:v>
                </c:pt>
                <c:pt idx="304">
                  <c:v>94.252099122134112</c:v>
                </c:pt>
                <c:pt idx="305">
                  <c:v>94.201187117534758</c:v>
                </c:pt>
                <c:pt idx="306">
                  <c:v>94.128594547108946</c:v>
                </c:pt>
                <c:pt idx="307">
                  <c:v>94.025676966895077</c:v>
                </c:pt>
                <c:pt idx="308">
                  <c:v>93.968724259388239</c:v>
                </c:pt>
                <c:pt idx="309">
                  <c:v>93.913116827383078</c:v>
                </c:pt>
                <c:pt idx="310">
                  <c:v>93.814530154695277</c:v>
                </c:pt>
                <c:pt idx="311">
                  <c:v>93.753220511466353</c:v>
                </c:pt>
                <c:pt idx="312">
                  <c:v>93.670317089608233</c:v>
                </c:pt>
                <c:pt idx="313">
                  <c:v>93.597802637898326</c:v>
                </c:pt>
                <c:pt idx="314">
                  <c:v>93.507278915611181</c:v>
                </c:pt>
                <c:pt idx="315">
                  <c:v>93.409022043373852</c:v>
                </c:pt>
                <c:pt idx="316">
                  <c:v>93.369366926399422</c:v>
                </c:pt>
                <c:pt idx="317">
                  <c:v>93.272464009521059</c:v>
                </c:pt>
                <c:pt idx="318">
                  <c:v>93.197163539753262</c:v>
                </c:pt>
                <c:pt idx="319">
                  <c:v>93.082641911749377</c:v>
                </c:pt>
                <c:pt idx="320">
                  <c:v>92.997829069167338</c:v>
                </c:pt>
                <c:pt idx="321">
                  <c:v>92.906506868262113</c:v>
                </c:pt>
                <c:pt idx="322">
                  <c:v>92.805993415135788</c:v>
                </c:pt>
                <c:pt idx="323">
                  <c:v>92.710210108844592</c:v>
                </c:pt>
                <c:pt idx="324">
                  <c:v>92.625987451056787</c:v>
                </c:pt>
                <c:pt idx="325">
                  <c:v>92.509973012728665</c:v>
                </c:pt>
                <c:pt idx="326">
                  <c:v>92.416359500129175</c:v>
                </c:pt>
                <c:pt idx="327">
                  <c:v>92.329671967628528</c:v>
                </c:pt>
                <c:pt idx="328">
                  <c:v>92.234157714162464</c:v>
                </c:pt>
                <c:pt idx="329">
                  <c:v>92.13340124778297</c:v>
                </c:pt>
                <c:pt idx="330">
                  <c:v>92.030101776598741</c:v>
                </c:pt>
                <c:pt idx="331">
                  <c:v>91.933884522945178</c:v>
                </c:pt>
                <c:pt idx="332">
                  <c:v>91.857421043303589</c:v>
                </c:pt>
                <c:pt idx="333">
                  <c:v>91.749443504428157</c:v>
                </c:pt>
                <c:pt idx="334">
                  <c:v>91.6390097706972</c:v>
                </c:pt>
                <c:pt idx="335">
                  <c:v>91.523490038732717</c:v>
                </c:pt>
                <c:pt idx="336">
                  <c:v>91.407076349719588</c:v>
                </c:pt>
                <c:pt idx="337">
                  <c:v>91.26581419722767</c:v>
                </c:pt>
                <c:pt idx="338">
                  <c:v>91.141623981729651</c:v>
                </c:pt>
                <c:pt idx="339">
                  <c:v>91.014057552003536</c:v>
                </c:pt>
                <c:pt idx="340">
                  <c:v>90.911079224164354</c:v>
                </c:pt>
                <c:pt idx="341">
                  <c:v>90.803978282622921</c:v>
                </c:pt>
                <c:pt idx="342">
                  <c:v>90.658958059060453</c:v>
                </c:pt>
                <c:pt idx="343">
                  <c:v>90.521280403244532</c:v>
                </c:pt>
                <c:pt idx="344">
                  <c:v>90.385381981668601</c:v>
                </c:pt>
                <c:pt idx="345">
                  <c:v>90.244623226773626</c:v>
                </c:pt>
                <c:pt idx="346">
                  <c:v>90.087860089079911</c:v>
                </c:pt>
                <c:pt idx="347">
                  <c:v>89.921315525746834</c:v>
                </c:pt>
                <c:pt idx="348">
                  <c:v>89.765376894867231</c:v>
                </c:pt>
                <c:pt idx="349">
                  <c:v>89.624071354464647</c:v>
                </c:pt>
                <c:pt idx="350">
                  <c:v>89.445723117999066</c:v>
                </c:pt>
                <c:pt idx="351">
                  <c:v>89.289723750870095</c:v>
                </c:pt>
                <c:pt idx="352">
                  <c:v>89.099953732242369</c:v>
                </c:pt>
                <c:pt idx="353">
                  <c:v>88.924400182316049</c:v>
                </c:pt>
                <c:pt idx="354">
                  <c:v>88.752500567924301</c:v>
                </c:pt>
                <c:pt idx="355">
                  <c:v>88.591788413674863</c:v>
                </c:pt>
                <c:pt idx="356">
                  <c:v>88.392662248288772</c:v>
                </c:pt>
                <c:pt idx="357">
                  <c:v>88.189318002145853</c:v>
                </c:pt>
                <c:pt idx="358">
                  <c:v>87.9490699376571</c:v>
                </c:pt>
                <c:pt idx="359">
                  <c:v>87.77716164340805</c:v>
                </c:pt>
                <c:pt idx="360">
                  <c:v>87.574624567116516</c:v>
                </c:pt>
                <c:pt idx="361">
                  <c:v>87.341840588376868</c:v>
                </c:pt>
                <c:pt idx="362">
                  <c:v>87.109056609637221</c:v>
                </c:pt>
                <c:pt idx="363">
                  <c:v>86.830932651038083</c:v>
                </c:pt>
                <c:pt idx="364">
                  <c:v>86.571191174129225</c:v>
                </c:pt>
                <c:pt idx="365">
                  <c:v>86.314556847247346</c:v>
                </c:pt>
                <c:pt idx="366">
                  <c:v>86.053201042011708</c:v>
                </c:pt>
                <c:pt idx="367">
                  <c:v>85.76759563794883</c:v>
                </c:pt>
                <c:pt idx="368">
                  <c:v>85.435617442012528</c:v>
                </c:pt>
                <c:pt idx="369">
                  <c:v>85.108247886284772</c:v>
                </c:pt>
                <c:pt idx="370">
                  <c:v>84.813685586148566</c:v>
                </c:pt>
                <c:pt idx="371">
                  <c:v>84.423904124943405</c:v>
                </c:pt>
                <c:pt idx="372">
                  <c:v>84.070505747524393</c:v>
                </c:pt>
                <c:pt idx="373">
                  <c:v>83.668139482907321</c:v>
                </c:pt>
                <c:pt idx="374">
                  <c:v>83.280501787197863</c:v>
                </c:pt>
                <c:pt idx="375">
                  <c:v>82.887049030743469</c:v>
                </c:pt>
                <c:pt idx="376">
                  <c:v>82.48141073293813</c:v>
                </c:pt>
                <c:pt idx="377">
                  <c:v>82.022221970050055</c:v>
                </c:pt>
                <c:pt idx="378">
                  <c:v>81.520730927094917</c:v>
                </c:pt>
                <c:pt idx="379">
                  <c:v>81.049547545589178</c:v>
                </c:pt>
                <c:pt idx="380">
                  <c:v>80.587121446190196</c:v>
                </c:pt>
                <c:pt idx="381">
                  <c:v>80.051790335629605</c:v>
                </c:pt>
                <c:pt idx="382">
                  <c:v>79.509689459650133</c:v>
                </c:pt>
                <c:pt idx="383">
                  <c:v>78.936291509493969</c:v>
                </c:pt>
                <c:pt idx="384">
                  <c:v>78.338322839917467</c:v>
                </c:pt>
                <c:pt idx="385">
                  <c:v>77.70386693964285</c:v>
                </c:pt>
                <c:pt idx="386">
                  <c:v>77.071606872631932</c:v>
                </c:pt>
                <c:pt idx="387">
                  <c:v>76.39360757507653</c:v>
                </c:pt>
                <c:pt idx="388">
                  <c:v>75.692634538088839</c:v>
                </c:pt>
                <c:pt idx="389">
                  <c:v>74.973817113685215</c:v>
                </c:pt>
                <c:pt idx="390">
                  <c:v>74.248837491123481</c:v>
                </c:pt>
                <c:pt idx="391">
                  <c:v>73.466080631488879</c:v>
                </c:pt>
                <c:pt idx="392">
                  <c:v>72.648858800025309</c:v>
                </c:pt>
                <c:pt idx="393">
                  <c:v>71.869998900554435</c:v>
                </c:pt>
                <c:pt idx="394">
                  <c:v>71.026045224460177</c:v>
                </c:pt>
                <c:pt idx="395">
                  <c:v>70.173486158074311</c:v>
                </c:pt>
                <c:pt idx="396">
                  <c:v>69.30310008673905</c:v>
                </c:pt>
                <c:pt idx="397">
                  <c:v>68.33076848820258</c:v>
                </c:pt>
                <c:pt idx="398">
                  <c:v>67.401533314110566</c:v>
                </c:pt>
                <c:pt idx="399">
                  <c:v>66.42429364872774</c:v>
                </c:pt>
                <c:pt idx="400">
                  <c:v>65.333487071390962</c:v>
                </c:pt>
                <c:pt idx="401">
                  <c:v>64.31979056049866</c:v>
                </c:pt>
                <c:pt idx="402">
                  <c:v>63.221415739124893</c:v>
                </c:pt>
                <c:pt idx="403">
                  <c:v>62.160157386913419</c:v>
                </c:pt>
                <c:pt idx="404">
                  <c:v>61.04118256800632</c:v>
                </c:pt>
                <c:pt idx="405">
                  <c:v>59.855946628361359</c:v>
                </c:pt>
                <c:pt idx="406">
                  <c:v>58.812615093770518</c:v>
                </c:pt>
                <c:pt idx="407">
                  <c:v>57.582833330019433</c:v>
                </c:pt>
                <c:pt idx="408">
                  <c:v>56.500983648755998</c:v>
                </c:pt>
                <c:pt idx="409">
                  <c:v>55.52806187680126</c:v>
                </c:pt>
                <c:pt idx="410">
                  <c:v>54.235885567287404</c:v>
                </c:pt>
                <c:pt idx="411">
                  <c:v>52.979510825246848</c:v>
                </c:pt>
                <c:pt idx="412">
                  <c:v>51.714756346453214</c:v>
                </c:pt>
                <c:pt idx="413">
                  <c:v>50.595113224035977</c:v>
                </c:pt>
                <c:pt idx="414">
                  <c:v>49.277220533566656</c:v>
                </c:pt>
                <c:pt idx="415">
                  <c:v>47.783162425797428</c:v>
                </c:pt>
                <c:pt idx="416">
                  <c:v>46.238591552737915</c:v>
                </c:pt>
                <c:pt idx="417">
                  <c:v>44.707981121028652</c:v>
                </c:pt>
                <c:pt idx="418">
                  <c:v>43.117063495667686</c:v>
                </c:pt>
                <c:pt idx="419">
                  <c:v>41.496831967201302</c:v>
                </c:pt>
                <c:pt idx="420">
                  <c:v>39.676280901038339</c:v>
                </c:pt>
                <c:pt idx="421">
                  <c:v>37.623596777179309</c:v>
                </c:pt>
                <c:pt idx="422">
                  <c:v>35.837330590025786</c:v>
                </c:pt>
                <c:pt idx="423">
                  <c:v>34.455316210073619</c:v>
                </c:pt>
                <c:pt idx="424">
                  <c:v>32.805623243679214</c:v>
                </c:pt>
                <c:pt idx="425">
                  <c:v>31.161239767624487</c:v>
                </c:pt>
                <c:pt idx="426">
                  <c:v>29.615655603698052</c:v>
                </c:pt>
                <c:pt idx="427">
                  <c:v>28.187815206004107</c:v>
                </c:pt>
                <c:pt idx="428">
                  <c:v>26.944519973739112</c:v>
                </c:pt>
                <c:pt idx="429">
                  <c:v>25.894225578187793</c:v>
                </c:pt>
                <c:pt idx="430">
                  <c:v>24.6804655569501</c:v>
                </c:pt>
                <c:pt idx="431">
                  <c:v>23.437706268903021</c:v>
                </c:pt>
                <c:pt idx="432">
                  <c:v>22.287989829808211</c:v>
                </c:pt>
                <c:pt idx="433">
                  <c:v>21.43601877540825</c:v>
                </c:pt>
                <c:pt idx="434">
                  <c:v>20.46838694989426</c:v>
                </c:pt>
                <c:pt idx="435">
                  <c:v>19.381175710523152</c:v>
                </c:pt>
                <c:pt idx="436">
                  <c:v>18.297199634854621</c:v>
                </c:pt>
                <c:pt idx="437">
                  <c:v>17.181058567532734</c:v>
                </c:pt>
                <c:pt idx="438">
                  <c:v>16.424066903097092</c:v>
                </c:pt>
                <c:pt idx="439">
                  <c:v>15.658635846375192</c:v>
                </c:pt>
                <c:pt idx="440">
                  <c:v>14.628382740843739</c:v>
                </c:pt>
                <c:pt idx="441">
                  <c:v>13.503040660727248</c:v>
                </c:pt>
                <c:pt idx="442">
                  <c:v>12.575185470190224</c:v>
                </c:pt>
                <c:pt idx="443">
                  <c:v>11.891290854493516</c:v>
                </c:pt>
                <c:pt idx="444">
                  <c:v>11.029400595654719</c:v>
                </c:pt>
                <c:pt idx="445">
                  <c:v>10.184947873268138</c:v>
                </c:pt>
                <c:pt idx="446">
                  <c:v>9.2956661609345712</c:v>
                </c:pt>
                <c:pt idx="447">
                  <c:v>8.5478657441696395</c:v>
                </c:pt>
                <c:pt idx="448">
                  <c:v>7.8376325666987263</c:v>
                </c:pt>
                <c:pt idx="449">
                  <c:v>7.1335561735666548</c:v>
                </c:pt>
                <c:pt idx="450">
                  <c:v>6.3779938677642996</c:v>
                </c:pt>
                <c:pt idx="451">
                  <c:v>5.4780747491093038</c:v>
                </c:pt>
                <c:pt idx="452">
                  <c:v>4.5664143430853184</c:v>
                </c:pt>
                <c:pt idx="453">
                  <c:v>3.8000163661838235</c:v>
                </c:pt>
                <c:pt idx="454">
                  <c:v>2.9963020342680604</c:v>
                </c:pt>
                <c:pt idx="455">
                  <c:v>2.2316971202232838</c:v>
                </c:pt>
                <c:pt idx="456">
                  <c:v>1.5476988979727331</c:v>
                </c:pt>
                <c:pt idx="457">
                  <c:v>1.0059074976988891</c:v>
                </c:pt>
                <c:pt idx="458">
                  <c:v>0.71528330138769669</c:v>
                </c:pt>
                <c:pt idx="459">
                  <c:v>0.49025721019161789</c:v>
                </c:pt>
                <c:pt idx="460">
                  <c:v>0.3451746014344208</c:v>
                </c:pt>
                <c:pt idx="461">
                  <c:v>0.26315128844157049</c:v>
                </c:pt>
                <c:pt idx="462">
                  <c:v>0.21512956757708904</c:v>
                </c:pt>
                <c:pt idx="463">
                  <c:v>0.16976121425371288</c:v>
                </c:pt>
                <c:pt idx="464">
                  <c:v>0.14499622392761063</c:v>
                </c:pt>
                <c:pt idx="465">
                  <c:v>0.10713662276260899</c:v>
                </c:pt>
                <c:pt idx="466">
                  <c:v>8.6898335827131801E-2</c:v>
                </c:pt>
                <c:pt idx="467">
                  <c:v>7.9771433185114829E-2</c:v>
                </c:pt>
                <c:pt idx="468">
                  <c:v>5.4090536271335914E-2</c:v>
                </c:pt>
                <c:pt idx="469">
                  <c:v>4.9434814980898432E-2</c:v>
                </c:pt>
                <c:pt idx="470">
                  <c:v>3.5818614986104801E-2</c:v>
                </c:pt>
                <c:pt idx="471">
                  <c:v>2.7486115233809498E-2</c:v>
                </c:pt>
                <c:pt idx="472">
                  <c:v>2.9452408840102185E-2</c:v>
                </c:pt>
                <c:pt idx="473">
                  <c:v>2.3931012524928092E-2</c:v>
                </c:pt>
                <c:pt idx="474">
                  <c:v>3.6967553821467748E-2</c:v>
                </c:pt>
                <c:pt idx="475">
                  <c:v>2.9225546901633394E-2</c:v>
                </c:pt>
                <c:pt idx="476">
                  <c:v>3.686246298927038E-2</c:v>
                </c:pt>
                <c:pt idx="477">
                  <c:v>2.5687378742279419E-2</c:v>
                </c:pt>
                <c:pt idx="478">
                  <c:v>3.0195166403098724E-2</c:v>
                </c:pt>
                <c:pt idx="479">
                  <c:v>2.1956198677402883E-2</c:v>
                </c:pt>
                <c:pt idx="480">
                  <c:v>2.3361651868775691E-2</c:v>
                </c:pt>
                <c:pt idx="481">
                  <c:v>2.6758063089642386E-2</c:v>
                </c:pt>
                <c:pt idx="482">
                  <c:v>1.9992956342422662E-2</c:v>
                </c:pt>
                <c:pt idx="483">
                  <c:v>2.9511597117100264E-2</c:v>
                </c:pt>
                <c:pt idx="484">
                  <c:v>2.8008507521089316E-2</c:v>
                </c:pt>
                <c:pt idx="485">
                  <c:v>2.1815719463967976E-2</c:v>
                </c:pt>
                <c:pt idx="486">
                  <c:v>2.4238127104607165E-2</c:v>
                </c:pt>
                <c:pt idx="487">
                  <c:v>2.8367493701704407E-2</c:v>
                </c:pt>
                <c:pt idx="488">
                  <c:v>2.2616927925624565E-2</c:v>
                </c:pt>
                <c:pt idx="489">
                  <c:v>2.6006244950074937E-2</c:v>
                </c:pt>
                <c:pt idx="490">
                  <c:v>1.8555661873708454E-2</c:v>
                </c:pt>
                <c:pt idx="491">
                  <c:v>2.3583021516606847E-2</c:v>
                </c:pt>
                <c:pt idx="492">
                  <c:v>2.3320569899291922E-2</c:v>
                </c:pt>
                <c:pt idx="493">
                  <c:v>2.8711509574266224E-2</c:v>
                </c:pt>
                <c:pt idx="494">
                  <c:v>2.4036289820482476E-2</c:v>
                </c:pt>
                <c:pt idx="495">
                  <c:v>2.3619310441573768E-2</c:v>
                </c:pt>
                <c:pt idx="496">
                  <c:v>2.9162502140136565E-2</c:v>
                </c:pt>
                <c:pt idx="497">
                  <c:v>1.2738612315229658E-2</c:v>
                </c:pt>
                <c:pt idx="498">
                  <c:v>2.0309822269703393E-2</c:v>
                </c:pt>
                <c:pt idx="499">
                  <c:v>1.4041961318889974E-2</c:v>
                </c:pt>
                <c:pt idx="500">
                  <c:v>2.283829121429419E-2</c:v>
                </c:pt>
                <c:pt idx="501">
                  <c:v>2.1900087085611458E-2</c:v>
                </c:pt>
                <c:pt idx="502">
                  <c:v>1.5904695024150817E-2</c:v>
                </c:pt>
                <c:pt idx="503">
                  <c:v>1.719717705120823E-2</c:v>
                </c:pt>
                <c:pt idx="504">
                  <c:v>1.9264332089861447E-2</c:v>
                </c:pt>
                <c:pt idx="505">
                  <c:v>1.5733199859257717E-2</c:v>
                </c:pt>
                <c:pt idx="506">
                  <c:v>1.7144041512883106E-2</c:v>
                </c:pt>
                <c:pt idx="507">
                  <c:v>1.7951923567594473E-2</c:v>
                </c:pt>
                <c:pt idx="508">
                  <c:v>1.9563990126052769E-2</c:v>
                </c:pt>
                <c:pt idx="509">
                  <c:v>1.6756110647313735E-2</c:v>
                </c:pt>
                <c:pt idx="510">
                  <c:v>1.8527323197508477E-2</c:v>
                </c:pt>
                <c:pt idx="511">
                  <c:v>2.2797902154521602E-2</c:v>
                </c:pt>
                <c:pt idx="512">
                  <c:v>1.3830420352435169E-2</c:v>
                </c:pt>
                <c:pt idx="513">
                  <c:v>1.5838929553981269E-2</c:v>
                </c:pt>
                <c:pt idx="514">
                  <c:v>1.7599587670692543E-2</c:v>
                </c:pt>
                <c:pt idx="515">
                  <c:v>2.2651989987455354E-2</c:v>
                </c:pt>
                <c:pt idx="516">
                  <c:v>2.0450155267927039E-2</c:v>
                </c:pt>
                <c:pt idx="517">
                  <c:v>1.6413861961850483E-2</c:v>
                </c:pt>
                <c:pt idx="518">
                  <c:v>1.8263723120172333E-2</c:v>
                </c:pt>
                <c:pt idx="519">
                  <c:v>2.0932022882617536E-2</c:v>
                </c:pt>
                <c:pt idx="520">
                  <c:v>1.2125993536740249E-2</c:v>
                </c:pt>
                <c:pt idx="521">
                  <c:v>2.1400611100542893E-2</c:v>
                </c:pt>
                <c:pt idx="522">
                  <c:v>1.9397890840538033E-2</c:v>
                </c:pt>
                <c:pt idx="523">
                  <c:v>1.609402527092476E-2</c:v>
                </c:pt>
                <c:pt idx="524">
                  <c:v>1.0394343672708998E-2</c:v>
                </c:pt>
                <c:pt idx="525">
                  <c:v>1.9813785328288865E-2</c:v>
                </c:pt>
                <c:pt idx="526">
                  <c:v>1.5743844344838928E-2</c:v>
                </c:pt>
                <c:pt idx="527">
                  <c:v>1.426804348081858E-2</c:v>
                </c:pt>
                <c:pt idx="528">
                  <c:v>1.0391929142306217E-2</c:v>
                </c:pt>
                <c:pt idx="529">
                  <c:v>1.5294130561985225E-2</c:v>
                </c:pt>
                <c:pt idx="530">
                  <c:v>1.4755430927345379E-2</c:v>
                </c:pt>
                <c:pt idx="531">
                  <c:v>7.3147814255301487E-3</c:v>
                </c:pt>
                <c:pt idx="532">
                  <c:v>1.8615271823408292E-2</c:v>
                </c:pt>
                <c:pt idx="533">
                  <c:v>1.5085152451385008E-2</c:v>
                </c:pt>
                <c:pt idx="534">
                  <c:v>1.7786830781498657E-2</c:v>
                </c:pt>
                <c:pt idx="535">
                  <c:v>1.0911652630555465E-2</c:v>
                </c:pt>
                <c:pt idx="536">
                  <c:v>1.9651839166800533E-2</c:v>
                </c:pt>
                <c:pt idx="537">
                  <c:v>1.7273796779657624E-2</c:v>
                </c:pt>
                <c:pt idx="538">
                  <c:v>2.9351930936850221E-2</c:v>
                </c:pt>
                <c:pt idx="539">
                  <c:v>2.0448491909213534E-2</c:v>
                </c:pt>
                <c:pt idx="540">
                  <c:v>1.1159716658568925E-2</c:v>
                </c:pt>
                <c:pt idx="541">
                  <c:v>1.3646996640498878E-2</c:v>
                </c:pt>
                <c:pt idx="542">
                  <c:v>1.2919815382933953E-2</c:v>
                </c:pt>
                <c:pt idx="543">
                  <c:v>1.5877197566049876E-2</c:v>
                </c:pt>
                <c:pt idx="544">
                  <c:v>1.4390670639440625E-2</c:v>
                </c:pt>
                <c:pt idx="545">
                  <c:v>1.3766424196668669E-2</c:v>
                </c:pt>
                <c:pt idx="546">
                  <c:v>1.631619694667346E-2</c:v>
                </c:pt>
                <c:pt idx="547">
                  <c:v>1.3156196644928401E-2</c:v>
                </c:pt>
                <c:pt idx="548">
                  <c:v>1.1842084504426207E-2</c:v>
                </c:pt>
                <c:pt idx="549">
                  <c:v>1.517460446725168E-2</c:v>
                </c:pt>
                <c:pt idx="550">
                  <c:v>1.0439633845203713E-2</c:v>
                </c:pt>
                <c:pt idx="551">
                  <c:v>1.8639940501218456E-2</c:v>
                </c:pt>
                <c:pt idx="552">
                  <c:v>1.243281146551572E-2</c:v>
                </c:pt>
                <c:pt idx="553">
                  <c:v>1.3808141843409887E-2</c:v>
                </c:pt>
                <c:pt idx="554">
                  <c:v>1.4604635663664539E-2</c:v>
                </c:pt>
                <c:pt idx="555">
                  <c:v>1.5530115587924017E-2</c:v>
                </c:pt>
                <c:pt idx="556">
                  <c:v>2.2004264655756393E-2</c:v>
                </c:pt>
                <c:pt idx="557">
                  <c:v>1.7082825402795616E-2</c:v>
                </c:pt>
                <c:pt idx="558">
                  <c:v>1.1282638349890859E-2</c:v>
                </c:pt>
                <c:pt idx="559">
                  <c:v>2.1200076966740724E-2</c:v>
                </c:pt>
                <c:pt idx="560">
                  <c:v>2.3382502205680295E-2</c:v>
                </c:pt>
                <c:pt idx="561">
                  <c:v>1.1566195648903968E-2</c:v>
                </c:pt>
                <c:pt idx="562">
                  <c:v>1.4296425590433062E-2</c:v>
                </c:pt>
                <c:pt idx="563">
                  <c:v>1.3168409147304065E-2</c:v>
                </c:pt>
                <c:pt idx="564">
                  <c:v>1.289226919022125E-2</c:v>
                </c:pt>
                <c:pt idx="565">
                  <c:v>9.5327868091239446E-3</c:v>
                </c:pt>
                <c:pt idx="566">
                  <c:v>9.6591909741016307E-3</c:v>
                </c:pt>
                <c:pt idx="567">
                  <c:v>2.241824361389292E-2</c:v>
                </c:pt>
                <c:pt idx="568">
                  <c:v>1.11551185638751E-2</c:v>
                </c:pt>
                <c:pt idx="569">
                  <c:v>1.5778724175169744E-2</c:v>
                </c:pt>
                <c:pt idx="570">
                  <c:v>1.6020563827441634E-2</c:v>
                </c:pt>
                <c:pt idx="571">
                  <c:v>1.4805029952792932E-2</c:v>
                </c:pt>
                <c:pt idx="572">
                  <c:v>2.226722905583509E-2</c:v>
                </c:pt>
                <c:pt idx="573">
                  <c:v>2.2768097173983703E-2</c:v>
                </c:pt>
                <c:pt idx="574">
                  <c:v>1.5211844797864226E-2</c:v>
                </c:pt>
                <c:pt idx="575">
                  <c:v>1.9763873748345918E-2</c:v>
                </c:pt>
                <c:pt idx="576">
                  <c:v>1.7561099294906728E-2</c:v>
                </c:pt>
                <c:pt idx="577">
                  <c:v>1.7731482004691365E-2</c:v>
                </c:pt>
                <c:pt idx="578">
                  <c:v>2.0093459670944776E-2</c:v>
                </c:pt>
                <c:pt idx="579">
                  <c:v>2.5682867525790555E-2</c:v>
                </c:pt>
                <c:pt idx="580">
                  <c:v>2.2170442333010083E-2</c:v>
                </c:pt>
                <c:pt idx="581">
                  <c:v>2.4119038574791217E-2</c:v>
                </c:pt>
                <c:pt idx="582">
                  <c:v>1.9992013411867088E-2</c:v>
                </c:pt>
                <c:pt idx="583">
                  <c:v>2.0893549329707335E-2</c:v>
                </c:pt>
                <c:pt idx="584">
                  <c:v>2.1556903944682678E-2</c:v>
                </c:pt>
                <c:pt idx="585">
                  <c:v>2.0326735637193678E-2</c:v>
                </c:pt>
                <c:pt idx="586">
                  <c:v>1.8984854812957086E-2</c:v>
                </c:pt>
                <c:pt idx="587">
                  <c:v>1.6498895987218824E-2</c:v>
                </c:pt>
                <c:pt idx="588">
                  <c:v>2.2197215119720091E-2</c:v>
                </c:pt>
                <c:pt idx="589">
                  <c:v>1.9750164226540884E-2</c:v>
                </c:pt>
                <c:pt idx="590">
                  <c:v>2.3933038230713025E-2</c:v>
                </c:pt>
                <c:pt idx="591">
                  <c:v>2.155716033606456E-2</c:v>
                </c:pt>
                <c:pt idx="592">
                  <c:v>2.617312188482537E-2</c:v>
                </c:pt>
                <c:pt idx="593">
                  <c:v>2.1070467903801505E-2</c:v>
                </c:pt>
                <c:pt idx="594">
                  <c:v>2.246339181782217E-2</c:v>
                </c:pt>
                <c:pt idx="595">
                  <c:v>2.017505995385634E-2</c:v>
                </c:pt>
                <c:pt idx="596">
                  <c:v>2.2905128868674518E-2</c:v>
                </c:pt>
                <c:pt idx="597">
                  <c:v>1.8479733974254058E-2</c:v>
                </c:pt>
                <c:pt idx="598">
                  <c:v>2.3074561242153752E-2</c:v>
                </c:pt>
                <c:pt idx="599">
                  <c:v>2.9074078875066172E-2</c:v>
                </c:pt>
                <c:pt idx="600">
                  <c:v>3.2793089882357504E-2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864-4543-8859-3FE121C7EFC3}"/>
            </c:ext>
          </c:extLst>
        </c:ser>
        <c:ser>
          <c:idx val="7"/>
          <c:order val="7"/>
          <c:tx>
            <c:strRef>
              <c:f>'OR2-22_Air_Measurements'!$AP$1</c:f>
              <c:strCache>
                <c:ptCount val="1"/>
                <c:pt idx="0">
                  <c:v>OR1-22_5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'OR2-22_Air_Measurements'!$AP$3:$AP$603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'OR2-22_Air_Measurements'!$AQ$3:$AQ$603</c:f>
              <c:numCache>
                <c:formatCode>General</c:formatCode>
                <c:ptCount val="601"/>
                <c:pt idx="0">
                  <c:v>100</c:v>
                </c:pt>
                <c:pt idx="1">
                  <c:v>100.11668124984368</c:v>
                </c:pt>
                <c:pt idx="2">
                  <c:v>100.22464226169249</c:v>
                </c:pt>
                <c:pt idx="3">
                  <c:v>100.08131733942155</c:v>
                </c:pt>
                <c:pt idx="4">
                  <c:v>100.20750587672666</c:v>
                </c:pt>
                <c:pt idx="5">
                  <c:v>100.00686886994463</c:v>
                </c:pt>
                <c:pt idx="6">
                  <c:v>100.27146322932464</c:v>
                </c:pt>
                <c:pt idx="7">
                  <c:v>100.26140142707473</c:v>
                </c:pt>
                <c:pt idx="8">
                  <c:v>100.23275432936242</c:v>
                </c:pt>
                <c:pt idx="9">
                  <c:v>100.28348374586631</c:v>
                </c:pt>
                <c:pt idx="10">
                  <c:v>100.31738982469437</c:v>
                </c:pt>
                <c:pt idx="11">
                  <c:v>100.19579840747497</c:v>
                </c:pt>
                <c:pt idx="12">
                  <c:v>100.30411716588418</c:v>
                </c:pt>
                <c:pt idx="13">
                  <c:v>100.19837422491207</c:v>
                </c:pt>
                <c:pt idx="14">
                  <c:v>100.2610078906186</c:v>
                </c:pt>
                <c:pt idx="15">
                  <c:v>100.23376498068673</c:v>
                </c:pt>
                <c:pt idx="16">
                  <c:v>100.12214593200785</c:v>
                </c:pt>
                <c:pt idx="17">
                  <c:v>100.13841476661808</c:v>
                </c:pt>
                <c:pt idx="18">
                  <c:v>100.15725048584507</c:v>
                </c:pt>
                <c:pt idx="19">
                  <c:v>100.15909290935207</c:v>
                </c:pt>
                <c:pt idx="20">
                  <c:v>100.03446953815973</c:v>
                </c:pt>
                <c:pt idx="21">
                  <c:v>99.990054465089145</c:v>
                </c:pt>
                <c:pt idx="22">
                  <c:v>100.16581867832798</c:v>
                </c:pt>
                <c:pt idx="23">
                  <c:v>100.01092936432833</c:v>
                </c:pt>
                <c:pt idx="24">
                  <c:v>99.946041849572211</c:v>
                </c:pt>
                <c:pt idx="25">
                  <c:v>99.887039387066068</c:v>
                </c:pt>
                <c:pt idx="26">
                  <c:v>99.681161288254742</c:v>
                </c:pt>
                <c:pt idx="27">
                  <c:v>99.721193886831273</c:v>
                </c:pt>
                <c:pt idx="28">
                  <c:v>99.616246939868958</c:v>
                </c:pt>
                <c:pt idx="29">
                  <c:v>99.604101211444984</c:v>
                </c:pt>
                <c:pt idx="30">
                  <c:v>99.37803688460842</c:v>
                </c:pt>
                <c:pt idx="31">
                  <c:v>99.284555927676479</c:v>
                </c:pt>
                <c:pt idx="32">
                  <c:v>99.231796263980712</c:v>
                </c:pt>
                <c:pt idx="33">
                  <c:v>99.060906439944688</c:v>
                </c:pt>
                <c:pt idx="34">
                  <c:v>98.938626339788456</c:v>
                </c:pt>
                <c:pt idx="35">
                  <c:v>98.676071172143537</c:v>
                </c:pt>
                <c:pt idx="36">
                  <c:v>98.650375539238013</c:v>
                </c:pt>
                <c:pt idx="37">
                  <c:v>98.622488657362595</c:v>
                </c:pt>
                <c:pt idx="38">
                  <c:v>98.3029254962305</c:v>
                </c:pt>
                <c:pt idx="39">
                  <c:v>98.253797012289397</c:v>
                </c:pt>
                <c:pt idx="40">
                  <c:v>98.154878218545804</c:v>
                </c:pt>
                <c:pt idx="41">
                  <c:v>98.200178731058429</c:v>
                </c:pt>
                <c:pt idx="42">
                  <c:v>98.167936220041483</c:v>
                </c:pt>
                <c:pt idx="43">
                  <c:v>98.269314563883114</c:v>
                </c:pt>
                <c:pt idx="44">
                  <c:v>98.276550124931376</c:v>
                </c:pt>
                <c:pt idx="45">
                  <c:v>98.370853909502799</c:v>
                </c:pt>
                <c:pt idx="46">
                  <c:v>98.471579360303352</c:v>
                </c:pt>
                <c:pt idx="47">
                  <c:v>98.698654350187098</c:v>
                </c:pt>
                <c:pt idx="48">
                  <c:v>98.70837629496306</c:v>
                </c:pt>
                <c:pt idx="49">
                  <c:v>98.864857608705165</c:v>
                </c:pt>
                <c:pt idx="50">
                  <c:v>98.911124061548819</c:v>
                </c:pt>
                <c:pt idx="51">
                  <c:v>99.130498397582386</c:v>
                </c:pt>
                <c:pt idx="52">
                  <c:v>99.094159602285956</c:v>
                </c:pt>
                <c:pt idx="53">
                  <c:v>99.119971514253393</c:v>
                </c:pt>
                <c:pt idx="54">
                  <c:v>99.201485610180157</c:v>
                </c:pt>
                <c:pt idx="55">
                  <c:v>99.358655595136213</c:v>
                </c:pt>
                <c:pt idx="56">
                  <c:v>99.382732394669617</c:v>
                </c:pt>
                <c:pt idx="57">
                  <c:v>99.48401236025866</c:v>
                </c:pt>
                <c:pt idx="58">
                  <c:v>99.48401236025866</c:v>
                </c:pt>
                <c:pt idx="59">
                  <c:v>99.493743249577847</c:v>
                </c:pt>
                <c:pt idx="60">
                  <c:v>99.611417273382244</c:v>
                </c:pt>
                <c:pt idx="61">
                  <c:v>99.679792878647191</c:v>
                </c:pt>
                <c:pt idx="62">
                  <c:v>99.646119346220104</c:v>
                </c:pt>
                <c:pt idx="63">
                  <c:v>99.708967657518286</c:v>
                </c:pt>
                <c:pt idx="64">
                  <c:v>99.617284424822927</c:v>
                </c:pt>
                <c:pt idx="65">
                  <c:v>99.646843795606969</c:v>
                </c:pt>
                <c:pt idx="66">
                  <c:v>99.605487510139</c:v>
                </c:pt>
                <c:pt idx="67">
                  <c:v>99.632632041818241</c:v>
                </c:pt>
                <c:pt idx="68">
                  <c:v>99.638168280328216</c:v>
                </c:pt>
                <c:pt idx="69">
                  <c:v>99.500057604734025</c:v>
                </c:pt>
                <c:pt idx="70">
                  <c:v>99.495952375911315</c:v>
                </c:pt>
                <c:pt idx="71">
                  <c:v>99.402847078071915</c:v>
                </c:pt>
                <c:pt idx="72">
                  <c:v>99.267652089111607</c:v>
                </c:pt>
                <c:pt idx="73">
                  <c:v>99.186996598997212</c:v>
                </c:pt>
                <c:pt idx="74">
                  <c:v>98.963186109487395</c:v>
                </c:pt>
                <c:pt idx="75">
                  <c:v>98.778379678143324</c:v>
                </c:pt>
                <c:pt idx="76">
                  <c:v>98.242313133172601</c:v>
                </c:pt>
                <c:pt idx="77">
                  <c:v>97.859168255089358</c:v>
                </c:pt>
                <c:pt idx="78">
                  <c:v>97.249324022769244</c:v>
                </c:pt>
                <c:pt idx="79">
                  <c:v>96.505143419024023</c:v>
                </c:pt>
                <c:pt idx="80">
                  <c:v>95.775165624524291</c:v>
                </c:pt>
                <c:pt idx="81">
                  <c:v>95.066268442035067</c:v>
                </c:pt>
                <c:pt idx="82">
                  <c:v>94.434377669096236</c:v>
                </c:pt>
                <c:pt idx="83">
                  <c:v>94.013606075275177</c:v>
                </c:pt>
                <c:pt idx="84">
                  <c:v>93.788686556188438</c:v>
                </c:pt>
                <c:pt idx="85">
                  <c:v>93.819927360424288</c:v>
                </c:pt>
                <c:pt idx="86">
                  <c:v>94.06697393274159</c:v>
                </c:pt>
                <c:pt idx="87">
                  <c:v>94.526114569050932</c:v>
                </c:pt>
                <c:pt idx="88">
                  <c:v>94.962654126507402</c:v>
                </c:pt>
                <c:pt idx="89">
                  <c:v>95.511242047271793</c:v>
                </c:pt>
                <c:pt idx="90">
                  <c:v>96.024895337074511</c:v>
                </c:pt>
                <c:pt idx="91">
                  <c:v>96.435721384261868</c:v>
                </c:pt>
                <c:pt idx="92">
                  <c:v>96.881133236948031</c:v>
                </c:pt>
                <c:pt idx="93">
                  <c:v>97.176637487633172</c:v>
                </c:pt>
                <c:pt idx="94">
                  <c:v>97.565372271485714</c:v>
                </c:pt>
                <c:pt idx="95">
                  <c:v>97.801051220302412</c:v>
                </c:pt>
                <c:pt idx="96">
                  <c:v>97.989944991382714</c:v>
                </c:pt>
                <c:pt idx="97">
                  <c:v>98.24106100262695</c:v>
                </c:pt>
                <c:pt idx="98">
                  <c:v>98.359584675977644</c:v>
                </c:pt>
                <c:pt idx="99">
                  <c:v>98.569085033446143</c:v>
                </c:pt>
                <c:pt idx="100">
                  <c:v>98.65577760959961</c:v>
                </c:pt>
                <c:pt idx="101">
                  <c:v>98.683449834160513</c:v>
                </c:pt>
                <c:pt idx="102">
                  <c:v>98.743704438935154</c:v>
                </c:pt>
                <c:pt idx="103">
                  <c:v>98.879972679299499</c:v>
                </c:pt>
                <c:pt idx="104">
                  <c:v>98.909397893658024</c:v>
                </c:pt>
                <c:pt idx="105">
                  <c:v>98.946970942136502</c:v>
                </c:pt>
                <c:pt idx="106">
                  <c:v>98.975367616084256</c:v>
                </c:pt>
                <c:pt idx="107">
                  <c:v>98.996206748873419</c:v>
                </c:pt>
                <c:pt idx="108">
                  <c:v>98.956657108739563</c:v>
                </c:pt>
                <c:pt idx="109">
                  <c:v>98.994811505636179</c:v>
                </c:pt>
                <c:pt idx="110">
                  <c:v>99.039798982581658</c:v>
                </c:pt>
                <c:pt idx="111">
                  <c:v>99.019004572508635</c:v>
                </c:pt>
                <c:pt idx="112">
                  <c:v>99.048778600607179</c:v>
                </c:pt>
                <c:pt idx="113">
                  <c:v>99.031195023648721</c:v>
                </c:pt>
                <c:pt idx="114">
                  <c:v>98.997226344740952</c:v>
                </c:pt>
                <c:pt idx="115">
                  <c:v>99.100572335694736</c:v>
                </c:pt>
                <c:pt idx="116">
                  <c:v>98.998845178113072</c:v>
                </c:pt>
                <c:pt idx="117">
                  <c:v>98.975090346967164</c:v>
                </c:pt>
                <c:pt idx="118">
                  <c:v>99.034003387486777</c:v>
                </c:pt>
                <c:pt idx="119">
                  <c:v>98.959152437010488</c:v>
                </c:pt>
                <c:pt idx="120">
                  <c:v>98.984874903545702</c:v>
                </c:pt>
                <c:pt idx="121">
                  <c:v>98.973525180854395</c:v>
                </c:pt>
                <c:pt idx="122">
                  <c:v>98.949895573313611</c:v>
                </c:pt>
                <c:pt idx="123">
                  <c:v>98.904800761849444</c:v>
                </c:pt>
                <c:pt idx="124">
                  <c:v>98.840074237148471</c:v>
                </c:pt>
                <c:pt idx="125">
                  <c:v>98.883103023247912</c:v>
                </c:pt>
                <c:pt idx="126">
                  <c:v>98.776608799259265</c:v>
                </c:pt>
                <c:pt idx="127">
                  <c:v>98.808931811165223</c:v>
                </c:pt>
                <c:pt idx="128">
                  <c:v>98.796222623409591</c:v>
                </c:pt>
                <c:pt idx="129">
                  <c:v>98.751861217598346</c:v>
                </c:pt>
                <c:pt idx="130">
                  <c:v>98.681643177103538</c:v>
                </c:pt>
                <c:pt idx="131">
                  <c:v>98.722713260634066</c:v>
                </c:pt>
                <c:pt idx="132">
                  <c:v>98.625663724027135</c:v>
                </c:pt>
                <c:pt idx="133">
                  <c:v>98.629214426338507</c:v>
                </c:pt>
                <c:pt idx="134">
                  <c:v>98.533130818339771</c:v>
                </c:pt>
                <c:pt idx="135">
                  <c:v>98.526557106598688</c:v>
                </c:pt>
                <c:pt idx="136">
                  <c:v>98.474825971590832</c:v>
                </c:pt>
                <c:pt idx="137">
                  <c:v>98.421529670470207</c:v>
                </c:pt>
                <c:pt idx="138">
                  <c:v>98.473332350100989</c:v>
                </c:pt>
                <c:pt idx="139">
                  <c:v>98.392193901543919</c:v>
                </c:pt>
                <c:pt idx="140">
                  <c:v>98.289465025458313</c:v>
                </c:pt>
                <c:pt idx="141">
                  <c:v>98.260397569383045</c:v>
                </c:pt>
                <c:pt idx="142">
                  <c:v>98.184383922070481</c:v>
                </c:pt>
                <c:pt idx="143">
                  <c:v>98.167936220041483</c:v>
                </c:pt>
                <c:pt idx="144">
                  <c:v>98.107645837093941</c:v>
                </c:pt>
                <c:pt idx="145">
                  <c:v>98.057193666261412</c:v>
                </c:pt>
                <c:pt idx="146">
                  <c:v>97.968023650923442</c:v>
                </c:pt>
                <c:pt idx="147">
                  <c:v>97.903771151844808</c:v>
                </c:pt>
                <c:pt idx="148">
                  <c:v>97.885955040208231</c:v>
                </c:pt>
                <c:pt idx="149">
                  <c:v>97.787975341443143</c:v>
                </c:pt>
                <c:pt idx="150">
                  <c:v>97.761617859230455</c:v>
                </c:pt>
                <c:pt idx="151">
                  <c:v>97.701703123652621</c:v>
                </c:pt>
                <c:pt idx="152">
                  <c:v>97.673825198043289</c:v>
                </c:pt>
                <c:pt idx="153">
                  <c:v>97.591202060816741</c:v>
                </c:pt>
                <c:pt idx="154">
                  <c:v>97.578922175967278</c:v>
                </c:pt>
                <c:pt idx="155">
                  <c:v>97.501513297140349</c:v>
                </c:pt>
                <c:pt idx="156">
                  <c:v>97.406261473047195</c:v>
                </c:pt>
                <c:pt idx="157">
                  <c:v>97.387121674519165</c:v>
                </c:pt>
                <c:pt idx="158">
                  <c:v>97.414945932869159</c:v>
                </c:pt>
                <c:pt idx="159">
                  <c:v>97.346105246525141</c:v>
                </c:pt>
                <c:pt idx="160">
                  <c:v>97.340032382313169</c:v>
                </c:pt>
                <c:pt idx="161">
                  <c:v>97.380521117425545</c:v>
                </c:pt>
                <c:pt idx="162">
                  <c:v>97.258196306276048</c:v>
                </c:pt>
                <c:pt idx="163">
                  <c:v>97.210194752721193</c:v>
                </c:pt>
                <c:pt idx="164">
                  <c:v>97.162819270300588</c:v>
                </c:pt>
                <c:pt idx="165">
                  <c:v>97.116320282778815</c:v>
                </c:pt>
                <c:pt idx="166">
                  <c:v>97.065385153503627</c:v>
                </c:pt>
                <c:pt idx="167">
                  <c:v>97.068891133098873</c:v>
                </c:pt>
                <c:pt idx="168">
                  <c:v>97.007286007803103</c:v>
                </c:pt>
                <c:pt idx="169">
                  <c:v>97.019458558133891</c:v>
                </c:pt>
                <c:pt idx="170">
                  <c:v>96.879800605513353</c:v>
                </c:pt>
                <c:pt idx="171">
                  <c:v>96.823660162381771</c:v>
                </c:pt>
                <c:pt idx="172">
                  <c:v>96.776266790874715</c:v>
                </c:pt>
                <c:pt idx="173">
                  <c:v>96.704698229858792</c:v>
                </c:pt>
                <c:pt idx="174">
                  <c:v>96.627530841976068</c:v>
                </c:pt>
                <c:pt idx="175">
                  <c:v>96.596638839757389</c:v>
                </c:pt>
                <c:pt idx="176">
                  <c:v>96.549665826613293</c:v>
                </c:pt>
                <c:pt idx="177">
                  <c:v>96.451051112170731</c:v>
                </c:pt>
                <c:pt idx="178">
                  <c:v>96.472766739858699</c:v>
                </c:pt>
                <c:pt idx="179">
                  <c:v>96.367327889910484</c:v>
                </c:pt>
                <c:pt idx="180">
                  <c:v>96.374196759855124</c:v>
                </c:pt>
                <c:pt idx="181">
                  <c:v>96.157684431473271</c:v>
                </c:pt>
                <c:pt idx="182">
                  <c:v>96.228349663960699</c:v>
                </c:pt>
                <c:pt idx="183">
                  <c:v>96.131344850069894</c:v>
                </c:pt>
                <c:pt idx="184">
                  <c:v>95.91617409766593</c:v>
                </c:pt>
                <c:pt idx="185">
                  <c:v>95.803070383763298</c:v>
                </c:pt>
                <c:pt idx="186">
                  <c:v>95.661695207795177</c:v>
                </c:pt>
                <c:pt idx="187">
                  <c:v>95.469715827205434</c:v>
                </c:pt>
                <c:pt idx="188">
                  <c:v>95.316320134695644</c:v>
                </c:pt>
                <c:pt idx="189">
                  <c:v>95.169399787397182</c:v>
                </c:pt>
                <c:pt idx="190">
                  <c:v>94.982133805955073</c:v>
                </c:pt>
                <c:pt idx="191">
                  <c:v>94.893106879862984</c:v>
                </c:pt>
                <c:pt idx="192">
                  <c:v>94.901388870408439</c:v>
                </c:pt>
                <c:pt idx="193">
                  <c:v>94.952431334202316</c:v>
                </c:pt>
                <c:pt idx="194">
                  <c:v>94.927960998212768</c:v>
                </c:pt>
                <c:pt idx="195">
                  <c:v>94.967617961142466</c:v>
                </c:pt>
                <c:pt idx="196">
                  <c:v>95.005307276959996</c:v>
                </c:pt>
                <c:pt idx="197">
                  <c:v>94.954023333944775</c:v>
                </c:pt>
                <c:pt idx="198">
                  <c:v>95.025252025763891</c:v>
                </c:pt>
                <c:pt idx="199">
                  <c:v>95.067046558681255</c:v>
                </c:pt>
                <c:pt idx="200">
                  <c:v>95.030993965322295</c:v>
                </c:pt>
                <c:pt idx="201">
                  <c:v>95.060329734248569</c:v>
                </c:pt>
                <c:pt idx="202">
                  <c:v>95.049972773795133</c:v>
                </c:pt>
                <c:pt idx="203">
                  <c:v>95.01975156542683</c:v>
                </c:pt>
                <c:pt idx="204">
                  <c:v>95.039007631293885</c:v>
                </c:pt>
                <c:pt idx="205">
                  <c:v>95.011684220473015</c:v>
                </c:pt>
                <c:pt idx="206">
                  <c:v>94.974263229229351</c:v>
                </c:pt>
                <c:pt idx="207">
                  <c:v>94.935035569205851</c:v>
                </c:pt>
                <c:pt idx="208">
                  <c:v>94.936895893522163</c:v>
                </c:pt>
                <c:pt idx="209">
                  <c:v>94.963172874845824</c:v>
                </c:pt>
                <c:pt idx="210">
                  <c:v>94.924213539396192</c:v>
                </c:pt>
                <c:pt idx="211">
                  <c:v>94.866507918428965</c:v>
                </c:pt>
                <c:pt idx="212">
                  <c:v>94.841125321090558</c:v>
                </c:pt>
                <c:pt idx="213">
                  <c:v>94.821985522562557</c:v>
                </c:pt>
                <c:pt idx="214">
                  <c:v>94.736035284882391</c:v>
                </c:pt>
                <c:pt idx="215">
                  <c:v>94.800878076922388</c:v>
                </c:pt>
                <c:pt idx="216">
                  <c:v>94.699240353050115</c:v>
                </c:pt>
                <c:pt idx="217">
                  <c:v>94.726617419407461</c:v>
                </c:pt>
                <c:pt idx="218">
                  <c:v>94.648841849476938</c:v>
                </c:pt>
                <c:pt idx="219">
                  <c:v>94.641552621169339</c:v>
                </c:pt>
                <c:pt idx="220">
                  <c:v>94.622752680115255</c:v>
                </c:pt>
                <c:pt idx="221">
                  <c:v>94.613316937276764</c:v>
                </c:pt>
                <c:pt idx="222">
                  <c:v>94.596368375995766</c:v>
                </c:pt>
                <c:pt idx="223">
                  <c:v>94.562837944537407</c:v>
                </c:pt>
                <c:pt idx="224">
                  <c:v>94.510945819474387</c:v>
                </c:pt>
                <c:pt idx="225">
                  <c:v>94.466244544466349</c:v>
                </c:pt>
                <c:pt idx="226">
                  <c:v>94.438804866306427</c:v>
                </c:pt>
                <c:pt idx="227">
                  <c:v>94.397546959091073</c:v>
                </c:pt>
                <c:pt idx="228">
                  <c:v>94.347926572164099</c:v>
                </c:pt>
                <c:pt idx="229">
                  <c:v>94.377584321200729</c:v>
                </c:pt>
                <c:pt idx="230">
                  <c:v>94.323375747008384</c:v>
                </c:pt>
                <c:pt idx="231">
                  <c:v>94.256806798800412</c:v>
                </c:pt>
                <c:pt idx="232">
                  <c:v>94.253282930118715</c:v>
                </c:pt>
                <c:pt idx="233">
                  <c:v>94.213232442455762</c:v>
                </c:pt>
                <c:pt idx="234">
                  <c:v>94.195961901064422</c:v>
                </c:pt>
                <c:pt idx="235">
                  <c:v>94.15478448301522</c:v>
                </c:pt>
                <c:pt idx="236">
                  <c:v>94.097812267700931</c:v>
                </c:pt>
                <c:pt idx="237">
                  <c:v>94.084575398786498</c:v>
                </c:pt>
                <c:pt idx="238">
                  <c:v>94.070265266745182</c:v>
                </c:pt>
                <c:pt idx="239">
                  <c:v>94.047843067033938</c:v>
                </c:pt>
                <c:pt idx="240">
                  <c:v>93.987812064117051</c:v>
                </c:pt>
                <c:pt idx="241">
                  <c:v>94.00383940778309</c:v>
                </c:pt>
                <c:pt idx="242">
                  <c:v>93.953592949721866</c:v>
                </c:pt>
                <c:pt idx="243">
                  <c:v>93.969262546827522</c:v>
                </c:pt>
                <c:pt idx="244">
                  <c:v>93.903525370802242</c:v>
                </c:pt>
                <c:pt idx="245">
                  <c:v>93.881684531231997</c:v>
                </c:pt>
                <c:pt idx="246">
                  <c:v>93.898051744094857</c:v>
                </c:pt>
                <c:pt idx="247">
                  <c:v>93.816421380829041</c:v>
                </c:pt>
                <c:pt idx="248">
                  <c:v>93.83867363421902</c:v>
                </c:pt>
                <c:pt idx="249">
                  <c:v>93.79266656140598</c:v>
                </c:pt>
                <c:pt idx="250">
                  <c:v>93.782112832724479</c:v>
                </c:pt>
                <c:pt idx="251">
                  <c:v>93.735229265012634</c:v>
                </c:pt>
                <c:pt idx="252">
                  <c:v>93.72263634459604</c:v>
                </c:pt>
                <c:pt idx="253">
                  <c:v>93.691028837533722</c:v>
                </c:pt>
                <c:pt idx="254">
                  <c:v>93.639923773660129</c:v>
                </c:pt>
                <c:pt idx="255">
                  <c:v>93.681172736332243</c:v>
                </c:pt>
                <c:pt idx="256">
                  <c:v>93.649806708491241</c:v>
                </c:pt>
                <c:pt idx="257">
                  <c:v>93.640183141967896</c:v>
                </c:pt>
                <c:pt idx="258">
                  <c:v>93.58572414401101</c:v>
                </c:pt>
                <c:pt idx="259">
                  <c:v>93.546639584956225</c:v>
                </c:pt>
                <c:pt idx="260">
                  <c:v>93.536202135336623</c:v>
                </c:pt>
                <c:pt idx="261">
                  <c:v>93.511427720046044</c:v>
                </c:pt>
                <c:pt idx="262">
                  <c:v>93.489551102302897</c:v>
                </c:pt>
                <c:pt idx="263">
                  <c:v>93.421864168251929</c:v>
                </c:pt>
                <c:pt idx="264">
                  <c:v>93.366135138940081</c:v>
                </c:pt>
                <c:pt idx="265">
                  <c:v>93.325091889039243</c:v>
                </c:pt>
                <c:pt idx="266">
                  <c:v>93.273700623228194</c:v>
                </c:pt>
                <c:pt idx="267">
                  <c:v>93.198778128128978</c:v>
                </c:pt>
                <c:pt idx="268">
                  <c:v>93.202141006755497</c:v>
                </c:pt>
                <c:pt idx="269">
                  <c:v>93.214823372604343</c:v>
                </c:pt>
                <c:pt idx="270">
                  <c:v>93.210852311929997</c:v>
                </c:pt>
                <c:pt idx="271">
                  <c:v>93.136502220705694</c:v>
                </c:pt>
                <c:pt idx="272">
                  <c:v>93.110663486831442</c:v>
                </c:pt>
                <c:pt idx="273">
                  <c:v>93.109661780050359</c:v>
                </c:pt>
                <c:pt idx="274">
                  <c:v>93.094564586819601</c:v>
                </c:pt>
                <c:pt idx="275">
                  <c:v>93.09777541993418</c:v>
                </c:pt>
                <c:pt idx="276">
                  <c:v>93.049299840757016</c:v>
                </c:pt>
                <c:pt idx="277">
                  <c:v>93.033549754485193</c:v>
                </c:pt>
                <c:pt idx="278">
                  <c:v>92.976819018392248</c:v>
                </c:pt>
                <c:pt idx="279">
                  <c:v>92.953064198969201</c:v>
                </c:pt>
                <c:pt idx="280">
                  <c:v>92.930561510091806</c:v>
                </c:pt>
                <c:pt idx="281">
                  <c:v>92.87952799084114</c:v>
                </c:pt>
                <c:pt idx="282">
                  <c:v>92.816742291345534</c:v>
                </c:pt>
                <c:pt idx="283">
                  <c:v>92.813924982964238</c:v>
                </c:pt>
                <c:pt idx="284">
                  <c:v>92.753670366466736</c:v>
                </c:pt>
                <c:pt idx="285">
                  <c:v>92.724871223242474</c:v>
                </c:pt>
                <c:pt idx="286">
                  <c:v>92.694408535652812</c:v>
                </c:pt>
                <c:pt idx="287">
                  <c:v>92.652667658271938</c:v>
                </c:pt>
                <c:pt idx="288">
                  <c:v>92.596214179573209</c:v>
                </c:pt>
                <c:pt idx="289">
                  <c:v>92.562486991609632</c:v>
                </c:pt>
                <c:pt idx="290">
                  <c:v>92.503967487546177</c:v>
                </c:pt>
                <c:pt idx="291">
                  <c:v>92.475570813598424</c:v>
                </c:pt>
                <c:pt idx="292">
                  <c:v>92.418392885512844</c:v>
                </c:pt>
                <c:pt idx="293">
                  <c:v>92.361688983049575</c:v>
                </c:pt>
                <c:pt idx="294">
                  <c:v>92.319009010690166</c:v>
                </c:pt>
                <c:pt idx="295">
                  <c:v>92.283305231071225</c:v>
                </c:pt>
                <c:pt idx="296">
                  <c:v>92.238818601654842</c:v>
                </c:pt>
                <c:pt idx="297">
                  <c:v>92.177392355500714</c:v>
                </c:pt>
                <c:pt idx="298">
                  <c:v>92.163064334372947</c:v>
                </c:pt>
                <c:pt idx="299">
                  <c:v>92.055344801745463</c:v>
                </c:pt>
                <c:pt idx="300">
                  <c:v>92.026071632898891</c:v>
                </c:pt>
                <c:pt idx="301">
                  <c:v>91.971630524028441</c:v>
                </c:pt>
                <c:pt idx="302">
                  <c:v>91.894633059021245</c:v>
                </c:pt>
                <c:pt idx="303">
                  <c:v>91.858652010285226</c:v>
                </c:pt>
                <c:pt idx="304">
                  <c:v>91.784919057374793</c:v>
                </c:pt>
                <c:pt idx="305">
                  <c:v>91.718439542876212</c:v>
                </c:pt>
                <c:pt idx="306">
                  <c:v>91.679202938309501</c:v>
                </c:pt>
                <c:pt idx="307">
                  <c:v>91.603269791885964</c:v>
                </c:pt>
                <c:pt idx="308">
                  <c:v>91.505129114788573</c:v>
                </c:pt>
                <c:pt idx="309">
                  <c:v>91.432809270756124</c:v>
                </c:pt>
                <c:pt idx="310">
                  <c:v>91.387464035527373</c:v>
                </c:pt>
                <c:pt idx="311">
                  <c:v>91.324356344198563</c:v>
                </c:pt>
                <c:pt idx="312">
                  <c:v>91.216350621356469</c:v>
                </c:pt>
                <c:pt idx="313">
                  <c:v>91.134917014595871</c:v>
                </c:pt>
                <c:pt idx="314">
                  <c:v>91.087926112365324</c:v>
                </c:pt>
                <c:pt idx="315">
                  <c:v>91.000500142281766</c:v>
                </c:pt>
                <c:pt idx="316">
                  <c:v>90.881252007821359</c:v>
                </c:pt>
                <c:pt idx="317">
                  <c:v>90.791983602507912</c:v>
                </c:pt>
                <c:pt idx="318">
                  <c:v>90.724278791093369</c:v>
                </c:pt>
                <c:pt idx="319">
                  <c:v>90.619448111470092</c:v>
                </c:pt>
                <c:pt idx="320">
                  <c:v>90.557574673323316</c:v>
                </c:pt>
                <c:pt idx="321">
                  <c:v>90.459818576415998</c:v>
                </c:pt>
                <c:pt idx="322">
                  <c:v>90.35141931711776</c:v>
                </c:pt>
                <c:pt idx="323">
                  <c:v>90.256391083159471</c:v>
                </c:pt>
                <c:pt idx="324">
                  <c:v>90.160459532395578</c:v>
                </c:pt>
                <c:pt idx="325">
                  <c:v>90.070189420301048</c:v>
                </c:pt>
                <c:pt idx="326">
                  <c:v>89.954456209979099</c:v>
                </c:pt>
                <c:pt idx="327">
                  <c:v>89.871063912372449</c:v>
                </c:pt>
                <c:pt idx="328">
                  <c:v>89.768496026342007</c:v>
                </c:pt>
                <c:pt idx="329">
                  <c:v>89.673503570556605</c:v>
                </c:pt>
                <c:pt idx="330">
                  <c:v>89.56714350299346</c:v>
                </c:pt>
                <c:pt idx="331">
                  <c:v>89.454522759256349</c:v>
                </c:pt>
                <c:pt idx="332">
                  <c:v>89.373903035591979</c:v>
                </c:pt>
                <c:pt idx="333">
                  <c:v>89.250925331401433</c:v>
                </c:pt>
                <c:pt idx="334">
                  <c:v>89.167676134763497</c:v>
                </c:pt>
                <c:pt idx="335">
                  <c:v>89.0366757966124</c:v>
                </c:pt>
                <c:pt idx="336">
                  <c:v>88.926818693997234</c:v>
                </c:pt>
                <c:pt idx="337">
                  <c:v>88.790845600113585</c:v>
                </c:pt>
                <c:pt idx="338">
                  <c:v>88.676910102305371</c:v>
                </c:pt>
                <c:pt idx="339">
                  <c:v>88.563734832056937</c:v>
                </c:pt>
                <c:pt idx="340">
                  <c:v>88.410267594924221</c:v>
                </c:pt>
                <c:pt idx="341">
                  <c:v>88.292405759157802</c:v>
                </c:pt>
                <c:pt idx="342">
                  <c:v>88.173211291956747</c:v>
                </c:pt>
                <c:pt idx="343">
                  <c:v>88.040028661101829</c:v>
                </c:pt>
                <c:pt idx="344">
                  <c:v>87.90271399124029</c:v>
                </c:pt>
                <c:pt idx="345">
                  <c:v>87.780621714768913</c:v>
                </c:pt>
                <c:pt idx="346">
                  <c:v>87.639300206060142</c:v>
                </c:pt>
                <c:pt idx="347">
                  <c:v>87.475368685678134</c:v>
                </c:pt>
                <c:pt idx="348">
                  <c:v>87.32191933763184</c:v>
                </c:pt>
                <c:pt idx="349">
                  <c:v>87.176438944563884</c:v>
                </c:pt>
                <c:pt idx="350">
                  <c:v>87.024179115260665</c:v>
                </c:pt>
                <c:pt idx="351">
                  <c:v>86.862116852015347</c:v>
                </c:pt>
                <c:pt idx="352">
                  <c:v>86.690404200339856</c:v>
                </c:pt>
                <c:pt idx="353">
                  <c:v>86.514970900031727</c:v>
                </c:pt>
                <c:pt idx="354">
                  <c:v>86.357362667626262</c:v>
                </c:pt>
                <c:pt idx="355">
                  <c:v>86.209601603601897</c:v>
                </c:pt>
                <c:pt idx="356">
                  <c:v>86.040464769363496</c:v>
                </c:pt>
                <c:pt idx="357">
                  <c:v>85.870496151219555</c:v>
                </c:pt>
                <c:pt idx="358">
                  <c:v>85.680886887018474</c:v>
                </c:pt>
                <c:pt idx="359">
                  <c:v>85.499783203497728</c:v>
                </c:pt>
                <c:pt idx="360">
                  <c:v>85.31148868164486</c:v>
                </c:pt>
                <c:pt idx="361">
                  <c:v>85.136574129675154</c:v>
                </c:pt>
                <c:pt idx="362">
                  <c:v>84.941840040783845</c:v>
                </c:pt>
                <c:pt idx="363">
                  <c:v>84.751336392597494</c:v>
                </c:pt>
                <c:pt idx="364">
                  <c:v>84.532069367636922</c:v>
                </c:pt>
                <c:pt idx="365">
                  <c:v>84.351064062368806</c:v>
                </c:pt>
                <c:pt idx="366">
                  <c:v>84.143746009326975</c:v>
                </c:pt>
                <c:pt idx="367">
                  <c:v>83.90844269615711</c:v>
                </c:pt>
                <c:pt idx="368">
                  <c:v>83.676913675433525</c:v>
                </c:pt>
                <c:pt idx="369">
                  <c:v>83.446592074262327</c:v>
                </c:pt>
                <c:pt idx="370">
                  <c:v>83.226117641472214</c:v>
                </c:pt>
                <c:pt idx="371">
                  <c:v>82.95557561803966</c:v>
                </c:pt>
                <c:pt idx="372">
                  <c:v>82.718760806016363</c:v>
                </c:pt>
                <c:pt idx="373">
                  <c:v>82.433917595085703</c:v>
                </c:pt>
                <c:pt idx="374">
                  <c:v>82.168518285429812</c:v>
                </c:pt>
                <c:pt idx="375">
                  <c:v>81.914504464915268</c:v>
                </c:pt>
                <c:pt idx="376">
                  <c:v>81.625654426860251</c:v>
                </c:pt>
                <c:pt idx="377">
                  <c:v>81.335257088333151</c:v>
                </c:pt>
                <c:pt idx="378">
                  <c:v>81.003825456171327</c:v>
                </c:pt>
                <c:pt idx="379">
                  <c:v>80.694198885406834</c:v>
                </c:pt>
                <c:pt idx="380">
                  <c:v>80.398980836659149</c:v>
                </c:pt>
                <c:pt idx="381">
                  <c:v>80.068175263908714</c:v>
                </c:pt>
                <c:pt idx="382">
                  <c:v>79.738603944340326</c:v>
                </c:pt>
                <c:pt idx="383">
                  <c:v>79.389391966991965</c:v>
                </c:pt>
                <c:pt idx="384">
                  <c:v>79.01251672134876</c:v>
                </c:pt>
                <c:pt idx="385">
                  <c:v>78.644638959371832</c:v>
                </c:pt>
                <c:pt idx="386">
                  <c:v>78.249035317297498</c:v>
                </c:pt>
                <c:pt idx="387">
                  <c:v>77.833808906529626</c:v>
                </c:pt>
                <c:pt idx="388">
                  <c:v>77.431345350776752</c:v>
                </c:pt>
                <c:pt idx="389">
                  <c:v>76.988652428219282</c:v>
                </c:pt>
                <c:pt idx="390">
                  <c:v>76.518671861290983</c:v>
                </c:pt>
                <c:pt idx="391">
                  <c:v>76.033433122799607</c:v>
                </c:pt>
                <c:pt idx="392">
                  <c:v>75.580937754577164</c:v>
                </c:pt>
                <c:pt idx="393">
                  <c:v>75.107317063350962</c:v>
                </c:pt>
                <c:pt idx="394">
                  <c:v>74.583436491387275</c:v>
                </c:pt>
                <c:pt idx="395">
                  <c:v>74.049614839200046</c:v>
                </c:pt>
                <c:pt idx="396">
                  <c:v>73.500673650008309</c:v>
                </c:pt>
                <c:pt idx="397">
                  <c:v>72.862092886266481</c:v>
                </c:pt>
                <c:pt idx="398">
                  <c:v>72.291292968418048</c:v>
                </c:pt>
                <c:pt idx="399">
                  <c:v>71.643647631074373</c:v>
                </c:pt>
                <c:pt idx="400">
                  <c:v>70.969640333384973</c:v>
                </c:pt>
                <c:pt idx="401">
                  <c:v>70.316440880167733</c:v>
                </c:pt>
                <c:pt idx="402">
                  <c:v>69.597803863816083</c:v>
                </c:pt>
                <c:pt idx="403">
                  <c:v>68.864163566076115</c:v>
                </c:pt>
                <c:pt idx="404">
                  <c:v>68.128917845917428</c:v>
                </c:pt>
                <c:pt idx="405">
                  <c:v>67.3139110196296</c:v>
                </c:pt>
                <c:pt idx="406">
                  <c:v>66.574452759575252</c:v>
                </c:pt>
                <c:pt idx="407">
                  <c:v>65.735302067264129</c:v>
                </c:pt>
                <c:pt idx="408">
                  <c:v>64.9170799297287</c:v>
                </c:pt>
                <c:pt idx="409">
                  <c:v>64.205937842733093</c:v>
                </c:pt>
                <c:pt idx="410">
                  <c:v>63.271383280816842</c:v>
                </c:pt>
                <c:pt idx="411">
                  <c:v>62.362841842060583</c:v>
                </c:pt>
                <c:pt idx="412">
                  <c:v>61.427191649797962</c:v>
                </c:pt>
                <c:pt idx="413">
                  <c:v>60.575680571748364</c:v>
                </c:pt>
                <c:pt idx="414">
                  <c:v>59.603566372307057</c:v>
                </c:pt>
                <c:pt idx="415">
                  <c:v>58.521724748543022</c:v>
                </c:pt>
                <c:pt idx="416">
                  <c:v>57.300936210591921</c:v>
                </c:pt>
                <c:pt idx="417">
                  <c:v>56.13548315377367</c:v>
                </c:pt>
                <c:pt idx="418">
                  <c:v>54.88672277837081</c:v>
                </c:pt>
                <c:pt idx="419">
                  <c:v>53.599723027049265</c:v>
                </c:pt>
                <c:pt idx="420">
                  <c:v>52.116450854353317</c:v>
                </c:pt>
                <c:pt idx="421">
                  <c:v>50.422859974682439</c:v>
                </c:pt>
                <c:pt idx="422">
                  <c:v>48.952502702513435</c:v>
                </c:pt>
                <c:pt idx="423">
                  <c:v>47.729013111797236</c:v>
                </c:pt>
                <c:pt idx="424">
                  <c:v>46.297015949296132</c:v>
                </c:pt>
                <c:pt idx="425">
                  <c:v>44.744357520010929</c:v>
                </c:pt>
                <c:pt idx="426">
                  <c:v>43.382377139920656</c:v>
                </c:pt>
                <c:pt idx="427">
                  <c:v>41.994285246694936</c:v>
                </c:pt>
                <c:pt idx="428">
                  <c:v>40.824820896342132</c:v>
                </c:pt>
                <c:pt idx="429">
                  <c:v>39.760746195088373</c:v>
                </c:pt>
                <c:pt idx="430">
                  <c:v>38.525643046962905</c:v>
                </c:pt>
                <c:pt idx="431">
                  <c:v>37.281437307996171</c:v>
                </c:pt>
                <c:pt idx="432">
                  <c:v>36.058678883866406</c:v>
                </c:pt>
                <c:pt idx="433">
                  <c:v>35.13483008442077</c:v>
                </c:pt>
                <c:pt idx="434">
                  <c:v>34.068204148570203</c:v>
                </c:pt>
                <c:pt idx="435">
                  <c:v>32.947510523875238</c:v>
                </c:pt>
                <c:pt idx="436">
                  <c:v>31.754709461672959</c:v>
                </c:pt>
                <c:pt idx="437">
                  <c:v>30.537677327081667</c:v>
                </c:pt>
                <c:pt idx="438">
                  <c:v>29.636100909178985</c:v>
                </c:pt>
                <c:pt idx="439">
                  <c:v>28.75132100704533</c:v>
                </c:pt>
                <c:pt idx="440">
                  <c:v>27.535201145525747</c:v>
                </c:pt>
                <c:pt idx="441">
                  <c:v>26.168516310831052</c:v>
                </c:pt>
                <c:pt idx="442">
                  <c:v>25.024181894985571</c:v>
                </c:pt>
                <c:pt idx="443">
                  <c:v>24.102776983895183</c:v>
                </c:pt>
                <c:pt idx="444">
                  <c:v>23.043031113321867</c:v>
                </c:pt>
                <c:pt idx="445">
                  <c:v>21.902350244450545</c:v>
                </c:pt>
                <c:pt idx="446">
                  <c:v>20.64048490576937</c:v>
                </c:pt>
                <c:pt idx="447">
                  <c:v>19.51804946316366</c:v>
                </c:pt>
                <c:pt idx="448">
                  <c:v>18.412496617298011</c:v>
                </c:pt>
                <c:pt idx="449">
                  <c:v>17.228279409321438</c:v>
                </c:pt>
                <c:pt idx="450">
                  <c:v>15.931163074818828</c:v>
                </c:pt>
                <c:pt idx="451">
                  <c:v>14.200963961605838</c:v>
                </c:pt>
                <c:pt idx="452">
                  <c:v>12.323926103932381</c:v>
                </c:pt>
                <c:pt idx="453">
                  <c:v>10.605500430373437</c:v>
                </c:pt>
                <c:pt idx="454">
                  <c:v>8.6886233907854695</c:v>
                </c:pt>
                <c:pt idx="455">
                  <c:v>6.7489205685379181</c:v>
                </c:pt>
                <c:pt idx="456">
                  <c:v>4.8429678618262004</c:v>
                </c:pt>
                <c:pt idx="457">
                  <c:v>3.2971735453484894</c:v>
                </c:pt>
                <c:pt idx="458">
                  <c:v>2.3764439038969503</c:v>
                </c:pt>
                <c:pt idx="459">
                  <c:v>1.6984826022965109</c:v>
                </c:pt>
                <c:pt idx="460">
                  <c:v>1.2269659396070518</c:v>
                </c:pt>
                <c:pt idx="461">
                  <c:v>0.93686697228535121</c:v>
                </c:pt>
                <c:pt idx="462">
                  <c:v>0.78346946824177999</c:v>
                </c:pt>
                <c:pt idx="463">
                  <c:v>0.6798315404095302</c:v>
                </c:pt>
                <c:pt idx="464">
                  <c:v>0.56733083279417229</c:v>
                </c:pt>
                <c:pt idx="465">
                  <c:v>0.50774229790845804</c:v>
                </c:pt>
                <c:pt idx="466">
                  <c:v>0.40811948760813455</c:v>
                </c:pt>
                <c:pt idx="467">
                  <c:v>0.33123958801243525</c:v>
                </c:pt>
                <c:pt idx="468">
                  <c:v>0.27556308931128892</c:v>
                </c:pt>
                <c:pt idx="469">
                  <c:v>0.20432853043451565</c:v>
                </c:pt>
                <c:pt idx="470">
                  <c:v>0.16025200914557247</c:v>
                </c:pt>
                <c:pt idx="471">
                  <c:v>0.13619109702004001</c:v>
                </c:pt>
                <c:pt idx="472">
                  <c:v>0.10323015356239393</c:v>
                </c:pt>
                <c:pt idx="473">
                  <c:v>7.7143297238499373E-2</c:v>
                </c:pt>
                <c:pt idx="474">
                  <c:v>6.7149052490539138E-2</c:v>
                </c:pt>
                <c:pt idx="475">
                  <c:v>5.5544926451480514E-2</c:v>
                </c:pt>
                <c:pt idx="476">
                  <c:v>4.6649803704156348E-2</c:v>
                </c:pt>
                <c:pt idx="477">
                  <c:v>3.6719982503544996E-2</c:v>
                </c:pt>
                <c:pt idx="478">
                  <c:v>3.7426982059573038E-2</c:v>
                </c:pt>
                <c:pt idx="479">
                  <c:v>3.0877545586053275E-2</c:v>
                </c:pt>
                <c:pt idx="480">
                  <c:v>4.349708495155867E-2</c:v>
                </c:pt>
                <c:pt idx="481">
                  <c:v>3.9594106084141413E-2</c:v>
                </c:pt>
                <c:pt idx="482">
                  <c:v>2.451444917549327E-2</c:v>
                </c:pt>
                <c:pt idx="483">
                  <c:v>3.4838375508255907E-2</c:v>
                </c:pt>
                <c:pt idx="484">
                  <c:v>3.0824583503710271E-2</c:v>
                </c:pt>
                <c:pt idx="485">
                  <c:v>2.9769283211793764E-2</c:v>
                </c:pt>
                <c:pt idx="486">
                  <c:v>2.773030099941463E-2</c:v>
                </c:pt>
                <c:pt idx="487">
                  <c:v>3.2834076846593653E-2</c:v>
                </c:pt>
                <c:pt idx="488">
                  <c:v>2.6377295079290861E-2</c:v>
                </c:pt>
                <c:pt idx="489">
                  <c:v>2.6523366046668849E-2</c:v>
                </c:pt>
                <c:pt idx="490">
                  <c:v>2.2360666646377047E-2</c:v>
                </c:pt>
                <c:pt idx="491">
                  <c:v>2.6348596647168616E-2</c:v>
                </c:pt>
                <c:pt idx="492">
                  <c:v>2.9130471660080173E-2</c:v>
                </c:pt>
                <c:pt idx="493">
                  <c:v>2.9700300409201384E-2</c:v>
                </c:pt>
                <c:pt idx="494">
                  <c:v>2.1764091556008697E-2</c:v>
                </c:pt>
                <c:pt idx="495">
                  <c:v>2.1886270089294026E-2</c:v>
                </c:pt>
                <c:pt idx="496">
                  <c:v>2.7040634491074744E-2</c:v>
                </c:pt>
                <c:pt idx="497">
                  <c:v>1.7001019866431179E-2</c:v>
                </c:pt>
                <c:pt idx="498">
                  <c:v>1.863798812995951E-2</c:v>
                </c:pt>
                <c:pt idx="499">
                  <c:v>2.1793490921457902E-2</c:v>
                </c:pt>
                <c:pt idx="500">
                  <c:v>2.6086015654060091E-2</c:v>
                </c:pt>
                <c:pt idx="501">
                  <c:v>2.5012011044469696E-2</c:v>
                </c:pt>
                <c:pt idx="502">
                  <c:v>1.736019251290442E-2</c:v>
                </c:pt>
                <c:pt idx="503">
                  <c:v>1.7751940494151727E-2</c:v>
                </c:pt>
                <c:pt idx="504">
                  <c:v>1.9949030520396423E-2</c:v>
                </c:pt>
                <c:pt idx="505">
                  <c:v>1.9484979634651338E-2</c:v>
                </c:pt>
                <c:pt idx="506">
                  <c:v>1.5378291643956044E-2</c:v>
                </c:pt>
                <c:pt idx="507">
                  <c:v>2.1338722314573153E-2</c:v>
                </c:pt>
                <c:pt idx="508">
                  <c:v>2.0236119714336712E-2</c:v>
                </c:pt>
                <c:pt idx="509">
                  <c:v>1.6720942068984043E-2</c:v>
                </c:pt>
                <c:pt idx="510">
                  <c:v>1.9478909361191721E-2</c:v>
                </c:pt>
                <c:pt idx="511">
                  <c:v>2.241203036346388E-2</c:v>
                </c:pt>
                <c:pt idx="512">
                  <c:v>1.9110172747222327E-2</c:v>
                </c:pt>
                <c:pt idx="513">
                  <c:v>1.6163843432926022E-2</c:v>
                </c:pt>
                <c:pt idx="514">
                  <c:v>2.073996585760704E-2</c:v>
                </c:pt>
                <c:pt idx="515">
                  <c:v>1.865423376502711E-2</c:v>
                </c:pt>
                <c:pt idx="516">
                  <c:v>1.5234421702414333E-2</c:v>
                </c:pt>
                <c:pt idx="517">
                  <c:v>1.3903877992127662E-2</c:v>
                </c:pt>
                <c:pt idx="518">
                  <c:v>1.6419788606573917E-2</c:v>
                </c:pt>
                <c:pt idx="519">
                  <c:v>1.7972230432549609E-2</c:v>
                </c:pt>
                <c:pt idx="520">
                  <c:v>1.0878476761066661E-2</c:v>
                </c:pt>
                <c:pt idx="521">
                  <c:v>1.9366709667466387E-2</c:v>
                </c:pt>
                <c:pt idx="522">
                  <c:v>1.9610643116718625E-2</c:v>
                </c:pt>
                <c:pt idx="523">
                  <c:v>2.0509760406546278E-2</c:v>
                </c:pt>
                <c:pt idx="524">
                  <c:v>1.6864233370088598E-2</c:v>
                </c:pt>
                <c:pt idx="525">
                  <c:v>1.9307498256679215E-2</c:v>
                </c:pt>
                <c:pt idx="526">
                  <c:v>1.7232437191731651E-2</c:v>
                </c:pt>
                <c:pt idx="527">
                  <c:v>1.2586720558623565E-2</c:v>
                </c:pt>
                <c:pt idx="528">
                  <c:v>1.5345619138384094E-2</c:v>
                </c:pt>
                <c:pt idx="529">
                  <c:v>1.4440169557422368E-2</c:v>
                </c:pt>
                <c:pt idx="530">
                  <c:v>1.8392438848387663E-2</c:v>
                </c:pt>
                <c:pt idx="531">
                  <c:v>9.5164833404653964E-3</c:v>
                </c:pt>
                <c:pt idx="532">
                  <c:v>1.8514243996815536E-2</c:v>
                </c:pt>
                <c:pt idx="533">
                  <c:v>1.8976838445987035E-2</c:v>
                </c:pt>
                <c:pt idx="534">
                  <c:v>1.2612072699968129E-2</c:v>
                </c:pt>
                <c:pt idx="535">
                  <c:v>1.2488054533216797E-2</c:v>
                </c:pt>
                <c:pt idx="536">
                  <c:v>2.2229299722628094E-2</c:v>
                </c:pt>
                <c:pt idx="537">
                  <c:v>1.7602322353043643E-2</c:v>
                </c:pt>
                <c:pt idx="538">
                  <c:v>3.413848123711772E-2</c:v>
                </c:pt>
                <c:pt idx="539">
                  <c:v>1.7465369896152664E-2</c:v>
                </c:pt>
                <c:pt idx="540">
                  <c:v>1.1104843526003666E-2</c:v>
                </c:pt>
                <c:pt idx="541">
                  <c:v>1.7052529884827895E-2</c:v>
                </c:pt>
                <c:pt idx="542">
                  <c:v>1.2760957177520316E-2</c:v>
                </c:pt>
                <c:pt idx="543">
                  <c:v>1.7235804231973961E-2</c:v>
                </c:pt>
                <c:pt idx="544">
                  <c:v>1.6357363009933824E-2</c:v>
                </c:pt>
                <c:pt idx="545">
                  <c:v>1.3722256603603159E-2</c:v>
                </c:pt>
                <c:pt idx="546">
                  <c:v>1.9414324225921736E-2</c:v>
                </c:pt>
                <c:pt idx="547">
                  <c:v>1.3275387001382954E-2</c:v>
                </c:pt>
                <c:pt idx="548">
                  <c:v>1.6972507030650119E-2</c:v>
                </c:pt>
                <c:pt idx="549">
                  <c:v>1.3870781880960152E-2</c:v>
                </c:pt>
                <c:pt idx="550">
                  <c:v>1.3056288199483021E-2</c:v>
                </c:pt>
                <c:pt idx="551">
                  <c:v>1.8364421678630991E-2</c:v>
                </c:pt>
                <c:pt idx="552">
                  <c:v>1.4537132415192328E-2</c:v>
                </c:pt>
                <c:pt idx="553">
                  <c:v>1.615701655427081E-2</c:v>
                </c:pt>
                <c:pt idx="554">
                  <c:v>1.1798312693769753E-2</c:v>
                </c:pt>
                <c:pt idx="555">
                  <c:v>1.7959423898153158E-2</c:v>
                </c:pt>
                <c:pt idx="556">
                  <c:v>2.6811767556325056E-2</c:v>
                </c:pt>
                <c:pt idx="557">
                  <c:v>1.7769009331990358E-2</c:v>
                </c:pt>
                <c:pt idx="558">
                  <c:v>1.4434577471200839E-2</c:v>
                </c:pt>
                <c:pt idx="559">
                  <c:v>1.8642772288298373E-2</c:v>
                </c:pt>
                <c:pt idx="560">
                  <c:v>2.1719304704112669E-2</c:v>
                </c:pt>
                <c:pt idx="561">
                  <c:v>2.4664077140359182E-2</c:v>
                </c:pt>
                <c:pt idx="562">
                  <c:v>1.2911216207459428E-2</c:v>
                </c:pt>
                <c:pt idx="563">
                  <c:v>1.3454433990936588E-2</c:v>
                </c:pt>
                <c:pt idx="564">
                  <c:v>1.4041632902325048E-2</c:v>
                </c:pt>
                <c:pt idx="565">
                  <c:v>1.3140303672677182E-2</c:v>
                </c:pt>
                <c:pt idx="566">
                  <c:v>1.1880147890592264E-2</c:v>
                </c:pt>
                <c:pt idx="567">
                  <c:v>2.1822885902556956E-2</c:v>
                </c:pt>
                <c:pt idx="568">
                  <c:v>1.9214994212676553E-2</c:v>
                </c:pt>
                <c:pt idx="569">
                  <c:v>1.2267527675790653E-2</c:v>
                </c:pt>
                <c:pt idx="570">
                  <c:v>7.7805711915809907E-3</c:v>
                </c:pt>
                <c:pt idx="571">
                  <c:v>1.3099207025142813E-2</c:v>
                </c:pt>
                <c:pt idx="572">
                  <c:v>1.7446100044200625E-2</c:v>
                </c:pt>
                <c:pt idx="573">
                  <c:v>2.3334505114605636E-2</c:v>
                </c:pt>
                <c:pt idx="574">
                  <c:v>1.8232705390167529E-2</c:v>
                </c:pt>
                <c:pt idx="575">
                  <c:v>1.9174556999539894E-2</c:v>
                </c:pt>
                <c:pt idx="576">
                  <c:v>1.8987594628484386E-2</c:v>
                </c:pt>
                <c:pt idx="577">
                  <c:v>1.6603813005836073E-2</c:v>
                </c:pt>
                <c:pt idx="578">
                  <c:v>2.4186165061271754E-2</c:v>
                </c:pt>
                <c:pt idx="579">
                  <c:v>2.2960335833606463E-2</c:v>
                </c:pt>
                <c:pt idx="580">
                  <c:v>2.7219347390802229E-2</c:v>
                </c:pt>
                <c:pt idx="581">
                  <c:v>2.4626910886893054E-2</c:v>
                </c:pt>
                <c:pt idx="582">
                  <c:v>2.4384687158357132E-2</c:v>
                </c:pt>
                <c:pt idx="583">
                  <c:v>1.8075445901164919E-2</c:v>
                </c:pt>
                <c:pt idx="584">
                  <c:v>2.3177332972643083E-2</c:v>
                </c:pt>
                <c:pt idx="585">
                  <c:v>2.0135211175887287E-2</c:v>
                </c:pt>
                <c:pt idx="586">
                  <c:v>2.5103303214232649E-2</c:v>
                </c:pt>
                <c:pt idx="587">
                  <c:v>2.1052270715339841E-2</c:v>
                </c:pt>
                <c:pt idx="588">
                  <c:v>1.9533976388799227E-2</c:v>
                </c:pt>
                <c:pt idx="589">
                  <c:v>3.0779462561988099E-2</c:v>
                </c:pt>
                <c:pt idx="590">
                  <c:v>2.0851667693132913E-2</c:v>
                </c:pt>
                <c:pt idx="591">
                  <c:v>2.7807937231414941E-2</c:v>
                </c:pt>
                <c:pt idx="592">
                  <c:v>2.9142142753293038E-2</c:v>
                </c:pt>
                <c:pt idx="593">
                  <c:v>2.7991661384751725E-2</c:v>
                </c:pt>
                <c:pt idx="594">
                  <c:v>1.986382391070431E-2</c:v>
                </c:pt>
                <c:pt idx="595">
                  <c:v>1.8884493809453264E-2</c:v>
                </c:pt>
                <c:pt idx="596">
                  <c:v>2.633136841358396E-2</c:v>
                </c:pt>
                <c:pt idx="597">
                  <c:v>2.0908951033187916E-2</c:v>
                </c:pt>
                <c:pt idx="598">
                  <c:v>3.2102025383423563E-2</c:v>
                </c:pt>
                <c:pt idx="599">
                  <c:v>2.7260182020662146E-2</c:v>
                </c:pt>
                <c:pt idx="600">
                  <c:v>2.4305828138133177E-2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864-4543-8859-3FE121C7EFC3}"/>
            </c:ext>
          </c:extLst>
        </c:ser>
        <c:ser>
          <c:idx val="8"/>
          <c:order val="8"/>
          <c:tx>
            <c:strRef>
              <c:f>'OR2-22_Air_Measurements'!$AR$1</c:f>
              <c:strCache>
                <c:ptCount val="1"/>
                <c:pt idx="0">
                  <c:v>OR1-22_6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'OR2-22_Air_Measurements'!$AR$3:$AR$603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'OR2-22_Air_Measurements'!$AS$3:$AS$603</c:f>
              <c:numCache>
                <c:formatCode>General</c:formatCode>
                <c:ptCount val="601"/>
                <c:pt idx="0">
                  <c:v>100</c:v>
                </c:pt>
                <c:pt idx="1">
                  <c:v>100.07814141709272</c:v>
                </c:pt>
                <c:pt idx="2">
                  <c:v>100.26164608197955</c:v>
                </c:pt>
                <c:pt idx="3">
                  <c:v>100.12875495386898</c:v>
                </c:pt>
                <c:pt idx="4">
                  <c:v>100.21349851287006</c:v>
                </c:pt>
                <c:pt idx="5">
                  <c:v>100.12776682004316</c:v>
                </c:pt>
                <c:pt idx="6">
                  <c:v>100.29912527407288</c:v>
                </c:pt>
                <c:pt idx="7">
                  <c:v>100.25232437140883</c:v>
                </c:pt>
                <c:pt idx="8">
                  <c:v>100.14428529269981</c:v>
                </c:pt>
                <c:pt idx="9">
                  <c:v>100.25033935850009</c:v>
                </c:pt>
                <c:pt idx="10">
                  <c:v>100.36651088450132</c:v>
                </c:pt>
                <c:pt idx="11">
                  <c:v>100.22800574830819</c:v>
                </c:pt>
                <c:pt idx="12">
                  <c:v>100.18757963379007</c:v>
                </c:pt>
                <c:pt idx="13">
                  <c:v>100.3845771530561</c:v>
                </c:pt>
                <c:pt idx="14">
                  <c:v>100.34429095119064</c:v>
                </c:pt>
                <c:pt idx="15">
                  <c:v>100.18616301674912</c:v>
                </c:pt>
                <c:pt idx="16">
                  <c:v>100.19760089616243</c:v>
                </c:pt>
                <c:pt idx="17">
                  <c:v>100.16642653015785</c:v>
                </c:pt>
                <c:pt idx="18">
                  <c:v>100.33186492648989</c:v>
                </c:pt>
                <c:pt idx="19">
                  <c:v>100.13500731987652</c:v>
                </c:pt>
                <c:pt idx="20">
                  <c:v>100.08197154171923</c:v>
                </c:pt>
                <c:pt idx="21">
                  <c:v>99.984216071635274</c:v>
                </c:pt>
                <c:pt idx="22">
                  <c:v>100.15220787674387</c:v>
                </c:pt>
                <c:pt idx="23">
                  <c:v>100.00515930055768</c:v>
                </c:pt>
                <c:pt idx="24">
                  <c:v>100.02001631189661</c:v>
                </c:pt>
                <c:pt idx="25">
                  <c:v>99.943597572921618</c:v>
                </c:pt>
                <c:pt idx="26">
                  <c:v>99.698583651941618</c:v>
                </c:pt>
                <c:pt idx="27">
                  <c:v>99.823762082179655</c:v>
                </c:pt>
                <c:pt idx="28">
                  <c:v>99.724922280441291</c:v>
                </c:pt>
                <c:pt idx="29">
                  <c:v>99.706112722337437</c:v>
                </c:pt>
                <c:pt idx="30">
                  <c:v>99.528064673827913</c:v>
                </c:pt>
                <c:pt idx="31">
                  <c:v>99.429312324661012</c:v>
                </c:pt>
                <c:pt idx="32">
                  <c:v>99.287615421766347</c:v>
                </c:pt>
                <c:pt idx="33">
                  <c:v>99.1542695746692</c:v>
                </c:pt>
                <c:pt idx="34">
                  <c:v>98.928843482370681</c:v>
                </c:pt>
                <c:pt idx="35">
                  <c:v>98.770409486852401</c:v>
                </c:pt>
                <c:pt idx="36">
                  <c:v>98.704536691293484</c:v>
                </c:pt>
                <c:pt idx="37">
                  <c:v>98.745802281727592</c:v>
                </c:pt>
                <c:pt idx="38">
                  <c:v>98.470374786268053</c:v>
                </c:pt>
                <c:pt idx="39">
                  <c:v>98.385972257910623</c:v>
                </c:pt>
                <c:pt idx="40">
                  <c:v>98.249723214674432</c:v>
                </c:pt>
                <c:pt idx="41">
                  <c:v>98.285427268568853</c:v>
                </c:pt>
                <c:pt idx="42">
                  <c:v>98.380419455166418</c:v>
                </c:pt>
                <c:pt idx="43">
                  <c:v>98.429476462249056</c:v>
                </c:pt>
                <c:pt idx="44">
                  <c:v>98.384835466175019</c:v>
                </c:pt>
                <c:pt idx="45">
                  <c:v>98.591207156092949</c:v>
                </c:pt>
                <c:pt idx="46">
                  <c:v>98.67801443531711</c:v>
                </c:pt>
                <c:pt idx="47">
                  <c:v>98.860985673903031</c:v>
                </c:pt>
                <c:pt idx="48">
                  <c:v>98.983313368083202</c:v>
                </c:pt>
                <c:pt idx="49">
                  <c:v>99.041219864773993</c:v>
                </c:pt>
                <c:pt idx="50">
                  <c:v>99.154059711421027</c:v>
                </c:pt>
                <c:pt idx="51">
                  <c:v>99.208179809771053</c:v>
                </c:pt>
                <c:pt idx="52">
                  <c:v>99.183703772041767</c:v>
                </c:pt>
                <c:pt idx="53">
                  <c:v>99.197773779007619</c:v>
                </c:pt>
                <c:pt idx="54">
                  <c:v>99.456306790138271</c:v>
                </c:pt>
                <c:pt idx="55">
                  <c:v>99.544093457931069</c:v>
                </c:pt>
                <c:pt idx="56">
                  <c:v>99.483467404039601</c:v>
                </c:pt>
                <c:pt idx="57">
                  <c:v>99.636392323099415</c:v>
                </c:pt>
                <c:pt idx="58">
                  <c:v>99.700507459512025</c:v>
                </c:pt>
                <c:pt idx="59">
                  <c:v>99.678418693596868</c:v>
                </c:pt>
                <c:pt idx="60">
                  <c:v>99.680797220153849</c:v>
                </c:pt>
                <c:pt idx="61">
                  <c:v>99.809525926789703</c:v>
                </c:pt>
                <c:pt idx="62">
                  <c:v>99.761116034350863</c:v>
                </c:pt>
                <c:pt idx="63">
                  <c:v>99.812534054552842</c:v>
                </c:pt>
                <c:pt idx="64">
                  <c:v>99.832567856963749</c:v>
                </c:pt>
                <c:pt idx="65">
                  <c:v>99.848841485343655</c:v>
                </c:pt>
                <c:pt idx="66">
                  <c:v>99.79508865340874</c:v>
                </c:pt>
                <c:pt idx="67">
                  <c:v>99.811029996402112</c:v>
                </c:pt>
                <c:pt idx="68">
                  <c:v>99.806246718978386</c:v>
                </c:pt>
                <c:pt idx="69">
                  <c:v>99.767595754120862</c:v>
                </c:pt>
                <c:pt idx="70">
                  <c:v>99.707275749844499</c:v>
                </c:pt>
                <c:pt idx="71">
                  <c:v>99.683228206792037</c:v>
                </c:pt>
                <c:pt idx="72">
                  <c:v>99.510750440079349</c:v>
                </c:pt>
                <c:pt idx="73">
                  <c:v>99.39556705936559</c:v>
                </c:pt>
                <c:pt idx="74">
                  <c:v>99.250214925525654</c:v>
                </c:pt>
                <c:pt idx="75">
                  <c:v>98.954972236160501</c:v>
                </c:pt>
                <c:pt idx="76">
                  <c:v>98.607043556000576</c:v>
                </c:pt>
                <c:pt idx="77">
                  <c:v>98.112940756599002</c:v>
                </c:pt>
                <c:pt idx="78">
                  <c:v>97.54666908080695</c:v>
                </c:pt>
                <c:pt idx="79">
                  <c:v>96.770440446208852</c:v>
                </c:pt>
                <c:pt idx="80">
                  <c:v>96.05988347771698</c:v>
                </c:pt>
                <c:pt idx="81">
                  <c:v>95.31580859769214</c:v>
                </c:pt>
                <c:pt idx="82">
                  <c:v>94.738090285767953</c:v>
                </c:pt>
                <c:pt idx="83">
                  <c:v>94.298186292030735</c:v>
                </c:pt>
                <c:pt idx="84">
                  <c:v>94.062100567973204</c:v>
                </c:pt>
                <c:pt idx="85">
                  <c:v>94.119963349839949</c:v>
                </c:pt>
                <c:pt idx="86">
                  <c:v>94.403698186272962</c:v>
                </c:pt>
                <c:pt idx="87">
                  <c:v>94.836676486510768</c:v>
                </c:pt>
                <c:pt idx="88">
                  <c:v>95.297042765874025</c:v>
                </c:pt>
                <c:pt idx="89">
                  <c:v>95.839642910285889</c:v>
                </c:pt>
                <c:pt idx="90">
                  <c:v>96.36260276593508</c:v>
                </c:pt>
                <c:pt idx="91">
                  <c:v>96.773658448681829</c:v>
                </c:pt>
                <c:pt idx="92">
                  <c:v>97.212609278160159</c:v>
                </c:pt>
                <c:pt idx="93">
                  <c:v>97.547814617799702</c:v>
                </c:pt>
                <c:pt idx="94">
                  <c:v>97.895445982140018</c:v>
                </c:pt>
                <c:pt idx="95">
                  <c:v>98.233064829365134</c:v>
                </c:pt>
                <c:pt idx="96">
                  <c:v>98.4015638135415</c:v>
                </c:pt>
                <c:pt idx="97">
                  <c:v>98.60419283140439</c:v>
                </c:pt>
                <c:pt idx="98">
                  <c:v>98.829872513236793</c:v>
                </c:pt>
                <c:pt idx="99">
                  <c:v>98.934282596772007</c:v>
                </c:pt>
                <c:pt idx="100">
                  <c:v>99.06429676451495</c:v>
                </c:pt>
                <c:pt idx="101">
                  <c:v>99.144554373373609</c:v>
                </c:pt>
                <c:pt idx="102">
                  <c:v>99.217387831998863</c:v>
                </c:pt>
                <c:pt idx="103">
                  <c:v>99.306416234613039</c:v>
                </c:pt>
                <c:pt idx="104">
                  <c:v>99.316831010633621</c:v>
                </c:pt>
                <c:pt idx="105">
                  <c:v>99.376241565475155</c:v>
                </c:pt>
                <c:pt idx="106">
                  <c:v>99.363395802816385</c:v>
                </c:pt>
                <c:pt idx="107">
                  <c:v>99.470027009741599</c:v>
                </c:pt>
                <c:pt idx="108">
                  <c:v>99.39920478833487</c:v>
                </c:pt>
                <c:pt idx="109">
                  <c:v>99.485784713796562</c:v>
                </c:pt>
                <c:pt idx="110">
                  <c:v>99.574358397424163</c:v>
                </c:pt>
                <c:pt idx="111">
                  <c:v>99.504734184553058</c:v>
                </c:pt>
                <c:pt idx="112">
                  <c:v>99.545746185453282</c:v>
                </c:pt>
                <c:pt idx="113">
                  <c:v>99.546052246530053</c:v>
                </c:pt>
                <c:pt idx="114">
                  <c:v>99.547022889841557</c:v>
                </c:pt>
                <c:pt idx="115">
                  <c:v>99.563130369797349</c:v>
                </c:pt>
                <c:pt idx="116">
                  <c:v>99.472580418518163</c:v>
                </c:pt>
                <c:pt idx="117">
                  <c:v>99.606101159296557</c:v>
                </c:pt>
                <c:pt idx="118">
                  <c:v>99.605235447609118</c:v>
                </c:pt>
                <c:pt idx="119">
                  <c:v>99.582954297498432</c:v>
                </c:pt>
                <c:pt idx="120">
                  <c:v>99.576605745123942</c:v>
                </c:pt>
                <c:pt idx="121">
                  <c:v>99.571979870867196</c:v>
                </c:pt>
                <c:pt idx="122">
                  <c:v>99.555758702568497</c:v>
                </c:pt>
                <c:pt idx="123">
                  <c:v>99.568525769374617</c:v>
                </c:pt>
                <c:pt idx="124">
                  <c:v>99.504926557286936</c:v>
                </c:pt>
                <c:pt idx="125">
                  <c:v>99.46846173479085</c:v>
                </c:pt>
                <c:pt idx="126">
                  <c:v>99.436360440298813</c:v>
                </c:pt>
                <c:pt idx="127">
                  <c:v>99.48529501378141</c:v>
                </c:pt>
                <c:pt idx="128">
                  <c:v>99.382852464102342</c:v>
                </c:pt>
                <c:pt idx="129">
                  <c:v>99.434760184319472</c:v>
                </c:pt>
                <c:pt idx="130">
                  <c:v>99.406025550210217</c:v>
                </c:pt>
                <c:pt idx="131">
                  <c:v>99.448480403922815</c:v>
                </c:pt>
                <c:pt idx="132">
                  <c:v>99.459463575811199</c:v>
                </c:pt>
                <c:pt idx="133">
                  <c:v>99.449468537748615</c:v>
                </c:pt>
                <c:pt idx="134">
                  <c:v>99.282910851656936</c:v>
                </c:pt>
                <c:pt idx="135">
                  <c:v>99.352867349914561</c:v>
                </c:pt>
                <c:pt idx="136">
                  <c:v>99.295039560538072</c:v>
                </c:pt>
                <c:pt idx="137">
                  <c:v>99.269977636426702</c:v>
                </c:pt>
                <c:pt idx="138">
                  <c:v>99.27666723090654</c:v>
                </c:pt>
                <c:pt idx="139">
                  <c:v>99.235576522692</c:v>
                </c:pt>
                <c:pt idx="140">
                  <c:v>99.176760599489725</c:v>
                </c:pt>
                <c:pt idx="141">
                  <c:v>99.152468200698834</c:v>
                </c:pt>
                <c:pt idx="142">
                  <c:v>99.116624234151757</c:v>
                </c:pt>
                <c:pt idx="143">
                  <c:v>99.158344543572454</c:v>
                </c:pt>
                <c:pt idx="144">
                  <c:v>99.067733375493233</c:v>
                </c:pt>
                <c:pt idx="145">
                  <c:v>98.965159658418628</c:v>
                </c:pt>
                <c:pt idx="146">
                  <c:v>98.954779863426637</c:v>
                </c:pt>
                <c:pt idx="147">
                  <c:v>98.991297157465596</c:v>
                </c:pt>
                <c:pt idx="148">
                  <c:v>98.921375628774882</c:v>
                </c:pt>
                <c:pt idx="149">
                  <c:v>98.885662829623314</c:v>
                </c:pt>
                <c:pt idx="150">
                  <c:v>98.880547266813068</c:v>
                </c:pt>
                <c:pt idx="151">
                  <c:v>98.849198007127228</c:v>
                </c:pt>
                <c:pt idx="152">
                  <c:v>98.75285915408422</c:v>
                </c:pt>
                <c:pt idx="153">
                  <c:v>98.779040367955247</c:v>
                </c:pt>
                <c:pt idx="154">
                  <c:v>98.719734744737792</c:v>
                </c:pt>
                <c:pt idx="155">
                  <c:v>98.737223872167633</c:v>
                </c:pt>
                <c:pt idx="156">
                  <c:v>98.68360220762824</c:v>
                </c:pt>
                <c:pt idx="157">
                  <c:v>98.701021384462578</c:v>
                </c:pt>
                <c:pt idx="158">
                  <c:v>98.688271808170725</c:v>
                </c:pt>
                <c:pt idx="159">
                  <c:v>98.681005072565952</c:v>
                </c:pt>
                <c:pt idx="160">
                  <c:v>98.715187566333668</c:v>
                </c:pt>
                <c:pt idx="161">
                  <c:v>98.728365625840638</c:v>
                </c:pt>
                <c:pt idx="162">
                  <c:v>98.638489013514999</c:v>
                </c:pt>
                <c:pt idx="163">
                  <c:v>98.655602117810901</c:v>
                </c:pt>
                <c:pt idx="164">
                  <c:v>98.684712763592415</c:v>
                </c:pt>
                <c:pt idx="165">
                  <c:v>98.654255451365444</c:v>
                </c:pt>
                <c:pt idx="166">
                  <c:v>98.595491988244362</c:v>
                </c:pt>
                <c:pt idx="167">
                  <c:v>98.61640023613819</c:v>
                </c:pt>
                <c:pt idx="168">
                  <c:v>98.587324571385253</c:v>
                </c:pt>
                <c:pt idx="169">
                  <c:v>98.595422037648873</c:v>
                </c:pt>
                <c:pt idx="170">
                  <c:v>98.567544369969895</c:v>
                </c:pt>
                <c:pt idx="171">
                  <c:v>98.504959527479471</c:v>
                </c:pt>
                <c:pt idx="172">
                  <c:v>98.484488508057936</c:v>
                </c:pt>
                <c:pt idx="173">
                  <c:v>98.487417939968438</c:v>
                </c:pt>
                <c:pt idx="174">
                  <c:v>98.380891664667288</c:v>
                </c:pt>
                <c:pt idx="175">
                  <c:v>98.406207178312556</c:v>
                </c:pt>
                <c:pt idx="176">
                  <c:v>98.376064672419503</c:v>
                </c:pt>
                <c:pt idx="177">
                  <c:v>98.347924658487827</c:v>
                </c:pt>
                <c:pt idx="178">
                  <c:v>98.389295192007694</c:v>
                </c:pt>
                <c:pt idx="179">
                  <c:v>98.255232291132913</c:v>
                </c:pt>
                <c:pt idx="180">
                  <c:v>98.244082970820429</c:v>
                </c:pt>
                <c:pt idx="181">
                  <c:v>98.194142772997736</c:v>
                </c:pt>
                <c:pt idx="182">
                  <c:v>98.224040434614039</c:v>
                </c:pt>
                <c:pt idx="183">
                  <c:v>98.16072105929338</c:v>
                </c:pt>
                <c:pt idx="184">
                  <c:v>97.990158354893921</c:v>
                </c:pt>
                <c:pt idx="185">
                  <c:v>97.908361706855942</c:v>
                </c:pt>
                <c:pt idx="186">
                  <c:v>97.798827303791683</c:v>
                </c:pt>
                <c:pt idx="187">
                  <c:v>97.635968563469291</c:v>
                </c:pt>
                <c:pt idx="188">
                  <c:v>97.473835622181696</c:v>
                </c:pt>
                <c:pt idx="189">
                  <c:v>97.377120746004749</c:v>
                </c:pt>
                <c:pt idx="190">
                  <c:v>97.227072787312551</c:v>
                </c:pt>
                <c:pt idx="191">
                  <c:v>97.171177539301951</c:v>
                </c:pt>
                <c:pt idx="192">
                  <c:v>97.172978924733968</c:v>
                </c:pt>
                <c:pt idx="193">
                  <c:v>97.198784126932736</c:v>
                </c:pt>
                <c:pt idx="194">
                  <c:v>97.23192601533178</c:v>
                </c:pt>
                <c:pt idx="195">
                  <c:v>97.333730230009223</c:v>
                </c:pt>
                <c:pt idx="196">
                  <c:v>97.364546063394172</c:v>
                </c:pt>
                <c:pt idx="197">
                  <c:v>97.395256976616679</c:v>
                </c:pt>
                <c:pt idx="198">
                  <c:v>97.445083497558159</c:v>
                </c:pt>
                <c:pt idx="199">
                  <c:v>97.498539002211757</c:v>
                </c:pt>
                <c:pt idx="200">
                  <c:v>97.489584569517845</c:v>
                </c:pt>
                <c:pt idx="201">
                  <c:v>97.547893325114018</c:v>
                </c:pt>
                <c:pt idx="202">
                  <c:v>97.543319910938465</c:v>
                </c:pt>
                <c:pt idx="203">
                  <c:v>97.54601324382935</c:v>
                </c:pt>
                <c:pt idx="204">
                  <c:v>97.585215114040395</c:v>
                </c:pt>
                <c:pt idx="205">
                  <c:v>97.580186992339918</c:v>
                </c:pt>
                <c:pt idx="206">
                  <c:v>97.556113213516028</c:v>
                </c:pt>
                <c:pt idx="207">
                  <c:v>97.584996505535088</c:v>
                </c:pt>
                <c:pt idx="208">
                  <c:v>97.540827718961921</c:v>
                </c:pt>
                <c:pt idx="209">
                  <c:v>97.531401076767139</c:v>
                </c:pt>
                <c:pt idx="210">
                  <c:v>97.53762720700324</c:v>
                </c:pt>
                <c:pt idx="211">
                  <c:v>97.504800113476449</c:v>
                </c:pt>
                <c:pt idx="212">
                  <c:v>97.508971268746635</c:v>
                </c:pt>
                <c:pt idx="213">
                  <c:v>97.478129199590256</c:v>
                </c:pt>
                <c:pt idx="214">
                  <c:v>97.417817940571041</c:v>
                </c:pt>
                <c:pt idx="215">
                  <c:v>97.447619415820427</c:v>
                </c:pt>
                <c:pt idx="216">
                  <c:v>97.380959615888401</c:v>
                </c:pt>
                <c:pt idx="217">
                  <c:v>97.370509858839227</c:v>
                </c:pt>
                <c:pt idx="218">
                  <c:v>97.358765906887484</c:v>
                </c:pt>
                <c:pt idx="219">
                  <c:v>97.356422361359094</c:v>
                </c:pt>
                <c:pt idx="220">
                  <c:v>97.320700828412058</c:v>
                </c:pt>
                <c:pt idx="221">
                  <c:v>97.289867493051162</c:v>
                </c:pt>
                <c:pt idx="222">
                  <c:v>97.261071653603551</c:v>
                </c:pt>
                <c:pt idx="223">
                  <c:v>97.290147318356489</c:v>
                </c:pt>
                <c:pt idx="224">
                  <c:v>97.214279496196667</c:v>
                </c:pt>
                <c:pt idx="225">
                  <c:v>97.184495511461577</c:v>
                </c:pt>
                <c:pt idx="226">
                  <c:v>97.18236184064304</c:v>
                </c:pt>
                <c:pt idx="227">
                  <c:v>97.168012008371846</c:v>
                </c:pt>
                <c:pt idx="228">
                  <c:v>97.138088110984114</c:v>
                </c:pt>
                <c:pt idx="229">
                  <c:v>97.096175417367888</c:v>
                </c:pt>
                <c:pt idx="230">
                  <c:v>97.106362839626016</c:v>
                </c:pt>
                <c:pt idx="231">
                  <c:v>97.0388373165449</c:v>
                </c:pt>
                <c:pt idx="232">
                  <c:v>97.031841672449971</c:v>
                </c:pt>
                <c:pt idx="233">
                  <c:v>96.989133229203489</c:v>
                </c:pt>
                <c:pt idx="234">
                  <c:v>96.992569840181758</c:v>
                </c:pt>
                <c:pt idx="235">
                  <c:v>96.975736549729532</c:v>
                </c:pt>
                <c:pt idx="236">
                  <c:v>96.923758867455206</c:v>
                </c:pt>
                <c:pt idx="237">
                  <c:v>96.921161732392932</c:v>
                </c:pt>
                <c:pt idx="238">
                  <c:v>96.90764264224228</c:v>
                </c:pt>
                <c:pt idx="239">
                  <c:v>96.875917359422502</c:v>
                </c:pt>
                <c:pt idx="240">
                  <c:v>96.836085876543635</c:v>
                </c:pt>
                <c:pt idx="241">
                  <c:v>96.808391847803051</c:v>
                </c:pt>
                <c:pt idx="242">
                  <c:v>96.786373032483397</c:v>
                </c:pt>
                <c:pt idx="243">
                  <c:v>96.794251890241711</c:v>
                </c:pt>
                <c:pt idx="244">
                  <c:v>96.714195410835742</c:v>
                </c:pt>
                <c:pt idx="245">
                  <c:v>96.71391558553043</c:v>
                </c:pt>
                <c:pt idx="246">
                  <c:v>96.72064016103883</c:v>
                </c:pt>
                <c:pt idx="247">
                  <c:v>96.653298276896109</c:v>
                </c:pt>
                <c:pt idx="248">
                  <c:v>96.680266506601924</c:v>
                </c:pt>
                <c:pt idx="249">
                  <c:v>96.63567798207076</c:v>
                </c:pt>
                <c:pt idx="250">
                  <c:v>96.569639038087757</c:v>
                </c:pt>
                <c:pt idx="251">
                  <c:v>96.556032495365642</c:v>
                </c:pt>
                <c:pt idx="252">
                  <c:v>96.522173553188978</c:v>
                </c:pt>
                <c:pt idx="253">
                  <c:v>96.534713254770978</c:v>
                </c:pt>
                <c:pt idx="254">
                  <c:v>96.499892403078292</c:v>
                </c:pt>
                <c:pt idx="255">
                  <c:v>96.477270222323909</c:v>
                </c:pt>
                <c:pt idx="256">
                  <c:v>96.418874025617953</c:v>
                </c:pt>
                <c:pt idx="257">
                  <c:v>96.422765355582811</c:v>
                </c:pt>
                <c:pt idx="258">
                  <c:v>96.358081823302399</c:v>
                </c:pt>
                <c:pt idx="259">
                  <c:v>96.379226181677481</c:v>
                </c:pt>
                <c:pt idx="260">
                  <c:v>96.323339667462349</c:v>
                </c:pt>
                <c:pt idx="261">
                  <c:v>96.285930437426174</c:v>
                </c:pt>
                <c:pt idx="262">
                  <c:v>96.231215695975237</c:v>
                </c:pt>
                <c:pt idx="263">
                  <c:v>96.205847722248777</c:v>
                </c:pt>
                <c:pt idx="264">
                  <c:v>96.143122967105668</c:v>
                </c:pt>
                <c:pt idx="265">
                  <c:v>96.050754151341835</c:v>
                </c:pt>
                <c:pt idx="266">
                  <c:v>96.018486708425684</c:v>
                </c:pt>
                <c:pt idx="267">
                  <c:v>95.994115613782157</c:v>
                </c:pt>
                <c:pt idx="268">
                  <c:v>95.962451547762427</c:v>
                </c:pt>
                <c:pt idx="269">
                  <c:v>95.939908062860681</c:v>
                </c:pt>
                <c:pt idx="270">
                  <c:v>95.912380182544211</c:v>
                </c:pt>
                <c:pt idx="271">
                  <c:v>95.922436425945151</c:v>
                </c:pt>
                <c:pt idx="272">
                  <c:v>95.919244659243617</c:v>
                </c:pt>
                <c:pt idx="273">
                  <c:v>95.886373850892767</c:v>
                </c:pt>
                <c:pt idx="274">
                  <c:v>95.864320066006186</c:v>
                </c:pt>
                <c:pt idx="275">
                  <c:v>95.871184542705592</c:v>
                </c:pt>
                <c:pt idx="276">
                  <c:v>95.819906423694619</c:v>
                </c:pt>
                <c:pt idx="277">
                  <c:v>95.794337320515453</c:v>
                </c:pt>
                <c:pt idx="278">
                  <c:v>95.77003618792908</c:v>
                </c:pt>
                <c:pt idx="279">
                  <c:v>95.716685603437895</c:v>
                </c:pt>
                <c:pt idx="280">
                  <c:v>95.681453759044359</c:v>
                </c:pt>
                <c:pt idx="281">
                  <c:v>95.630779016929765</c:v>
                </c:pt>
                <c:pt idx="282">
                  <c:v>95.629187506207558</c:v>
                </c:pt>
                <c:pt idx="283">
                  <c:v>95.604352947320308</c:v>
                </c:pt>
                <c:pt idx="284">
                  <c:v>95.560551427162281</c:v>
                </c:pt>
                <c:pt idx="285">
                  <c:v>95.515630605782917</c:v>
                </c:pt>
                <c:pt idx="286">
                  <c:v>95.437261834927725</c:v>
                </c:pt>
                <c:pt idx="287">
                  <c:v>95.465751613298565</c:v>
                </c:pt>
                <c:pt idx="288">
                  <c:v>95.392900664159043</c:v>
                </c:pt>
                <c:pt idx="289">
                  <c:v>95.342531983121191</c:v>
                </c:pt>
                <c:pt idx="290">
                  <c:v>95.304598060579622</c:v>
                </c:pt>
                <c:pt idx="291">
                  <c:v>95.260403038235012</c:v>
                </c:pt>
                <c:pt idx="292">
                  <c:v>95.218219264570607</c:v>
                </c:pt>
                <c:pt idx="293">
                  <c:v>95.17774942376677</c:v>
                </c:pt>
                <c:pt idx="294">
                  <c:v>95.112200179798918</c:v>
                </c:pt>
                <c:pt idx="295">
                  <c:v>95.08633376080013</c:v>
                </c:pt>
                <c:pt idx="296">
                  <c:v>95.062408639886044</c:v>
                </c:pt>
                <c:pt idx="297">
                  <c:v>95.009259184847522</c:v>
                </c:pt>
                <c:pt idx="298">
                  <c:v>94.967696278593806</c:v>
                </c:pt>
                <c:pt idx="299">
                  <c:v>94.888864043494905</c:v>
                </c:pt>
                <c:pt idx="300">
                  <c:v>94.828237978141772</c:v>
                </c:pt>
                <c:pt idx="301">
                  <c:v>94.790583892367195</c:v>
                </c:pt>
                <c:pt idx="302">
                  <c:v>94.743214593835361</c:v>
                </c:pt>
                <c:pt idx="303">
                  <c:v>94.725961576886817</c:v>
                </c:pt>
                <c:pt idx="304">
                  <c:v>94.658514761120003</c:v>
                </c:pt>
                <c:pt idx="305">
                  <c:v>94.623956244218348</c:v>
                </c:pt>
                <c:pt idx="306">
                  <c:v>94.559736176181644</c:v>
                </c:pt>
                <c:pt idx="307">
                  <c:v>94.467157485707972</c:v>
                </c:pt>
                <c:pt idx="308">
                  <c:v>94.418459011244977</c:v>
                </c:pt>
                <c:pt idx="309">
                  <c:v>94.397454565522565</c:v>
                </c:pt>
                <c:pt idx="310">
                  <c:v>94.323694178409866</c:v>
                </c:pt>
                <c:pt idx="311">
                  <c:v>94.2425621240683</c:v>
                </c:pt>
                <c:pt idx="312">
                  <c:v>94.186649385543404</c:v>
                </c:pt>
                <c:pt idx="313">
                  <c:v>94.159908509600058</c:v>
                </c:pt>
                <c:pt idx="314">
                  <c:v>94.069778296278841</c:v>
                </c:pt>
                <c:pt idx="315">
                  <c:v>93.979770505096027</c:v>
                </c:pt>
                <c:pt idx="316">
                  <c:v>93.954664866160584</c:v>
                </c:pt>
                <c:pt idx="317">
                  <c:v>93.902494799690729</c:v>
                </c:pt>
                <c:pt idx="318">
                  <c:v>93.835091710209653</c:v>
                </c:pt>
                <c:pt idx="319">
                  <c:v>93.73885778879071</c:v>
                </c:pt>
                <c:pt idx="320">
                  <c:v>93.656964954385799</c:v>
                </c:pt>
                <c:pt idx="321">
                  <c:v>93.589937876576997</c:v>
                </c:pt>
                <c:pt idx="322">
                  <c:v>93.514087544931471</c:v>
                </c:pt>
                <c:pt idx="323">
                  <c:v>93.414626875782417</c:v>
                </c:pt>
                <c:pt idx="324">
                  <c:v>93.362203219778664</c:v>
                </c:pt>
                <c:pt idx="325">
                  <c:v>93.277617063944547</c:v>
                </c:pt>
                <c:pt idx="326">
                  <c:v>93.196948462385024</c:v>
                </c:pt>
                <c:pt idx="327">
                  <c:v>93.14127183434141</c:v>
                </c:pt>
                <c:pt idx="328">
                  <c:v>93.032708086050306</c:v>
                </c:pt>
                <c:pt idx="329">
                  <c:v>92.975230072574661</c:v>
                </c:pt>
                <c:pt idx="330">
                  <c:v>92.878217880578077</c:v>
                </c:pt>
                <c:pt idx="331">
                  <c:v>92.822226446200531</c:v>
                </c:pt>
                <c:pt idx="332">
                  <c:v>92.747101902128108</c:v>
                </c:pt>
                <c:pt idx="333">
                  <c:v>92.650902961737742</c:v>
                </c:pt>
                <c:pt idx="334">
                  <c:v>92.582205677354096</c:v>
                </c:pt>
                <c:pt idx="335">
                  <c:v>92.483462073444343</c:v>
                </c:pt>
                <c:pt idx="336">
                  <c:v>92.388636023809198</c:v>
                </c:pt>
                <c:pt idx="337">
                  <c:v>92.273513848433794</c:v>
                </c:pt>
                <c:pt idx="338">
                  <c:v>92.166331736155058</c:v>
                </c:pt>
                <c:pt idx="339">
                  <c:v>92.065603119336529</c:v>
                </c:pt>
                <c:pt idx="340">
                  <c:v>91.974834548090357</c:v>
                </c:pt>
                <c:pt idx="341">
                  <c:v>91.894603186464821</c:v>
                </c:pt>
                <c:pt idx="342">
                  <c:v>91.790770244054556</c:v>
                </c:pt>
                <c:pt idx="343">
                  <c:v>91.647936549424273</c:v>
                </c:pt>
                <c:pt idx="344">
                  <c:v>91.558567116166415</c:v>
                </c:pt>
                <c:pt idx="345">
                  <c:v>91.44194961643575</c:v>
                </c:pt>
                <c:pt idx="346">
                  <c:v>91.308149050352029</c:v>
                </c:pt>
                <c:pt idx="347">
                  <c:v>91.187692692199377</c:v>
                </c:pt>
                <c:pt idx="348">
                  <c:v>91.064394354707701</c:v>
                </c:pt>
                <c:pt idx="349">
                  <c:v>90.94809166131094</c:v>
                </c:pt>
                <c:pt idx="350">
                  <c:v>90.809026874507154</c:v>
                </c:pt>
                <c:pt idx="351">
                  <c:v>90.681950883931833</c:v>
                </c:pt>
                <c:pt idx="352">
                  <c:v>90.554280261717267</c:v>
                </c:pt>
                <c:pt idx="353">
                  <c:v>90.423715188620804</c:v>
                </c:pt>
                <c:pt idx="354">
                  <c:v>90.291698517454819</c:v>
                </c:pt>
                <c:pt idx="355">
                  <c:v>90.166327714482932</c:v>
                </c:pt>
                <c:pt idx="356">
                  <c:v>90.033716411677688</c:v>
                </c:pt>
                <c:pt idx="357">
                  <c:v>89.888049482965528</c:v>
                </c:pt>
                <c:pt idx="358">
                  <c:v>89.710902127172005</c:v>
                </c:pt>
                <c:pt idx="359">
                  <c:v>89.583983528301971</c:v>
                </c:pt>
                <c:pt idx="360">
                  <c:v>89.454590227969717</c:v>
                </c:pt>
                <c:pt idx="361">
                  <c:v>89.301980115243836</c:v>
                </c:pt>
                <c:pt idx="362">
                  <c:v>89.120740300032764</c:v>
                </c:pt>
                <c:pt idx="363">
                  <c:v>88.932347426098147</c:v>
                </c:pt>
                <c:pt idx="364">
                  <c:v>88.741436124415557</c:v>
                </c:pt>
                <c:pt idx="365">
                  <c:v>88.548085090837631</c:v>
                </c:pt>
                <c:pt idx="366">
                  <c:v>88.386336906479443</c:v>
                </c:pt>
                <c:pt idx="367">
                  <c:v>88.166944560221495</c:v>
                </c:pt>
                <c:pt idx="368">
                  <c:v>87.950114367997244</c:v>
                </c:pt>
                <c:pt idx="369">
                  <c:v>87.720753219448127</c:v>
                </c:pt>
                <c:pt idx="370">
                  <c:v>87.513533308357069</c:v>
                </c:pt>
                <c:pt idx="371">
                  <c:v>87.280508195067227</c:v>
                </c:pt>
                <c:pt idx="372">
                  <c:v>87.020252505818874</c:v>
                </c:pt>
                <c:pt idx="373">
                  <c:v>86.753998040096874</c:v>
                </c:pt>
                <c:pt idx="374">
                  <c:v>86.506054698668066</c:v>
                </c:pt>
                <c:pt idx="375">
                  <c:v>86.254464871551136</c:v>
                </c:pt>
                <c:pt idx="376">
                  <c:v>85.994506498122419</c:v>
                </c:pt>
                <c:pt idx="377">
                  <c:v>85.715004022297933</c:v>
                </c:pt>
                <c:pt idx="378">
                  <c:v>85.392452061121602</c:v>
                </c:pt>
                <c:pt idx="379">
                  <c:v>85.100383659405381</c:v>
                </c:pt>
                <c:pt idx="380">
                  <c:v>84.809504509505956</c:v>
                </c:pt>
                <c:pt idx="381">
                  <c:v>84.485081212302106</c:v>
                </c:pt>
                <c:pt idx="382">
                  <c:v>84.147549817648454</c:v>
                </c:pt>
                <c:pt idx="383">
                  <c:v>83.788489307690327</c:v>
                </c:pt>
                <c:pt idx="384">
                  <c:v>83.421287616644506</c:v>
                </c:pt>
                <c:pt idx="385">
                  <c:v>83.023016479756507</c:v>
                </c:pt>
                <c:pt idx="386">
                  <c:v>82.58958346053214</c:v>
                </c:pt>
                <c:pt idx="387">
                  <c:v>82.170342870411972</c:v>
                </c:pt>
                <c:pt idx="388">
                  <c:v>81.722857334736048</c:v>
                </c:pt>
                <c:pt idx="389">
                  <c:v>81.253125641439681</c:v>
                </c:pt>
                <c:pt idx="390">
                  <c:v>80.766499440891067</c:v>
                </c:pt>
                <c:pt idx="391">
                  <c:v>80.222753759486451</c:v>
                </c:pt>
                <c:pt idx="392">
                  <c:v>79.70569648248231</c:v>
                </c:pt>
                <c:pt idx="393">
                  <c:v>79.169663510411908</c:v>
                </c:pt>
                <c:pt idx="394">
                  <c:v>78.58981151620749</c:v>
                </c:pt>
                <c:pt idx="395">
                  <c:v>78.0070038772445</c:v>
                </c:pt>
                <c:pt idx="396">
                  <c:v>77.381837559474164</c:v>
                </c:pt>
                <c:pt idx="397">
                  <c:v>76.704885955086723</c:v>
                </c:pt>
                <c:pt idx="398">
                  <c:v>76.051737038013343</c:v>
                </c:pt>
                <c:pt idx="399">
                  <c:v>75.323061329423808</c:v>
                </c:pt>
                <c:pt idx="400">
                  <c:v>74.540011932950364</c:v>
                </c:pt>
                <c:pt idx="401">
                  <c:v>73.756437855433191</c:v>
                </c:pt>
                <c:pt idx="402">
                  <c:v>72.944094174239837</c:v>
                </c:pt>
                <c:pt idx="403">
                  <c:v>72.095329385374455</c:v>
                </c:pt>
                <c:pt idx="404">
                  <c:v>71.228743172231034</c:v>
                </c:pt>
                <c:pt idx="405">
                  <c:v>70.219244568604694</c:v>
                </c:pt>
                <c:pt idx="406">
                  <c:v>69.375245566648744</c:v>
                </c:pt>
                <c:pt idx="407">
                  <c:v>68.326182181832309</c:v>
                </c:pt>
                <c:pt idx="408">
                  <c:v>67.399678223317906</c:v>
                </c:pt>
                <c:pt idx="409">
                  <c:v>66.5629197211953</c:v>
                </c:pt>
                <c:pt idx="410">
                  <c:v>65.414006543402664</c:v>
                </c:pt>
                <c:pt idx="411">
                  <c:v>64.276338872289458</c:v>
                </c:pt>
                <c:pt idx="412">
                  <c:v>63.147297715381377</c:v>
                </c:pt>
                <c:pt idx="413">
                  <c:v>62.156171429924903</c:v>
                </c:pt>
                <c:pt idx="414">
                  <c:v>60.966228760717769</c:v>
                </c:pt>
                <c:pt idx="415">
                  <c:v>59.701974799044415</c:v>
                </c:pt>
                <c:pt idx="416">
                  <c:v>58.282255610227914</c:v>
                </c:pt>
                <c:pt idx="417">
                  <c:v>56.97253866707883</c:v>
                </c:pt>
                <c:pt idx="418">
                  <c:v>55.595659100366007</c:v>
                </c:pt>
                <c:pt idx="419">
                  <c:v>54.165896780303449</c:v>
                </c:pt>
                <c:pt idx="420">
                  <c:v>52.548165714085357</c:v>
                </c:pt>
                <c:pt idx="421">
                  <c:v>50.801850209320129</c:v>
                </c:pt>
                <c:pt idx="422">
                  <c:v>49.21604554391282</c:v>
                </c:pt>
                <c:pt idx="423">
                  <c:v>47.949666645216375</c:v>
                </c:pt>
                <c:pt idx="424">
                  <c:v>46.43345121165158</c:v>
                </c:pt>
                <c:pt idx="425">
                  <c:v>44.842076252985756</c:v>
                </c:pt>
                <c:pt idx="426">
                  <c:v>43.339073848494841</c:v>
                </c:pt>
                <c:pt idx="427">
                  <c:v>41.912101047690101</c:v>
                </c:pt>
                <c:pt idx="428">
                  <c:v>40.663521715859673</c:v>
                </c:pt>
                <c:pt idx="429">
                  <c:v>39.532198230223209</c:v>
                </c:pt>
                <c:pt idx="430">
                  <c:v>38.211576811038377</c:v>
                </c:pt>
                <c:pt idx="431">
                  <c:v>36.851565504344698</c:v>
                </c:pt>
                <c:pt idx="432">
                  <c:v>35.574717180366761</c:v>
                </c:pt>
                <c:pt idx="433">
                  <c:v>34.611680626478808</c:v>
                </c:pt>
                <c:pt idx="434">
                  <c:v>33.499365627757491</c:v>
                </c:pt>
                <c:pt idx="435">
                  <c:v>32.309665625109062</c:v>
                </c:pt>
                <c:pt idx="436">
                  <c:v>31.109723539479923</c:v>
                </c:pt>
                <c:pt idx="437">
                  <c:v>29.873600835019435</c:v>
                </c:pt>
                <c:pt idx="438">
                  <c:v>28.953613766483322</c:v>
                </c:pt>
                <c:pt idx="439">
                  <c:v>28.063194251895013</c:v>
                </c:pt>
                <c:pt idx="440">
                  <c:v>26.874357771754312</c:v>
                </c:pt>
                <c:pt idx="441">
                  <c:v>25.537392762132409</c:v>
                </c:pt>
                <c:pt idx="442">
                  <c:v>24.409678591975769</c:v>
                </c:pt>
                <c:pt idx="443">
                  <c:v>23.498667813545591</c:v>
                </c:pt>
                <c:pt idx="444">
                  <c:v>22.479572040940958</c:v>
                </c:pt>
                <c:pt idx="445">
                  <c:v>21.401666912673161</c:v>
                </c:pt>
                <c:pt idx="446">
                  <c:v>20.139581591385276</c:v>
                </c:pt>
                <c:pt idx="447">
                  <c:v>19.015443944859577</c:v>
                </c:pt>
                <c:pt idx="448">
                  <c:v>17.958700654019477</c:v>
                </c:pt>
                <c:pt idx="449">
                  <c:v>16.743877521921323</c:v>
                </c:pt>
                <c:pt idx="450">
                  <c:v>15.385548445098346</c:v>
                </c:pt>
                <c:pt idx="451">
                  <c:v>13.659467860735047</c:v>
                </c:pt>
                <c:pt idx="452">
                  <c:v>11.685063556372937</c:v>
                </c:pt>
                <c:pt idx="453">
                  <c:v>9.8967085643707069</c:v>
                </c:pt>
                <c:pt idx="454">
                  <c:v>7.972837441281829</c:v>
                </c:pt>
                <c:pt idx="455">
                  <c:v>6.0030825030232036</c:v>
                </c:pt>
                <c:pt idx="456">
                  <c:v>4.1234184255747923</c:v>
                </c:pt>
                <c:pt idx="457">
                  <c:v>2.6933981479344391</c:v>
                </c:pt>
                <c:pt idx="458">
                  <c:v>1.8590411174936881</c:v>
                </c:pt>
                <c:pt idx="459">
                  <c:v>1.2740323007454972</c:v>
                </c:pt>
                <c:pt idx="460">
                  <c:v>0.88798900750656151</c:v>
                </c:pt>
                <c:pt idx="461">
                  <c:v>0.65006030578033913</c:v>
                </c:pt>
                <c:pt idx="462">
                  <c:v>0.55140185545950027</c:v>
                </c:pt>
                <c:pt idx="463">
                  <c:v>0.45473152931877669</c:v>
                </c:pt>
                <c:pt idx="464">
                  <c:v>0.38663095491969679</c:v>
                </c:pt>
                <c:pt idx="465">
                  <c:v>0.31244863940851486</c:v>
                </c:pt>
                <c:pt idx="466">
                  <c:v>0.25204263154550127</c:v>
                </c:pt>
                <c:pt idx="467">
                  <c:v>0.20396013861086326</c:v>
                </c:pt>
                <c:pt idx="468">
                  <c:v>0.15841227083244488</c:v>
                </c:pt>
                <c:pt idx="469">
                  <c:v>0.11458655266249507</c:v>
                </c:pt>
                <c:pt idx="470">
                  <c:v>9.3601428514075019E-2</c:v>
                </c:pt>
                <c:pt idx="471">
                  <c:v>7.4607955486200084E-2</c:v>
                </c:pt>
                <c:pt idx="472">
                  <c:v>5.2264388205840603E-2</c:v>
                </c:pt>
                <c:pt idx="473">
                  <c:v>3.852295190949994E-2</c:v>
                </c:pt>
                <c:pt idx="474">
                  <c:v>5.0957669510491792E-2</c:v>
                </c:pt>
                <c:pt idx="475">
                  <c:v>4.2606615947998833E-2</c:v>
                </c:pt>
                <c:pt idx="476">
                  <c:v>3.5370771731954034E-2</c:v>
                </c:pt>
                <c:pt idx="477">
                  <c:v>2.3429116405226783E-2</c:v>
                </c:pt>
                <c:pt idx="478">
                  <c:v>3.6215710877707391E-2</c:v>
                </c:pt>
                <c:pt idx="479">
                  <c:v>2.615714898645961E-2</c:v>
                </c:pt>
                <c:pt idx="480">
                  <c:v>4.1722155472260943E-2</c:v>
                </c:pt>
                <c:pt idx="481">
                  <c:v>3.555217871567818E-2</c:v>
                </c:pt>
                <c:pt idx="482">
                  <c:v>2.1956415399813474E-2</c:v>
                </c:pt>
                <c:pt idx="483">
                  <c:v>3.9837847282740341E-2</c:v>
                </c:pt>
                <c:pt idx="484">
                  <c:v>3.4021651720371186E-2</c:v>
                </c:pt>
                <c:pt idx="485">
                  <c:v>2.4119430922997009E-2</c:v>
                </c:pt>
                <c:pt idx="486">
                  <c:v>3.2069442935954449E-2</c:v>
                </c:pt>
                <c:pt idx="487">
                  <c:v>2.9941742984691915E-2</c:v>
                </c:pt>
                <c:pt idx="488">
                  <c:v>2.1585467449208692E-2</c:v>
                </c:pt>
                <c:pt idx="489">
                  <c:v>2.3350650175758877E-2</c:v>
                </c:pt>
                <c:pt idx="490">
                  <c:v>2.6561572222632331E-2</c:v>
                </c:pt>
                <c:pt idx="491">
                  <c:v>2.8788931588468441E-2</c:v>
                </c:pt>
                <c:pt idx="492">
                  <c:v>2.443092823728682E-2</c:v>
                </c:pt>
                <c:pt idx="493">
                  <c:v>2.1480404588962807E-2</c:v>
                </c:pt>
                <c:pt idx="494">
                  <c:v>2.5170640139467959E-2</c:v>
                </c:pt>
                <c:pt idx="495">
                  <c:v>2.4975475834702231E-2</c:v>
                </c:pt>
                <c:pt idx="496">
                  <c:v>2.4299892146703563E-2</c:v>
                </c:pt>
                <c:pt idx="497">
                  <c:v>1.8461944069544937E-2</c:v>
                </c:pt>
                <c:pt idx="498">
                  <c:v>2.0295672133068564E-2</c:v>
                </c:pt>
                <c:pt idx="499">
                  <c:v>1.9670753960537045E-2</c:v>
                </c:pt>
                <c:pt idx="500">
                  <c:v>2.0107456938001939E-2</c:v>
                </c:pt>
                <c:pt idx="501">
                  <c:v>1.879527289248038E-2</c:v>
                </c:pt>
                <c:pt idx="502">
                  <c:v>1.9642840108353734E-2</c:v>
                </c:pt>
                <c:pt idx="503">
                  <c:v>1.6545262198853296E-2</c:v>
                </c:pt>
                <c:pt idx="504">
                  <c:v>2.1914957723187349E-2</c:v>
                </c:pt>
                <c:pt idx="505">
                  <c:v>1.8254738909628112E-2</c:v>
                </c:pt>
                <c:pt idx="506">
                  <c:v>1.8009673376730782E-2</c:v>
                </c:pt>
                <c:pt idx="507">
                  <c:v>1.8903373715226424E-2</c:v>
                </c:pt>
                <c:pt idx="508">
                  <c:v>2.0320054861311044E-2</c:v>
                </c:pt>
                <c:pt idx="509">
                  <c:v>1.5840634228164688E-2</c:v>
                </c:pt>
                <c:pt idx="510">
                  <c:v>1.9201361360861483E-2</c:v>
                </c:pt>
                <c:pt idx="511">
                  <c:v>2.2896458082325832E-2</c:v>
                </c:pt>
                <c:pt idx="512">
                  <c:v>1.8998483647599436E-2</c:v>
                </c:pt>
                <c:pt idx="513">
                  <c:v>1.7865274934386745E-2</c:v>
                </c:pt>
                <c:pt idx="514">
                  <c:v>1.6698554647946715E-2</c:v>
                </c:pt>
                <c:pt idx="515">
                  <c:v>1.7860062566279165E-2</c:v>
                </c:pt>
                <c:pt idx="516">
                  <c:v>2.1409088151641414E-2</c:v>
                </c:pt>
                <c:pt idx="517">
                  <c:v>1.6239165132428783E-2</c:v>
                </c:pt>
                <c:pt idx="518">
                  <c:v>1.6998843717458776E-2</c:v>
                </c:pt>
                <c:pt idx="519">
                  <c:v>1.7123850841519465E-2</c:v>
                </c:pt>
                <c:pt idx="520">
                  <c:v>1.8399491746927531E-2</c:v>
                </c:pt>
                <c:pt idx="521">
                  <c:v>2.0528058475813162E-2</c:v>
                </c:pt>
                <c:pt idx="522">
                  <c:v>1.9257060981022849E-2</c:v>
                </c:pt>
                <c:pt idx="523">
                  <c:v>1.5020277415703885E-2</c:v>
                </c:pt>
                <c:pt idx="524">
                  <c:v>1.1727973931389281E-2</c:v>
                </c:pt>
                <c:pt idx="525">
                  <c:v>2.2138571736312132E-2</c:v>
                </c:pt>
                <c:pt idx="526">
                  <c:v>2.1325280403925014E-2</c:v>
                </c:pt>
                <c:pt idx="527">
                  <c:v>1.5627854832173545E-2</c:v>
                </c:pt>
                <c:pt idx="528">
                  <c:v>1.393425112989261E-2</c:v>
                </c:pt>
                <c:pt idx="529">
                  <c:v>1.7243137478547537E-2</c:v>
                </c:pt>
                <c:pt idx="530">
                  <c:v>1.1060226409852349E-2</c:v>
                </c:pt>
                <c:pt idx="531">
                  <c:v>1.0585774079472183E-2</c:v>
                </c:pt>
                <c:pt idx="532">
                  <c:v>2.4085285289972388E-2</c:v>
                </c:pt>
                <c:pt idx="533">
                  <c:v>1.698324078038578E-2</c:v>
                </c:pt>
                <c:pt idx="534">
                  <c:v>1.2429936489824487E-2</c:v>
                </c:pt>
                <c:pt idx="535">
                  <c:v>1.3964087471553827E-2</c:v>
                </c:pt>
                <c:pt idx="536">
                  <c:v>1.9186562208052114E-2</c:v>
                </c:pt>
                <c:pt idx="537">
                  <c:v>1.879318922894482E-2</c:v>
                </c:pt>
                <c:pt idx="538">
                  <c:v>3.1430316998599106E-2</c:v>
                </c:pt>
                <c:pt idx="539">
                  <c:v>2.0805916109747028E-2</c:v>
                </c:pt>
                <c:pt idx="540">
                  <c:v>1.160145744242287E-2</c:v>
                </c:pt>
                <c:pt idx="541">
                  <c:v>1.6152570260944386E-2</c:v>
                </c:pt>
                <c:pt idx="542">
                  <c:v>1.8277659231442624E-2</c:v>
                </c:pt>
                <c:pt idx="543">
                  <c:v>9.3733818125184692E-3</c:v>
                </c:pt>
                <c:pt idx="544">
                  <c:v>1.4376367157912497E-2</c:v>
                </c:pt>
                <c:pt idx="545">
                  <c:v>1.8057960617797776E-2</c:v>
                </c:pt>
                <c:pt idx="546">
                  <c:v>1.7593556207350994E-2</c:v>
                </c:pt>
                <c:pt idx="547">
                  <c:v>1.5695757558941009E-2</c:v>
                </c:pt>
                <c:pt idx="548">
                  <c:v>1.5208762682191393E-2</c:v>
                </c:pt>
                <c:pt idx="549">
                  <c:v>1.7675403057520429E-2</c:v>
                </c:pt>
                <c:pt idx="550">
                  <c:v>1.4132000810043257E-2</c:v>
                </c:pt>
                <c:pt idx="551">
                  <c:v>2.1966097190329791E-2</c:v>
                </c:pt>
                <c:pt idx="552">
                  <c:v>1.2518521084965586E-2</c:v>
                </c:pt>
                <c:pt idx="553">
                  <c:v>1.4034674843263411E-2</c:v>
                </c:pt>
                <c:pt idx="554">
                  <c:v>1.0914203306186849E-2</c:v>
                </c:pt>
                <c:pt idx="555">
                  <c:v>1.466088035661654E-2</c:v>
                </c:pt>
                <c:pt idx="556">
                  <c:v>2.3520552171969338E-2</c:v>
                </c:pt>
                <c:pt idx="557">
                  <c:v>1.8114968931879132E-2</c:v>
                </c:pt>
                <c:pt idx="558">
                  <c:v>1.3250674368555723E-2</c:v>
                </c:pt>
                <c:pt idx="559">
                  <c:v>1.9372888014954903E-2</c:v>
                </c:pt>
                <c:pt idx="560">
                  <c:v>2.3166820079566493E-2</c:v>
                </c:pt>
                <c:pt idx="561">
                  <c:v>1.6762470442927755E-2</c:v>
                </c:pt>
                <c:pt idx="562">
                  <c:v>1.9968453390921515E-2</c:v>
                </c:pt>
                <c:pt idx="563">
                  <c:v>1.8969664586800612E-2</c:v>
                </c:pt>
                <c:pt idx="564">
                  <c:v>1.6070127770508411E-2</c:v>
                </c:pt>
                <c:pt idx="565">
                  <c:v>1.9901517777270013E-2</c:v>
                </c:pt>
                <c:pt idx="566">
                  <c:v>1.6888023028046879E-2</c:v>
                </c:pt>
                <c:pt idx="567">
                  <c:v>1.6806819854019089E-2</c:v>
                </c:pt>
                <c:pt idx="568">
                  <c:v>1.3768636028934857E-2</c:v>
                </c:pt>
                <c:pt idx="569">
                  <c:v>1.4055734591562147E-2</c:v>
                </c:pt>
                <c:pt idx="570">
                  <c:v>1.3538456104252734E-2</c:v>
                </c:pt>
                <c:pt idx="571">
                  <c:v>1.9118127888851571E-2</c:v>
                </c:pt>
                <c:pt idx="572">
                  <c:v>1.8586688583734419E-2</c:v>
                </c:pt>
                <c:pt idx="573">
                  <c:v>2.1436233452746509E-2</c:v>
                </c:pt>
                <c:pt idx="574">
                  <c:v>1.5513515832972179E-2</c:v>
                </c:pt>
                <c:pt idx="575">
                  <c:v>1.8579523857026881E-2</c:v>
                </c:pt>
                <c:pt idx="576">
                  <c:v>2.0550995864060034E-2</c:v>
                </c:pt>
                <c:pt idx="577">
                  <c:v>2.5751387164321505E-2</c:v>
                </c:pt>
                <c:pt idx="578">
                  <c:v>1.9308548436045E-2</c:v>
                </c:pt>
                <c:pt idx="579">
                  <c:v>2.8190202286206077E-2</c:v>
                </c:pt>
                <c:pt idx="580">
                  <c:v>2.6506587799457419E-2</c:v>
                </c:pt>
                <c:pt idx="581">
                  <c:v>2.0455666039474248E-2</c:v>
                </c:pt>
                <c:pt idx="582">
                  <c:v>2.1901187599456067E-2</c:v>
                </c:pt>
                <c:pt idx="583">
                  <c:v>2.2385227771304354E-2</c:v>
                </c:pt>
                <c:pt idx="584">
                  <c:v>2.4373149217332569E-2</c:v>
                </c:pt>
                <c:pt idx="585">
                  <c:v>2.3060211555293812E-2</c:v>
                </c:pt>
                <c:pt idx="586">
                  <c:v>2.2848811308131798E-2</c:v>
                </c:pt>
                <c:pt idx="587">
                  <c:v>1.8500054215321939E-2</c:v>
                </c:pt>
                <c:pt idx="588">
                  <c:v>1.7145750673202904E-2</c:v>
                </c:pt>
                <c:pt idx="589">
                  <c:v>2.2483172863320459E-2</c:v>
                </c:pt>
                <c:pt idx="590">
                  <c:v>2.5083414405993282E-2</c:v>
                </c:pt>
                <c:pt idx="591">
                  <c:v>2.3287956607830319E-2</c:v>
                </c:pt>
                <c:pt idx="592">
                  <c:v>3.5244464452920378E-2</c:v>
                </c:pt>
                <c:pt idx="593">
                  <c:v>3.1354670971289925E-2</c:v>
                </c:pt>
                <c:pt idx="594">
                  <c:v>2.1850835904618882E-2</c:v>
                </c:pt>
                <c:pt idx="595">
                  <c:v>2.2584986384877073E-2</c:v>
                </c:pt>
                <c:pt idx="596">
                  <c:v>2.3184697757739771E-2</c:v>
                </c:pt>
                <c:pt idx="597">
                  <c:v>3.0176761661299189E-2</c:v>
                </c:pt>
                <c:pt idx="598">
                  <c:v>2.8398231517549243E-2</c:v>
                </c:pt>
                <c:pt idx="599">
                  <c:v>2.9129399532732043E-2</c:v>
                </c:pt>
                <c:pt idx="600">
                  <c:v>3.2034868189322621E-2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864-4543-8859-3FE121C7EFC3}"/>
            </c:ext>
          </c:extLst>
        </c:ser>
        <c:ser>
          <c:idx val="9"/>
          <c:order val="9"/>
          <c:tx>
            <c:strRef>
              <c:f>'OR2-22_Air_Measurements'!$AT$1</c:f>
              <c:strCache>
                <c:ptCount val="1"/>
                <c:pt idx="0">
                  <c:v>OR1-22_8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'OR2-22_Air_Measurements'!$AT$3:$AT$603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'OR2-22_Air_Measurements'!$AU$3:$AU$603</c:f>
              <c:numCache>
                <c:formatCode>General</c:formatCode>
                <c:ptCount val="601"/>
                <c:pt idx="0">
                  <c:v>100</c:v>
                </c:pt>
                <c:pt idx="1">
                  <c:v>100.03463206112691</c:v>
                </c:pt>
                <c:pt idx="2">
                  <c:v>100.2151030905647</c:v>
                </c:pt>
                <c:pt idx="3">
                  <c:v>99.895946595644602</c:v>
                </c:pt>
                <c:pt idx="4">
                  <c:v>100.31467572576372</c:v>
                </c:pt>
                <c:pt idx="5">
                  <c:v>100.08155348354117</c:v>
                </c:pt>
                <c:pt idx="6">
                  <c:v>100.25874036567744</c:v>
                </c:pt>
                <c:pt idx="7">
                  <c:v>100.23634525503017</c:v>
                </c:pt>
                <c:pt idx="8">
                  <c:v>100.08102067467493</c:v>
                </c:pt>
                <c:pt idx="9">
                  <c:v>100.19345040911759</c:v>
                </c:pt>
                <c:pt idx="10">
                  <c:v>100.38884860442481</c:v>
                </c:pt>
                <c:pt idx="11">
                  <c:v>100.25743019852099</c:v>
                </c:pt>
                <c:pt idx="12">
                  <c:v>100.22666749292111</c:v>
                </c:pt>
                <c:pt idx="13">
                  <c:v>100.23751567148121</c:v>
                </c:pt>
                <c:pt idx="14">
                  <c:v>100.2459356657931</c:v>
                </c:pt>
                <c:pt idx="15">
                  <c:v>100.19616681846281</c:v>
                </c:pt>
                <c:pt idx="16">
                  <c:v>100.27267179489132</c:v>
                </c:pt>
                <c:pt idx="17">
                  <c:v>100.25374425792405</c:v>
                </c:pt>
                <c:pt idx="18">
                  <c:v>100.196289098899</c:v>
                </c:pt>
                <c:pt idx="19">
                  <c:v>100.16405901661643</c:v>
                </c:pt>
                <c:pt idx="20">
                  <c:v>100.05481735444295</c:v>
                </c:pt>
                <c:pt idx="21">
                  <c:v>99.971717878007567</c:v>
                </c:pt>
                <c:pt idx="22">
                  <c:v>100.09934553314747</c:v>
                </c:pt>
                <c:pt idx="23">
                  <c:v>100.05852075386072</c:v>
                </c:pt>
                <c:pt idx="24">
                  <c:v>100.07344791973014</c:v>
                </c:pt>
                <c:pt idx="25">
                  <c:v>99.963498768894979</c:v>
                </c:pt>
                <c:pt idx="26">
                  <c:v>99.713195879247067</c:v>
                </c:pt>
                <c:pt idx="27">
                  <c:v>99.727275805749386</c:v>
                </c:pt>
                <c:pt idx="28">
                  <c:v>99.760405538206768</c:v>
                </c:pt>
                <c:pt idx="29">
                  <c:v>99.548935977431327</c:v>
                </c:pt>
                <c:pt idx="30">
                  <c:v>99.508303359657674</c:v>
                </c:pt>
                <c:pt idx="31">
                  <c:v>99.383234892888353</c:v>
                </c:pt>
                <c:pt idx="32">
                  <c:v>99.317665434917657</c:v>
                </c:pt>
                <c:pt idx="33">
                  <c:v>99.180656989348748</c:v>
                </c:pt>
                <c:pt idx="34">
                  <c:v>98.946914598362241</c:v>
                </c:pt>
                <c:pt idx="35">
                  <c:v>98.879502175817279</c:v>
                </c:pt>
                <c:pt idx="36">
                  <c:v>98.706044909951018</c:v>
                </c:pt>
                <c:pt idx="37">
                  <c:v>98.662765752460643</c:v>
                </c:pt>
                <c:pt idx="38">
                  <c:v>98.393561531249304</c:v>
                </c:pt>
                <c:pt idx="39">
                  <c:v>98.453890320594255</c:v>
                </c:pt>
                <c:pt idx="40">
                  <c:v>98.244220048719995</c:v>
                </c:pt>
                <c:pt idx="41">
                  <c:v>98.36109561178057</c:v>
                </c:pt>
                <c:pt idx="42">
                  <c:v>98.342106940319411</c:v>
                </c:pt>
                <c:pt idx="43">
                  <c:v>98.399981340012303</c:v>
                </c:pt>
                <c:pt idx="44">
                  <c:v>98.334079981271515</c:v>
                </c:pt>
                <c:pt idx="45">
                  <c:v>98.509205531916564</c:v>
                </c:pt>
                <c:pt idx="46">
                  <c:v>98.597598087785386</c:v>
                </c:pt>
                <c:pt idx="47">
                  <c:v>98.821365733534364</c:v>
                </c:pt>
                <c:pt idx="48">
                  <c:v>98.833934596232538</c:v>
                </c:pt>
                <c:pt idx="49">
                  <c:v>99.007618964150353</c:v>
                </c:pt>
                <c:pt idx="50">
                  <c:v>99.037639240550092</c:v>
                </c:pt>
                <c:pt idx="51">
                  <c:v>99.166227691807094</c:v>
                </c:pt>
                <c:pt idx="52">
                  <c:v>99.248392577529216</c:v>
                </c:pt>
                <c:pt idx="53">
                  <c:v>99.309245429157357</c:v>
                </c:pt>
                <c:pt idx="54">
                  <c:v>99.427815470952154</c:v>
                </c:pt>
                <c:pt idx="55">
                  <c:v>99.534707576537386</c:v>
                </c:pt>
                <c:pt idx="56">
                  <c:v>99.569557993132833</c:v>
                </c:pt>
                <c:pt idx="57">
                  <c:v>99.624899409858998</c:v>
                </c:pt>
                <c:pt idx="58">
                  <c:v>99.628410659212065</c:v>
                </c:pt>
                <c:pt idx="59">
                  <c:v>99.661007594251629</c:v>
                </c:pt>
                <c:pt idx="60">
                  <c:v>99.628078746993538</c:v>
                </c:pt>
                <c:pt idx="61">
                  <c:v>99.750457009821488</c:v>
                </c:pt>
                <c:pt idx="62">
                  <c:v>99.720288247581706</c:v>
                </c:pt>
                <c:pt idx="63">
                  <c:v>99.762388253486449</c:v>
                </c:pt>
                <c:pt idx="64">
                  <c:v>99.803920521434918</c:v>
                </c:pt>
                <c:pt idx="65">
                  <c:v>99.780066769239582</c:v>
                </c:pt>
                <c:pt idx="66">
                  <c:v>99.782110630461574</c:v>
                </c:pt>
                <c:pt idx="67">
                  <c:v>99.805414114969849</c:v>
                </c:pt>
                <c:pt idx="68">
                  <c:v>99.777752141741374</c:v>
                </c:pt>
                <c:pt idx="69">
                  <c:v>99.650473857640819</c:v>
                </c:pt>
                <c:pt idx="70">
                  <c:v>99.668222243022456</c:v>
                </c:pt>
                <c:pt idx="71">
                  <c:v>99.592520841736388</c:v>
                </c:pt>
                <c:pt idx="72">
                  <c:v>99.422539873236346</c:v>
                </c:pt>
                <c:pt idx="73">
                  <c:v>99.290413978670841</c:v>
                </c:pt>
                <c:pt idx="74">
                  <c:v>99.137928099545434</c:v>
                </c:pt>
                <c:pt idx="75">
                  <c:v>98.918807167613679</c:v>
                </c:pt>
                <c:pt idx="76">
                  <c:v>98.455733285168506</c:v>
                </c:pt>
                <c:pt idx="77">
                  <c:v>98.066430499537404</c:v>
                </c:pt>
                <c:pt idx="78">
                  <c:v>97.410613696636347</c:v>
                </c:pt>
                <c:pt idx="79">
                  <c:v>96.648297846310896</c:v>
                </c:pt>
                <c:pt idx="80">
                  <c:v>95.946677638087337</c:v>
                </c:pt>
                <c:pt idx="81">
                  <c:v>95.259181009142353</c:v>
                </c:pt>
                <c:pt idx="82">
                  <c:v>94.635393403324571</c:v>
                </c:pt>
                <c:pt idx="83">
                  <c:v>94.202121441810604</c:v>
                </c:pt>
                <c:pt idx="84">
                  <c:v>93.98148944607469</c:v>
                </c:pt>
                <c:pt idx="85">
                  <c:v>94.024497837288862</c:v>
                </c:pt>
                <c:pt idx="86">
                  <c:v>94.296925071307811</c:v>
                </c:pt>
                <c:pt idx="87">
                  <c:v>94.736730398334757</c:v>
                </c:pt>
                <c:pt idx="88">
                  <c:v>95.192074304860469</c:v>
                </c:pt>
                <c:pt idx="89">
                  <c:v>95.73936566938437</c:v>
                </c:pt>
                <c:pt idx="90">
                  <c:v>96.297295580685997</c:v>
                </c:pt>
                <c:pt idx="91">
                  <c:v>96.729501947364326</c:v>
                </c:pt>
                <c:pt idx="92">
                  <c:v>97.137968107148865</c:v>
                </c:pt>
                <c:pt idx="93">
                  <c:v>97.446739339849785</c:v>
                </c:pt>
                <c:pt idx="94">
                  <c:v>97.859275751809079</c:v>
                </c:pt>
                <c:pt idx="95">
                  <c:v>98.158482767702509</c:v>
                </c:pt>
                <c:pt idx="96">
                  <c:v>98.34940892898797</c:v>
                </c:pt>
                <c:pt idx="97">
                  <c:v>98.580024382199213</c:v>
                </c:pt>
                <c:pt idx="98">
                  <c:v>98.781527955768539</c:v>
                </c:pt>
                <c:pt idx="99">
                  <c:v>98.910221205744094</c:v>
                </c:pt>
                <c:pt idx="100">
                  <c:v>99.014737537888834</c:v>
                </c:pt>
                <c:pt idx="101">
                  <c:v>99.140854140672985</c:v>
                </c:pt>
                <c:pt idx="102">
                  <c:v>99.202982218919104</c:v>
                </c:pt>
                <c:pt idx="103">
                  <c:v>99.302100661463427</c:v>
                </c:pt>
                <c:pt idx="104">
                  <c:v>99.327928405252251</c:v>
                </c:pt>
                <c:pt idx="105">
                  <c:v>99.417351615418269</c:v>
                </c:pt>
                <c:pt idx="106">
                  <c:v>99.400957072866149</c:v>
                </c:pt>
                <c:pt idx="107">
                  <c:v>99.491847671163256</c:v>
                </c:pt>
                <c:pt idx="108">
                  <c:v>99.464342907461017</c:v>
                </c:pt>
                <c:pt idx="109">
                  <c:v>99.502058230690139</c:v>
                </c:pt>
                <c:pt idx="110">
                  <c:v>99.518968111839285</c:v>
                </c:pt>
                <c:pt idx="111">
                  <c:v>99.607054949445015</c:v>
                </c:pt>
                <c:pt idx="112">
                  <c:v>99.642045116745891</c:v>
                </c:pt>
                <c:pt idx="113">
                  <c:v>99.592887683044964</c:v>
                </c:pt>
                <c:pt idx="114">
                  <c:v>99.602775076936354</c:v>
                </c:pt>
                <c:pt idx="115">
                  <c:v>99.672633131101904</c:v>
                </c:pt>
                <c:pt idx="116">
                  <c:v>99.619719887175535</c:v>
                </c:pt>
                <c:pt idx="117">
                  <c:v>99.597613013073712</c:v>
                </c:pt>
                <c:pt idx="118">
                  <c:v>99.626331857451632</c:v>
                </c:pt>
                <c:pt idx="119">
                  <c:v>99.67265933650576</c:v>
                </c:pt>
                <c:pt idx="120">
                  <c:v>99.712147754680643</c:v>
                </c:pt>
                <c:pt idx="121">
                  <c:v>99.675690187800285</c:v>
                </c:pt>
                <c:pt idx="122">
                  <c:v>99.681149211894578</c:v>
                </c:pt>
                <c:pt idx="123">
                  <c:v>99.690678488163599</c:v>
                </c:pt>
                <c:pt idx="124">
                  <c:v>99.654544109815561</c:v>
                </c:pt>
                <c:pt idx="125">
                  <c:v>99.63269926685534</c:v>
                </c:pt>
                <c:pt idx="126">
                  <c:v>99.552447226784409</c:v>
                </c:pt>
                <c:pt idx="127">
                  <c:v>99.601386293568382</c:v>
                </c:pt>
                <c:pt idx="128">
                  <c:v>99.541048780537253</c:v>
                </c:pt>
                <c:pt idx="129">
                  <c:v>99.556272906638355</c:v>
                </c:pt>
                <c:pt idx="130">
                  <c:v>99.595062559837743</c:v>
                </c:pt>
                <c:pt idx="131">
                  <c:v>99.54308389517621</c:v>
                </c:pt>
                <c:pt idx="132">
                  <c:v>99.497533785860711</c:v>
                </c:pt>
                <c:pt idx="133">
                  <c:v>99.499437896377259</c:v>
                </c:pt>
                <c:pt idx="134">
                  <c:v>99.479191457118944</c:v>
                </c:pt>
                <c:pt idx="135">
                  <c:v>99.48197774754108</c:v>
                </c:pt>
                <c:pt idx="136">
                  <c:v>99.432051679236153</c:v>
                </c:pt>
                <c:pt idx="137">
                  <c:v>99.393847234262267</c:v>
                </c:pt>
                <c:pt idx="138">
                  <c:v>99.449214856392274</c:v>
                </c:pt>
                <c:pt idx="139">
                  <c:v>99.374334489069497</c:v>
                </c:pt>
                <c:pt idx="140">
                  <c:v>99.334898493150703</c:v>
                </c:pt>
                <c:pt idx="141">
                  <c:v>99.301681409347182</c:v>
                </c:pt>
                <c:pt idx="142">
                  <c:v>99.256087624358585</c:v>
                </c:pt>
                <c:pt idx="143">
                  <c:v>99.275862400692986</c:v>
                </c:pt>
                <c:pt idx="144">
                  <c:v>99.164830173304509</c:v>
                </c:pt>
                <c:pt idx="145">
                  <c:v>99.11241479770591</c:v>
                </c:pt>
                <c:pt idx="146">
                  <c:v>99.09325143500088</c:v>
                </c:pt>
                <c:pt idx="147">
                  <c:v>99.111803384076552</c:v>
                </c:pt>
                <c:pt idx="148">
                  <c:v>99.05049633979371</c:v>
                </c:pt>
                <c:pt idx="149">
                  <c:v>99.011741627132764</c:v>
                </c:pt>
                <c:pt idx="150">
                  <c:v>99.019646294296066</c:v>
                </c:pt>
                <c:pt idx="151">
                  <c:v>98.936931129438491</c:v>
                </c:pt>
                <c:pt idx="152">
                  <c:v>98.877921242384616</c:v>
                </c:pt>
                <c:pt idx="153">
                  <c:v>98.91856260674129</c:v>
                </c:pt>
                <c:pt idx="154">
                  <c:v>98.832615693941491</c:v>
                </c:pt>
                <c:pt idx="155">
                  <c:v>98.879039259476357</c:v>
                </c:pt>
                <c:pt idx="156">
                  <c:v>98.829995371077004</c:v>
                </c:pt>
                <c:pt idx="157">
                  <c:v>98.769937348008298</c:v>
                </c:pt>
                <c:pt idx="158">
                  <c:v>98.847368168567044</c:v>
                </c:pt>
                <c:pt idx="159">
                  <c:v>98.807844821302112</c:v>
                </c:pt>
                <c:pt idx="160">
                  <c:v>98.797337290095172</c:v>
                </c:pt>
                <c:pt idx="161">
                  <c:v>98.84625016292371</c:v>
                </c:pt>
                <c:pt idx="162">
                  <c:v>98.757228734604709</c:v>
                </c:pt>
                <c:pt idx="163">
                  <c:v>98.784908178102413</c:v>
                </c:pt>
                <c:pt idx="164">
                  <c:v>98.782977862181994</c:v>
                </c:pt>
                <c:pt idx="165">
                  <c:v>98.775789418815009</c:v>
                </c:pt>
                <c:pt idx="166">
                  <c:v>98.789773258836576</c:v>
                </c:pt>
                <c:pt idx="167">
                  <c:v>98.729584231645475</c:v>
                </c:pt>
                <c:pt idx="168">
                  <c:v>98.70912816060482</c:v>
                </c:pt>
                <c:pt idx="169">
                  <c:v>98.709713368830322</c:v>
                </c:pt>
                <c:pt idx="170">
                  <c:v>98.653708139115551</c:v>
                </c:pt>
                <c:pt idx="171">
                  <c:v>98.631278087929815</c:v>
                </c:pt>
                <c:pt idx="172">
                  <c:v>98.596541216635941</c:v>
                </c:pt>
                <c:pt idx="173">
                  <c:v>98.597606811471593</c:v>
                </c:pt>
                <c:pt idx="174">
                  <c:v>98.549296617137784</c:v>
                </c:pt>
                <c:pt idx="175">
                  <c:v>98.532063570353159</c:v>
                </c:pt>
                <c:pt idx="176">
                  <c:v>98.523302928688111</c:v>
                </c:pt>
                <c:pt idx="177">
                  <c:v>98.530535036279772</c:v>
                </c:pt>
                <c:pt idx="178">
                  <c:v>98.457130792222685</c:v>
                </c:pt>
                <c:pt idx="179">
                  <c:v>98.393622665743194</c:v>
                </c:pt>
                <c:pt idx="180">
                  <c:v>98.379132233707651</c:v>
                </c:pt>
                <c:pt idx="181">
                  <c:v>98.271576326582206</c:v>
                </c:pt>
                <c:pt idx="182">
                  <c:v>98.306252051933782</c:v>
                </c:pt>
                <c:pt idx="183">
                  <c:v>98.188721411019188</c:v>
                </c:pt>
                <c:pt idx="184">
                  <c:v>98.089113835281708</c:v>
                </c:pt>
                <c:pt idx="185">
                  <c:v>97.96916375670196</c:v>
                </c:pt>
                <c:pt idx="186">
                  <c:v>97.868307159750344</c:v>
                </c:pt>
                <c:pt idx="187">
                  <c:v>97.735106923766153</c:v>
                </c:pt>
                <c:pt idx="188">
                  <c:v>97.549666003427248</c:v>
                </c:pt>
                <c:pt idx="189">
                  <c:v>97.451648096257045</c:v>
                </c:pt>
                <c:pt idx="190">
                  <c:v>97.320491721494832</c:v>
                </c:pt>
                <c:pt idx="191">
                  <c:v>97.251087859983983</c:v>
                </c:pt>
                <c:pt idx="192">
                  <c:v>97.323487643699295</c:v>
                </c:pt>
                <c:pt idx="193">
                  <c:v>97.334947224440342</c:v>
                </c:pt>
                <c:pt idx="194">
                  <c:v>97.31793253312425</c:v>
                </c:pt>
                <c:pt idx="195">
                  <c:v>97.422169363858146</c:v>
                </c:pt>
                <c:pt idx="196">
                  <c:v>97.462216773406297</c:v>
                </c:pt>
                <c:pt idx="197">
                  <c:v>97.496647937885498</c:v>
                </c:pt>
                <c:pt idx="198">
                  <c:v>97.55823448357917</c:v>
                </c:pt>
                <c:pt idx="199">
                  <c:v>97.574489286874297</c:v>
                </c:pt>
                <c:pt idx="200">
                  <c:v>97.626013758881115</c:v>
                </c:pt>
                <c:pt idx="201">
                  <c:v>97.661379502625167</c:v>
                </c:pt>
                <c:pt idx="202">
                  <c:v>97.631865829687811</c:v>
                </c:pt>
                <c:pt idx="203">
                  <c:v>97.644530767418331</c:v>
                </c:pt>
                <c:pt idx="204">
                  <c:v>97.645736124407819</c:v>
                </c:pt>
                <c:pt idx="205">
                  <c:v>97.637062822640502</c:v>
                </c:pt>
                <c:pt idx="206">
                  <c:v>97.595827526372119</c:v>
                </c:pt>
                <c:pt idx="207">
                  <c:v>97.637176367942089</c:v>
                </c:pt>
                <c:pt idx="208">
                  <c:v>97.626005023746501</c:v>
                </c:pt>
                <c:pt idx="209">
                  <c:v>97.609671615688256</c:v>
                </c:pt>
                <c:pt idx="210">
                  <c:v>97.621227282910056</c:v>
                </c:pt>
                <c:pt idx="211">
                  <c:v>97.585590761441381</c:v>
                </c:pt>
                <c:pt idx="212">
                  <c:v>97.612012448590306</c:v>
                </c:pt>
                <c:pt idx="213">
                  <c:v>97.58203583641523</c:v>
                </c:pt>
                <c:pt idx="214">
                  <c:v>97.53468643819852</c:v>
                </c:pt>
                <c:pt idx="215">
                  <c:v>97.544870792321575</c:v>
                </c:pt>
                <c:pt idx="216">
                  <c:v>97.468523036867708</c:v>
                </c:pt>
                <c:pt idx="217">
                  <c:v>97.490778396809546</c:v>
                </c:pt>
                <c:pt idx="218">
                  <c:v>97.498840284947505</c:v>
                </c:pt>
                <c:pt idx="219">
                  <c:v>97.488559844343698</c:v>
                </c:pt>
                <c:pt idx="220">
                  <c:v>97.451351124576973</c:v>
                </c:pt>
                <c:pt idx="221">
                  <c:v>97.450809592024527</c:v>
                </c:pt>
                <c:pt idx="222">
                  <c:v>97.399992608679412</c:v>
                </c:pt>
                <c:pt idx="223">
                  <c:v>97.412893383596099</c:v>
                </c:pt>
                <c:pt idx="224">
                  <c:v>97.339855980847588</c:v>
                </c:pt>
                <c:pt idx="225">
                  <c:v>97.340301438367675</c:v>
                </c:pt>
                <c:pt idx="226">
                  <c:v>97.328457534600432</c:v>
                </c:pt>
                <c:pt idx="227">
                  <c:v>97.325269462331278</c:v>
                </c:pt>
                <c:pt idx="228">
                  <c:v>97.259079867045017</c:v>
                </c:pt>
                <c:pt idx="229">
                  <c:v>97.276068352957267</c:v>
                </c:pt>
                <c:pt idx="230">
                  <c:v>97.23285034140919</c:v>
                </c:pt>
                <c:pt idx="231">
                  <c:v>97.183823923279064</c:v>
                </c:pt>
                <c:pt idx="232">
                  <c:v>97.185797903424117</c:v>
                </c:pt>
                <c:pt idx="233">
                  <c:v>97.111887055904646</c:v>
                </c:pt>
                <c:pt idx="234">
                  <c:v>97.15268564123599</c:v>
                </c:pt>
                <c:pt idx="235">
                  <c:v>97.140448679307923</c:v>
                </c:pt>
                <c:pt idx="236">
                  <c:v>97.010812103484483</c:v>
                </c:pt>
                <c:pt idx="237">
                  <c:v>97.054929765207376</c:v>
                </c:pt>
                <c:pt idx="238">
                  <c:v>97.046963952101777</c:v>
                </c:pt>
                <c:pt idx="239">
                  <c:v>97.02363426218966</c:v>
                </c:pt>
                <c:pt idx="240">
                  <c:v>96.989997926269893</c:v>
                </c:pt>
                <c:pt idx="241">
                  <c:v>96.971856494175839</c:v>
                </c:pt>
                <c:pt idx="242">
                  <c:v>96.95140043458359</c:v>
                </c:pt>
                <c:pt idx="243">
                  <c:v>96.946517883580199</c:v>
                </c:pt>
                <c:pt idx="244">
                  <c:v>96.877166421428612</c:v>
                </c:pt>
                <c:pt idx="245">
                  <c:v>96.879288887413722</c:v>
                </c:pt>
                <c:pt idx="246">
                  <c:v>96.881778206155801</c:v>
                </c:pt>
                <c:pt idx="247">
                  <c:v>96.824960654715525</c:v>
                </c:pt>
                <c:pt idx="248">
                  <c:v>96.828873685915624</c:v>
                </c:pt>
                <c:pt idx="249">
                  <c:v>96.804679286367161</c:v>
                </c:pt>
                <c:pt idx="250">
                  <c:v>96.755478176993165</c:v>
                </c:pt>
                <c:pt idx="251">
                  <c:v>96.745503443204029</c:v>
                </c:pt>
                <c:pt idx="252">
                  <c:v>96.729161300011185</c:v>
                </c:pt>
                <c:pt idx="253">
                  <c:v>96.703647998171661</c:v>
                </c:pt>
                <c:pt idx="254">
                  <c:v>96.688109430121273</c:v>
                </c:pt>
                <c:pt idx="255">
                  <c:v>96.679514744565481</c:v>
                </c:pt>
                <c:pt idx="256">
                  <c:v>96.619744958042233</c:v>
                </c:pt>
                <c:pt idx="257">
                  <c:v>96.604250054216507</c:v>
                </c:pt>
                <c:pt idx="258">
                  <c:v>96.588816296333079</c:v>
                </c:pt>
                <c:pt idx="259">
                  <c:v>96.569303562588701</c:v>
                </c:pt>
                <c:pt idx="260">
                  <c:v>96.537038528319272</c:v>
                </c:pt>
                <c:pt idx="261">
                  <c:v>96.500065645738701</c:v>
                </c:pt>
                <c:pt idx="262">
                  <c:v>96.456009118509712</c:v>
                </c:pt>
                <c:pt idx="263">
                  <c:v>96.420512347746438</c:v>
                </c:pt>
                <c:pt idx="264">
                  <c:v>96.353903500343947</c:v>
                </c:pt>
                <c:pt idx="265">
                  <c:v>96.277817776031682</c:v>
                </c:pt>
                <c:pt idx="266">
                  <c:v>96.249745285821575</c:v>
                </c:pt>
                <c:pt idx="267">
                  <c:v>96.226869777115766</c:v>
                </c:pt>
                <c:pt idx="268">
                  <c:v>96.204518342141569</c:v>
                </c:pt>
                <c:pt idx="269">
                  <c:v>96.191766064513317</c:v>
                </c:pt>
                <c:pt idx="270">
                  <c:v>96.170471489240143</c:v>
                </c:pt>
                <c:pt idx="271">
                  <c:v>96.179441762687532</c:v>
                </c:pt>
                <c:pt idx="272">
                  <c:v>96.170401619611638</c:v>
                </c:pt>
                <c:pt idx="273">
                  <c:v>96.149386545749309</c:v>
                </c:pt>
                <c:pt idx="274">
                  <c:v>96.136581857313388</c:v>
                </c:pt>
                <c:pt idx="275">
                  <c:v>96.12034453573591</c:v>
                </c:pt>
                <c:pt idx="276">
                  <c:v>96.101748910987155</c:v>
                </c:pt>
                <c:pt idx="277">
                  <c:v>96.093424980259201</c:v>
                </c:pt>
                <c:pt idx="278">
                  <c:v>96.076916892405507</c:v>
                </c:pt>
                <c:pt idx="279">
                  <c:v>96.056015375293157</c:v>
                </c:pt>
                <c:pt idx="280">
                  <c:v>96.019680100297393</c:v>
                </c:pt>
                <c:pt idx="281">
                  <c:v>95.977894524893529</c:v>
                </c:pt>
                <c:pt idx="282">
                  <c:v>95.967413199090402</c:v>
                </c:pt>
                <c:pt idx="283">
                  <c:v>95.951944500668532</c:v>
                </c:pt>
                <c:pt idx="284">
                  <c:v>95.894803783592749</c:v>
                </c:pt>
                <c:pt idx="285">
                  <c:v>95.873640235338812</c:v>
                </c:pt>
                <c:pt idx="286">
                  <c:v>95.839471102001212</c:v>
                </c:pt>
                <c:pt idx="287">
                  <c:v>95.828526848408771</c:v>
                </c:pt>
                <c:pt idx="288">
                  <c:v>95.77777973469216</c:v>
                </c:pt>
                <c:pt idx="289">
                  <c:v>95.768931753129394</c:v>
                </c:pt>
                <c:pt idx="290">
                  <c:v>95.727268469610124</c:v>
                </c:pt>
                <c:pt idx="291">
                  <c:v>95.690784697325924</c:v>
                </c:pt>
                <c:pt idx="292">
                  <c:v>95.641950440708897</c:v>
                </c:pt>
                <c:pt idx="293">
                  <c:v>95.610174539632609</c:v>
                </c:pt>
                <c:pt idx="294">
                  <c:v>95.554221709277101</c:v>
                </c:pt>
                <c:pt idx="295">
                  <c:v>95.538019316789686</c:v>
                </c:pt>
                <c:pt idx="296">
                  <c:v>95.507274092907409</c:v>
                </c:pt>
                <c:pt idx="297">
                  <c:v>95.460081904216935</c:v>
                </c:pt>
                <c:pt idx="298">
                  <c:v>95.426497979104852</c:v>
                </c:pt>
                <c:pt idx="299">
                  <c:v>95.38828478754796</c:v>
                </c:pt>
                <c:pt idx="300">
                  <c:v>95.315946149774945</c:v>
                </c:pt>
                <c:pt idx="301">
                  <c:v>95.294896146822566</c:v>
                </c:pt>
                <c:pt idx="302">
                  <c:v>95.253914146561158</c:v>
                </c:pt>
                <c:pt idx="303">
                  <c:v>95.231134724336087</c:v>
                </c:pt>
                <c:pt idx="304">
                  <c:v>95.177094728183349</c:v>
                </c:pt>
                <c:pt idx="305">
                  <c:v>95.119805525267552</c:v>
                </c:pt>
                <c:pt idx="306">
                  <c:v>95.047667784142249</c:v>
                </c:pt>
                <c:pt idx="307">
                  <c:v>94.985915282339306</c:v>
                </c:pt>
                <c:pt idx="308">
                  <c:v>94.948208694244798</c:v>
                </c:pt>
                <c:pt idx="309">
                  <c:v>94.908982318659923</c:v>
                </c:pt>
                <c:pt idx="310">
                  <c:v>94.856418445772874</c:v>
                </c:pt>
                <c:pt idx="311">
                  <c:v>94.769266187431995</c:v>
                </c:pt>
                <c:pt idx="312">
                  <c:v>94.728773320363757</c:v>
                </c:pt>
                <c:pt idx="313">
                  <c:v>94.689206297425756</c:v>
                </c:pt>
                <c:pt idx="314">
                  <c:v>94.601425166634684</c:v>
                </c:pt>
                <c:pt idx="315">
                  <c:v>94.520692728505196</c:v>
                </c:pt>
                <c:pt idx="316">
                  <c:v>94.501450749588628</c:v>
                </c:pt>
                <c:pt idx="317">
                  <c:v>94.453568542505693</c:v>
                </c:pt>
                <c:pt idx="318">
                  <c:v>94.38095912700804</c:v>
                </c:pt>
                <c:pt idx="319">
                  <c:v>94.289570671831555</c:v>
                </c:pt>
                <c:pt idx="320">
                  <c:v>94.19932641625384</c:v>
                </c:pt>
                <c:pt idx="321">
                  <c:v>94.124943917258847</c:v>
                </c:pt>
                <c:pt idx="322">
                  <c:v>94.063698007469881</c:v>
                </c:pt>
                <c:pt idx="323">
                  <c:v>93.980677147246027</c:v>
                </c:pt>
                <c:pt idx="324">
                  <c:v>93.913037634097932</c:v>
                </c:pt>
                <c:pt idx="325">
                  <c:v>93.839056916949943</c:v>
                </c:pt>
                <c:pt idx="326">
                  <c:v>93.741344716594412</c:v>
                </c:pt>
                <c:pt idx="327">
                  <c:v>93.713735142725227</c:v>
                </c:pt>
                <c:pt idx="328">
                  <c:v>93.619132409875746</c:v>
                </c:pt>
                <c:pt idx="329">
                  <c:v>93.553091300429529</c:v>
                </c:pt>
                <c:pt idx="330">
                  <c:v>93.462654894787121</c:v>
                </c:pt>
                <c:pt idx="331">
                  <c:v>93.392045664838378</c:v>
                </c:pt>
                <c:pt idx="332">
                  <c:v>93.33588321414895</c:v>
                </c:pt>
                <c:pt idx="333">
                  <c:v>93.247123816971552</c:v>
                </c:pt>
                <c:pt idx="334">
                  <c:v>93.17239193548879</c:v>
                </c:pt>
                <c:pt idx="335">
                  <c:v>93.095502647482505</c:v>
                </c:pt>
                <c:pt idx="336">
                  <c:v>92.996585101585893</c:v>
                </c:pt>
                <c:pt idx="337">
                  <c:v>92.879438772249102</c:v>
                </c:pt>
                <c:pt idx="338">
                  <c:v>92.775787149740722</c:v>
                </c:pt>
                <c:pt idx="339">
                  <c:v>92.683830956607949</c:v>
                </c:pt>
                <c:pt idx="340">
                  <c:v>92.61154471819421</c:v>
                </c:pt>
                <c:pt idx="341">
                  <c:v>92.507770815249643</c:v>
                </c:pt>
                <c:pt idx="342">
                  <c:v>92.397550898138249</c:v>
                </c:pt>
                <c:pt idx="343">
                  <c:v>92.294362203419183</c:v>
                </c:pt>
                <c:pt idx="344">
                  <c:v>92.195925055581128</c:v>
                </c:pt>
                <c:pt idx="345">
                  <c:v>92.097304469916182</c:v>
                </c:pt>
                <c:pt idx="346">
                  <c:v>91.95894218151777</c:v>
                </c:pt>
                <c:pt idx="347">
                  <c:v>91.844346316865341</c:v>
                </c:pt>
                <c:pt idx="348">
                  <c:v>91.728143301928014</c:v>
                </c:pt>
                <c:pt idx="349">
                  <c:v>91.597030602838899</c:v>
                </c:pt>
                <c:pt idx="350">
                  <c:v>91.470695644586201</c:v>
                </c:pt>
                <c:pt idx="351">
                  <c:v>91.347094565947984</c:v>
                </c:pt>
                <c:pt idx="352">
                  <c:v>91.208575056574901</c:v>
                </c:pt>
                <c:pt idx="353">
                  <c:v>91.08933246665687</c:v>
                </c:pt>
                <c:pt idx="354">
                  <c:v>90.961241883727638</c:v>
                </c:pt>
                <c:pt idx="355">
                  <c:v>90.840942411211742</c:v>
                </c:pt>
                <c:pt idx="356">
                  <c:v>90.692867431614189</c:v>
                </c:pt>
                <c:pt idx="357">
                  <c:v>90.537944644554386</c:v>
                </c:pt>
                <c:pt idx="358">
                  <c:v>90.363622657603386</c:v>
                </c:pt>
                <c:pt idx="359">
                  <c:v>90.237462390594558</c:v>
                </c:pt>
                <c:pt idx="360">
                  <c:v>90.094724143206733</c:v>
                </c:pt>
                <c:pt idx="361">
                  <c:v>89.928455320707471</c:v>
                </c:pt>
                <c:pt idx="362">
                  <c:v>89.743477316709487</c:v>
                </c:pt>
                <c:pt idx="363">
                  <c:v>89.553765247548114</c:v>
                </c:pt>
                <c:pt idx="364">
                  <c:v>89.352427641536451</c:v>
                </c:pt>
                <c:pt idx="365">
                  <c:v>89.165947308868908</c:v>
                </c:pt>
                <c:pt idx="366">
                  <c:v>88.982017440885755</c:v>
                </c:pt>
                <c:pt idx="367">
                  <c:v>88.779963611077761</c:v>
                </c:pt>
                <c:pt idx="368">
                  <c:v>88.534543272433268</c:v>
                </c:pt>
                <c:pt idx="369">
                  <c:v>88.274309324669318</c:v>
                </c:pt>
                <c:pt idx="370">
                  <c:v>88.058874333334487</c:v>
                </c:pt>
                <c:pt idx="371">
                  <c:v>87.804684617890331</c:v>
                </c:pt>
                <c:pt idx="372">
                  <c:v>87.535419250736723</c:v>
                </c:pt>
                <c:pt idx="373">
                  <c:v>87.25996991200627</c:v>
                </c:pt>
                <c:pt idx="374">
                  <c:v>86.977934796955168</c:v>
                </c:pt>
                <c:pt idx="375">
                  <c:v>86.710250363234195</c:v>
                </c:pt>
                <c:pt idx="376">
                  <c:v>86.424127537187545</c:v>
                </c:pt>
                <c:pt idx="377">
                  <c:v>86.115958971532947</c:v>
                </c:pt>
                <c:pt idx="378">
                  <c:v>85.749863595377761</c:v>
                </c:pt>
                <c:pt idx="379">
                  <c:v>85.422872302922855</c:v>
                </c:pt>
                <c:pt idx="380">
                  <c:v>85.103890499246631</c:v>
                </c:pt>
                <c:pt idx="381">
                  <c:v>84.725593113150254</c:v>
                </c:pt>
                <c:pt idx="382">
                  <c:v>84.36242376667424</c:v>
                </c:pt>
                <c:pt idx="383">
                  <c:v>83.941170388722981</c:v>
                </c:pt>
                <c:pt idx="384">
                  <c:v>83.534634556307253</c:v>
                </c:pt>
                <c:pt idx="385">
                  <c:v>83.090304784450865</c:v>
                </c:pt>
                <c:pt idx="386">
                  <c:v>82.607150418856634</c:v>
                </c:pt>
                <c:pt idx="387">
                  <c:v>82.123262359196843</c:v>
                </c:pt>
                <c:pt idx="388">
                  <c:v>81.627207230134331</c:v>
                </c:pt>
                <c:pt idx="389">
                  <c:v>81.074151134701481</c:v>
                </c:pt>
                <c:pt idx="390">
                  <c:v>80.56314263436569</c:v>
                </c:pt>
                <c:pt idx="391">
                  <c:v>79.962675983325411</c:v>
                </c:pt>
                <c:pt idx="392">
                  <c:v>79.371511517951006</c:v>
                </c:pt>
                <c:pt idx="393">
                  <c:v>78.751444781820226</c:v>
                </c:pt>
                <c:pt idx="394">
                  <c:v>78.122477653318981</c:v>
                </c:pt>
                <c:pt idx="395">
                  <c:v>77.450362394346556</c:v>
                </c:pt>
                <c:pt idx="396">
                  <c:v>76.791907786863405</c:v>
                </c:pt>
                <c:pt idx="397">
                  <c:v>76.03194150457459</c:v>
                </c:pt>
                <c:pt idx="398">
                  <c:v>75.295968736634947</c:v>
                </c:pt>
                <c:pt idx="399">
                  <c:v>74.506392694928053</c:v>
                </c:pt>
                <c:pt idx="400">
                  <c:v>73.613357203674269</c:v>
                </c:pt>
                <c:pt idx="401">
                  <c:v>72.747891961011305</c:v>
                </c:pt>
                <c:pt idx="402">
                  <c:v>71.865709010160728</c:v>
                </c:pt>
                <c:pt idx="403">
                  <c:v>70.938342791303199</c:v>
                </c:pt>
                <c:pt idx="404">
                  <c:v>69.985109526275295</c:v>
                </c:pt>
                <c:pt idx="405">
                  <c:v>68.88960530349199</c:v>
                </c:pt>
                <c:pt idx="406">
                  <c:v>67.951914979805991</c:v>
                </c:pt>
                <c:pt idx="407">
                  <c:v>66.813611997590854</c:v>
                </c:pt>
                <c:pt idx="408">
                  <c:v>65.810120752039495</c:v>
                </c:pt>
                <c:pt idx="409">
                  <c:v>64.890519449639854</c:v>
                </c:pt>
                <c:pt idx="410">
                  <c:v>63.65202369491012</c:v>
                </c:pt>
                <c:pt idx="411">
                  <c:v>62.446461149281568</c:v>
                </c:pt>
                <c:pt idx="412">
                  <c:v>61.257830316914472</c:v>
                </c:pt>
                <c:pt idx="413">
                  <c:v>60.187542435739033</c:v>
                </c:pt>
                <c:pt idx="414">
                  <c:v>58.924341304706928</c:v>
                </c:pt>
                <c:pt idx="415">
                  <c:v>57.532660917324705</c:v>
                </c:pt>
                <c:pt idx="416">
                  <c:v>56.073917478436861</c:v>
                </c:pt>
                <c:pt idx="417">
                  <c:v>54.661322465516179</c:v>
                </c:pt>
                <c:pt idx="418">
                  <c:v>53.134249506536158</c:v>
                </c:pt>
                <c:pt idx="419">
                  <c:v>51.625898803135783</c:v>
                </c:pt>
                <c:pt idx="420">
                  <c:v>49.896077611215397</c:v>
                </c:pt>
                <c:pt idx="421">
                  <c:v>47.969980428822133</c:v>
                </c:pt>
                <c:pt idx="422">
                  <c:v>46.293282101162056</c:v>
                </c:pt>
                <c:pt idx="423">
                  <c:v>44.941710269270274</c:v>
                </c:pt>
                <c:pt idx="424">
                  <c:v>43.358212805562403</c:v>
                </c:pt>
                <c:pt idx="425">
                  <c:v>41.678562254267746</c:v>
                </c:pt>
                <c:pt idx="426">
                  <c:v>40.140348495442268</c:v>
                </c:pt>
                <c:pt idx="427">
                  <c:v>38.701305601417211</c:v>
                </c:pt>
                <c:pt idx="428">
                  <c:v>37.436637082254023</c:v>
                </c:pt>
                <c:pt idx="429">
                  <c:v>36.334839704435417</c:v>
                </c:pt>
                <c:pt idx="430">
                  <c:v>35.050529622602809</c:v>
                </c:pt>
                <c:pt idx="431">
                  <c:v>33.758347616051196</c:v>
                </c:pt>
                <c:pt idx="432">
                  <c:v>32.507933714634206</c:v>
                </c:pt>
                <c:pt idx="433">
                  <c:v>31.638743240441151</c:v>
                </c:pt>
                <c:pt idx="434">
                  <c:v>30.558292837254985</c:v>
                </c:pt>
                <c:pt idx="435">
                  <c:v>29.473475210214019</c:v>
                </c:pt>
                <c:pt idx="436">
                  <c:v>28.363720742976021</c:v>
                </c:pt>
                <c:pt idx="437">
                  <c:v>27.145978019518601</c:v>
                </c:pt>
                <c:pt idx="438">
                  <c:v>26.331288282621852</c:v>
                </c:pt>
                <c:pt idx="439">
                  <c:v>25.52559719977366</c:v>
                </c:pt>
                <c:pt idx="440">
                  <c:v>24.395781906301583</c:v>
                </c:pt>
                <c:pt idx="441">
                  <c:v>23.158814685645233</c:v>
                </c:pt>
                <c:pt idx="442">
                  <c:v>22.134395717577704</c:v>
                </c:pt>
                <c:pt idx="443">
                  <c:v>21.347151773638231</c:v>
                </c:pt>
                <c:pt idx="444">
                  <c:v>20.387249754235039</c:v>
                </c:pt>
                <c:pt idx="445">
                  <c:v>19.387689010153011</c:v>
                </c:pt>
                <c:pt idx="446">
                  <c:v>18.280587642569003</c:v>
                </c:pt>
                <c:pt idx="447">
                  <c:v>17.301983001604345</c:v>
                </c:pt>
                <c:pt idx="448">
                  <c:v>16.328311147253427</c:v>
                </c:pt>
                <c:pt idx="449">
                  <c:v>15.28439035577348</c:v>
                </c:pt>
                <c:pt idx="450">
                  <c:v>14.107116480626216</c:v>
                </c:pt>
                <c:pt idx="451">
                  <c:v>12.593728203341955</c:v>
                </c:pt>
                <c:pt idx="452">
                  <c:v>10.90269993772055</c:v>
                </c:pt>
                <c:pt idx="453">
                  <c:v>9.295723207227331</c:v>
                </c:pt>
                <c:pt idx="454">
                  <c:v>7.5861413542631917</c:v>
                </c:pt>
                <c:pt idx="455">
                  <c:v>5.829872274369392</c:v>
                </c:pt>
                <c:pt idx="456">
                  <c:v>4.1023662560362313</c:v>
                </c:pt>
                <c:pt idx="457">
                  <c:v>2.7446423695817757</c:v>
                </c:pt>
                <c:pt idx="458">
                  <c:v>1.9524278478367438</c:v>
                </c:pt>
                <c:pt idx="459">
                  <c:v>1.3759267346732043</c:v>
                </c:pt>
                <c:pt idx="460">
                  <c:v>0.97433001434509448</c:v>
                </c:pt>
                <c:pt idx="461">
                  <c:v>0.711565875537431</c:v>
                </c:pt>
                <c:pt idx="462">
                  <c:v>0.60209541488742824</c:v>
                </c:pt>
                <c:pt idx="463">
                  <c:v>0.52456206411198869</c:v>
                </c:pt>
                <c:pt idx="464">
                  <c:v>0.42927538109821028</c:v>
                </c:pt>
                <c:pt idx="465">
                  <c:v>0.36721086257653479</c:v>
                </c:pt>
                <c:pt idx="466">
                  <c:v>0.29831669330831206</c:v>
                </c:pt>
                <c:pt idx="467">
                  <c:v>0.23700929046135216</c:v>
                </c:pt>
                <c:pt idx="468">
                  <c:v>0.188185963409611</c:v>
                </c:pt>
                <c:pt idx="469">
                  <c:v>0.15161429414818003</c:v>
                </c:pt>
                <c:pt idx="470">
                  <c:v>0.13066880496350911</c:v>
                </c:pt>
                <c:pt idx="471">
                  <c:v>9.8049444875726921E-2</c:v>
                </c:pt>
                <c:pt idx="472">
                  <c:v>7.8252074182614373E-2</c:v>
                </c:pt>
                <c:pt idx="473">
                  <c:v>5.5558532446691296E-2</c:v>
                </c:pt>
                <c:pt idx="474">
                  <c:v>5.5531096579502968E-2</c:v>
                </c:pt>
                <c:pt idx="475">
                  <c:v>4.7769880029268498E-2</c:v>
                </c:pt>
                <c:pt idx="476">
                  <c:v>4.5722229270052435E-2</c:v>
                </c:pt>
                <c:pt idx="477">
                  <c:v>3.8452615071079443E-2</c:v>
                </c:pt>
                <c:pt idx="478">
                  <c:v>4.005712087698627E-2</c:v>
                </c:pt>
                <c:pt idx="479">
                  <c:v>2.6143707941206931E-2</c:v>
                </c:pt>
                <c:pt idx="480">
                  <c:v>3.2885560155384325E-2</c:v>
                </c:pt>
                <c:pt idx="481">
                  <c:v>3.6571140459507212E-2</c:v>
                </c:pt>
                <c:pt idx="482">
                  <c:v>2.6577958524007843E-2</c:v>
                </c:pt>
                <c:pt idx="483">
                  <c:v>4.2236120916624084E-2</c:v>
                </c:pt>
                <c:pt idx="484">
                  <c:v>2.5029783048232106E-2</c:v>
                </c:pt>
                <c:pt idx="485">
                  <c:v>2.105018515377139E-2</c:v>
                </c:pt>
                <c:pt idx="486">
                  <c:v>3.0072402554229834E-2</c:v>
                </c:pt>
                <c:pt idx="487">
                  <c:v>2.8594100473485169E-2</c:v>
                </c:pt>
                <c:pt idx="488">
                  <c:v>2.4062953311485124E-2</c:v>
                </c:pt>
                <c:pt idx="489">
                  <c:v>2.1595887284767471E-2</c:v>
                </c:pt>
                <c:pt idx="490">
                  <c:v>2.6694466078022318E-2</c:v>
                </c:pt>
                <c:pt idx="491">
                  <c:v>1.8168877154302147E-2</c:v>
                </c:pt>
                <c:pt idx="492">
                  <c:v>2.405788451779509E-2</c:v>
                </c:pt>
                <c:pt idx="493">
                  <c:v>2.7808090312929992E-2</c:v>
                </c:pt>
                <c:pt idx="494">
                  <c:v>2.9187692779655532E-2</c:v>
                </c:pt>
                <c:pt idx="495">
                  <c:v>2.1389416693847189E-2</c:v>
                </c:pt>
                <c:pt idx="496">
                  <c:v>2.4139878661973785E-2</c:v>
                </c:pt>
                <c:pt idx="497">
                  <c:v>1.9922604154324928E-2</c:v>
                </c:pt>
                <c:pt idx="498">
                  <c:v>1.5179400483166055E-2</c:v>
                </c:pt>
                <c:pt idx="499">
                  <c:v>2.1701195308608087E-2</c:v>
                </c:pt>
                <c:pt idx="500">
                  <c:v>2.4913878974100866E-2</c:v>
                </c:pt>
                <c:pt idx="501">
                  <c:v>1.9286393069130683E-2</c:v>
                </c:pt>
                <c:pt idx="502">
                  <c:v>1.5692809073359026E-2</c:v>
                </c:pt>
                <c:pt idx="503">
                  <c:v>1.6153787565301871E-2</c:v>
                </c:pt>
                <c:pt idx="504">
                  <c:v>1.8501641031273289E-2</c:v>
                </c:pt>
                <c:pt idx="505">
                  <c:v>1.4350058227686088E-2</c:v>
                </c:pt>
                <c:pt idx="506">
                  <c:v>2.0907760020317627E-2</c:v>
                </c:pt>
                <c:pt idx="507">
                  <c:v>2.0595260636742795E-2</c:v>
                </c:pt>
                <c:pt idx="508">
                  <c:v>2.0041841226110756E-2</c:v>
                </c:pt>
                <c:pt idx="509">
                  <c:v>1.7946628700726358E-2</c:v>
                </c:pt>
                <c:pt idx="510">
                  <c:v>1.713968018208481E-2</c:v>
                </c:pt>
                <c:pt idx="511">
                  <c:v>2.4857166942628801E-2</c:v>
                </c:pt>
                <c:pt idx="512">
                  <c:v>1.6360095027869448E-2</c:v>
                </c:pt>
                <c:pt idx="513">
                  <c:v>1.5523593133214742E-2</c:v>
                </c:pt>
                <c:pt idx="514">
                  <c:v>1.8408922889406269E-2</c:v>
                </c:pt>
                <c:pt idx="515">
                  <c:v>1.8230977836510089E-2</c:v>
                </c:pt>
                <c:pt idx="516">
                  <c:v>2.3033498303620257E-2</c:v>
                </c:pt>
                <c:pt idx="517">
                  <c:v>1.6463586212400787E-2</c:v>
                </c:pt>
                <c:pt idx="518">
                  <c:v>1.6896644775606488E-2</c:v>
                </c:pt>
                <c:pt idx="519">
                  <c:v>1.9629209231400623E-2</c:v>
                </c:pt>
                <c:pt idx="520">
                  <c:v>1.7499278587213171E-2</c:v>
                </c:pt>
                <c:pt idx="521">
                  <c:v>1.9952409154877639E-2</c:v>
                </c:pt>
                <c:pt idx="522">
                  <c:v>2.10983248011847E-2</c:v>
                </c:pt>
                <c:pt idx="523">
                  <c:v>1.9490912485132825E-2</c:v>
                </c:pt>
                <c:pt idx="524">
                  <c:v>1.1031974858363828E-2</c:v>
                </c:pt>
                <c:pt idx="525">
                  <c:v>2.2774872685327137E-2</c:v>
                </c:pt>
                <c:pt idx="526">
                  <c:v>2.2594515853750139E-2</c:v>
                </c:pt>
                <c:pt idx="527">
                  <c:v>1.7213159516244032E-2</c:v>
                </c:pt>
                <c:pt idx="528">
                  <c:v>1.3610110733080511E-2</c:v>
                </c:pt>
                <c:pt idx="529">
                  <c:v>2.0332338167953292E-2</c:v>
                </c:pt>
                <c:pt idx="530">
                  <c:v>1.0814230094800264E-2</c:v>
                </c:pt>
                <c:pt idx="531">
                  <c:v>1.5558680165488052E-2</c:v>
                </c:pt>
                <c:pt idx="532">
                  <c:v>1.5719853645441227E-2</c:v>
                </c:pt>
                <c:pt idx="533">
                  <c:v>1.6265717851536559E-2</c:v>
                </c:pt>
                <c:pt idx="534">
                  <c:v>1.8734103845247128E-2</c:v>
                </c:pt>
                <c:pt idx="535">
                  <c:v>1.7195176724727115E-2</c:v>
                </c:pt>
                <c:pt idx="536">
                  <c:v>2.2792104873481232E-2</c:v>
                </c:pt>
                <c:pt idx="537">
                  <c:v>2.1303021209560548E-2</c:v>
                </c:pt>
                <c:pt idx="538">
                  <c:v>3.0244340547784045E-2</c:v>
                </c:pt>
                <c:pt idx="539">
                  <c:v>1.7899516879853698E-2</c:v>
                </c:pt>
                <c:pt idx="540">
                  <c:v>8.954352763543524E-3</c:v>
                </c:pt>
                <c:pt idx="541">
                  <c:v>1.4048657101675946E-2</c:v>
                </c:pt>
                <c:pt idx="542">
                  <c:v>1.8301862011403637E-2</c:v>
                </c:pt>
                <c:pt idx="543">
                  <c:v>1.3889504105297466E-2</c:v>
                </c:pt>
                <c:pt idx="544">
                  <c:v>1.9492345482248995E-2</c:v>
                </c:pt>
                <c:pt idx="545">
                  <c:v>1.8031004766140168E-2</c:v>
                </c:pt>
                <c:pt idx="546">
                  <c:v>1.9279827316074034E-2</c:v>
                </c:pt>
                <c:pt idx="547">
                  <c:v>1.3510568802509313E-2</c:v>
                </c:pt>
                <c:pt idx="548">
                  <c:v>1.2850634408270185E-2</c:v>
                </c:pt>
                <c:pt idx="549">
                  <c:v>1.831473123451037E-2</c:v>
                </c:pt>
                <c:pt idx="550">
                  <c:v>1.4226233241101874E-2</c:v>
                </c:pt>
                <c:pt idx="551">
                  <c:v>1.8847564153848126E-2</c:v>
                </c:pt>
                <c:pt idx="552">
                  <c:v>1.2002364695961795E-2</c:v>
                </c:pt>
                <c:pt idx="553">
                  <c:v>1.2782104449466578E-2</c:v>
                </c:pt>
                <c:pt idx="554">
                  <c:v>1.3973889764476419E-2</c:v>
                </c:pt>
                <c:pt idx="555">
                  <c:v>1.6140357507628333E-2</c:v>
                </c:pt>
                <c:pt idx="556">
                  <c:v>2.1918125484806414E-2</c:v>
                </c:pt>
                <c:pt idx="557">
                  <c:v>1.918835877928992E-2</c:v>
                </c:pt>
                <c:pt idx="558">
                  <c:v>1.4112583140808047E-2</c:v>
                </c:pt>
                <c:pt idx="559">
                  <c:v>1.4854367738403458E-2</c:v>
                </c:pt>
                <c:pt idx="560">
                  <c:v>2.3214940547225595E-2</c:v>
                </c:pt>
                <c:pt idx="561">
                  <c:v>1.9122707591140972E-2</c:v>
                </c:pt>
                <c:pt idx="562">
                  <c:v>1.9366003151222135E-2</c:v>
                </c:pt>
                <c:pt idx="563">
                  <c:v>1.6229830083325757E-2</c:v>
                </c:pt>
                <c:pt idx="564">
                  <c:v>1.6057514658686413E-2</c:v>
                </c:pt>
                <c:pt idx="565">
                  <c:v>1.1495415239810189E-2</c:v>
                </c:pt>
                <c:pt idx="566">
                  <c:v>1.1470471118426246E-2</c:v>
                </c:pt>
                <c:pt idx="567">
                  <c:v>2.1826332820720603E-2</c:v>
                </c:pt>
                <c:pt idx="568">
                  <c:v>2.1588477085755033E-2</c:v>
                </c:pt>
                <c:pt idx="569">
                  <c:v>1.8319471630642861E-2</c:v>
                </c:pt>
                <c:pt idx="570">
                  <c:v>1.0329241489462812E-2</c:v>
                </c:pt>
                <c:pt idx="571">
                  <c:v>1.4871912319241974E-2</c:v>
                </c:pt>
                <c:pt idx="572">
                  <c:v>2.572658505694855E-2</c:v>
                </c:pt>
                <c:pt idx="573">
                  <c:v>2.4266624022724045E-2</c:v>
                </c:pt>
                <c:pt idx="574">
                  <c:v>1.652882690646491E-2</c:v>
                </c:pt>
                <c:pt idx="575">
                  <c:v>2.0792621478272062E-2</c:v>
                </c:pt>
                <c:pt idx="576">
                  <c:v>1.7603967137745837E-2</c:v>
                </c:pt>
                <c:pt idx="577">
                  <c:v>2.1736267423606952E-2</c:v>
                </c:pt>
                <c:pt idx="578">
                  <c:v>2.4341105607682462E-2</c:v>
                </c:pt>
                <c:pt idx="579">
                  <c:v>2.2571201974088219E-2</c:v>
                </c:pt>
                <c:pt idx="580">
                  <c:v>2.795636044207488E-2</c:v>
                </c:pt>
                <c:pt idx="581">
                  <c:v>2.86994596717055E-2</c:v>
                </c:pt>
                <c:pt idx="582">
                  <c:v>1.8658988922959769E-2</c:v>
                </c:pt>
                <c:pt idx="583">
                  <c:v>2.5621242916854789E-2</c:v>
                </c:pt>
                <c:pt idx="584">
                  <c:v>2.2030653927415038E-2</c:v>
                </c:pt>
                <c:pt idx="585">
                  <c:v>2.2930226756779047E-2</c:v>
                </c:pt>
                <c:pt idx="586">
                  <c:v>2.4508318122378626E-2</c:v>
                </c:pt>
                <c:pt idx="587">
                  <c:v>2.0713420825563572E-2</c:v>
                </c:pt>
                <c:pt idx="588">
                  <c:v>2.3024985634452912E-2</c:v>
                </c:pt>
                <c:pt idx="589">
                  <c:v>2.6740543672694767E-2</c:v>
                </c:pt>
                <c:pt idx="590">
                  <c:v>1.8100400499281976E-2</c:v>
                </c:pt>
                <c:pt idx="591">
                  <c:v>2.4450680624573756E-2</c:v>
                </c:pt>
                <c:pt idx="592">
                  <c:v>3.0261513021046731E-2</c:v>
                </c:pt>
                <c:pt idx="593">
                  <c:v>2.533697907170392E-2</c:v>
                </c:pt>
                <c:pt idx="594">
                  <c:v>1.7970435171000387E-2</c:v>
                </c:pt>
                <c:pt idx="595">
                  <c:v>2.1610262019200917E-2</c:v>
                </c:pt>
                <c:pt idx="596">
                  <c:v>2.1558194423313071E-2</c:v>
                </c:pt>
                <c:pt idx="597">
                  <c:v>2.2769473376124252E-2</c:v>
                </c:pt>
                <c:pt idx="598">
                  <c:v>2.2945292391132317E-2</c:v>
                </c:pt>
                <c:pt idx="599">
                  <c:v>3.3523822646300834E-2</c:v>
                </c:pt>
                <c:pt idx="600">
                  <c:v>3.0570238002182989E-2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864-4543-8859-3FE121C7EFC3}"/>
            </c:ext>
          </c:extLst>
        </c:ser>
        <c:ser>
          <c:idx val="10"/>
          <c:order val="10"/>
          <c:tx>
            <c:strRef>
              <c:f>'OR2-22_Air_Measurements'!$AV$1</c:f>
              <c:strCache>
                <c:ptCount val="1"/>
                <c:pt idx="0">
                  <c:v>OR1-22_11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'OR2-22_Air_Measurements'!$AV$3:$AV$603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'OR2-22_Air_Measurements'!$AW$3:$AW$603</c:f>
              <c:numCache>
                <c:formatCode>General</c:formatCode>
                <c:ptCount val="601"/>
                <c:pt idx="0">
                  <c:v>100</c:v>
                </c:pt>
                <c:pt idx="1">
                  <c:v>100.07105370792367</c:v>
                </c:pt>
                <c:pt idx="2">
                  <c:v>100.07825938421911</c:v>
                </c:pt>
                <c:pt idx="3">
                  <c:v>99.813039714730891</c:v>
                </c:pt>
                <c:pt idx="4">
                  <c:v>100.1800009646677</c:v>
                </c:pt>
                <c:pt idx="5">
                  <c:v>99.859309080382786</c:v>
                </c:pt>
                <c:pt idx="6">
                  <c:v>100.16560723279957</c:v>
                </c:pt>
                <c:pt idx="7">
                  <c:v>100.14032140337402</c:v>
                </c:pt>
                <c:pt idx="8">
                  <c:v>100.1436998771355</c:v>
                </c:pt>
                <c:pt idx="9">
                  <c:v>100.21638124166535</c:v>
                </c:pt>
                <c:pt idx="10">
                  <c:v>100.2261295721114</c:v>
                </c:pt>
                <c:pt idx="11">
                  <c:v>100.23249061843458</c:v>
                </c:pt>
                <c:pt idx="12">
                  <c:v>100.1766048932472</c:v>
                </c:pt>
                <c:pt idx="13">
                  <c:v>100.2486703858398</c:v>
                </c:pt>
                <c:pt idx="14">
                  <c:v>100.27363948046725</c:v>
                </c:pt>
                <c:pt idx="15">
                  <c:v>100.20715200756393</c:v>
                </c:pt>
                <c:pt idx="16">
                  <c:v>100.2578732349846</c:v>
                </c:pt>
                <c:pt idx="17">
                  <c:v>100.17616498636802</c:v>
                </c:pt>
                <c:pt idx="18">
                  <c:v>100.20235702604043</c:v>
                </c:pt>
                <c:pt idx="19">
                  <c:v>100.04438657758598</c:v>
                </c:pt>
                <c:pt idx="20">
                  <c:v>100.03865898932713</c:v>
                </c:pt>
                <c:pt idx="21">
                  <c:v>99.812485434600134</c:v>
                </c:pt>
                <c:pt idx="22">
                  <c:v>100.05994167422448</c:v>
                </c:pt>
                <c:pt idx="23">
                  <c:v>99.923623426910567</c:v>
                </c:pt>
                <c:pt idx="24">
                  <c:v>99.887313540548902</c:v>
                </c:pt>
                <c:pt idx="25">
                  <c:v>99.796727976415113</c:v>
                </c:pt>
                <c:pt idx="26">
                  <c:v>99.582247132006557</c:v>
                </c:pt>
                <c:pt idx="27">
                  <c:v>99.591010074272191</c:v>
                </c:pt>
                <c:pt idx="28">
                  <c:v>99.731296270796321</c:v>
                </c:pt>
                <c:pt idx="29">
                  <c:v>99.404885608613952</c:v>
                </c:pt>
                <c:pt idx="30">
                  <c:v>99.323661261024057</c:v>
                </c:pt>
                <c:pt idx="31">
                  <c:v>99.301481164709358</c:v>
                </c:pt>
                <c:pt idx="32">
                  <c:v>99.217107089861088</c:v>
                </c:pt>
                <c:pt idx="33">
                  <c:v>99.06167930708915</c:v>
                </c:pt>
                <c:pt idx="34">
                  <c:v>98.961380607827294</c:v>
                </c:pt>
                <c:pt idx="35">
                  <c:v>98.714513843651716</c:v>
                </c:pt>
                <c:pt idx="36">
                  <c:v>98.587020118878016</c:v>
                </c:pt>
                <c:pt idx="37">
                  <c:v>98.559103647006879</c:v>
                </c:pt>
                <c:pt idx="38">
                  <c:v>98.300280219159831</c:v>
                </c:pt>
                <c:pt idx="39">
                  <c:v>98.285992061713799</c:v>
                </c:pt>
                <c:pt idx="40">
                  <c:v>98.183265081552904</c:v>
                </c:pt>
                <c:pt idx="41">
                  <c:v>98.212817997327804</c:v>
                </c:pt>
                <c:pt idx="42">
                  <c:v>98.274484103751007</c:v>
                </c:pt>
                <c:pt idx="43">
                  <c:v>98.339634258357776</c:v>
                </c:pt>
                <c:pt idx="44">
                  <c:v>98.371017203817289</c:v>
                </c:pt>
                <c:pt idx="45">
                  <c:v>98.396153464673276</c:v>
                </c:pt>
                <c:pt idx="46">
                  <c:v>98.579884833218543</c:v>
                </c:pt>
                <c:pt idx="47">
                  <c:v>98.718604964943012</c:v>
                </c:pt>
                <c:pt idx="48">
                  <c:v>98.845262870105813</c:v>
                </c:pt>
                <c:pt idx="49">
                  <c:v>98.835294580454232</c:v>
                </c:pt>
                <c:pt idx="50">
                  <c:v>98.91294689156561</c:v>
                </c:pt>
                <c:pt idx="51">
                  <c:v>99.043458372687084</c:v>
                </c:pt>
                <c:pt idx="52">
                  <c:v>99.124691519106491</c:v>
                </c:pt>
                <c:pt idx="53">
                  <c:v>99.148200123356347</c:v>
                </c:pt>
                <c:pt idx="54">
                  <c:v>99.337535908079388</c:v>
                </c:pt>
                <c:pt idx="55">
                  <c:v>99.295850363574971</c:v>
                </c:pt>
                <c:pt idx="56">
                  <c:v>99.4103052493723</c:v>
                </c:pt>
                <c:pt idx="57">
                  <c:v>99.503407082700093</c:v>
                </c:pt>
                <c:pt idx="58">
                  <c:v>99.521803970628326</c:v>
                </c:pt>
                <c:pt idx="59">
                  <c:v>99.546984225631803</c:v>
                </c:pt>
                <c:pt idx="60">
                  <c:v>99.592708109982425</c:v>
                </c:pt>
                <c:pt idx="61">
                  <c:v>99.745522847967777</c:v>
                </c:pt>
                <c:pt idx="62">
                  <c:v>99.600925570946799</c:v>
                </c:pt>
                <c:pt idx="63">
                  <c:v>99.645928008938128</c:v>
                </c:pt>
                <c:pt idx="64">
                  <c:v>99.659169197929131</c:v>
                </c:pt>
                <c:pt idx="65">
                  <c:v>99.63851998262804</c:v>
                </c:pt>
                <c:pt idx="66">
                  <c:v>99.689672318098388</c:v>
                </c:pt>
                <c:pt idx="67">
                  <c:v>99.64464348361858</c:v>
                </c:pt>
                <c:pt idx="68">
                  <c:v>99.680355095702012</c:v>
                </c:pt>
                <c:pt idx="69">
                  <c:v>99.565029194975821</c:v>
                </c:pt>
                <c:pt idx="70">
                  <c:v>99.550644250405313</c:v>
                </c:pt>
                <c:pt idx="71">
                  <c:v>99.521364063749147</c:v>
                </c:pt>
                <c:pt idx="72">
                  <c:v>99.323362123884934</c:v>
                </c:pt>
                <c:pt idx="73">
                  <c:v>99.222737890995461</c:v>
                </c:pt>
                <c:pt idx="74">
                  <c:v>99.021128719334726</c:v>
                </c:pt>
                <c:pt idx="75">
                  <c:v>98.846107488546195</c:v>
                </c:pt>
                <c:pt idx="76">
                  <c:v>98.32539009505922</c:v>
                </c:pt>
                <c:pt idx="77">
                  <c:v>97.872242338248569</c:v>
                </c:pt>
                <c:pt idx="78">
                  <c:v>97.364185445601478</c:v>
                </c:pt>
                <c:pt idx="79">
                  <c:v>96.54764848686446</c:v>
                </c:pt>
                <c:pt idx="80">
                  <c:v>95.894624789421314</c:v>
                </c:pt>
                <c:pt idx="81">
                  <c:v>95.138205446903044</c:v>
                </c:pt>
                <c:pt idx="82">
                  <c:v>94.582453893544454</c:v>
                </c:pt>
                <c:pt idx="83">
                  <c:v>94.118915549393904</c:v>
                </c:pt>
                <c:pt idx="84">
                  <c:v>93.872629450305681</c:v>
                </c:pt>
                <c:pt idx="85">
                  <c:v>93.911490801179355</c:v>
                </c:pt>
                <c:pt idx="86">
                  <c:v>94.212246117692956</c:v>
                </c:pt>
                <c:pt idx="87">
                  <c:v>94.610027234128992</c:v>
                </c:pt>
                <c:pt idx="88">
                  <c:v>95.096572695375599</c:v>
                </c:pt>
                <c:pt idx="89">
                  <c:v>95.552263106336866</c:v>
                </c:pt>
                <c:pt idx="90">
                  <c:v>96.158727088286625</c:v>
                </c:pt>
                <c:pt idx="91">
                  <c:v>96.611127002249489</c:v>
                </c:pt>
                <c:pt idx="92">
                  <c:v>96.97529925387353</c:v>
                </c:pt>
                <c:pt idx="93">
                  <c:v>97.327638013907176</c:v>
                </c:pt>
                <c:pt idx="94">
                  <c:v>97.693235560590821</c:v>
                </c:pt>
                <c:pt idx="95">
                  <c:v>97.993410200485187</c:v>
                </c:pt>
                <c:pt idx="96">
                  <c:v>98.219020687783811</c:v>
                </c:pt>
                <c:pt idx="97">
                  <c:v>98.421800011512531</c:v>
                </c:pt>
                <c:pt idx="98">
                  <c:v>98.597173160885262</c:v>
                </c:pt>
                <c:pt idx="99">
                  <c:v>98.724728465933552</c:v>
                </c:pt>
                <c:pt idx="100">
                  <c:v>98.833429378515447</c:v>
                </c:pt>
                <c:pt idx="101">
                  <c:v>98.889596654714822</c:v>
                </c:pt>
                <c:pt idx="102">
                  <c:v>98.97168321840411</c:v>
                </c:pt>
                <c:pt idx="103">
                  <c:v>99.106136263779206</c:v>
                </c:pt>
                <c:pt idx="104">
                  <c:v>99.164810998811248</c:v>
                </c:pt>
                <c:pt idx="105">
                  <c:v>99.136762556029524</c:v>
                </c:pt>
                <c:pt idx="106">
                  <c:v>99.204657737865347</c:v>
                </c:pt>
                <c:pt idx="107">
                  <c:v>99.247346268209199</c:v>
                </c:pt>
                <c:pt idx="108">
                  <c:v>99.207640298895143</c:v>
                </c:pt>
                <c:pt idx="109">
                  <c:v>99.250135278053833</c:v>
                </c:pt>
                <c:pt idx="110">
                  <c:v>99.249774549108238</c:v>
                </c:pt>
                <c:pt idx="111">
                  <c:v>99.305132390653355</c:v>
                </c:pt>
                <c:pt idx="112">
                  <c:v>99.277339090863293</c:v>
                </c:pt>
                <c:pt idx="113">
                  <c:v>99.320749079098334</c:v>
                </c:pt>
                <c:pt idx="114">
                  <c:v>99.2917328342633</c:v>
                </c:pt>
                <c:pt idx="115">
                  <c:v>99.292331108541532</c:v>
                </c:pt>
                <c:pt idx="116">
                  <c:v>99.235090467398621</c:v>
                </c:pt>
                <c:pt idx="117">
                  <c:v>99.27396941593129</c:v>
                </c:pt>
                <c:pt idx="118">
                  <c:v>99.249800945596732</c:v>
                </c:pt>
                <c:pt idx="119">
                  <c:v>99.344108114778621</c:v>
                </c:pt>
                <c:pt idx="120">
                  <c:v>99.246211311459206</c:v>
                </c:pt>
                <c:pt idx="121">
                  <c:v>99.251824514934597</c:v>
                </c:pt>
                <c:pt idx="122">
                  <c:v>99.282406824569321</c:v>
                </c:pt>
                <c:pt idx="123">
                  <c:v>99.222324380604775</c:v>
                </c:pt>
                <c:pt idx="124">
                  <c:v>99.221259802958869</c:v>
                </c:pt>
                <c:pt idx="125">
                  <c:v>99.220951866990248</c:v>
                </c:pt>
                <c:pt idx="126">
                  <c:v>99.124207618079822</c:v>
                </c:pt>
                <c:pt idx="127">
                  <c:v>99.141821479374158</c:v>
                </c:pt>
                <c:pt idx="128">
                  <c:v>99.089692554552869</c:v>
                </c:pt>
                <c:pt idx="129">
                  <c:v>99.066500673569251</c:v>
                </c:pt>
                <c:pt idx="130">
                  <c:v>99.075677126225571</c:v>
                </c:pt>
                <c:pt idx="131">
                  <c:v>99.006620591151261</c:v>
                </c:pt>
                <c:pt idx="132">
                  <c:v>99.000989790016874</c:v>
                </c:pt>
                <c:pt idx="133">
                  <c:v>99.04238499621168</c:v>
                </c:pt>
                <c:pt idx="134">
                  <c:v>98.899714501404091</c:v>
                </c:pt>
                <c:pt idx="135">
                  <c:v>98.920539681763245</c:v>
                </c:pt>
                <c:pt idx="136">
                  <c:v>98.830112485028522</c:v>
                </c:pt>
                <c:pt idx="137">
                  <c:v>98.821587099627436</c:v>
                </c:pt>
                <c:pt idx="138">
                  <c:v>98.802398374703941</c:v>
                </c:pt>
                <c:pt idx="139">
                  <c:v>98.76417929225596</c:v>
                </c:pt>
                <c:pt idx="140">
                  <c:v>98.685480001157671</c:v>
                </c:pt>
                <c:pt idx="141">
                  <c:v>98.66820047232045</c:v>
                </c:pt>
                <c:pt idx="142">
                  <c:v>98.592738908307368</c:v>
                </c:pt>
                <c:pt idx="143">
                  <c:v>98.577914056857679</c:v>
                </c:pt>
                <c:pt idx="144">
                  <c:v>98.458989711632583</c:v>
                </c:pt>
                <c:pt idx="145">
                  <c:v>98.465500326525316</c:v>
                </c:pt>
                <c:pt idx="146">
                  <c:v>98.356359507064255</c:v>
                </c:pt>
                <c:pt idx="147">
                  <c:v>98.388886208103244</c:v>
                </c:pt>
                <c:pt idx="148">
                  <c:v>98.307424303648787</c:v>
                </c:pt>
                <c:pt idx="149">
                  <c:v>98.182446848069119</c:v>
                </c:pt>
                <c:pt idx="150">
                  <c:v>98.223551715954301</c:v>
                </c:pt>
                <c:pt idx="151">
                  <c:v>98.121510998366603</c:v>
                </c:pt>
                <c:pt idx="152">
                  <c:v>98.053404656154754</c:v>
                </c:pt>
                <c:pt idx="153">
                  <c:v>98.055252271966438</c:v>
                </c:pt>
                <c:pt idx="154">
                  <c:v>97.95073926780033</c:v>
                </c:pt>
                <c:pt idx="155">
                  <c:v>97.978884486174607</c:v>
                </c:pt>
                <c:pt idx="156">
                  <c:v>97.893340259258352</c:v>
                </c:pt>
                <c:pt idx="157">
                  <c:v>97.876491838470827</c:v>
                </c:pt>
                <c:pt idx="158">
                  <c:v>97.872875807844807</c:v>
                </c:pt>
                <c:pt idx="159">
                  <c:v>97.845047312736739</c:v>
                </c:pt>
                <c:pt idx="160">
                  <c:v>97.829958519465919</c:v>
                </c:pt>
                <c:pt idx="161">
                  <c:v>97.838360732785944</c:v>
                </c:pt>
                <c:pt idx="162">
                  <c:v>97.759652654390038</c:v>
                </c:pt>
                <c:pt idx="163">
                  <c:v>97.730662806043497</c:v>
                </c:pt>
                <c:pt idx="164">
                  <c:v>97.682466646646333</c:v>
                </c:pt>
                <c:pt idx="165">
                  <c:v>97.626466536675494</c:v>
                </c:pt>
                <c:pt idx="166">
                  <c:v>97.599095557637497</c:v>
                </c:pt>
                <c:pt idx="167">
                  <c:v>97.535819392267129</c:v>
                </c:pt>
                <c:pt idx="168">
                  <c:v>97.523088500791275</c:v>
                </c:pt>
                <c:pt idx="169">
                  <c:v>97.438995953891251</c:v>
                </c:pt>
                <c:pt idx="170">
                  <c:v>97.39968590884078</c:v>
                </c:pt>
                <c:pt idx="171">
                  <c:v>97.374980756034446</c:v>
                </c:pt>
                <c:pt idx="172">
                  <c:v>97.288970225750532</c:v>
                </c:pt>
                <c:pt idx="173">
                  <c:v>97.283955285021491</c:v>
                </c:pt>
                <c:pt idx="174">
                  <c:v>97.168365442474183</c:v>
                </c:pt>
                <c:pt idx="175">
                  <c:v>97.16637706845431</c:v>
                </c:pt>
                <c:pt idx="176">
                  <c:v>97.115066365584894</c:v>
                </c:pt>
                <c:pt idx="177">
                  <c:v>97.084079344388982</c:v>
                </c:pt>
                <c:pt idx="178">
                  <c:v>96.981862650211369</c:v>
                </c:pt>
                <c:pt idx="179">
                  <c:v>96.917856251184077</c:v>
                </c:pt>
                <c:pt idx="180">
                  <c:v>96.91683566768566</c:v>
                </c:pt>
                <c:pt idx="181">
                  <c:v>96.774367522892717</c:v>
                </c:pt>
                <c:pt idx="182">
                  <c:v>96.791805419129005</c:v>
                </c:pt>
                <c:pt idx="183">
                  <c:v>96.656639726224086</c:v>
                </c:pt>
                <c:pt idx="184">
                  <c:v>96.543372590153723</c:v>
                </c:pt>
                <c:pt idx="185">
                  <c:v>96.399452753812682</c:v>
                </c:pt>
                <c:pt idx="186">
                  <c:v>96.294403067174812</c:v>
                </c:pt>
                <c:pt idx="187">
                  <c:v>96.077115626794523</c:v>
                </c:pt>
                <c:pt idx="188">
                  <c:v>95.916057031356317</c:v>
                </c:pt>
                <c:pt idx="189">
                  <c:v>95.779571617813858</c:v>
                </c:pt>
                <c:pt idx="190">
                  <c:v>95.64734450332314</c:v>
                </c:pt>
                <c:pt idx="191">
                  <c:v>95.534490877643478</c:v>
                </c:pt>
                <c:pt idx="192">
                  <c:v>95.540983894877229</c:v>
                </c:pt>
                <c:pt idx="193">
                  <c:v>95.54467911496873</c:v>
                </c:pt>
                <c:pt idx="194">
                  <c:v>95.539365037100566</c:v>
                </c:pt>
                <c:pt idx="195">
                  <c:v>95.598743632364787</c:v>
                </c:pt>
                <c:pt idx="196">
                  <c:v>95.666357263188601</c:v>
                </c:pt>
                <c:pt idx="197">
                  <c:v>95.640886681407395</c:v>
                </c:pt>
                <c:pt idx="198">
                  <c:v>95.7132864949252</c:v>
                </c:pt>
                <c:pt idx="199">
                  <c:v>95.757567498089102</c:v>
                </c:pt>
                <c:pt idx="200">
                  <c:v>95.693112381821251</c:v>
                </c:pt>
                <c:pt idx="201">
                  <c:v>95.722199005760388</c:v>
                </c:pt>
                <c:pt idx="202">
                  <c:v>95.73680390953642</c:v>
                </c:pt>
                <c:pt idx="203">
                  <c:v>95.735185051759757</c:v>
                </c:pt>
                <c:pt idx="204">
                  <c:v>95.750916101924417</c:v>
                </c:pt>
                <c:pt idx="205">
                  <c:v>95.720606544472219</c:v>
                </c:pt>
                <c:pt idx="206">
                  <c:v>95.685000506810852</c:v>
                </c:pt>
                <c:pt idx="207">
                  <c:v>95.698690401510532</c:v>
                </c:pt>
                <c:pt idx="208">
                  <c:v>95.663066766190198</c:v>
                </c:pt>
                <c:pt idx="209">
                  <c:v>95.689179616397112</c:v>
                </c:pt>
                <c:pt idx="210">
                  <c:v>95.638863112069544</c:v>
                </c:pt>
                <c:pt idx="211">
                  <c:v>95.619841553374584</c:v>
                </c:pt>
                <c:pt idx="212">
                  <c:v>95.64410679930171</c:v>
                </c:pt>
                <c:pt idx="213">
                  <c:v>95.556239854376599</c:v>
                </c:pt>
                <c:pt idx="214">
                  <c:v>95.544652718480236</c:v>
                </c:pt>
                <c:pt idx="215">
                  <c:v>95.505333874600268</c:v>
                </c:pt>
                <c:pt idx="216">
                  <c:v>95.474760363795056</c:v>
                </c:pt>
                <c:pt idx="217">
                  <c:v>95.503855786563662</c:v>
                </c:pt>
                <c:pt idx="218">
                  <c:v>95.481763678543956</c:v>
                </c:pt>
                <c:pt idx="219">
                  <c:v>95.460709751681648</c:v>
                </c:pt>
                <c:pt idx="220">
                  <c:v>95.444767529609067</c:v>
                </c:pt>
                <c:pt idx="221">
                  <c:v>95.418707472379126</c:v>
                </c:pt>
                <c:pt idx="222">
                  <c:v>95.371646269731954</c:v>
                </c:pt>
                <c:pt idx="223">
                  <c:v>95.369015627286373</c:v>
                </c:pt>
                <c:pt idx="224">
                  <c:v>95.326969353836347</c:v>
                </c:pt>
                <c:pt idx="225">
                  <c:v>95.299114473771681</c:v>
                </c:pt>
                <c:pt idx="226">
                  <c:v>95.271022036842496</c:v>
                </c:pt>
                <c:pt idx="227">
                  <c:v>95.301058853644065</c:v>
                </c:pt>
                <c:pt idx="228">
                  <c:v>95.212839990134754</c:v>
                </c:pt>
                <c:pt idx="229">
                  <c:v>95.219113059694848</c:v>
                </c:pt>
                <c:pt idx="230">
                  <c:v>95.227937593766953</c:v>
                </c:pt>
                <c:pt idx="231">
                  <c:v>95.171101664185244</c:v>
                </c:pt>
                <c:pt idx="232">
                  <c:v>95.135917935744047</c:v>
                </c:pt>
                <c:pt idx="233">
                  <c:v>95.101543630425269</c:v>
                </c:pt>
                <c:pt idx="234">
                  <c:v>95.136956116901473</c:v>
                </c:pt>
                <c:pt idx="235">
                  <c:v>95.097091780188379</c:v>
                </c:pt>
                <c:pt idx="236">
                  <c:v>95.010940480164393</c:v>
                </c:pt>
                <c:pt idx="237">
                  <c:v>95.018260518179517</c:v>
                </c:pt>
                <c:pt idx="238">
                  <c:v>95.011002060438983</c:v>
                </c:pt>
                <c:pt idx="239">
                  <c:v>94.994382397686465</c:v>
                </c:pt>
                <c:pt idx="240">
                  <c:v>94.910289850786441</c:v>
                </c:pt>
                <c:pt idx="241">
                  <c:v>94.976434203935028</c:v>
                </c:pt>
                <c:pt idx="242">
                  <c:v>94.932258786725086</c:v>
                </c:pt>
                <c:pt idx="243">
                  <c:v>94.935302939561367</c:v>
                </c:pt>
                <c:pt idx="244">
                  <c:v>94.877798356597324</c:v>
                </c:pt>
                <c:pt idx="245">
                  <c:v>94.858838389708851</c:v>
                </c:pt>
                <c:pt idx="246">
                  <c:v>94.882901274089434</c:v>
                </c:pt>
                <c:pt idx="247">
                  <c:v>94.827437858122238</c:v>
                </c:pt>
                <c:pt idx="248">
                  <c:v>94.852890853776358</c:v>
                </c:pt>
                <c:pt idx="249">
                  <c:v>94.80903215983264</c:v>
                </c:pt>
                <c:pt idx="250">
                  <c:v>94.770513940245564</c:v>
                </c:pt>
                <c:pt idx="251">
                  <c:v>94.747735581184529</c:v>
                </c:pt>
                <c:pt idx="252">
                  <c:v>94.750920503760852</c:v>
                </c:pt>
                <c:pt idx="253">
                  <c:v>94.758082185908819</c:v>
                </c:pt>
                <c:pt idx="254">
                  <c:v>94.736315611516702</c:v>
                </c:pt>
                <c:pt idx="255">
                  <c:v>94.737441769437211</c:v>
                </c:pt>
                <c:pt idx="256">
                  <c:v>94.702953090866842</c:v>
                </c:pt>
                <c:pt idx="257">
                  <c:v>94.71186560170203</c:v>
                </c:pt>
                <c:pt idx="258">
                  <c:v>94.677535290530727</c:v>
                </c:pt>
                <c:pt idx="259">
                  <c:v>94.688972869389417</c:v>
                </c:pt>
                <c:pt idx="260">
                  <c:v>94.653991490962895</c:v>
                </c:pt>
                <c:pt idx="261">
                  <c:v>94.637363029380879</c:v>
                </c:pt>
                <c:pt idx="262">
                  <c:v>94.613775235665571</c:v>
                </c:pt>
                <c:pt idx="263">
                  <c:v>94.581389315898548</c:v>
                </c:pt>
                <c:pt idx="264">
                  <c:v>94.538384050756576</c:v>
                </c:pt>
                <c:pt idx="265">
                  <c:v>94.45917447367502</c:v>
                </c:pt>
                <c:pt idx="266">
                  <c:v>94.431865074911613</c:v>
                </c:pt>
                <c:pt idx="267">
                  <c:v>94.424069934699318</c:v>
                </c:pt>
                <c:pt idx="268">
                  <c:v>94.405849000297238</c:v>
                </c:pt>
                <c:pt idx="269">
                  <c:v>94.402690474209408</c:v>
                </c:pt>
                <c:pt idx="270">
                  <c:v>94.384337568896768</c:v>
                </c:pt>
                <c:pt idx="271">
                  <c:v>94.407212715082281</c:v>
                </c:pt>
                <c:pt idx="272">
                  <c:v>94.419477303190462</c:v>
                </c:pt>
                <c:pt idx="273">
                  <c:v>94.386748252136826</c:v>
                </c:pt>
                <c:pt idx="274">
                  <c:v>94.393470027405613</c:v>
                </c:pt>
                <c:pt idx="275">
                  <c:v>94.396329416354334</c:v>
                </c:pt>
                <c:pt idx="276">
                  <c:v>94.345801751650711</c:v>
                </c:pt>
                <c:pt idx="277">
                  <c:v>94.32999151202057</c:v>
                </c:pt>
                <c:pt idx="278">
                  <c:v>94.315826515123732</c:v>
                </c:pt>
                <c:pt idx="279">
                  <c:v>94.294746203304811</c:v>
                </c:pt>
                <c:pt idx="280">
                  <c:v>94.261885181340602</c:v>
                </c:pt>
                <c:pt idx="281">
                  <c:v>94.24920707130984</c:v>
                </c:pt>
                <c:pt idx="282">
                  <c:v>94.22178329929487</c:v>
                </c:pt>
                <c:pt idx="283">
                  <c:v>94.207503929146441</c:v>
                </c:pt>
                <c:pt idx="284">
                  <c:v>94.156202025106523</c:v>
                </c:pt>
                <c:pt idx="285">
                  <c:v>94.142635302487889</c:v>
                </c:pt>
                <c:pt idx="286">
                  <c:v>94.093321783999727</c:v>
                </c:pt>
                <c:pt idx="287">
                  <c:v>94.110548519859975</c:v>
                </c:pt>
                <c:pt idx="288">
                  <c:v>94.044967245671629</c:v>
                </c:pt>
                <c:pt idx="289">
                  <c:v>94.011147232015489</c:v>
                </c:pt>
                <c:pt idx="290">
                  <c:v>93.976412209282984</c:v>
                </c:pt>
                <c:pt idx="291">
                  <c:v>93.949965026618941</c:v>
                </c:pt>
                <c:pt idx="292">
                  <c:v>93.923904969388985</c:v>
                </c:pt>
                <c:pt idx="293">
                  <c:v>93.859951351806799</c:v>
                </c:pt>
                <c:pt idx="294">
                  <c:v>93.833803306281879</c:v>
                </c:pt>
                <c:pt idx="295">
                  <c:v>93.792293715303614</c:v>
                </c:pt>
                <c:pt idx="296">
                  <c:v>93.772753071795904</c:v>
                </c:pt>
                <c:pt idx="297">
                  <c:v>93.715468436505503</c:v>
                </c:pt>
                <c:pt idx="298">
                  <c:v>93.695461489630119</c:v>
                </c:pt>
                <c:pt idx="299">
                  <c:v>93.619700776946019</c:v>
                </c:pt>
                <c:pt idx="300">
                  <c:v>93.571337451320304</c:v>
                </c:pt>
                <c:pt idx="301">
                  <c:v>93.532150578350922</c:v>
                </c:pt>
                <c:pt idx="302">
                  <c:v>93.488371073872671</c:v>
                </c:pt>
                <c:pt idx="303">
                  <c:v>93.458598198892219</c:v>
                </c:pt>
                <c:pt idx="304">
                  <c:v>93.397618343510345</c:v>
                </c:pt>
                <c:pt idx="305">
                  <c:v>93.342462863511756</c:v>
                </c:pt>
                <c:pt idx="306">
                  <c:v>93.288046415999602</c:v>
                </c:pt>
                <c:pt idx="307">
                  <c:v>93.193114587582869</c:v>
                </c:pt>
                <c:pt idx="308">
                  <c:v>93.154455598255723</c:v>
                </c:pt>
                <c:pt idx="309">
                  <c:v>93.100505454111243</c:v>
                </c:pt>
                <c:pt idx="310">
                  <c:v>93.028624725406189</c:v>
                </c:pt>
                <c:pt idx="311">
                  <c:v>92.956145722422903</c:v>
                </c:pt>
                <c:pt idx="312">
                  <c:v>92.892412052514359</c:v>
                </c:pt>
                <c:pt idx="313">
                  <c:v>92.857729822758856</c:v>
                </c:pt>
                <c:pt idx="314">
                  <c:v>92.763800968649676</c:v>
                </c:pt>
                <c:pt idx="315">
                  <c:v>92.660554903676001</c:v>
                </c:pt>
                <c:pt idx="316">
                  <c:v>92.634486036084681</c:v>
                </c:pt>
                <c:pt idx="317">
                  <c:v>92.583087356452168</c:v>
                </c:pt>
                <c:pt idx="318">
                  <c:v>92.487337294551693</c:v>
                </c:pt>
                <c:pt idx="319">
                  <c:v>92.393540411353072</c:v>
                </c:pt>
                <c:pt idx="320">
                  <c:v>92.305198375762686</c:v>
                </c:pt>
                <c:pt idx="321">
                  <c:v>92.214357668637277</c:v>
                </c:pt>
                <c:pt idx="322">
                  <c:v>92.135895934403507</c:v>
                </c:pt>
                <c:pt idx="323">
                  <c:v>92.071801547081265</c:v>
                </c:pt>
                <c:pt idx="324">
                  <c:v>91.970781412991983</c:v>
                </c:pt>
                <c:pt idx="325">
                  <c:v>91.88482366415316</c:v>
                </c:pt>
                <c:pt idx="326">
                  <c:v>91.804276768775068</c:v>
                </c:pt>
                <c:pt idx="327">
                  <c:v>91.717773550166868</c:v>
                </c:pt>
                <c:pt idx="328">
                  <c:v>91.612028802126304</c:v>
                </c:pt>
                <c:pt idx="329">
                  <c:v>91.546456338299336</c:v>
                </c:pt>
                <c:pt idx="330">
                  <c:v>91.451190165893621</c:v>
                </c:pt>
                <c:pt idx="331">
                  <c:v>91.36736157234661</c:v>
                </c:pt>
                <c:pt idx="332">
                  <c:v>91.317731319060343</c:v>
                </c:pt>
                <c:pt idx="333">
                  <c:v>91.191504521947209</c:v>
                </c:pt>
                <c:pt idx="334">
                  <c:v>91.114529674579543</c:v>
                </c:pt>
                <c:pt idx="335">
                  <c:v>91.00594313524924</c:v>
                </c:pt>
                <c:pt idx="336">
                  <c:v>90.919087986524929</c:v>
                </c:pt>
                <c:pt idx="337">
                  <c:v>90.781142082604887</c:v>
                </c:pt>
                <c:pt idx="338">
                  <c:v>90.671746120152193</c:v>
                </c:pt>
                <c:pt idx="339">
                  <c:v>90.55793349124869</c:v>
                </c:pt>
                <c:pt idx="340">
                  <c:v>90.481636107624738</c:v>
                </c:pt>
                <c:pt idx="341">
                  <c:v>90.366794096393306</c:v>
                </c:pt>
                <c:pt idx="342">
                  <c:v>90.248459226616944</c:v>
                </c:pt>
                <c:pt idx="343">
                  <c:v>90.122320417798775</c:v>
                </c:pt>
                <c:pt idx="344">
                  <c:v>90.010865690690252</c:v>
                </c:pt>
                <c:pt idx="345">
                  <c:v>89.882289802143546</c:v>
                </c:pt>
                <c:pt idx="346">
                  <c:v>89.726483692767019</c:v>
                </c:pt>
                <c:pt idx="347">
                  <c:v>89.599016376013708</c:v>
                </c:pt>
                <c:pt idx="348">
                  <c:v>89.479528951828343</c:v>
                </c:pt>
                <c:pt idx="349">
                  <c:v>89.344169696206393</c:v>
                </c:pt>
                <c:pt idx="350">
                  <c:v>89.182398464770259</c:v>
                </c:pt>
                <c:pt idx="351">
                  <c:v>89.041408408013936</c:v>
                </c:pt>
                <c:pt idx="352">
                  <c:v>88.880604967099245</c:v>
                </c:pt>
                <c:pt idx="353">
                  <c:v>88.743521279278539</c:v>
                </c:pt>
                <c:pt idx="354">
                  <c:v>88.590275421711638</c:v>
                </c:pt>
                <c:pt idx="355">
                  <c:v>88.460010296284182</c:v>
                </c:pt>
                <c:pt idx="356">
                  <c:v>88.286414372087165</c:v>
                </c:pt>
                <c:pt idx="357">
                  <c:v>88.104161080046595</c:v>
                </c:pt>
                <c:pt idx="358">
                  <c:v>87.92537425006249</c:v>
                </c:pt>
                <c:pt idx="359">
                  <c:v>87.78931115727211</c:v>
                </c:pt>
                <c:pt idx="360">
                  <c:v>87.634868751148716</c:v>
                </c:pt>
                <c:pt idx="361">
                  <c:v>87.488318283893975</c:v>
                </c:pt>
                <c:pt idx="362">
                  <c:v>87.26628864343526</c:v>
                </c:pt>
                <c:pt idx="363">
                  <c:v>87.076944059882706</c:v>
                </c:pt>
                <c:pt idx="364">
                  <c:v>86.876909751851144</c:v>
                </c:pt>
                <c:pt idx="365">
                  <c:v>86.682814169390696</c:v>
                </c:pt>
                <c:pt idx="366">
                  <c:v>86.515940020462438</c:v>
                </c:pt>
                <c:pt idx="367">
                  <c:v>86.317023071521874</c:v>
                </c:pt>
                <c:pt idx="368">
                  <c:v>86.081505886378139</c:v>
                </c:pt>
                <c:pt idx="369">
                  <c:v>85.848258626266258</c:v>
                </c:pt>
                <c:pt idx="370">
                  <c:v>85.633892166641175</c:v>
                </c:pt>
                <c:pt idx="371">
                  <c:v>85.379740548236555</c:v>
                </c:pt>
                <c:pt idx="372">
                  <c:v>85.140211419735095</c:v>
                </c:pt>
                <c:pt idx="373">
                  <c:v>84.859234303593723</c:v>
                </c:pt>
                <c:pt idx="374">
                  <c:v>84.603666177427115</c:v>
                </c:pt>
                <c:pt idx="375">
                  <c:v>84.357564853758305</c:v>
                </c:pt>
                <c:pt idx="376">
                  <c:v>84.100404277835409</c:v>
                </c:pt>
                <c:pt idx="377">
                  <c:v>83.810268295164832</c:v>
                </c:pt>
                <c:pt idx="378">
                  <c:v>83.473757372420309</c:v>
                </c:pt>
                <c:pt idx="379">
                  <c:v>83.191152599672805</c:v>
                </c:pt>
                <c:pt idx="380">
                  <c:v>82.910597792751631</c:v>
                </c:pt>
                <c:pt idx="381">
                  <c:v>82.561197599600291</c:v>
                </c:pt>
                <c:pt idx="382">
                  <c:v>82.241931010374998</c:v>
                </c:pt>
                <c:pt idx="383">
                  <c:v>81.850414176201468</c:v>
                </c:pt>
                <c:pt idx="384">
                  <c:v>81.506187291178236</c:v>
                </c:pt>
                <c:pt idx="385">
                  <c:v>81.11536549534361</c:v>
                </c:pt>
                <c:pt idx="386">
                  <c:v>80.707017826509627</c:v>
                </c:pt>
                <c:pt idx="387">
                  <c:v>80.297174483511952</c:v>
                </c:pt>
                <c:pt idx="388">
                  <c:v>79.838783039469106</c:v>
                </c:pt>
                <c:pt idx="389">
                  <c:v>79.39704646502868</c:v>
                </c:pt>
                <c:pt idx="390">
                  <c:v>78.954509266295332</c:v>
                </c:pt>
                <c:pt idx="391">
                  <c:v>78.428680144954868</c:v>
                </c:pt>
                <c:pt idx="392">
                  <c:v>77.926289260292023</c:v>
                </c:pt>
                <c:pt idx="393">
                  <c:v>77.437333115805359</c:v>
                </c:pt>
                <c:pt idx="394">
                  <c:v>76.870038409166</c:v>
                </c:pt>
                <c:pt idx="395">
                  <c:v>76.329217281679163</c:v>
                </c:pt>
                <c:pt idx="396">
                  <c:v>75.768538764354616</c:v>
                </c:pt>
                <c:pt idx="397">
                  <c:v>75.116491656262411</c:v>
                </c:pt>
                <c:pt idx="398">
                  <c:v>74.503824983856617</c:v>
                </c:pt>
                <c:pt idx="399">
                  <c:v>73.863593769695797</c:v>
                </c:pt>
                <c:pt idx="400">
                  <c:v>73.133124527868489</c:v>
                </c:pt>
                <c:pt idx="401">
                  <c:v>72.428231442244467</c:v>
                </c:pt>
                <c:pt idx="402">
                  <c:v>71.698989539110926</c:v>
                </c:pt>
                <c:pt idx="403">
                  <c:v>70.943472013190714</c:v>
                </c:pt>
                <c:pt idx="404">
                  <c:v>70.144883225141356</c:v>
                </c:pt>
                <c:pt idx="405">
                  <c:v>69.255000642140999</c:v>
                </c:pt>
                <c:pt idx="406">
                  <c:v>68.541243445009982</c:v>
                </c:pt>
                <c:pt idx="407">
                  <c:v>67.624486964944694</c:v>
                </c:pt>
                <c:pt idx="408">
                  <c:v>66.815709939570098</c:v>
                </c:pt>
                <c:pt idx="409">
                  <c:v>66.113786234029462</c:v>
                </c:pt>
                <c:pt idx="410">
                  <c:v>65.136049910114181</c:v>
                </c:pt>
                <c:pt idx="411">
                  <c:v>64.221360982002352</c:v>
                </c:pt>
                <c:pt idx="412">
                  <c:v>63.280963926776664</c:v>
                </c:pt>
                <c:pt idx="413">
                  <c:v>62.492748139940105</c:v>
                </c:pt>
                <c:pt idx="414">
                  <c:v>61.551686824980898</c:v>
                </c:pt>
                <c:pt idx="415">
                  <c:v>60.483624485104158</c:v>
                </c:pt>
                <c:pt idx="416">
                  <c:v>59.344521629782058</c:v>
                </c:pt>
                <c:pt idx="417">
                  <c:v>58.26184998094859</c:v>
                </c:pt>
                <c:pt idx="418">
                  <c:v>57.118985931611597</c:v>
                </c:pt>
                <c:pt idx="419">
                  <c:v>55.910927721988458</c:v>
                </c:pt>
                <c:pt idx="420">
                  <c:v>54.582167953496388</c:v>
                </c:pt>
                <c:pt idx="421">
                  <c:v>53.035711616350234</c:v>
                </c:pt>
                <c:pt idx="422">
                  <c:v>51.711289324843491</c:v>
                </c:pt>
                <c:pt idx="423">
                  <c:v>50.619115701257989</c:v>
                </c:pt>
                <c:pt idx="424">
                  <c:v>49.309751412884765</c:v>
                </c:pt>
                <c:pt idx="425">
                  <c:v>47.885298769117988</c:v>
                </c:pt>
                <c:pt idx="426">
                  <c:v>46.54382129009646</c:v>
                </c:pt>
                <c:pt idx="427">
                  <c:v>45.302800889267736</c:v>
                </c:pt>
                <c:pt idx="428">
                  <c:v>44.168488610288449</c:v>
                </c:pt>
                <c:pt idx="429">
                  <c:v>43.169755546136649</c:v>
                </c:pt>
                <c:pt idx="430">
                  <c:v>41.978616147937025</c:v>
                </c:pt>
                <c:pt idx="431">
                  <c:v>40.720544953242332</c:v>
                </c:pt>
                <c:pt idx="432">
                  <c:v>39.538669984462103</c:v>
                </c:pt>
                <c:pt idx="433">
                  <c:v>38.677473707488481</c:v>
                </c:pt>
                <c:pt idx="434">
                  <c:v>37.658284979220724</c:v>
                </c:pt>
                <c:pt idx="435">
                  <c:v>36.51772603870171</c:v>
                </c:pt>
                <c:pt idx="436">
                  <c:v>35.358924160940944</c:v>
                </c:pt>
                <c:pt idx="437">
                  <c:v>34.111901228612403</c:v>
                </c:pt>
                <c:pt idx="438">
                  <c:v>33.281155278831044</c:v>
                </c:pt>
                <c:pt idx="439">
                  <c:v>32.419140779905533</c:v>
                </c:pt>
                <c:pt idx="440">
                  <c:v>31.214010147276756</c:v>
                </c:pt>
                <c:pt idx="441">
                  <c:v>29.912271630296928</c:v>
                </c:pt>
                <c:pt idx="442">
                  <c:v>28.713161126826961</c:v>
                </c:pt>
                <c:pt idx="443">
                  <c:v>27.810127534189014</c:v>
                </c:pt>
                <c:pt idx="444">
                  <c:v>26.688214028350707</c:v>
                </c:pt>
                <c:pt idx="445">
                  <c:v>25.538834947408397</c:v>
                </c:pt>
                <c:pt idx="446">
                  <c:v>24.181736397824992</c:v>
                </c:pt>
                <c:pt idx="447">
                  <c:v>22.994571556606637</c:v>
                </c:pt>
                <c:pt idx="448">
                  <c:v>21.815597768332278</c:v>
                </c:pt>
                <c:pt idx="449">
                  <c:v>20.460912104579275</c:v>
                </c:pt>
                <c:pt idx="450">
                  <c:v>18.935452507669641</c:v>
                </c:pt>
                <c:pt idx="451">
                  <c:v>16.971632630554488</c:v>
                </c:pt>
                <c:pt idx="452">
                  <c:v>14.688447174499236</c:v>
                </c:pt>
                <c:pt idx="453">
                  <c:v>12.642082122095507</c:v>
                </c:pt>
                <c:pt idx="454">
                  <c:v>10.325266913522007</c:v>
                </c:pt>
                <c:pt idx="455">
                  <c:v>7.9326503054620154</c:v>
                </c:pt>
                <c:pt idx="456">
                  <c:v>5.6565759434744631</c:v>
                </c:pt>
                <c:pt idx="457">
                  <c:v>3.7924449352393355</c:v>
                </c:pt>
                <c:pt idx="458">
                  <c:v>2.7244507764890979</c:v>
                </c:pt>
                <c:pt idx="459">
                  <c:v>1.9115265421862093</c:v>
                </c:pt>
                <c:pt idx="460">
                  <c:v>1.371826074216334</c:v>
                </c:pt>
                <c:pt idx="461">
                  <c:v>1.0430904975466633</c:v>
                </c:pt>
                <c:pt idx="462">
                  <c:v>0.86815766581890841</c:v>
                </c:pt>
                <c:pt idx="463">
                  <c:v>0.75770262643022801</c:v>
                </c:pt>
                <c:pt idx="464">
                  <c:v>0.64386773003025088</c:v>
                </c:pt>
                <c:pt idx="465">
                  <c:v>0.56038652395855637</c:v>
                </c:pt>
                <c:pt idx="466">
                  <c:v>0.45642931694288419</c:v>
                </c:pt>
                <c:pt idx="467">
                  <c:v>0.37223501544290466</c:v>
                </c:pt>
                <c:pt idx="468">
                  <c:v>0.29791627258053782</c:v>
                </c:pt>
                <c:pt idx="469">
                  <c:v>0.24543359802675285</c:v>
                </c:pt>
                <c:pt idx="470">
                  <c:v>0.19089941237381614</c:v>
                </c:pt>
                <c:pt idx="471">
                  <c:v>0.15419006883977135</c:v>
                </c:pt>
                <c:pt idx="472">
                  <c:v>0.11095877532953571</c:v>
                </c:pt>
                <c:pt idx="473">
                  <c:v>8.6313113185360807E-2</c:v>
                </c:pt>
                <c:pt idx="474">
                  <c:v>8.0927239186421945E-2</c:v>
                </c:pt>
                <c:pt idx="475">
                  <c:v>6.6518280107798936E-2</c:v>
                </c:pt>
                <c:pt idx="476">
                  <c:v>5.5441566005728742E-2</c:v>
                </c:pt>
                <c:pt idx="477">
                  <c:v>3.9623342204707236E-2</c:v>
                </c:pt>
                <c:pt idx="478">
                  <c:v>4.4952775863903269E-2</c:v>
                </c:pt>
                <c:pt idx="479">
                  <c:v>3.8416623515970985E-2</c:v>
                </c:pt>
                <c:pt idx="480">
                  <c:v>3.7702883708924995E-2</c:v>
                </c:pt>
                <c:pt idx="481">
                  <c:v>4.2618667718367961E-2</c:v>
                </c:pt>
                <c:pt idx="482">
                  <c:v>3.254361098238813E-2</c:v>
                </c:pt>
                <c:pt idx="483">
                  <c:v>3.7100920541602744E-2</c:v>
                </c:pt>
                <c:pt idx="484">
                  <c:v>3.6140085569834619E-2</c:v>
                </c:pt>
                <c:pt idx="485">
                  <c:v>3.3842961360966255E-2</c:v>
                </c:pt>
                <c:pt idx="486">
                  <c:v>2.798360140489797E-2</c:v>
                </c:pt>
                <c:pt idx="487">
                  <c:v>3.258906440940168E-2</c:v>
                </c:pt>
                <c:pt idx="488">
                  <c:v>2.7590660451917243E-2</c:v>
                </c:pt>
                <c:pt idx="489">
                  <c:v>3.5055419469677038E-2</c:v>
                </c:pt>
                <c:pt idx="490">
                  <c:v>2.6474846472277175E-2</c:v>
                </c:pt>
                <c:pt idx="491">
                  <c:v>3.482500121199264E-2</c:v>
                </c:pt>
                <c:pt idx="492">
                  <c:v>2.5702279893805868E-2</c:v>
                </c:pt>
                <c:pt idx="493">
                  <c:v>3.2958802872063091E-2</c:v>
                </c:pt>
                <c:pt idx="494">
                  <c:v>2.8045937963677811E-2</c:v>
                </c:pt>
                <c:pt idx="495">
                  <c:v>2.5554728620238269E-2</c:v>
                </c:pt>
                <c:pt idx="496">
                  <c:v>2.9666332075933739E-2</c:v>
                </c:pt>
                <c:pt idx="497">
                  <c:v>2.8068745233178625E-2</c:v>
                </c:pt>
                <c:pt idx="498">
                  <c:v>2.249796869882046E-2</c:v>
                </c:pt>
                <c:pt idx="499">
                  <c:v>2.021413405520751E-2</c:v>
                </c:pt>
                <c:pt idx="500">
                  <c:v>2.6033681187500261E-2</c:v>
                </c:pt>
                <c:pt idx="501">
                  <c:v>2.4295184630642938E-2</c:v>
                </c:pt>
                <c:pt idx="502">
                  <c:v>1.8419723393189816E-2</c:v>
                </c:pt>
                <c:pt idx="503">
                  <c:v>1.9347230301585323E-2</c:v>
                </c:pt>
                <c:pt idx="504">
                  <c:v>1.890600057662593E-2</c:v>
                </c:pt>
                <c:pt idx="505">
                  <c:v>1.7782907093552236E-2</c:v>
                </c:pt>
                <c:pt idx="506">
                  <c:v>2.2776241818185394E-2</c:v>
                </c:pt>
                <c:pt idx="507">
                  <c:v>2.2831238734742847E-2</c:v>
                </c:pt>
                <c:pt idx="508">
                  <c:v>2.0631540516858542E-2</c:v>
                </c:pt>
                <c:pt idx="509">
                  <c:v>1.6602002832860768E-2</c:v>
                </c:pt>
                <c:pt idx="510">
                  <c:v>2.3527135253610047E-2</c:v>
                </c:pt>
                <c:pt idx="511">
                  <c:v>2.2008503905878427E-2</c:v>
                </c:pt>
                <c:pt idx="512">
                  <c:v>2.4920504930884175E-2</c:v>
                </c:pt>
                <c:pt idx="513">
                  <c:v>2.0634264152437895E-2</c:v>
                </c:pt>
                <c:pt idx="514">
                  <c:v>2.1394711813592891E-2</c:v>
                </c:pt>
                <c:pt idx="515">
                  <c:v>2.0025433908075364E-2</c:v>
                </c:pt>
                <c:pt idx="516">
                  <c:v>1.7786028106412884E-2</c:v>
                </c:pt>
                <c:pt idx="517">
                  <c:v>1.6315164635340964E-2</c:v>
                </c:pt>
                <c:pt idx="518">
                  <c:v>1.8814530943467623E-2</c:v>
                </c:pt>
                <c:pt idx="519">
                  <c:v>1.8559428094330765E-2</c:v>
                </c:pt>
                <c:pt idx="520">
                  <c:v>1.5536053169209857E-2</c:v>
                </c:pt>
                <c:pt idx="521">
                  <c:v>1.8699807260924899E-2</c:v>
                </c:pt>
                <c:pt idx="522">
                  <c:v>2.119741115081827E-2</c:v>
                </c:pt>
                <c:pt idx="523">
                  <c:v>1.7605460211134814E-2</c:v>
                </c:pt>
                <c:pt idx="524">
                  <c:v>1.6073111857238042E-2</c:v>
                </c:pt>
                <c:pt idx="525">
                  <c:v>2.2768537007241053E-2</c:v>
                </c:pt>
                <c:pt idx="526">
                  <c:v>1.6573104974373847E-2</c:v>
                </c:pt>
                <c:pt idx="527">
                  <c:v>2.2187218096508667E-2</c:v>
                </c:pt>
                <c:pt idx="528">
                  <c:v>1.2303799959224425E-2</c:v>
                </c:pt>
                <c:pt idx="529">
                  <c:v>1.7654231200484698E-2</c:v>
                </c:pt>
                <c:pt idx="530">
                  <c:v>1.2158669447765792E-2</c:v>
                </c:pt>
                <c:pt idx="531">
                  <c:v>1.4893359989509147E-2</c:v>
                </c:pt>
                <c:pt idx="532">
                  <c:v>2.1984998553620617E-2</c:v>
                </c:pt>
                <c:pt idx="533">
                  <c:v>1.9566302901079337E-2</c:v>
                </c:pt>
                <c:pt idx="534">
                  <c:v>1.8399109211760283E-2</c:v>
                </c:pt>
                <c:pt idx="535">
                  <c:v>1.2305886723300999E-2</c:v>
                </c:pt>
                <c:pt idx="536">
                  <c:v>1.9168135916184856E-2</c:v>
                </c:pt>
                <c:pt idx="537">
                  <c:v>1.9288594705776509E-2</c:v>
                </c:pt>
                <c:pt idx="538">
                  <c:v>2.8230501104141763E-2</c:v>
                </c:pt>
                <c:pt idx="539">
                  <c:v>1.9456190946849715E-2</c:v>
                </c:pt>
                <c:pt idx="540">
                  <c:v>1.056615721287431E-2</c:v>
                </c:pt>
                <c:pt idx="541">
                  <c:v>1.3611392142579596E-2</c:v>
                </c:pt>
                <c:pt idx="542">
                  <c:v>2.550975848306139E-2</c:v>
                </c:pt>
                <c:pt idx="543">
                  <c:v>1.5089273066493426E-2</c:v>
                </c:pt>
                <c:pt idx="544">
                  <c:v>1.7477494221008069E-2</c:v>
                </c:pt>
                <c:pt idx="545">
                  <c:v>1.3781845200990808E-2</c:v>
                </c:pt>
                <c:pt idx="546">
                  <c:v>2.0170368942523775E-2</c:v>
                </c:pt>
                <c:pt idx="547">
                  <c:v>1.7094061308551744E-2</c:v>
                </c:pt>
                <c:pt idx="548">
                  <c:v>1.5516539833209671E-2</c:v>
                </c:pt>
                <c:pt idx="549">
                  <c:v>1.9913017156388699E-2</c:v>
                </c:pt>
                <c:pt idx="550">
                  <c:v>1.3816420172668806E-2</c:v>
                </c:pt>
                <c:pt idx="551">
                  <c:v>2.1812539281360926E-2</c:v>
                </c:pt>
                <c:pt idx="552">
                  <c:v>1.5955060948637988E-2</c:v>
                </c:pt>
                <c:pt idx="553">
                  <c:v>1.4937604113699619E-2</c:v>
                </c:pt>
                <c:pt idx="554">
                  <c:v>1.5584290382123412E-2</c:v>
                </c:pt>
                <c:pt idx="555">
                  <c:v>1.7944793989811234E-2</c:v>
                </c:pt>
                <c:pt idx="556">
                  <c:v>2.6209149774766727E-2</c:v>
                </c:pt>
                <c:pt idx="557">
                  <c:v>2.0472323552182869E-2</c:v>
                </c:pt>
                <c:pt idx="558">
                  <c:v>1.2276062000958278E-2</c:v>
                </c:pt>
                <c:pt idx="559">
                  <c:v>2.1382210568107334E-2</c:v>
                </c:pt>
                <c:pt idx="560">
                  <c:v>2.5486214464387712E-2</c:v>
                </c:pt>
                <c:pt idx="561">
                  <c:v>1.5113965188267851E-2</c:v>
                </c:pt>
                <c:pt idx="562">
                  <c:v>2.1751951175699662E-2</c:v>
                </c:pt>
                <c:pt idx="563">
                  <c:v>1.365696049637528E-2</c:v>
                </c:pt>
                <c:pt idx="564">
                  <c:v>1.6336937656057701E-2</c:v>
                </c:pt>
                <c:pt idx="565">
                  <c:v>1.5398030336074103E-2</c:v>
                </c:pt>
                <c:pt idx="566">
                  <c:v>1.2822460098732709E-2</c:v>
                </c:pt>
                <c:pt idx="567">
                  <c:v>2.0647426982259274E-2</c:v>
                </c:pt>
                <c:pt idx="568">
                  <c:v>1.1128141070573774E-2</c:v>
                </c:pt>
                <c:pt idx="569">
                  <c:v>1.9718515305562352E-2</c:v>
                </c:pt>
                <c:pt idx="570">
                  <c:v>1.2463590427685859E-2</c:v>
                </c:pt>
                <c:pt idx="571">
                  <c:v>1.5046864403506138E-2</c:v>
                </c:pt>
                <c:pt idx="572">
                  <c:v>8.1887205299723993E-3</c:v>
                </c:pt>
                <c:pt idx="573">
                  <c:v>2.7755515863368128E-2</c:v>
                </c:pt>
                <c:pt idx="574">
                  <c:v>1.7204268862121511E-2</c:v>
                </c:pt>
                <c:pt idx="575">
                  <c:v>1.6720292163216841E-2</c:v>
                </c:pt>
                <c:pt idx="576">
                  <c:v>1.8771055800073135E-2</c:v>
                </c:pt>
                <c:pt idx="577">
                  <c:v>2.4123874522417568E-2</c:v>
                </c:pt>
                <c:pt idx="578">
                  <c:v>2.4418682810401694E-2</c:v>
                </c:pt>
                <c:pt idx="579">
                  <c:v>2.1040002778049939E-2</c:v>
                </c:pt>
                <c:pt idx="580">
                  <c:v>2.7447261222598E-2</c:v>
                </c:pt>
                <c:pt idx="581">
                  <c:v>3.1908188714865511E-2</c:v>
                </c:pt>
                <c:pt idx="582">
                  <c:v>2.376586833597762E-2</c:v>
                </c:pt>
                <c:pt idx="583">
                  <c:v>2.0653881667501869E-2</c:v>
                </c:pt>
                <c:pt idx="584">
                  <c:v>2.7193369832747019E-2</c:v>
                </c:pt>
                <c:pt idx="585">
                  <c:v>2.4827757253326598E-2</c:v>
                </c:pt>
                <c:pt idx="586">
                  <c:v>2.3712985041260695E-2</c:v>
                </c:pt>
                <c:pt idx="587">
                  <c:v>2.4743674520062091E-2</c:v>
                </c:pt>
                <c:pt idx="588">
                  <c:v>2.2353229129850386E-2</c:v>
                </c:pt>
                <c:pt idx="589">
                  <c:v>2.6057231652498559E-2</c:v>
                </c:pt>
                <c:pt idx="590">
                  <c:v>2.5505675168857329E-2</c:v>
                </c:pt>
                <c:pt idx="591">
                  <c:v>2.3624795376488313E-2</c:v>
                </c:pt>
                <c:pt idx="592">
                  <c:v>2.8661658948511987E-2</c:v>
                </c:pt>
                <c:pt idx="593">
                  <c:v>3.3576242234855523E-2</c:v>
                </c:pt>
                <c:pt idx="594">
                  <c:v>1.5545199269940567E-2</c:v>
                </c:pt>
                <c:pt idx="595">
                  <c:v>2.2014917779774247E-2</c:v>
                </c:pt>
                <c:pt idx="596">
                  <c:v>2.1117671637418626E-2</c:v>
                </c:pt>
                <c:pt idx="597">
                  <c:v>1.8046558899266457E-2</c:v>
                </c:pt>
                <c:pt idx="598">
                  <c:v>2.3473130713556334E-2</c:v>
                </c:pt>
                <c:pt idx="599">
                  <c:v>3.1030025238672081E-2</c:v>
                </c:pt>
                <c:pt idx="600">
                  <c:v>2.8474791022122883E-2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864-4543-8859-3FE121C7E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13200"/>
        <c:axId val="50601680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'OR2-22_Air_Measurements'!$AF$1</c15:sqref>
                        </c15:formulaRef>
                      </c:ext>
                    </c:extLst>
                    <c:strCache>
                      <c:ptCount val="1"/>
                      <c:pt idx="0">
                        <c:v>OR2-22_3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'OR2-22_Air_Measurements'!$AF$3:$AF$603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'OR2-22_Air_Measurements'!$AG$3:$AG$603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100.10462667590876</c:v>
                      </c:pt>
                      <c:pt idx="2">
                        <c:v>100.08613487277665</c:v>
                      </c:pt>
                      <c:pt idx="3">
                        <c:v>100.01866145383551</c:v>
                      </c:pt>
                      <c:pt idx="4">
                        <c:v>100.15591740913375</c:v>
                      </c:pt>
                      <c:pt idx="5">
                        <c:v>99.912998034609274</c:v>
                      </c:pt>
                      <c:pt idx="6">
                        <c:v>100.19880105005387</c:v>
                      </c:pt>
                      <c:pt idx="7">
                        <c:v>100.2132118476403</c:v>
                      </c:pt>
                      <c:pt idx="8">
                        <c:v>100.05467429685999</c:v>
                      </c:pt>
                      <c:pt idx="9">
                        <c:v>100.1332974594755</c:v>
                      </c:pt>
                      <c:pt idx="10">
                        <c:v>100.09281718087166</c:v>
                      </c:pt>
                      <c:pt idx="11">
                        <c:v>100.22499306550125</c:v>
                      </c:pt>
                      <c:pt idx="12">
                        <c:v>100.02741726091898</c:v>
                      </c:pt>
                      <c:pt idx="13">
                        <c:v>100.01271430290625</c:v>
                      </c:pt>
                      <c:pt idx="14">
                        <c:v>100.08454204872216</c:v>
                      </c:pt>
                      <c:pt idx="15">
                        <c:v>100.00217716961416</c:v>
                      </c:pt>
                      <c:pt idx="16">
                        <c:v>99.996032090805372</c:v>
                      </c:pt>
                      <c:pt idx="17">
                        <c:v>100.12455107811741</c:v>
                      </c:pt>
                      <c:pt idx="18">
                        <c:v>100.16037541898773</c:v>
                      </c:pt>
                      <c:pt idx="19">
                        <c:v>100.03680454218902</c:v>
                      </c:pt>
                      <c:pt idx="20">
                        <c:v>99.914675677838687</c:v>
                      </c:pt>
                      <c:pt idx="21">
                        <c:v>99.780737330804769</c:v>
                      </c:pt>
                      <c:pt idx="22">
                        <c:v>99.936994028991734</c:v>
                      </c:pt>
                      <c:pt idx="23">
                        <c:v>99.864629053889573</c:v>
                      </c:pt>
                      <c:pt idx="24">
                        <c:v>99.720398617716469</c:v>
                      </c:pt>
                      <c:pt idx="25">
                        <c:v>99.612539177425319</c:v>
                      </c:pt>
                      <c:pt idx="26">
                        <c:v>99.49493431536014</c:v>
                      </c:pt>
                      <c:pt idx="27">
                        <c:v>99.442983843125958</c:v>
                      </c:pt>
                      <c:pt idx="28">
                        <c:v>99.356632191019031</c:v>
                      </c:pt>
                      <c:pt idx="29">
                        <c:v>99.372051454746781</c:v>
                      </c:pt>
                      <c:pt idx="30">
                        <c:v>99.158434350329102</c:v>
                      </c:pt>
                      <c:pt idx="31">
                        <c:v>99.018332060682113</c:v>
                      </c:pt>
                      <c:pt idx="32">
                        <c:v>99.003148415381901</c:v>
                      </c:pt>
                      <c:pt idx="33">
                        <c:v>98.845119816711687</c:v>
                      </c:pt>
                      <c:pt idx="34">
                        <c:v>98.632388656358856</c:v>
                      </c:pt>
                      <c:pt idx="35">
                        <c:v>98.484454206594805</c:v>
                      </c:pt>
                      <c:pt idx="36">
                        <c:v>98.309668002374153</c:v>
                      </c:pt>
                      <c:pt idx="37">
                        <c:v>98.227029801937078</c:v>
                      </c:pt>
                      <c:pt idx="38">
                        <c:v>98.021094046030356</c:v>
                      </c:pt>
                      <c:pt idx="39">
                        <c:v>97.985052925829748</c:v>
                      </c:pt>
                      <c:pt idx="40">
                        <c:v>97.784442284744614</c:v>
                      </c:pt>
                      <c:pt idx="41">
                        <c:v>97.783829662008813</c:v>
                      </c:pt>
                      <c:pt idx="42">
                        <c:v>97.940774388734653</c:v>
                      </c:pt>
                      <c:pt idx="43">
                        <c:v>97.952263433815787</c:v>
                      </c:pt>
                      <c:pt idx="44">
                        <c:v>97.881981383427458</c:v>
                      </c:pt>
                      <c:pt idx="45">
                        <c:v>98.064137911928469</c:v>
                      </c:pt>
                      <c:pt idx="46">
                        <c:v>98.114401327561367</c:v>
                      </c:pt>
                      <c:pt idx="47">
                        <c:v>98.238707349172344</c:v>
                      </c:pt>
                      <c:pt idx="48">
                        <c:v>98.355218925921278</c:v>
                      </c:pt>
                      <c:pt idx="49">
                        <c:v>98.496668983116308</c:v>
                      </c:pt>
                      <c:pt idx="50">
                        <c:v>98.559891733454862</c:v>
                      </c:pt>
                      <c:pt idx="51">
                        <c:v>98.628430160536112</c:v>
                      </c:pt>
                      <c:pt idx="52">
                        <c:v>98.628345341361154</c:v>
                      </c:pt>
                      <c:pt idx="53">
                        <c:v>98.726704404031196</c:v>
                      </c:pt>
                      <c:pt idx="54">
                        <c:v>98.831038907160135</c:v>
                      </c:pt>
                      <c:pt idx="55">
                        <c:v>98.865270423975986</c:v>
                      </c:pt>
                      <c:pt idx="56">
                        <c:v>98.878342867386223</c:v>
                      </c:pt>
                      <c:pt idx="57">
                        <c:v>98.970896140300681</c:v>
                      </c:pt>
                      <c:pt idx="58">
                        <c:v>98.960368445087482</c:v>
                      </c:pt>
                      <c:pt idx="59">
                        <c:v>99.037766362231409</c:v>
                      </c:pt>
                      <c:pt idx="60">
                        <c:v>99.008322730950894</c:v>
                      </c:pt>
                      <c:pt idx="61">
                        <c:v>99.111290602727493</c:v>
                      </c:pt>
                      <c:pt idx="62">
                        <c:v>99.04841657952106</c:v>
                      </c:pt>
                      <c:pt idx="63">
                        <c:v>99.118463011481865</c:v>
                      </c:pt>
                      <c:pt idx="64">
                        <c:v>99.107473492785473</c:v>
                      </c:pt>
                      <c:pt idx="65">
                        <c:v>99.086286142203704</c:v>
                      </c:pt>
                      <c:pt idx="66">
                        <c:v>99.050216757180451</c:v>
                      </c:pt>
                      <c:pt idx="67">
                        <c:v>99.052874601728561</c:v>
                      </c:pt>
                      <c:pt idx="68">
                        <c:v>99.069198660971921</c:v>
                      </c:pt>
                      <c:pt idx="69">
                        <c:v>98.981150514184833</c:v>
                      </c:pt>
                      <c:pt idx="70">
                        <c:v>98.885656649667794</c:v>
                      </c:pt>
                      <c:pt idx="71">
                        <c:v>98.767674783294353</c:v>
                      </c:pt>
                      <c:pt idx="72">
                        <c:v>98.690229737523538</c:v>
                      </c:pt>
                      <c:pt idx="73">
                        <c:v>98.490684116932016</c:v>
                      </c:pt>
                      <c:pt idx="74">
                        <c:v>98.299423054215382</c:v>
                      </c:pt>
                      <c:pt idx="75">
                        <c:v>98.108114862871858</c:v>
                      </c:pt>
                      <c:pt idx="76">
                        <c:v>97.680145484517212</c:v>
                      </c:pt>
                      <c:pt idx="77">
                        <c:v>97.202459357894796</c:v>
                      </c:pt>
                      <c:pt idx="78">
                        <c:v>96.638449856341609</c:v>
                      </c:pt>
                      <c:pt idx="79">
                        <c:v>95.867656357718374</c:v>
                      </c:pt>
                      <c:pt idx="80">
                        <c:v>95.161084649849641</c:v>
                      </c:pt>
                      <c:pt idx="81">
                        <c:v>94.306220351712824</c:v>
                      </c:pt>
                      <c:pt idx="82">
                        <c:v>93.787695793629069</c:v>
                      </c:pt>
                      <c:pt idx="83">
                        <c:v>93.363986509602384</c:v>
                      </c:pt>
                      <c:pt idx="84">
                        <c:v>93.084177773713961</c:v>
                      </c:pt>
                      <c:pt idx="85">
                        <c:v>93.12653362342671</c:v>
                      </c:pt>
                      <c:pt idx="86">
                        <c:v>93.419754091778614</c:v>
                      </c:pt>
                      <c:pt idx="87">
                        <c:v>93.831531358691734</c:v>
                      </c:pt>
                      <c:pt idx="88">
                        <c:v>94.246258642932787</c:v>
                      </c:pt>
                      <c:pt idx="89">
                        <c:v>94.757799294416287</c:v>
                      </c:pt>
                      <c:pt idx="90">
                        <c:v>95.310743859116513</c:v>
                      </c:pt>
                      <c:pt idx="91">
                        <c:v>95.689137862730632</c:v>
                      </c:pt>
                      <c:pt idx="92">
                        <c:v>96.127248506264849</c:v>
                      </c:pt>
                      <c:pt idx="93">
                        <c:v>96.460798453967982</c:v>
                      </c:pt>
                      <c:pt idx="94">
                        <c:v>96.785536052588824</c:v>
                      </c:pt>
                      <c:pt idx="95">
                        <c:v>97.024176481334592</c:v>
                      </c:pt>
                      <c:pt idx="96">
                        <c:v>97.261535110256446</c:v>
                      </c:pt>
                      <c:pt idx="97">
                        <c:v>97.413955847050644</c:v>
                      </c:pt>
                      <c:pt idx="98">
                        <c:v>97.575697885037201</c:v>
                      </c:pt>
                      <c:pt idx="99">
                        <c:v>97.703472301811587</c:v>
                      </c:pt>
                      <c:pt idx="100">
                        <c:v>97.791228275818852</c:v>
                      </c:pt>
                      <c:pt idx="101">
                        <c:v>97.860435879988188</c:v>
                      </c:pt>
                      <c:pt idx="102">
                        <c:v>97.885185870633677</c:v>
                      </c:pt>
                      <c:pt idx="103">
                        <c:v>98.058925905811464</c:v>
                      </c:pt>
                      <c:pt idx="104">
                        <c:v>97.972348061002407</c:v>
                      </c:pt>
                      <c:pt idx="105">
                        <c:v>98.018417350031484</c:v>
                      </c:pt>
                      <c:pt idx="106">
                        <c:v>98.08169665472235</c:v>
                      </c:pt>
                      <c:pt idx="107">
                        <c:v>98.079792806437268</c:v>
                      </c:pt>
                      <c:pt idx="108">
                        <c:v>97.999944398350138</c:v>
                      </c:pt>
                      <c:pt idx="109">
                        <c:v>98.066390487345672</c:v>
                      </c:pt>
                      <c:pt idx="110">
                        <c:v>98.046852502817188</c:v>
                      </c:pt>
                      <c:pt idx="111">
                        <c:v>97.999755896196007</c:v>
                      </c:pt>
                      <c:pt idx="112">
                        <c:v>98.032375737506598</c:v>
                      </c:pt>
                      <c:pt idx="113">
                        <c:v>98.015269404824053</c:v>
                      </c:pt>
                      <c:pt idx="114">
                        <c:v>97.965891957963038</c:v>
                      </c:pt>
                      <c:pt idx="115">
                        <c:v>98.007446682785854</c:v>
                      </c:pt>
                      <c:pt idx="116">
                        <c:v>97.826637909479388</c:v>
                      </c:pt>
                      <c:pt idx="117">
                        <c:v>97.931632163971045</c:v>
                      </c:pt>
                      <c:pt idx="118">
                        <c:v>97.890247089851584</c:v>
                      </c:pt>
                      <c:pt idx="119">
                        <c:v>97.880633603525894</c:v>
                      </c:pt>
                      <c:pt idx="120">
                        <c:v>97.857928834692686</c:v>
                      </c:pt>
                      <c:pt idx="121">
                        <c:v>97.802104698164172</c:v>
                      </c:pt>
                      <c:pt idx="122">
                        <c:v>97.729456963654059</c:v>
                      </c:pt>
                      <c:pt idx="123">
                        <c:v>97.726195922095528</c:v>
                      </c:pt>
                      <c:pt idx="124">
                        <c:v>97.697412042177731</c:v>
                      </c:pt>
                      <c:pt idx="125">
                        <c:v>97.665037245020059</c:v>
                      </c:pt>
                      <c:pt idx="126">
                        <c:v>97.512192387644205</c:v>
                      </c:pt>
                      <c:pt idx="127">
                        <c:v>97.541532348299015</c:v>
                      </c:pt>
                      <c:pt idx="128">
                        <c:v>97.424587225243044</c:v>
                      </c:pt>
                      <c:pt idx="129">
                        <c:v>97.439346737608062</c:v>
                      </c:pt>
                      <c:pt idx="130">
                        <c:v>97.306039864760706</c:v>
                      </c:pt>
                      <c:pt idx="131">
                        <c:v>97.199829790522841</c:v>
                      </c:pt>
                      <c:pt idx="132">
                        <c:v>97.176748017381385</c:v>
                      </c:pt>
                      <c:pt idx="133">
                        <c:v>97.187718696980525</c:v>
                      </c:pt>
                      <c:pt idx="134">
                        <c:v>97.026193425970746</c:v>
                      </c:pt>
                      <c:pt idx="135">
                        <c:v>96.992546254714554</c:v>
                      </c:pt>
                      <c:pt idx="136">
                        <c:v>96.894978891209078</c:v>
                      </c:pt>
                      <c:pt idx="137">
                        <c:v>96.841972824206664</c:v>
                      </c:pt>
                      <c:pt idx="138">
                        <c:v>96.850427020431411</c:v>
                      </c:pt>
                      <c:pt idx="139">
                        <c:v>96.737383851199411</c:v>
                      </c:pt>
                      <c:pt idx="140">
                        <c:v>96.604519938030961</c:v>
                      </c:pt>
                      <c:pt idx="141">
                        <c:v>96.550684468962473</c:v>
                      </c:pt>
                      <c:pt idx="142">
                        <c:v>96.37794348655413</c:v>
                      </c:pt>
                      <c:pt idx="143">
                        <c:v>96.384107416813677</c:v>
                      </c:pt>
                      <c:pt idx="144">
                        <c:v>96.244240757947736</c:v>
                      </c:pt>
                      <c:pt idx="145">
                        <c:v>96.085608962267088</c:v>
                      </c:pt>
                      <c:pt idx="146">
                        <c:v>95.985232954960907</c:v>
                      </c:pt>
                      <c:pt idx="147">
                        <c:v>96.018361748381622</c:v>
                      </c:pt>
                      <c:pt idx="148">
                        <c:v>95.854885512813354</c:v>
                      </c:pt>
                      <c:pt idx="149">
                        <c:v>95.73695076271332</c:v>
                      </c:pt>
                      <c:pt idx="150">
                        <c:v>95.671466023585708</c:v>
                      </c:pt>
                      <c:pt idx="151">
                        <c:v>95.599129325659675</c:v>
                      </c:pt>
                      <c:pt idx="152">
                        <c:v>95.413749446148159</c:v>
                      </c:pt>
                      <c:pt idx="153">
                        <c:v>95.374277633685651</c:v>
                      </c:pt>
                      <c:pt idx="154">
                        <c:v>95.259801865377156</c:v>
                      </c:pt>
                      <c:pt idx="155">
                        <c:v>95.174298466787079</c:v>
                      </c:pt>
                      <c:pt idx="156">
                        <c:v>95.075826307765979</c:v>
                      </c:pt>
                      <c:pt idx="157">
                        <c:v>95.028126491780881</c:v>
                      </c:pt>
                      <c:pt idx="158">
                        <c:v>94.926544090453859</c:v>
                      </c:pt>
                      <c:pt idx="159">
                        <c:v>94.840390366226458</c:v>
                      </c:pt>
                      <c:pt idx="160">
                        <c:v>94.793444558857885</c:v>
                      </c:pt>
                      <c:pt idx="161">
                        <c:v>94.699929923721967</c:v>
                      </c:pt>
                      <c:pt idx="162">
                        <c:v>94.592862182595397</c:v>
                      </c:pt>
                      <c:pt idx="163">
                        <c:v>94.514125923628782</c:v>
                      </c:pt>
                      <c:pt idx="164">
                        <c:v>94.364494979184528</c:v>
                      </c:pt>
                      <c:pt idx="165">
                        <c:v>94.260980452396296</c:v>
                      </c:pt>
                      <c:pt idx="166">
                        <c:v>94.155166233917456</c:v>
                      </c:pt>
                      <c:pt idx="167">
                        <c:v>94.085232898307737</c:v>
                      </c:pt>
                      <c:pt idx="168">
                        <c:v>93.989079282428008</c:v>
                      </c:pt>
                      <c:pt idx="169">
                        <c:v>93.88686540691441</c:v>
                      </c:pt>
                      <c:pt idx="170">
                        <c:v>93.778242532281354</c:v>
                      </c:pt>
                      <c:pt idx="171">
                        <c:v>93.626622920377116</c:v>
                      </c:pt>
                      <c:pt idx="172">
                        <c:v>93.543390948655002</c:v>
                      </c:pt>
                      <c:pt idx="173">
                        <c:v>93.447454099752022</c:v>
                      </c:pt>
                      <c:pt idx="174">
                        <c:v>93.280603726274165</c:v>
                      </c:pt>
                      <c:pt idx="175">
                        <c:v>93.178917654321467</c:v>
                      </c:pt>
                      <c:pt idx="176">
                        <c:v>93.112462127247028</c:v>
                      </c:pt>
                      <c:pt idx="177">
                        <c:v>93.006638483042806</c:v>
                      </c:pt>
                      <c:pt idx="178">
                        <c:v>92.929938020163135</c:v>
                      </c:pt>
                      <c:pt idx="179">
                        <c:v>92.726650683079114</c:v>
                      </c:pt>
                      <c:pt idx="180">
                        <c:v>92.629017339495988</c:v>
                      </c:pt>
                      <c:pt idx="181">
                        <c:v>92.500479500733192</c:v>
                      </c:pt>
                      <c:pt idx="182">
                        <c:v>92.451507310649575</c:v>
                      </c:pt>
                      <c:pt idx="183">
                        <c:v>92.277559934220392</c:v>
                      </c:pt>
                      <c:pt idx="184">
                        <c:v>92.07724146591508</c:v>
                      </c:pt>
                      <c:pt idx="185">
                        <c:v>91.910843490195035</c:v>
                      </c:pt>
                      <c:pt idx="186">
                        <c:v>91.721467411959225</c:v>
                      </c:pt>
                      <c:pt idx="187">
                        <c:v>91.498001202788288</c:v>
                      </c:pt>
                      <c:pt idx="188">
                        <c:v>91.25085944919087</c:v>
                      </c:pt>
                      <c:pt idx="189">
                        <c:v>91.072849893959713</c:v>
                      </c:pt>
                      <c:pt idx="190">
                        <c:v>90.894670700378725</c:v>
                      </c:pt>
                      <c:pt idx="191">
                        <c:v>90.749120773833681</c:v>
                      </c:pt>
                      <c:pt idx="192">
                        <c:v>90.698631165498639</c:v>
                      </c:pt>
                      <c:pt idx="193">
                        <c:v>90.68493667362722</c:v>
                      </c:pt>
                      <c:pt idx="194">
                        <c:v>90.61259054997582</c:v>
                      </c:pt>
                      <c:pt idx="195">
                        <c:v>90.609829034802033</c:v>
                      </c:pt>
                      <c:pt idx="196">
                        <c:v>90.633598824128839</c:v>
                      </c:pt>
                      <c:pt idx="197">
                        <c:v>90.619932609433562</c:v>
                      </c:pt>
                      <c:pt idx="198">
                        <c:v>90.58542775893514</c:v>
                      </c:pt>
                      <c:pt idx="199">
                        <c:v>90.59776505753311</c:v>
                      </c:pt>
                      <c:pt idx="200">
                        <c:v>90.556200906984913</c:v>
                      </c:pt>
                      <c:pt idx="201">
                        <c:v>90.511780984009093</c:v>
                      </c:pt>
                      <c:pt idx="202">
                        <c:v>90.448888109351898</c:v>
                      </c:pt>
                      <c:pt idx="203">
                        <c:v>90.407050637474626</c:v>
                      </c:pt>
                      <c:pt idx="204">
                        <c:v>90.400566257259115</c:v>
                      </c:pt>
                      <c:pt idx="205">
                        <c:v>90.335194614482575</c:v>
                      </c:pt>
                      <c:pt idx="206">
                        <c:v>90.302932913675974</c:v>
                      </c:pt>
                      <c:pt idx="207">
                        <c:v>90.25757050463649</c:v>
                      </c:pt>
                      <c:pt idx="208">
                        <c:v>90.200841560238842</c:v>
                      </c:pt>
                      <c:pt idx="209">
                        <c:v>90.203047007029127</c:v>
                      </c:pt>
                      <c:pt idx="210">
                        <c:v>90.15575247252842</c:v>
                      </c:pt>
                      <c:pt idx="211">
                        <c:v>90.080767343426189</c:v>
                      </c:pt>
                      <c:pt idx="212">
                        <c:v>90.084150919414682</c:v>
                      </c:pt>
                      <c:pt idx="213">
                        <c:v>90.055602657924396</c:v>
                      </c:pt>
                      <c:pt idx="214">
                        <c:v>89.99875119145031</c:v>
                      </c:pt>
                      <c:pt idx="215">
                        <c:v>89.942766829943807</c:v>
                      </c:pt>
                      <c:pt idx="216">
                        <c:v>89.844285232843802</c:v>
                      </c:pt>
                      <c:pt idx="217">
                        <c:v>89.863267148988783</c:v>
                      </c:pt>
                      <c:pt idx="218">
                        <c:v>89.861843975637683</c:v>
                      </c:pt>
                      <c:pt idx="219">
                        <c:v>89.797763546056899</c:v>
                      </c:pt>
                      <c:pt idx="220">
                        <c:v>89.828762298490375</c:v>
                      </c:pt>
                      <c:pt idx="221">
                        <c:v>89.785718432592262</c:v>
                      </c:pt>
                      <c:pt idx="222">
                        <c:v>89.678235984255878</c:v>
                      </c:pt>
                      <c:pt idx="223">
                        <c:v>89.659763032574517</c:v>
                      </c:pt>
                      <c:pt idx="224">
                        <c:v>89.63812328423495</c:v>
                      </c:pt>
                      <c:pt idx="225">
                        <c:v>89.599443170936993</c:v>
                      </c:pt>
                      <c:pt idx="226">
                        <c:v>89.563383211639106</c:v>
                      </c:pt>
                      <c:pt idx="227">
                        <c:v>89.543072391750343</c:v>
                      </c:pt>
                      <c:pt idx="228">
                        <c:v>89.463044907234476</c:v>
                      </c:pt>
                      <c:pt idx="229">
                        <c:v>89.467945889120884</c:v>
                      </c:pt>
                      <c:pt idx="230">
                        <c:v>89.381688494267792</c:v>
                      </c:pt>
                      <c:pt idx="231">
                        <c:v>89.332961360690604</c:v>
                      </c:pt>
                      <c:pt idx="232">
                        <c:v>89.334092361261867</c:v>
                      </c:pt>
                      <c:pt idx="233">
                        <c:v>89.293329335603602</c:v>
                      </c:pt>
                      <c:pt idx="234">
                        <c:v>89.27414950393262</c:v>
                      </c:pt>
                      <c:pt idx="235">
                        <c:v>89.240549461303331</c:v>
                      </c:pt>
                      <c:pt idx="236">
                        <c:v>89.160710478941581</c:v>
                      </c:pt>
                      <c:pt idx="237">
                        <c:v>89.13627151252669</c:v>
                      </c:pt>
                      <c:pt idx="238">
                        <c:v>89.12954207580475</c:v>
                      </c:pt>
                      <c:pt idx="239">
                        <c:v>89.092341690210205</c:v>
                      </c:pt>
                      <c:pt idx="240">
                        <c:v>89.077129780087361</c:v>
                      </c:pt>
                      <c:pt idx="241">
                        <c:v>89.027460148093013</c:v>
                      </c:pt>
                      <c:pt idx="242">
                        <c:v>88.966527663719674</c:v>
                      </c:pt>
                      <c:pt idx="243">
                        <c:v>88.989543456783451</c:v>
                      </c:pt>
                      <c:pt idx="244">
                        <c:v>88.955330791418376</c:v>
                      </c:pt>
                      <c:pt idx="245">
                        <c:v>88.981796128194816</c:v>
                      </c:pt>
                      <c:pt idx="246">
                        <c:v>88.955038618638554</c:v>
                      </c:pt>
                      <c:pt idx="247">
                        <c:v>88.935246164231756</c:v>
                      </c:pt>
                      <c:pt idx="248">
                        <c:v>88.949383628135607</c:v>
                      </c:pt>
                      <c:pt idx="249">
                        <c:v>88.881438972339396</c:v>
                      </c:pt>
                      <c:pt idx="250">
                        <c:v>88.863116819910644</c:v>
                      </c:pt>
                      <c:pt idx="251">
                        <c:v>88.861165842998645</c:v>
                      </c:pt>
                      <c:pt idx="252">
                        <c:v>88.854229065025336</c:v>
                      </c:pt>
                      <c:pt idx="253">
                        <c:v>88.862080064239663</c:v>
                      </c:pt>
                      <c:pt idx="254">
                        <c:v>88.844398811722854</c:v>
                      </c:pt>
                      <c:pt idx="255">
                        <c:v>88.871128044102974</c:v>
                      </c:pt>
                      <c:pt idx="256">
                        <c:v>88.831439464663688</c:v>
                      </c:pt>
                      <c:pt idx="257">
                        <c:v>88.854841687761123</c:v>
                      </c:pt>
                      <c:pt idx="258">
                        <c:v>88.837462021396007</c:v>
                      </c:pt>
                      <c:pt idx="259">
                        <c:v>88.819846748956877</c:v>
                      </c:pt>
                      <c:pt idx="260">
                        <c:v>88.794484135575573</c:v>
                      </c:pt>
                      <c:pt idx="261">
                        <c:v>88.797415301452745</c:v>
                      </c:pt>
                      <c:pt idx="262">
                        <c:v>88.80541709991968</c:v>
                      </c:pt>
                      <c:pt idx="263">
                        <c:v>88.773994226904549</c:v>
                      </c:pt>
                      <c:pt idx="264">
                        <c:v>88.741044509912598</c:v>
                      </c:pt>
                      <c:pt idx="265">
                        <c:v>88.710988255896268</c:v>
                      </c:pt>
                      <c:pt idx="266">
                        <c:v>88.672930191059507</c:v>
                      </c:pt>
                      <c:pt idx="267">
                        <c:v>88.622506562802144</c:v>
                      </c:pt>
                      <c:pt idx="268">
                        <c:v>88.641629840120828</c:v>
                      </c:pt>
                      <c:pt idx="269">
                        <c:v>88.643731616285422</c:v>
                      </c:pt>
                      <c:pt idx="270">
                        <c:v>88.648057678337551</c:v>
                      </c:pt>
                      <c:pt idx="271">
                        <c:v>88.648623184799945</c:v>
                      </c:pt>
                      <c:pt idx="272">
                        <c:v>88.627520653393134</c:v>
                      </c:pt>
                      <c:pt idx="273">
                        <c:v>88.607068447623632</c:v>
                      </c:pt>
                      <c:pt idx="274">
                        <c:v>88.611017517720995</c:v>
                      </c:pt>
                      <c:pt idx="275">
                        <c:v>88.606267335087196</c:v>
                      </c:pt>
                      <c:pt idx="276">
                        <c:v>88.579349600552959</c:v>
                      </c:pt>
                      <c:pt idx="277">
                        <c:v>88.595061037060518</c:v>
                      </c:pt>
                      <c:pt idx="278">
                        <c:v>88.566889779878522</c:v>
                      </c:pt>
                      <c:pt idx="279">
                        <c:v>88.523723379550432</c:v>
                      </c:pt>
                      <c:pt idx="280">
                        <c:v>88.528087144504113</c:v>
                      </c:pt>
                      <c:pt idx="281">
                        <c:v>88.498671790399754</c:v>
                      </c:pt>
                      <c:pt idx="282">
                        <c:v>88.467833262944268</c:v>
                      </c:pt>
                      <c:pt idx="283">
                        <c:v>88.451471500799357</c:v>
                      </c:pt>
                      <c:pt idx="284">
                        <c:v>88.408050630592982</c:v>
                      </c:pt>
                      <c:pt idx="285">
                        <c:v>88.376769131105064</c:v>
                      </c:pt>
                      <c:pt idx="286">
                        <c:v>88.339559319785138</c:v>
                      </c:pt>
                      <c:pt idx="287">
                        <c:v>88.325949647088649</c:v>
                      </c:pt>
                      <c:pt idx="288">
                        <c:v>88.275224420326069</c:v>
                      </c:pt>
                      <c:pt idx="289">
                        <c:v>88.259409313192805</c:v>
                      </c:pt>
                      <c:pt idx="290">
                        <c:v>88.220276802137036</c:v>
                      </c:pt>
                      <c:pt idx="291">
                        <c:v>88.17453738878929</c:v>
                      </c:pt>
                      <c:pt idx="292">
                        <c:v>88.111672791308266</c:v>
                      </c:pt>
                      <c:pt idx="293">
                        <c:v>88.065631779455302</c:v>
                      </c:pt>
                      <c:pt idx="294">
                        <c:v>88.041579230720544</c:v>
                      </c:pt>
                      <c:pt idx="295">
                        <c:v>88.009081911486405</c:v>
                      </c:pt>
                      <c:pt idx="296">
                        <c:v>87.965397145676349</c:v>
                      </c:pt>
                      <c:pt idx="297">
                        <c:v>87.909742647497694</c:v>
                      </c:pt>
                      <c:pt idx="298">
                        <c:v>87.852099481859042</c:v>
                      </c:pt>
                      <c:pt idx="299">
                        <c:v>87.78267509835942</c:v>
                      </c:pt>
                      <c:pt idx="300">
                        <c:v>87.72377842242652</c:v>
                      </c:pt>
                      <c:pt idx="301">
                        <c:v>87.665032533392704</c:v>
                      </c:pt>
                      <c:pt idx="302">
                        <c:v>87.623713439350936</c:v>
                      </c:pt>
                      <c:pt idx="303">
                        <c:v>87.562366260121323</c:v>
                      </c:pt>
                      <c:pt idx="304">
                        <c:v>87.473733767774561</c:v>
                      </c:pt>
                      <c:pt idx="305">
                        <c:v>87.406863558197358</c:v>
                      </c:pt>
                      <c:pt idx="306">
                        <c:v>87.332029228347722</c:v>
                      </c:pt>
                      <c:pt idx="307">
                        <c:v>87.236035837445968</c:v>
                      </c:pt>
                      <c:pt idx="308">
                        <c:v>87.155235505216297</c:v>
                      </c:pt>
                      <c:pt idx="309">
                        <c:v>87.068836736835991</c:v>
                      </c:pt>
                      <c:pt idx="310">
                        <c:v>86.981910177248309</c:v>
                      </c:pt>
                      <c:pt idx="311">
                        <c:v>86.902174865512251</c:v>
                      </c:pt>
                      <c:pt idx="312">
                        <c:v>86.792072275529307</c:v>
                      </c:pt>
                      <c:pt idx="313">
                        <c:v>86.713967490749255</c:v>
                      </c:pt>
                      <c:pt idx="314">
                        <c:v>86.594487045221641</c:v>
                      </c:pt>
                      <c:pt idx="315">
                        <c:v>86.508550112678023</c:v>
                      </c:pt>
                      <c:pt idx="316">
                        <c:v>86.422179609120363</c:v>
                      </c:pt>
                      <c:pt idx="317">
                        <c:v>86.311426705853577</c:v>
                      </c:pt>
                      <c:pt idx="318">
                        <c:v>86.213991290149934</c:v>
                      </c:pt>
                      <c:pt idx="319">
                        <c:v>86.096706865687224</c:v>
                      </c:pt>
                      <c:pt idx="320">
                        <c:v>85.988753180495777</c:v>
                      </c:pt>
                      <c:pt idx="321">
                        <c:v>85.872401828724833</c:v>
                      </c:pt>
                      <c:pt idx="322">
                        <c:v>85.761422720402393</c:v>
                      </c:pt>
                      <c:pt idx="323">
                        <c:v>85.667304900609579</c:v>
                      </c:pt>
                      <c:pt idx="324">
                        <c:v>85.549558652663677</c:v>
                      </c:pt>
                      <c:pt idx="325">
                        <c:v>85.430879344379491</c:v>
                      </c:pt>
                      <c:pt idx="326">
                        <c:v>85.321370525681587</c:v>
                      </c:pt>
                      <c:pt idx="327">
                        <c:v>85.238873698771727</c:v>
                      </c:pt>
                      <c:pt idx="328">
                        <c:v>85.11645267399507</c:v>
                      </c:pt>
                      <c:pt idx="329">
                        <c:v>85.024417766562564</c:v>
                      </c:pt>
                      <c:pt idx="330">
                        <c:v>84.904041951244722</c:v>
                      </c:pt>
                      <c:pt idx="331">
                        <c:v>84.802779999873664</c:v>
                      </c:pt>
                      <c:pt idx="332">
                        <c:v>84.715005174415637</c:v>
                      </c:pt>
                      <c:pt idx="333">
                        <c:v>84.599143935657551</c:v>
                      </c:pt>
                      <c:pt idx="334">
                        <c:v>84.484479652841415</c:v>
                      </c:pt>
                      <c:pt idx="335">
                        <c:v>84.367675915666169</c:v>
                      </c:pt>
                      <c:pt idx="336">
                        <c:v>84.238827040319265</c:v>
                      </c:pt>
                      <c:pt idx="337">
                        <c:v>84.059545123343113</c:v>
                      </c:pt>
                      <c:pt idx="338">
                        <c:v>83.939602866685817</c:v>
                      </c:pt>
                      <c:pt idx="339">
                        <c:v>83.805692784474516</c:v>
                      </c:pt>
                      <c:pt idx="340">
                        <c:v>83.679068207368672</c:v>
                      </c:pt>
                      <c:pt idx="341">
                        <c:v>83.552471919792495</c:v>
                      </c:pt>
                      <c:pt idx="342">
                        <c:v>83.393095541220703</c:v>
                      </c:pt>
                      <c:pt idx="343">
                        <c:v>83.245255348710458</c:v>
                      </c:pt>
                      <c:pt idx="344">
                        <c:v>83.093089094148084</c:v>
                      </c:pt>
                      <c:pt idx="345">
                        <c:v>82.952261073060711</c:v>
                      </c:pt>
                      <c:pt idx="346">
                        <c:v>82.737720321676633</c:v>
                      </c:pt>
                      <c:pt idx="347">
                        <c:v>82.551774935702696</c:v>
                      </c:pt>
                      <c:pt idx="348">
                        <c:v>82.37259668935225</c:v>
                      </c:pt>
                      <c:pt idx="349">
                        <c:v>82.187320492819921</c:v>
                      </c:pt>
                      <c:pt idx="350">
                        <c:v>82.019508769474143</c:v>
                      </c:pt>
                      <c:pt idx="351">
                        <c:v>81.815684203103899</c:v>
                      </c:pt>
                      <c:pt idx="352">
                        <c:v>81.59372598645902</c:v>
                      </c:pt>
                      <c:pt idx="353">
                        <c:v>81.382644192159447</c:v>
                      </c:pt>
                      <c:pt idx="354">
                        <c:v>81.193503744704685</c:v>
                      </c:pt>
                      <c:pt idx="355">
                        <c:v>81.003590449536134</c:v>
                      </c:pt>
                      <c:pt idx="356">
                        <c:v>80.783385281923728</c:v>
                      </c:pt>
                      <c:pt idx="357">
                        <c:v>80.565187620868585</c:v>
                      </c:pt>
                      <c:pt idx="358">
                        <c:v>80.314323002229443</c:v>
                      </c:pt>
                      <c:pt idx="359">
                        <c:v>80.163042691731917</c:v>
                      </c:pt>
                      <c:pt idx="360">
                        <c:v>79.946984509742904</c:v>
                      </c:pt>
                      <c:pt idx="361">
                        <c:v>79.735356060431712</c:v>
                      </c:pt>
                      <c:pt idx="362">
                        <c:v>79.508685351701047</c:v>
                      </c:pt>
                      <c:pt idx="363">
                        <c:v>79.26309871925659</c:v>
                      </c:pt>
                      <c:pt idx="364">
                        <c:v>79.027469568876995</c:v>
                      </c:pt>
                      <c:pt idx="365">
                        <c:v>78.81471483803395</c:v>
                      </c:pt>
                      <c:pt idx="366">
                        <c:v>78.611328537010195</c:v>
                      </c:pt>
                      <c:pt idx="367">
                        <c:v>78.369799364328244</c:v>
                      </c:pt>
                      <c:pt idx="368">
                        <c:v>78.093656951482743</c:v>
                      </c:pt>
                      <c:pt idx="369">
                        <c:v>77.82881508156423</c:v>
                      </c:pt>
                      <c:pt idx="370">
                        <c:v>77.601583585410609</c:v>
                      </c:pt>
                      <c:pt idx="371">
                        <c:v>77.252652076881276</c:v>
                      </c:pt>
                      <c:pt idx="372">
                        <c:v>76.971109143411127</c:v>
                      </c:pt>
                      <c:pt idx="373">
                        <c:v>76.664217741324521</c:v>
                      </c:pt>
                      <c:pt idx="374">
                        <c:v>76.334202156508979</c:v>
                      </c:pt>
                      <c:pt idx="375">
                        <c:v>75.994054732239263</c:v>
                      </c:pt>
                      <c:pt idx="376">
                        <c:v>75.636193046883633</c:v>
                      </c:pt>
                      <c:pt idx="377">
                        <c:v>75.241621076592807</c:v>
                      </c:pt>
                      <c:pt idx="378">
                        <c:v>74.806959976771253</c:v>
                      </c:pt>
                      <c:pt idx="379">
                        <c:v>74.41120517059629</c:v>
                      </c:pt>
                      <c:pt idx="380">
                        <c:v>74.013499399862837</c:v>
                      </c:pt>
                      <c:pt idx="381">
                        <c:v>73.532363729527773</c:v>
                      </c:pt>
                      <c:pt idx="382">
                        <c:v>73.089158870560055</c:v>
                      </c:pt>
                      <c:pt idx="383">
                        <c:v>72.589399449291022</c:v>
                      </c:pt>
                      <c:pt idx="384">
                        <c:v>72.099182815230563</c:v>
                      </c:pt>
                      <c:pt idx="385">
                        <c:v>71.611595736188562</c:v>
                      </c:pt>
                      <c:pt idx="386">
                        <c:v>71.082406816050323</c:v>
                      </c:pt>
                      <c:pt idx="387">
                        <c:v>70.531606424748659</c:v>
                      </c:pt>
                      <c:pt idx="388">
                        <c:v>69.991611769028708</c:v>
                      </c:pt>
                      <c:pt idx="389">
                        <c:v>69.419171629387478</c:v>
                      </c:pt>
                      <c:pt idx="390">
                        <c:v>68.827857975619892</c:v>
                      </c:pt>
                      <c:pt idx="391">
                        <c:v>68.15596547563888</c:v>
                      </c:pt>
                      <c:pt idx="392">
                        <c:v>67.51976535637283</c:v>
                      </c:pt>
                      <c:pt idx="393">
                        <c:v>66.867528643957314</c:v>
                      </c:pt>
                      <c:pt idx="394">
                        <c:v>66.185688075283295</c:v>
                      </c:pt>
                      <c:pt idx="395">
                        <c:v>65.47949337172281</c:v>
                      </c:pt>
                      <c:pt idx="396">
                        <c:v>64.777007388439216</c:v>
                      </c:pt>
                      <c:pt idx="397">
                        <c:v>63.981638256559798</c:v>
                      </c:pt>
                      <c:pt idx="398">
                        <c:v>63.237248833674762</c:v>
                      </c:pt>
                      <c:pt idx="399">
                        <c:v>62.409919599493954</c:v>
                      </c:pt>
                      <c:pt idx="400">
                        <c:v>61.522793600550543</c:v>
                      </c:pt>
                      <c:pt idx="401">
                        <c:v>60.635450834630355</c:v>
                      </c:pt>
                      <c:pt idx="402">
                        <c:v>59.713296900667103</c:v>
                      </c:pt>
                      <c:pt idx="403">
                        <c:v>58.807203130343538</c:v>
                      </c:pt>
                      <c:pt idx="404">
                        <c:v>57.811147963929443</c:v>
                      </c:pt>
                      <c:pt idx="405">
                        <c:v>56.743444103421155</c:v>
                      </c:pt>
                      <c:pt idx="406">
                        <c:v>55.831087438898294</c:v>
                      </c:pt>
                      <c:pt idx="407">
                        <c:v>54.725188871418979</c:v>
                      </c:pt>
                      <c:pt idx="408">
                        <c:v>53.717691763843639</c:v>
                      </c:pt>
                      <c:pt idx="409">
                        <c:v>52.804255946415843</c:v>
                      </c:pt>
                      <c:pt idx="410">
                        <c:v>51.700449717022224</c:v>
                      </c:pt>
                      <c:pt idx="411">
                        <c:v>50.664918019106175</c:v>
                      </c:pt>
                      <c:pt idx="412">
                        <c:v>49.616756862165829</c:v>
                      </c:pt>
                      <c:pt idx="413">
                        <c:v>48.740997386227086</c:v>
                      </c:pt>
                      <c:pt idx="414">
                        <c:v>47.751370045676204</c:v>
                      </c:pt>
                      <c:pt idx="415">
                        <c:v>46.668341178694</c:v>
                      </c:pt>
                      <c:pt idx="416">
                        <c:v>45.490068198033626</c:v>
                      </c:pt>
                      <c:pt idx="417">
                        <c:v>44.411040236461652</c:v>
                      </c:pt>
                      <c:pt idx="418">
                        <c:v>43.311300880202431</c:v>
                      </c:pt>
                      <c:pt idx="419">
                        <c:v>42.252074786409125</c:v>
                      </c:pt>
                      <c:pt idx="420">
                        <c:v>40.983029859042894</c:v>
                      </c:pt>
                      <c:pt idx="421">
                        <c:v>39.644207102005488</c:v>
                      </c:pt>
                      <c:pt idx="422">
                        <c:v>38.494239685848676</c:v>
                      </c:pt>
                      <c:pt idx="423">
                        <c:v>37.53527179632453</c:v>
                      </c:pt>
                      <c:pt idx="424">
                        <c:v>36.394439551079181</c:v>
                      </c:pt>
                      <c:pt idx="425">
                        <c:v>35.172660881037508</c:v>
                      </c:pt>
                      <c:pt idx="426">
                        <c:v>34.037705099957812</c:v>
                      </c:pt>
                      <c:pt idx="427">
                        <c:v>32.907916555887937</c:v>
                      </c:pt>
                      <c:pt idx="428">
                        <c:v>31.937478472733428</c:v>
                      </c:pt>
                      <c:pt idx="429">
                        <c:v>31.038740894278924</c:v>
                      </c:pt>
                      <c:pt idx="430">
                        <c:v>30.043312483011938</c:v>
                      </c:pt>
                      <c:pt idx="431">
                        <c:v>29.003612600855522</c:v>
                      </c:pt>
                      <c:pt idx="432">
                        <c:v>28.100044727278217</c:v>
                      </c:pt>
                      <c:pt idx="433">
                        <c:v>27.324677750576697</c:v>
                      </c:pt>
                      <c:pt idx="434">
                        <c:v>26.540990872618472</c:v>
                      </c:pt>
                      <c:pt idx="435">
                        <c:v>25.651624083502966</c:v>
                      </c:pt>
                      <c:pt idx="436">
                        <c:v>24.794335212079378</c:v>
                      </c:pt>
                      <c:pt idx="437">
                        <c:v>23.895654187977165</c:v>
                      </c:pt>
                      <c:pt idx="438">
                        <c:v>23.248681329345001</c:v>
                      </c:pt>
                      <c:pt idx="439">
                        <c:v>22.581206789150215</c:v>
                      </c:pt>
                      <c:pt idx="440">
                        <c:v>21.750060432673862</c:v>
                      </c:pt>
                      <c:pt idx="441">
                        <c:v>20.8180715510757</c:v>
                      </c:pt>
                      <c:pt idx="442">
                        <c:v>20.008979650148717</c:v>
                      </c:pt>
                      <c:pt idx="443">
                        <c:v>19.368610160705696</c:v>
                      </c:pt>
                      <c:pt idx="444">
                        <c:v>18.609597879943415</c:v>
                      </c:pt>
                      <c:pt idx="445">
                        <c:v>17.812104587345804</c:v>
                      </c:pt>
                      <c:pt idx="446">
                        <c:v>16.907925276969316</c:v>
                      </c:pt>
                      <c:pt idx="447">
                        <c:v>16.118973371644625</c:v>
                      </c:pt>
                      <c:pt idx="448">
                        <c:v>15.334060074631688</c:v>
                      </c:pt>
                      <c:pt idx="449">
                        <c:v>14.514841040936464</c:v>
                      </c:pt>
                      <c:pt idx="450">
                        <c:v>13.574196489777695</c:v>
                      </c:pt>
                      <c:pt idx="451">
                        <c:v>12.422418296653012</c:v>
                      </c:pt>
                      <c:pt idx="452">
                        <c:v>11.111839845551641</c:v>
                      </c:pt>
                      <c:pt idx="453">
                        <c:v>9.8299769421827783</c:v>
                      </c:pt>
                      <c:pt idx="454">
                        <c:v>8.4066392375455585</c:v>
                      </c:pt>
                      <c:pt idx="455">
                        <c:v>6.8746450913276975</c:v>
                      </c:pt>
                      <c:pt idx="456">
                        <c:v>5.2840511474073502</c:v>
                      </c:pt>
                      <c:pt idx="457">
                        <c:v>3.8602822498060476</c:v>
                      </c:pt>
                      <c:pt idx="458">
                        <c:v>2.9866139408406043</c:v>
                      </c:pt>
                      <c:pt idx="459">
                        <c:v>2.2741295322658854</c:v>
                      </c:pt>
                      <c:pt idx="460">
                        <c:v>1.764333682613985</c:v>
                      </c:pt>
                      <c:pt idx="461">
                        <c:v>1.4116483770982584</c:v>
                      </c:pt>
                      <c:pt idx="462">
                        <c:v>1.1988080879700049</c:v>
                      </c:pt>
                      <c:pt idx="463">
                        <c:v>1.0560869803546609</c:v>
                      </c:pt>
                      <c:pt idx="464">
                        <c:v>0.92699431646523822</c:v>
                      </c:pt>
                      <c:pt idx="465">
                        <c:v>0.80553220260373226</c:v>
                      </c:pt>
                      <c:pt idx="466">
                        <c:v>0.67163523005696424</c:v>
                      </c:pt>
                      <c:pt idx="467">
                        <c:v>0.55623087325597864</c:v>
                      </c:pt>
                      <c:pt idx="468">
                        <c:v>0.46279691182886395</c:v>
                      </c:pt>
                      <c:pt idx="469">
                        <c:v>0.3935261258981223</c:v>
                      </c:pt>
                      <c:pt idx="470">
                        <c:v>0.3002724540140867</c:v>
                      </c:pt>
                      <c:pt idx="471">
                        <c:v>0.22846463712176696</c:v>
                      </c:pt>
                      <c:pt idx="472">
                        <c:v>0.18255225874842729</c:v>
                      </c:pt>
                      <c:pt idx="473">
                        <c:v>0.14472134734600692</c:v>
                      </c:pt>
                      <c:pt idx="474">
                        <c:v>0.12142704629643765</c:v>
                      </c:pt>
                      <c:pt idx="475">
                        <c:v>8.8290684920058163E-2</c:v>
                      </c:pt>
                      <c:pt idx="476">
                        <c:v>7.2317925340038905E-2</c:v>
                      </c:pt>
                      <c:pt idx="477">
                        <c:v>5.257236295345085E-2</c:v>
                      </c:pt>
                      <c:pt idx="478">
                        <c:v>4.831903816168432E-2</c:v>
                      </c:pt>
                      <c:pt idx="479">
                        <c:v>4.0867967632725141E-2</c:v>
                      </c:pt>
                      <c:pt idx="480">
                        <c:v>5.7948000984909494E-2</c:v>
                      </c:pt>
                      <c:pt idx="481">
                        <c:v>4.4112783033541526E-2</c:v>
                      </c:pt>
                      <c:pt idx="482">
                        <c:v>3.8417432093361507E-2</c:v>
                      </c:pt>
                      <c:pt idx="483">
                        <c:v>4.9300446146167076E-2</c:v>
                      </c:pt>
                      <c:pt idx="484">
                        <c:v>3.5663994889751693E-2</c:v>
                      </c:pt>
                      <c:pt idx="485">
                        <c:v>3.3846251310187876E-2</c:v>
                      </c:pt>
                      <c:pt idx="486">
                        <c:v>2.2879661907596344E-2</c:v>
                      </c:pt>
                      <c:pt idx="487">
                        <c:v>2.9647156953796425E-2</c:v>
                      </c:pt>
                      <c:pt idx="488">
                        <c:v>3.3124837865015508E-2</c:v>
                      </c:pt>
                      <c:pt idx="489">
                        <c:v>2.997025926936131E-2</c:v>
                      </c:pt>
                      <c:pt idx="490">
                        <c:v>2.4015472934277506E-2</c:v>
                      </c:pt>
                      <c:pt idx="491">
                        <c:v>2.0018138898044151E-2</c:v>
                      </c:pt>
                      <c:pt idx="492">
                        <c:v>2.2847677740664492E-2</c:v>
                      </c:pt>
                      <c:pt idx="493">
                        <c:v>2.3700532345673396E-2</c:v>
                      </c:pt>
                      <c:pt idx="494">
                        <c:v>2.8568579203411635E-2</c:v>
                      </c:pt>
                      <c:pt idx="495">
                        <c:v>1.9751749837923788E-2</c:v>
                      </c:pt>
                      <c:pt idx="496">
                        <c:v>2.6922940400676637E-2</c:v>
                      </c:pt>
                      <c:pt idx="497">
                        <c:v>1.7235166956044136E-2</c:v>
                      </c:pt>
                      <c:pt idx="498">
                        <c:v>1.9145427637455699E-2</c:v>
                      </c:pt>
                      <c:pt idx="499">
                        <c:v>1.1590559262686486E-2</c:v>
                      </c:pt>
                      <c:pt idx="500">
                        <c:v>2.2208622392525114E-2</c:v>
                      </c:pt>
                      <c:pt idx="501">
                        <c:v>1.9948940336641494E-2</c:v>
                      </c:pt>
                      <c:pt idx="502">
                        <c:v>1.8531051889682359E-2</c:v>
                      </c:pt>
                      <c:pt idx="503">
                        <c:v>1.3088326461650517E-2</c:v>
                      </c:pt>
                      <c:pt idx="504">
                        <c:v>1.5132989722512953E-2</c:v>
                      </c:pt>
                      <c:pt idx="505">
                        <c:v>1.388812300374857E-2</c:v>
                      </c:pt>
                      <c:pt idx="506">
                        <c:v>1.4369513625748686E-2</c:v>
                      </c:pt>
                      <c:pt idx="507">
                        <c:v>1.497099907021013E-2</c:v>
                      </c:pt>
                      <c:pt idx="508">
                        <c:v>2.1281691048799952E-2</c:v>
                      </c:pt>
                      <c:pt idx="509">
                        <c:v>1.4402090316261435E-2</c:v>
                      </c:pt>
                      <c:pt idx="510">
                        <c:v>1.8491709047826654E-2</c:v>
                      </c:pt>
                      <c:pt idx="511">
                        <c:v>1.8095622994731126E-2</c:v>
                      </c:pt>
                      <c:pt idx="512">
                        <c:v>1.5403435488831942E-2</c:v>
                      </c:pt>
                      <c:pt idx="513">
                        <c:v>1.9095444893488172E-2</c:v>
                      </c:pt>
                      <c:pt idx="514">
                        <c:v>1.717684875775535E-2</c:v>
                      </c:pt>
                      <c:pt idx="515">
                        <c:v>1.6183900016413687E-2</c:v>
                      </c:pt>
                      <c:pt idx="516">
                        <c:v>2.1693320493655518E-2</c:v>
                      </c:pt>
                      <c:pt idx="517">
                        <c:v>1.7459132135692002E-2</c:v>
                      </c:pt>
                      <c:pt idx="518">
                        <c:v>1.7292333498698936E-2</c:v>
                      </c:pt>
                      <c:pt idx="519">
                        <c:v>2.2823112051980954E-2</c:v>
                      </c:pt>
                      <c:pt idx="520">
                        <c:v>1.0222638611952136E-2</c:v>
                      </c:pt>
                      <c:pt idx="521">
                        <c:v>2.2963619227800141E-2</c:v>
                      </c:pt>
                      <c:pt idx="522">
                        <c:v>1.8643051731177977E-2</c:v>
                      </c:pt>
                      <c:pt idx="523">
                        <c:v>1.668461919394832E-2</c:v>
                      </c:pt>
                      <c:pt idx="524">
                        <c:v>1.5655353441547649E-2</c:v>
                      </c:pt>
                      <c:pt idx="525">
                        <c:v>2.5917772089652975E-2</c:v>
                      </c:pt>
                      <c:pt idx="526">
                        <c:v>2.0980973064465794E-2</c:v>
                      </c:pt>
                      <c:pt idx="527">
                        <c:v>1.5459155831199696E-2</c:v>
                      </c:pt>
                      <c:pt idx="528">
                        <c:v>1.4363828949769869E-2</c:v>
                      </c:pt>
                      <c:pt idx="529">
                        <c:v>1.4017141196254161E-2</c:v>
                      </c:pt>
                      <c:pt idx="530">
                        <c:v>1.2660041092955697E-2</c:v>
                      </c:pt>
                      <c:pt idx="531">
                        <c:v>1.1912763022491822E-2</c:v>
                      </c:pt>
                      <c:pt idx="532">
                        <c:v>1.5648887579238224E-2</c:v>
                      </c:pt>
                      <c:pt idx="533">
                        <c:v>1.6369119460937612E-2</c:v>
                      </c:pt>
                      <c:pt idx="534">
                        <c:v>1.6105442131360264E-2</c:v>
                      </c:pt>
                      <c:pt idx="535">
                        <c:v>8.7055796585491473E-3</c:v>
                      </c:pt>
                      <c:pt idx="536">
                        <c:v>1.8932123101456901E-2</c:v>
                      </c:pt>
                      <c:pt idx="537">
                        <c:v>2.2329168216798038E-2</c:v>
                      </c:pt>
                      <c:pt idx="538">
                        <c:v>2.0642978547523654E-2</c:v>
                      </c:pt>
                      <c:pt idx="539">
                        <c:v>2.0123191967579761E-2</c:v>
                      </c:pt>
                      <c:pt idx="540">
                        <c:v>1.0138001348579421E-2</c:v>
                      </c:pt>
                      <c:pt idx="541">
                        <c:v>1.2358807670920572E-2</c:v>
                      </c:pt>
                      <c:pt idx="542">
                        <c:v>1.9710699642655781E-2</c:v>
                      </c:pt>
                      <c:pt idx="543">
                        <c:v>1.4221085183970764E-2</c:v>
                      </c:pt>
                      <c:pt idx="544">
                        <c:v>1.6653791278154834E-2</c:v>
                      </c:pt>
                      <c:pt idx="545">
                        <c:v>1.2821321875720349E-2</c:v>
                      </c:pt>
                      <c:pt idx="546">
                        <c:v>2.425421755249622E-2</c:v>
                      </c:pt>
                      <c:pt idx="547">
                        <c:v>1.0406691439510476E-2</c:v>
                      </c:pt>
                      <c:pt idx="548">
                        <c:v>1.5707376045905698E-2</c:v>
                      </c:pt>
                      <c:pt idx="549">
                        <c:v>1.7472915239264815E-2</c:v>
                      </c:pt>
                      <c:pt idx="550">
                        <c:v>1.2755525358798248E-2</c:v>
                      </c:pt>
                      <c:pt idx="551">
                        <c:v>1.8459453350824166E-2</c:v>
                      </c:pt>
                      <c:pt idx="552">
                        <c:v>1.3414303895234037E-2</c:v>
                      </c:pt>
                      <c:pt idx="553">
                        <c:v>1.2799960353051877E-2</c:v>
                      </c:pt>
                      <c:pt idx="554">
                        <c:v>9.1771558496177852E-3</c:v>
                      </c:pt>
                      <c:pt idx="555">
                        <c:v>1.3892769923422392E-2</c:v>
                      </c:pt>
                      <c:pt idx="556">
                        <c:v>2.2333128269162599E-2</c:v>
                      </c:pt>
                      <c:pt idx="557">
                        <c:v>2.0129351796475178E-2</c:v>
                      </c:pt>
                      <c:pt idx="558">
                        <c:v>1.2415165404804456E-2</c:v>
                      </c:pt>
                      <c:pt idx="559">
                        <c:v>1.7017192498142601E-2</c:v>
                      </c:pt>
                      <c:pt idx="560">
                        <c:v>2.3803970095419371E-2</c:v>
                      </c:pt>
                      <c:pt idx="561">
                        <c:v>1.850123297123097E-2</c:v>
                      </c:pt>
                      <c:pt idx="562">
                        <c:v>2.1113850047644003E-2</c:v>
                      </c:pt>
                      <c:pt idx="563">
                        <c:v>1.44000527536231E-2</c:v>
                      </c:pt>
                      <c:pt idx="564">
                        <c:v>1.8024949461725028E-2</c:v>
                      </c:pt>
                      <c:pt idx="565">
                        <c:v>1.6115527509276879E-2</c:v>
                      </c:pt>
                      <c:pt idx="566">
                        <c:v>1.7389343348460651E-2</c:v>
                      </c:pt>
                      <c:pt idx="567">
                        <c:v>1.1800776987274955E-2</c:v>
                      </c:pt>
                      <c:pt idx="568">
                        <c:v>1.4745393270791522E-2</c:v>
                      </c:pt>
                      <c:pt idx="569">
                        <c:v>7.9497636597941467E-3</c:v>
                      </c:pt>
                      <c:pt idx="570">
                        <c:v>9.5763574866753985E-3</c:v>
                      </c:pt>
                      <c:pt idx="571">
                        <c:v>9.90419241695264E-3</c:v>
                      </c:pt>
                      <c:pt idx="572">
                        <c:v>2.1976352839978088E-2</c:v>
                      </c:pt>
                      <c:pt idx="573">
                        <c:v>2.0691012340554243E-2</c:v>
                      </c:pt>
                      <c:pt idx="574">
                        <c:v>1.8375149737129011E-2</c:v>
                      </c:pt>
                      <c:pt idx="575">
                        <c:v>1.6998994881411843E-2</c:v>
                      </c:pt>
                      <c:pt idx="576">
                        <c:v>1.9947226077619114E-2</c:v>
                      </c:pt>
                      <c:pt idx="577">
                        <c:v>1.9071540747425775E-2</c:v>
                      </c:pt>
                      <c:pt idx="578">
                        <c:v>2.0588649172915835E-2</c:v>
                      </c:pt>
                      <c:pt idx="579">
                        <c:v>2.3449925964732009E-2</c:v>
                      </c:pt>
                      <c:pt idx="580">
                        <c:v>2.5445759273783491E-2</c:v>
                      </c:pt>
                      <c:pt idx="581">
                        <c:v>2.2374104837532476E-2</c:v>
                      </c:pt>
                      <c:pt idx="582">
                        <c:v>2.1078945882404766E-2</c:v>
                      </c:pt>
                      <c:pt idx="583">
                        <c:v>1.934779888791922E-2</c:v>
                      </c:pt>
                      <c:pt idx="584">
                        <c:v>2.2420304715477707E-2</c:v>
                      </c:pt>
                      <c:pt idx="585">
                        <c:v>2.3191638791187432E-2</c:v>
                      </c:pt>
                      <c:pt idx="586">
                        <c:v>2.016958742623829E-2</c:v>
                      </c:pt>
                      <c:pt idx="587">
                        <c:v>2.4558640180450161E-2</c:v>
                      </c:pt>
                      <c:pt idx="588">
                        <c:v>1.7938967253580466E-2</c:v>
                      </c:pt>
                      <c:pt idx="589">
                        <c:v>2.5979345078626048E-2</c:v>
                      </c:pt>
                      <c:pt idx="590">
                        <c:v>2.3177337952161467E-2</c:v>
                      </c:pt>
                      <c:pt idx="591">
                        <c:v>2.3909851516973023E-2</c:v>
                      </c:pt>
                      <c:pt idx="592">
                        <c:v>3.2010695543292923E-2</c:v>
                      </c:pt>
                      <c:pt idx="593">
                        <c:v>2.6651328018627414E-2</c:v>
                      </c:pt>
                      <c:pt idx="594">
                        <c:v>2.315044132976965E-2</c:v>
                      </c:pt>
                      <c:pt idx="595">
                        <c:v>2.3442472970786811E-2</c:v>
                      </c:pt>
                      <c:pt idx="596">
                        <c:v>2.4282902060808555E-2</c:v>
                      </c:pt>
                      <c:pt idx="597">
                        <c:v>2.4452466524349153E-2</c:v>
                      </c:pt>
                      <c:pt idx="598">
                        <c:v>3.0542555120047818E-2</c:v>
                      </c:pt>
                      <c:pt idx="599">
                        <c:v>2.799665610742719E-2</c:v>
                      </c:pt>
                      <c:pt idx="600">
                        <c:v>3.2185066830294165E-2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9-1864-4543-8859-3FE121C7EFC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'OR2-22_Air_Measurements'!$AH$1</c15:sqref>
                        </c15:formulaRef>
                      </c:ext>
                    </c:extLst>
                    <c:strCache>
                      <c:ptCount val="1"/>
                      <c:pt idx="0">
                        <c:v>OR2-22_4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'OR2-22_Air_Measurements'!$AH$3:$AH$603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'OR2-22_Air_Measurements'!$AI$3:$AI$603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100.08326337959626</c:v>
                      </c:pt>
                      <c:pt idx="2">
                        <c:v>100.21167229027212</c:v>
                      </c:pt>
                      <c:pt idx="3">
                        <c:v>100.07219690944586</c:v>
                      </c:pt>
                      <c:pt idx="4">
                        <c:v>100.21374369767436</c:v>
                      </c:pt>
                      <c:pt idx="5">
                        <c:v>99.893374061288512</c:v>
                      </c:pt>
                      <c:pt idx="6">
                        <c:v>100.20799291789749</c:v>
                      </c:pt>
                      <c:pt idx="7">
                        <c:v>100.36694340623527</c:v>
                      </c:pt>
                      <c:pt idx="8">
                        <c:v>100.12786030998664</c:v>
                      </c:pt>
                      <c:pt idx="9">
                        <c:v>100.28938351004679</c:v>
                      </c:pt>
                      <c:pt idx="10">
                        <c:v>100.18894345291298</c:v>
                      </c:pt>
                      <c:pt idx="11">
                        <c:v>100.14395871709087</c:v>
                      </c:pt>
                      <c:pt idx="12">
                        <c:v>100.21136015903095</c:v>
                      </c:pt>
                      <c:pt idx="13">
                        <c:v>100.12337697372205</c:v>
                      </c:pt>
                      <c:pt idx="14">
                        <c:v>100.18536813255039</c:v>
                      </c:pt>
                      <c:pt idx="15">
                        <c:v>100.10318302338749</c:v>
                      </c:pt>
                      <c:pt idx="16">
                        <c:v>100.16289468318698</c:v>
                      </c:pt>
                      <c:pt idx="17">
                        <c:v>100.09291107025071</c:v>
                      </c:pt>
                      <c:pt idx="18">
                        <c:v>100.16367974092678</c:v>
                      </c:pt>
                      <c:pt idx="19">
                        <c:v>100.10876354863304</c:v>
                      </c:pt>
                      <c:pt idx="20">
                        <c:v>99.953539729039008</c:v>
                      </c:pt>
                      <c:pt idx="21">
                        <c:v>99.867732003144383</c:v>
                      </c:pt>
                      <c:pt idx="22">
                        <c:v>99.970933957476973</c:v>
                      </c:pt>
                      <c:pt idx="23">
                        <c:v>99.914835455135361</c:v>
                      </c:pt>
                      <c:pt idx="24">
                        <c:v>99.813213075556206</c:v>
                      </c:pt>
                      <c:pt idx="25">
                        <c:v>99.845343687245361</c:v>
                      </c:pt>
                      <c:pt idx="26">
                        <c:v>99.505517861895612</c:v>
                      </c:pt>
                      <c:pt idx="27">
                        <c:v>99.52695087792101</c:v>
                      </c:pt>
                      <c:pt idx="28">
                        <c:v>99.439762209625727</c:v>
                      </c:pt>
                      <c:pt idx="29">
                        <c:v>99.392403382036534</c:v>
                      </c:pt>
                      <c:pt idx="30">
                        <c:v>99.293902327266451</c:v>
                      </c:pt>
                      <c:pt idx="31">
                        <c:v>99.105072360844375</c:v>
                      </c:pt>
                      <c:pt idx="32">
                        <c:v>99.018016122382591</c:v>
                      </c:pt>
                      <c:pt idx="33">
                        <c:v>98.850221919677821</c:v>
                      </c:pt>
                      <c:pt idx="34">
                        <c:v>98.725728838427173</c:v>
                      </c:pt>
                      <c:pt idx="35">
                        <c:v>98.492699193922789</c:v>
                      </c:pt>
                      <c:pt idx="36">
                        <c:v>98.422602082098123</c:v>
                      </c:pt>
                      <c:pt idx="37">
                        <c:v>98.335791759960756</c:v>
                      </c:pt>
                      <c:pt idx="38">
                        <c:v>98.067614243367643</c:v>
                      </c:pt>
                      <c:pt idx="39">
                        <c:v>98.019943296934784</c:v>
                      </c:pt>
                      <c:pt idx="40">
                        <c:v>97.91916273073835</c:v>
                      </c:pt>
                      <c:pt idx="41">
                        <c:v>98.009302456913929</c:v>
                      </c:pt>
                      <c:pt idx="42">
                        <c:v>97.930560250677559</c:v>
                      </c:pt>
                      <c:pt idx="43">
                        <c:v>97.957744046479817</c:v>
                      </c:pt>
                      <c:pt idx="44">
                        <c:v>97.981030931404518</c:v>
                      </c:pt>
                      <c:pt idx="45">
                        <c:v>98.131601160202635</c:v>
                      </c:pt>
                      <c:pt idx="46">
                        <c:v>98.199967361290192</c:v>
                      </c:pt>
                      <c:pt idx="47">
                        <c:v>98.302289665144755</c:v>
                      </c:pt>
                      <c:pt idx="48">
                        <c:v>98.424020861594059</c:v>
                      </c:pt>
                      <c:pt idx="49">
                        <c:v>98.484621618747937</c:v>
                      </c:pt>
                      <c:pt idx="50">
                        <c:v>98.514992941878546</c:v>
                      </c:pt>
                      <c:pt idx="51">
                        <c:v>98.69150790078811</c:v>
                      </c:pt>
                      <c:pt idx="52">
                        <c:v>98.779491086097025</c:v>
                      </c:pt>
                      <c:pt idx="53">
                        <c:v>98.788987440767812</c:v>
                      </c:pt>
                      <c:pt idx="54">
                        <c:v>98.922560705833519</c:v>
                      </c:pt>
                      <c:pt idx="55">
                        <c:v>98.957718037196059</c:v>
                      </c:pt>
                      <c:pt idx="56">
                        <c:v>99.043951393220226</c:v>
                      </c:pt>
                      <c:pt idx="57">
                        <c:v>99.024485744982528</c:v>
                      </c:pt>
                      <c:pt idx="58">
                        <c:v>99.013693568977999</c:v>
                      </c:pt>
                      <c:pt idx="59">
                        <c:v>99.070425793075771</c:v>
                      </c:pt>
                      <c:pt idx="60">
                        <c:v>99.058659386252472</c:v>
                      </c:pt>
                      <c:pt idx="61">
                        <c:v>99.14382393111714</c:v>
                      </c:pt>
                      <c:pt idx="62">
                        <c:v>99.144769784114445</c:v>
                      </c:pt>
                      <c:pt idx="63">
                        <c:v>99.140409406012054</c:v>
                      </c:pt>
                      <c:pt idx="64">
                        <c:v>99.118616974773872</c:v>
                      </c:pt>
                      <c:pt idx="65">
                        <c:v>99.067871999901044</c:v>
                      </c:pt>
                      <c:pt idx="66">
                        <c:v>99.124396132372212</c:v>
                      </c:pt>
                      <c:pt idx="67">
                        <c:v>99.093996431420152</c:v>
                      </c:pt>
                      <c:pt idx="68">
                        <c:v>99.130827930274336</c:v>
                      </c:pt>
                      <c:pt idx="69">
                        <c:v>98.999430124622918</c:v>
                      </c:pt>
                      <c:pt idx="70">
                        <c:v>98.972454408049771</c:v>
                      </c:pt>
                      <c:pt idx="71">
                        <c:v>98.869280843936139</c:v>
                      </c:pt>
                      <c:pt idx="72">
                        <c:v>98.735045479292822</c:v>
                      </c:pt>
                      <c:pt idx="73">
                        <c:v>98.56724181731424</c:v>
                      </c:pt>
                      <c:pt idx="74">
                        <c:v>98.380908913218903</c:v>
                      </c:pt>
                      <c:pt idx="75">
                        <c:v>98.140804302179887</c:v>
                      </c:pt>
                      <c:pt idx="76">
                        <c:v>97.703385437962083</c:v>
                      </c:pt>
                      <c:pt idx="77">
                        <c:v>97.291031665775179</c:v>
                      </c:pt>
                      <c:pt idx="78">
                        <c:v>96.669871527732042</c:v>
                      </c:pt>
                      <c:pt idx="79">
                        <c:v>95.896485924344248</c:v>
                      </c:pt>
                      <c:pt idx="80">
                        <c:v>95.175765367247863</c:v>
                      </c:pt>
                      <c:pt idx="81">
                        <c:v>94.379480671969645</c:v>
                      </c:pt>
                      <c:pt idx="82">
                        <c:v>93.793373825674465</c:v>
                      </c:pt>
                      <c:pt idx="83">
                        <c:v>93.389201668276968</c:v>
                      </c:pt>
                      <c:pt idx="84">
                        <c:v>93.130255683880065</c:v>
                      </c:pt>
                      <c:pt idx="85">
                        <c:v>93.153211519015954</c:v>
                      </c:pt>
                      <c:pt idx="86">
                        <c:v>93.432001485410979</c:v>
                      </c:pt>
                      <c:pt idx="87">
                        <c:v>93.849831755626369</c:v>
                      </c:pt>
                      <c:pt idx="88">
                        <c:v>94.266195937579241</c:v>
                      </c:pt>
                      <c:pt idx="89">
                        <c:v>94.808727380671868</c:v>
                      </c:pt>
                      <c:pt idx="90">
                        <c:v>95.307636099397939</c:v>
                      </c:pt>
                      <c:pt idx="91">
                        <c:v>95.731756278408128</c:v>
                      </c:pt>
                      <c:pt idx="92">
                        <c:v>96.101679120345125</c:v>
                      </c:pt>
                      <c:pt idx="93">
                        <c:v>96.453441594651963</c:v>
                      </c:pt>
                      <c:pt idx="94">
                        <c:v>96.814719354574748</c:v>
                      </c:pt>
                      <c:pt idx="95">
                        <c:v>97.087332911063342</c:v>
                      </c:pt>
                      <c:pt idx="96">
                        <c:v>97.26822716662295</c:v>
                      </c:pt>
                      <c:pt idx="97">
                        <c:v>97.43216228314796</c:v>
                      </c:pt>
                      <c:pt idx="98">
                        <c:v>97.636343423632255</c:v>
                      </c:pt>
                      <c:pt idx="99">
                        <c:v>97.752995386758656</c:v>
                      </c:pt>
                      <c:pt idx="100">
                        <c:v>97.85952673273195</c:v>
                      </c:pt>
                      <c:pt idx="101">
                        <c:v>97.884752620020336</c:v>
                      </c:pt>
                      <c:pt idx="102">
                        <c:v>98.001688336566431</c:v>
                      </c:pt>
                      <c:pt idx="103">
                        <c:v>98.027264192191268</c:v>
                      </c:pt>
                      <c:pt idx="104">
                        <c:v>98.027443905996392</c:v>
                      </c:pt>
                      <c:pt idx="105">
                        <c:v>98.020718895400762</c:v>
                      </c:pt>
                      <c:pt idx="106">
                        <c:v>98.116098637759265</c:v>
                      </c:pt>
                      <c:pt idx="107">
                        <c:v>98.172348476084551</c:v>
                      </c:pt>
                      <c:pt idx="108">
                        <c:v>98.058761069726827</c:v>
                      </c:pt>
                      <c:pt idx="109">
                        <c:v>98.054533109060444</c:v>
                      </c:pt>
                      <c:pt idx="110">
                        <c:v>98.113374590053226</c:v>
                      </c:pt>
                      <c:pt idx="111">
                        <c:v>98.038018531100505</c:v>
                      </c:pt>
                      <c:pt idx="112">
                        <c:v>98.056869363732233</c:v>
                      </c:pt>
                      <c:pt idx="113">
                        <c:v>98.03607006946298</c:v>
                      </c:pt>
                      <c:pt idx="114">
                        <c:v>98.022724100283739</c:v>
                      </c:pt>
                      <c:pt idx="115">
                        <c:v>98.021712032369678</c:v>
                      </c:pt>
                      <c:pt idx="116">
                        <c:v>97.977427233220453</c:v>
                      </c:pt>
                      <c:pt idx="117">
                        <c:v>98.006077092490301</c:v>
                      </c:pt>
                      <c:pt idx="118">
                        <c:v>97.960761306879377</c:v>
                      </c:pt>
                      <c:pt idx="119">
                        <c:v>97.913903783610294</c:v>
                      </c:pt>
                      <c:pt idx="120">
                        <c:v>97.942988744680974</c:v>
                      </c:pt>
                      <c:pt idx="121">
                        <c:v>97.910697350131784</c:v>
                      </c:pt>
                      <c:pt idx="122">
                        <c:v>97.826478658264435</c:v>
                      </c:pt>
                      <c:pt idx="123">
                        <c:v>97.718358278263864</c:v>
                      </c:pt>
                      <c:pt idx="124">
                        <c:v>97.680486358469125</c:v>
                      </c:pt>
                      <c:pt idx="125">
                        <c:v>97.650275830596016</c:v>
                      </c:pt>
                      <c:pt idx="126">
                        <c:v>97.561658923530956</c:v>
                      </c:pt>
                      <c:pt idx="127">
                        <c:v>97.553789439982722</c:v>
                      </c:pt>
                      <c:pt idx="128">
                        <c:v>97.475510700971199</c:v>
                      </c:pt>
                      <c:pt idx="129">
                        <c:v>97.480731798606499</c:v>
                      </c:pt>
                      <c:pt idx="130">
                        <c:v>97.384916966844628</c:v>
                      </c:pt>
                      <c:pt idx="131">
                        <c:v>97.364344670352153</c:v>
                      </c:pt>
                      <c:pt idx="132">
                        <c:v>97.345049289043246</c:v>
                      </c:pt>
                      <c:pt idx="133">
                        <c:v>97.204013252011194</c:v>
                      </c:pt>
                      <c:pt idx="134">
                        <c:v>97.097623782747746</c:v>
                      </c:pt>
                      <c:pt idx="135">
                        <c:v>97.070808861432113</c:v>
                      </c:pt>
                      <c:pt idx="136">
                        <c:v>96.999690234817052</c:v>
                      </c:pt>
                      <c:pt idx="137">
                        <c:v>96.922376254952979</c:v>
                      </c:pt>
                      <c:pt idx="138">
                        <c:v>96.843284092777651</c:v>
                      </c:pt>
                      <c:pt idx="139">
                        <c:v>96.723851313904817</c:v>
                      </c:pt>
                      <c:pt idx="140">
                        <c:v>96.6926098119675</c:v>
                      </c:pt>
                      <c:pt idx="141">
                        <c:v>96.537338696004369</c:v>
                      </c:pt>
                      <c:pt idx="142">
                        <c:v>96.495787403834981</c:v>
                      </c:pt>
                      <c:pt idx="143">
                        <c:v>96.428263003732681</c:v>
                      </c:pt>
                      <c:pt idx="144">
                        <c:v>96.352708324824675</c:v>
                      </c:pt>
                      <c:pt idx="145">
                        <c:v>96.159035606925201</c:v>
                      </c:pt>
                      <c:pt idx="146">
                        <c:v>96.024790783008072</c:v>
                      </c:pt>
                      <c:pt idx="147">
                        <c:v>96.052466423856629</c:v>
                      </c:pt>
                      <c:pt idx="148">
                        <c:v>95.96711270591301</c:v>
                      </c:pt>
                      <c:pt idx="149">
                        <c:v>95.78373085969794</c:v>
                      </c:pt>
                      <c:pt idx="150">
                        <c:v>95.737998903231301</c:v>
                      </c:pt>
                      <c:pt idx="151">
                        <c:v>95.622094160749427</c:v>
                      </c:pt>
                      <c:pt idx="152">
                        <c:v>95.533912343087735</c:v>
                      </c:pt>
                      <c:pt idx="153">
                        <c:v>95.468516118428099</c:v>
                      </c:pt>
                      <c:pt idx="154">
                        <c:v>95.301592106927544</c:v>
                      </c:pt>
                      <c:pt idx="155">
                        <c:v>95.197624013402788</c:v>
                      </c:pt>
                      <c:pt idx="156">
                        <c:v>95.10471294315208</c:v>
                      </c:pt>
                      <c:pt idx="157">
                        <c:v>94.995211620750879</c:v>
                      </c:pt>
                      <c:pt idx="158">
                        <c:v>94.947190693584091</c:v>
                      </c:pt>
                      <c:pt idx="159">
                        <c:v>94.885161697660436</c:v>
                      </c:pt>
                      <c:pt idx="160">
                        <c:v>94.785686412071598</c:v>
                      </c:pt>
                      <c:pt idx="161">
                        <c:v>94.740389545008313</c:v>
                      </c:pt>
                      <c:pt idx="162">
                        <c:v>94.595759269066036</c:v>
                      </c:pt>
                      <c:pt idx="163">
                        <c:v>94.524139325733387</c:v>
                      </c:pt>
                      <c:pt idx="164">
                        <c:v>94.39763158032595</c:v>
                      </c:pt>
                      <c:pt idx="165">
                        <c:v>94.295110644118594</c:v>
                      </c:pt>
                      <c:pt idx="166">
                        <c:v>94.180861150580739</c:v>
                      </c:pt>
                      <c:pt idx="167">
                        <c:v>94.106706320223552</c:v>
                      </c:pt>
                      <c:pt idx="168">
                        <c:v>94.002936871449037</c:v>
                      </c:pt>
                      <c:pt idx="169">
                        <c:v>93.892187024083199</c:v>
                      </c:pt>
                      <c:pt idx="170">
                        <c:v>93.732981160147204</c:v>
                      </c:pt>
                      <c:pt idx="171">
                        <c:v>93.661616604810263</c:v>
                      </c:pt>
                      <c:pt idx="172">
                        <c:v>93.521195358589239</c:v>
                      </c:pt>
                      <c:pt idx="173">
                        <c:v>93.470185548844356</c:v>
                      </c:pt>
                      <c:pt idx="174">
                        <c:v>93.302098133446066</c:v>
                      </c:pt>
                      <c:pt idx="175">
                        <c:v>93.221473680488941</c:v>
                      </c:pt>
                      <c:pt idx="176">
                        <c:v>93.113911360451439</c:v>
                      </c:pt>
                      <c:pt idx="177">
                        <c:v>93.029437280588368</c:v>
                      </c:pt>
                      <c:pt idx="178">
                        <c:v>92.873797290138597</c:v>
                      </c:pt>
                      <c:pt idx="179">
                        <c:v>92.6945015154826</c:v>
                      </c:pt>
                      <c:pt idx="180">
                        <c:v>92.648012879097621</c:v>
                      </c:pt>
                      <c:pt idx="181">
                        <c:v>92.498161493122552</c:v>
                      </c:pt>
                      <c:pt idx="182">
                        <c:v>92.442233245312238</c:v>
                      </c:pt>
                      <c:pt idx="183">
                        <c:v>92.223552191024794</c:v>
                      </c:pt>
                      <c:pt idx="184">
                        <c:v>92.094698731671741</c:v>
                      </c:pt>
                      <c:pt idx="185">
                        <c:v>91.876594643497512</c:v>
                      </c:pt>
                      <c:pt idx="186">
                        <c:v>91.692493954459394</c:v>
                      </c:pt>
                      <c:pt idx="187">
                        <c:v>91.454612086806321</c:v>
                      </c:pt>
                      <c:pt idx="188">
                        <c:v>91.194843207574337</c:v>
                      </c:pt>
                      <c:pt idx="189">
                        <c:v>91.021714395948393</c:v>
                      </c:pt>
                      <c:pt idx="190">
                        <c:v>90.852473048323702</c:v>
                      </c:pt>
                      <c:pt idx="191">
                        <c:v>90.698507200570631</c:v>
                      </c:pt>
                      <c:pt idx="192">
                        <c:v>90.674132585938807</c:v>
                      </c:pt>
                      <c:pt idx="193">
                        <c:v>90.642191159726067</c:v>
                      </c:pt>
                      <c:pt idx="194">
                        <c:v>90.565662249999278</c:v>
                      </c:pt>
                      <c:pt idx="195">
                        <c:v>90.563515156008989</c:v>
                      </c:pt>
                      <c:pt idx="196">
                        <c:v>90.58760601722112</c:v>
                      </c:pt>
                      <c:pt idx="197">
                        <c:v>90.590065242452582</c:v>
                      </c:pt>
                      <c:pt idx="198">
                        <c:v>90.529767157266051</c:v>
                      </c:pt>
                      <c:pt idx="199">
                        <c:v>90.509677246546033</c:v>
                      </c:pt>
                      <c:pt idx="200">
                        <c:v>90.4869862462822</c:v>
                      </c:pt>
                      <c:pt idx="201">
                        <c:v>90.461533361217036</c:v>
                      </c:pt>
                      <c:pt idx="202">
                        <c:v>90.395077784671713</c:v>
                      </c:pt>
                      <c:pt idx="203">
                        <c:v>90.347652742165778</c:v>
                      </c:pt>
                      <c:pt idx="204">
                        <c:v>90.351644245781571</c:v>
                      </c:pt>
                      <c:pt idx="205">
                        <c:v>90.270102317648607</c:v>
                      </c:pt>
                      <c:pt idx="206">
                        <c:v>90.251374443179103</c:v>
                      </c:pt>
                      <c:pt idx="207">
                        <c:v>90.170513520773909</c:v>
                      </c:pt>
                      <c:pt idx="208">
                        <c:v>90.129747286344326</c:v>
                      </c:pt>
                      <c:pt idx="209">
                        <c:v>90.115389249251024</c:v>
                      </c:pt>
                      <c:pt idx="210">
                        <c:v>90.079210403098102</c:v>
                      </c:pt>
                      <c:pt idx="211">
                        <c:v>90.056718035187046</c:v>
                      </c:pt>
                      <c:pt idx="212">
                        <c:v>90.020832389330153</c:v>
                      </c:pt>
                      <c:pt idx="213">
                        <c:v>89.916656216576271</c:v>
                      </c:pt>
                      <c:pt idx="214">
                        <c:v>89.894844866790464</c:v>
                      </c:pt>
                      <c:pt idx="215">
                        <c:v>89.920468006386926</c:v>
                      </c:pt>
                      <c:pt idx="216">
                        <c:v>89.816462088164371</c:v>
                      </c:pt>
                      <c:pt idx="217">
                        <c:v>89.811903077709204</c:v>
                      </c:pt>
                      <c:pt idx="218">
                        <c:v>89.781399337142574</c:v>
                      </c:pt>
                      <c:pt idx="219">
                        <c:v>89.749684908706598</c:v>
                      </c:pt>
                      <c:pt idx="220">
                        <c:v>89.710800920997812</c:v>
                      </c:pt>
                      <c:pt idx="221">
                        <c:v>89.714432997003328</c:v>
                      </c:pt>
                      <c:pt idx="222">
                        <c:v>89.644316966631024</c:v>
                      </c:pt>
                      <c:pt idx="223">
                        <c:v>89.643210318376234</c:v>
                      </c:pt>
                      <c:pt idx="224">
                        <c:v>89.58187178745419</c:v>
                      </c:pt>
                      <c:pt idx="225">
                        <c:v>89.540235374217886</c:v>
                      </c:pt>
                      <c:pt idx="226">
                        <c:v>89.505040205760068</c:v>
                      </c:pt>
                      <c:pt idx="227">
                        <c:v>89.494957425702253</c:v>
                      </c:pt>
                      <c:pt idx="228">
                        <c:v>89.417993414174632</c:v>
                      </c:pt>
                      <c:pt idx="229">
                        <c:v>89.41454105197424</c:v>
                      </c:pt>
                      <c:pt idx="230">
                        <c:v>89.346449145032565</c:v>
                      </c:pt>
                      <c:pt idx="231">
                        <c:v>89.300669892196808</c:v>
                      </c:pt>
                      <c:pt idx="232">
                        <c:v>89.238962486788154</c:v>
                      </c:pt>
                      <c:pt idx="233">
                        <c:v>89.206756225703359</c:v>
                      </c:pt>
                      <c:pt idx="234">
                        <c:v>89.211324683034874</c:v>
                      </c:pt>
                      <c:pt idx="235">
                        <c:v>89.156739552927419</c:v>
                      </c:pt>
                      <c:pt idx="236">
                        <c:v>89.067479464832417</c:v>
                      </c:pt>
                      <c:pt idx="237">
                        <c:v>89.078375680451501</c:v>
                      </c:pt>
                      <c:pt idx="238">
                        <c:v>89.061889480313013</c:v>
                      </c:pt>
                      <c:pt idx="239">
                        <c:v>89.040144333046484</c:v>
                      </c:pt>
                      <c:pt idx="240">
                        <c:v>88.998621418698562</c:v>
                      </c:pt>
                      <c:pt idx="241">
                        <c:v>89.003993852317535</c:v>
                      </c:pt>
                      <c:pt idx="242">
                        <c:v>88.955774305195447</c:v>
                      </c:pt>
                      <c:pt idx="243">
                        <c:v>88.936753218032408</c:v>
                      </c:pt>
                      <c:pt idx="244">
                        <c:v>88.921723622087683</c:v>
                      </c:pt>
                      <c:pt idx="245">
                        <c:v>88.907800674397748</c:v>
                      </c:pt>
                      <c:pt idx="246">
                        <c:v>88.874620182494198</c:v>
                      </c:pt>
                      <c:pt idx="247">
                        <c:v>88.844494775688005</c:v>
                      </c:pt>
                      <c:pt idx="248">
                        <c:v>88.872614965213756</c:v>
                      </c:pt>
                      <c:pt idx="249">
                        <c:v>88.837902194925888</c:v>
                      </c:pt>
                      <c:pt idx="250">
                        <c:v>88.780980797749166</c:v>
                      </c:pt>
                      <c:pt idx="251">
                        <c:v>88.792283737347617</c:v>
                      </c:pt>
                      <c:pt idx="252">
                        <c:v>88.786409987011055</c:v>
                      </c:pt>
                      <c:pt idx="253">
                        <c:v>88.808098378634668</c:v>
                      </c:pt>
                      <c:pt idx="254">
                        <c:v>88.790619029129786</c:v>
                      </c:pt>
                      <c:pt idx="255">
                        <c:v>88.810065758819832</c:v>
                      </c:pt>
                      <c:pt idx="256">
                        <c:v>88.773186975994022</c:v>
                      </c:pt>
                      <c:pt idx="257">
                        <c:v>88.781444264973985</c:v>
                      </c:pt>
                      <c:pt idx="258">
                        <c:v>88.76400275256438</c:v>
                      </c:pt>
                      <c:pt idx="259">
                        <c:v>88.796398186728126</c:v>
                      </c:pt>
                      <c:pt idx="260">
                        <c:v>88.781094296637534</c:v>
                      </c:pt>
                      <c:pt idx="261">
                        <c:v>88.771579023419108</c:v>
                      </c:pt>
                      <c:pt idx="262">
                        <c:v>88.733896264305827</c:v>
                      </c:pt>
                      <c:pt idx="263">
                        <c:v>88.727473938075022</c:v>
                      </c:pt>
                      <c:pt idx="264">
                        <c:v>88.687691381340542</c:v>
                      </c:pt>
                      <c:pt idx="265">
                        <c:v>88.644144343562004</c:v>
                      </c:pt>
                      <c:pt idx="266">
                        <c:v>88.615447187923067</c:v>
                      </c:pt>
                      <c:pt idx="267">
                        <c:v>88.607577691977355</c:v>
                      </c:pt>
                      <c:pt idx="268">
                        <c:v>88.588102596863308</c:v>
                      </c:pt>
                      <c:pt idx="269">
                        <c:v>88.606499421544029</c:v>
                      </c:pt>
                      <c:pt idx="270">
                        <c:v>88.591687376499735</c:v>
                      </c:pt>
                      <c:pt idx="271">
                        <c:v>88.623326130745127</c:v>
                      </c:pt>
                      <c:pt idx="272">
                        <c:v>88.610632789472191</c:v>
                      </c:pt>
                      <c:pt idx="273">
                        <c:v>88.602290379425298</c:v>
                      </c:pt>
                      <c:pt idx="274">
                        <c:v>88.609072133266395</c:v>
                      </c:pt>
                      <c:pt idx="275">
                        <c:v>88.601249946087265</c:v>
                      </c:pt>
                      <c:pt idx="276">
                        <c:v>88.568930161319145</c:v>
                      </c:pt>
                      <c:pt idx="277">
                        <c:v>88.571417751974593</c:v>
                      </c:pt>
                      <c:pt idx="278">
                        <c:v>88.544252874719959</c:v>
                      </c:pt>
                      <c:pt idx="279">
                        <c:v>88.519367508891662</c:v>
                      </c:pt>
                      <c:pt idx="280">
                        <c:v>88.508092947114676</c:v>
                      </c:pt>
                      <c:pt idx="281">
                        <c:v>88.497196731495592</c:v>
                      </c:pt>
                      <c:pt idx="282">
                        <c:v>88.453375387173708</c:v>
                      </c:pt>
                      <c:pt idx="283">
                        <c:v>88.443093974763116</c:v>
                      </c:pt>
                      <c:pt idx="284">
                        <c:v>88.387146808405163</c:v>
                      </c:pt>
                      <c:pt idx="285">
                        <c:v>88.388461548286557</c:v>
                      </c:pt>
                      <c:pt idx="286">
                        <c:v>88.338369201320035</c:v>
                      </c:pt>
                      <c:pt idx="287">
                        <c:v>88.336912597126258</c:v>
                      </c:pt>
                      <c:pt idx="288">
                        <c:v>88.268631517105632</c:v>
                      </c:pt>
                      <c:pt idx="289">
                        <c:v>88.262436176254099</c:v>
                      </c:pt>
                      <c:pt idx="290">
                        <c:v>88.218094621461944</c:v>
                      </c:pt>
                      <c:pt idx="291">
                        <c:v>88.178349914220234</c:v>
                      </c:pt>
                      <c:pt idx="292">
                        <c:v>88.148612312845771</c:v>
                      </c:pt>
                      <c:pt idx="293">
                        <c:v>88.12044482695093</c:v>
                      </c:pt>
                      <c:pt idx="294">
                        <c:v>88.040908103700943</c:v>
                      </c:pt>
                      <c:pt idx="295">
                        <c:v>88.037077407740114</c:v>
                      </c:pt>
                      <c:pt idx="296">
                        <c:v>87.981924758395792</c:v>
                      </c:pt>
                      <c:pt idx="297">
                        <c:v>87.921891508081316</c:v>
                      </c:pt>
                      <c:pt idx="298">
                        <c:v>87.905310715204607</c:v>
                      </c:pt>
                      <c:pt idx="299">
                        <c:v>87.836812096681044</c:v>
                      </c:pt>
                      <c:pt idx="300">
                        <c:v>87.763130205219952</c:v>
                      </c:pt>
                      <c:pt idx="301">
                        <c:v>87.698339312097531</c:v>
                      </c:pt>
                      <c:pt idx="302">
                        <c:v>87.630493333877737</c:v>
                      </c:pt>
                      <c:pt idx="303">
                        <c:v>87.596281855512487</c:v>
                      </c:pt>
                      <c:pt idx="304">
                        <c:v>87.521313601991494</c:v>
                      </c:pt>
                      <c:pt idx="305">
                        <c:v>87.451046223238052</c:v>
                      </c:pt>
                      <c:pt idx="306">
                        <c:v>87.353235633469552</c:v>
                      </c:pt>
                      <c:pt idx="307">
                        <c:v>87.239345555144482</c:v>
                      </c:pt>
                      <c:pt idx="308">
                        <c:v>87.170723978458696</c:v>
                      </c:pt>
                      <c:pt idx="309">
                        <c:v>87.114757893553104</c:v>
                      </c:pt>
                      <c:pt idx="310">
                        <c:v>87.010751975330535</c:v>
                      </c:pt>
                      <c:pt idx="311">
                        <c:v>86.89163132769886</c:v>
                      </c:pt>
                      <c:pt idx="312">
                        <c:v>86.807743685620295</c:v>
                      </c:pt>
                      <c:pt idx="313">
                        <c:v>86.745062061790364</c:v>
                      </c:pt>
                      <c:pt idx="314">
                        <c:v>86.61417500733539</c:v>
                      </c:pt>
                      <c:pt idx="315">
                        <c:v>86.492264109478413</c:v>
                      </c:pt>
                      <c:pt idx="316">
                        <c:v>86.440166557628928</c:v>
                      </c:pt>
                      <c:pt idx="317">
                        <c:v>86.343008608164197</c:v>
                      </c:pt>
                      <c:pt idx="318">
                        <c:v>86.244658889377774</c:v>
                      </c:pt>
                      <c:pt idx="319">
                        <c:v>86.12483831747069</c:v>
                      </c:pt>
                      <c:pt idx="320">
                        <c:v>85.984937294117415</c:v>
                      </c:pt>
                      <c:pt idx="321">
                        <c:v>85.890976331254862</c:v>
                      </c:pt>
                      <c:pt idx="322">
                        <c:v>85.76859249450176</c:v>
                      </c:pt>
                      <c:pt idx="323">
                        <c:v>85.67885003303175</c:v>
                      </c:pt>
                      <c:pt idx="324">
                        <c:v>85.552276072707556</c:v>
                      </c:pt>
                      <c:pt idx="325">
                        <c:v>85.4692207847379</c:v>
                      </c:pt>
                      <c:pt idx="326">
                        <c:v>85.327976656079258</c:v>
                      </c:pt>
                      <c:pt idx="327">
                        <c:v>85.246661725723058</c:v>
                      </c:pt>
                      <c:pt idx="328">
                        <c:v>85.145644702476062</c:v>
                      </c:pt>
                      <c:pt idx="329">
                        <c:v>85.042858931396665</c:v>
                      </c:pt>
                      <c:pt idx="330">
                        <c:v>84.949484393921139</c:v>
                      </c:pt>
                      <c:pt idx="331">
                        <c:v>84.847483680581561</c:v>
                      </c:pt>
                      <c:pt idx="332">
                        <c:v>84.737462135312597</c:v>
                      </c:pt>
                      <c:pt idx="333">
                        <c:v>84.639944758237604</c:v>
                      </c:pt>
                      <c:pt idx="334">
                        <c:v>84.526470850768249</c:v>
                      </c:pt>
                      <c:pt idx="335">
                        <c:v>84.402176401870392</c:v>
                      </c:pt>
                      <c:pt idx="336">
                        <c:v>84.279660147681255</c:v>
                      </c:pt>
                      <c:pt idx="337">
                        <c:v>84.137508003120587</c:v>
                      </c:pt>
                      <c:pt idx="338">
                        <c:v>84.019134588530903</c:v>
                      </c:pt>
                      <c:pt idx="339">
                        <c:v>83.871014113292958</c:v>
                      </c:pt>
                      <c:pt idx="340">
                        <c:v>83.765958302458543</c:v>
                      </c:pt>
                      <c:pt idx="341">
                        <c:v>83.631893192346524</c:v>
                      </c:pt>
                      <c:pt idx="342">
                        <c:v>83.485191496604529</c:v>
                      </c:pt>
                      <c:pt idx="343">
                        <c:v>83.316139309661295</c:v>
                      </c:pt>
                      <c:pt idx="344">
                        <c:v>83.184628005121482</c:v>
                      </c:pt>
                      <c:pt idx="345">
                        <c:v>83.026746340340708</c:v>
                      </c:pt>
                      <c:pt idx="346">
                        <c:v>82.830264428873335</c:v>
                      </c:pt>
                      <c:pt idx="347">
                        <c:v>82.644234196745344</c:v>
                      </c:pt>
                      <c:pt idx="348">
                        <c:v>82.468144867965322</c:v>
                      </c:pt>
                      <c:pt idx="349">
                        <c:v>82.282294349642441</c:v>
                      </c:pt>
                      <c:pt idx="350">
                        <c:v>82.095129091438196</c:v>
                      </c:pt>
                      <c:pt idx="351">
                        <c:v>81.896793323468998</c:v>
                      </c:pt>
                      <c:pt idx="352">
                        <c:v>81.675567922883175</c:v>
                      </c:pt>
                      <c:pt idx="353">
                        <c:v>81.447277002639098</c:v>
                      </c:pt>
                      <c:pt idx="354">
                        <c:v>81.27095121680847</c:v>
                      </c:pt>
                      <c:pt idx="355">
                        <c:v>81.085847919130146</c:v>
                      </c:pt>
                      <c:pt idx="356">
                        <c:v>80.841978814649593</c:v>
                      </c:pt>
                      <c:pt idx="357">
                        <c:v>80.625681311403028</c:v>
                      </c:pt>
                      <c:pt idx="358">
                        <c:v>80.373611661187965</c:v>
                      </c:pt>
                      <c:pt idx="359">
                        <c:v>80.200549064478793</c:v>
                      </c:pt>
                      <c:pt idx="360">
                        <c:v>80.013062215759561</c:v>
                      </c:pt>
                      <c:pt idx="361">
                        <c:v>79.789614059390345</c:v>
                      </c:pt>
                      <c:pt idx="362">
                        <c:v>79.545016652812905</c:v>
                      </c:pt>
                      <c:pt idx="363">
                        <c:v>79.297184434935531</c:v>
                      </c:pt>
                      <c:pt idx="364">
                        <c:v>79.058016217619993</c:v>
                      </c:pt>
                      <c:pt idx="365">
                        <c:v>78.837608976033621</c:v>
                      </c:pt>
                      <c:pt idx="366">
                        <c:v>78.636019465819331</c:v>
                      </c:pt>
                      <c:pt idx="367">
                        <c:v>78.383230985178685</c:v>
                      </c:pt>
                      <c:pt idx="368">
                        <c:v>78.090097164402366</c:v>
                      </c:pt>
                      <c:pt idx="369">
                        <c:v>77.825357827297637</c:v>
                      </c:pt>
                      <c:pt idx="370">
                        <c:v>77.559351046680646</c:v>
                      </c:pt>
                      <c:pt idx="371">
                        <c:v>77.231286904716029</c:v>
                      </c:pt>
                      <c:pt idx="372">
                        <c:v>76.90712439706715</c:v>
                      </c:pt>
                      <c:pt idx="373">
                        <c:v>76.557825859032448</c:v>
                      </c:pt>
                      <c:pt idx="374">
                        <c:v>76.21055145682584</c:v>
                      </c:pt>
                      <c:pt idx="375">
                        <c:v>75.843248622980326</c:v>
                      </c:pt>
                      <c:pt idx="376">
                        <c:v>75.463602416198313</c:v>
                      </c:pt>
                      <c:pt idx="377">
                        <c:v>75.018030302615088</c:v>
                      </c:pt>
                      <c:pt idx="378">
                        <c:v>74.544527172585077</c:v>
                      </c:pt>
                      <c:pt idx="379">
                        <c:v>74.115914198036464</c:v>
                      </c:pt>
                      <c:pt idx="380">
                        <c:v>73.68312055919057</c:v>
                      </c:pt>
                      <c:pt idx="381">
                        <c:v>73.172104924578605</c:v>
                      </c:pt>
                      <c:pt idx="382">
                        <c:v>72.665369270440294</c:v>
                      </c:pt>
                      <c:pt idx="383">
                        <c:v>72.112438192610512</c:v>
                      </c:pt>
                      <c:pt idx="384">
                        <c:v>71.557681623702877</c:v>
                      </c:pt>
                      <c:pt idx="385">
                        <c:v>70.998224155232762</c:v>
                      </c:pt>
                      <c:pt idx="386">
                        <c:v>70.409312863602821</c:v>
                      </c:pt>
                      <c:pt idx="387">
                        <c:v>69.778268565457154</c:v>
                      </c:pt>
                      <c:pt idx="388">
                        <c:v>69.142168700769346</c:v>
                      </c:pt>
                      <c:pt idx="389">
                        <c:v>68.500020095378019</c:v>
                      </c:pt>
                      <c:pt idx="390">
                        <c:v>67.845438272545096</c:v>
                      </c:pt>
                      <c:pt idx="391">
                        <c:v>67.107933566781071</c:v>
                      </c:pt>
                      <c:pt idx="392">
                        <c:v>66.380662989455999</c:v>
                      </c:pt>
                      <c:pt idx="393">
                        <c:v>65.643645405300106</c:v>
                      </c:pt>
                      <c:pt idx="394">
                        <c:v>64.851115744189599</c:v>
                      </c:pt>
                      <c:pt idx="395">
                        <c:v>64.065571205108611</c:v>
                      </c:pt>
                      <c:pt idx="396">
                        <c:v>63.243478932990627</c:v>
                      </c:pt>
                      <c:pt idx="397">
                        <c:v>62.377045106080459</c:v>
                      </c:pt>
                      <c:pt idx="398">
                        <c:v>61.50834596285344</c:v>
                      </c:pt>
                      <c:pt idx="399">
                        <c:v>60.614245954368549</c:v>
                      </c:pt>
                      <c:pt idx="400">
                        <c:v>59.610455450403485</c:v>
                      </c:pt>
                      <c:pt idx="401">
                        <c:v>58.654558179607363</c:v>
                      </c:pt>
                      <c:pt idx="402">
                        <c:v>57.660396447749115</c:v>
                      </c:pt>
                      <c:pt idx="403">
                        <c:v>56.63217458590676</c:v>
                      </c:pt>
                      <c:pt idx="404">
                        <c:v>55.593794257418551</c:v>
                      </c:pt>
                      <c:pt idx="405">
                        <c:v>54.430216199966111</c:v>
                      </c:pt>
                      <c:pt idx="406">
                        <c:v>53.457648279390732</c:v>
                      </c:pt>
                      <c:pt idx="407">
                        <c:v>52.279050072869914</c:v>
                      </c:pt>
                      <c:pt idx="408">
                        <c:v>51.250028970575769</c:v>
                      </c:pt>
                      <c:pt idx="409">
                        <c:v>50.295848415407285</c:v>
                      </c:pt>
                      <c:pt idx="410">
                        <c:v>49.114790996052477</c:v>
                      </c:pt>
                      <c:pt idx="411">
                        <c:v>48.029879470645824</c:v>
                      </c:pt>
                      <c:pt idx="412">
                        <c:v>46.936833614421403</c:v>
                      </c:pt>
                      <c:pt idx="413">
                        <c:v>46.00928354332526</c:v>
                      </c:pt>
                      <c:pt idx="414">
                        <c:v>44.959406378721461</c:v>
                      </c:pt>
                      <c:pt idx="415">
                        <c:v>43.811193690440717</c:v>
                      </c:pt>
                      <c:pt idx="416">
                        <c:v>42.617036218231071</c:v>
                      </c:pt>
                      <c:pt idx="417">
                        <c:v>41.50573541403579</c:v>
                      </c:pt>
                      <c:pt idx="418">
                        <c:v>40.394410955457204</c:v>
                      </c:pt>
                      <c:pt idx="419">
                        <c:v>39.30425467803196</c:v>
                      </c:pt>
                      <c:pt idx="420">
                        <c:v>38.088666557714767</c:v>
                      </c:pt>
                      <c:pt idx="421">
                        <c:v>36.789450906752883</c:v>
                      </c:pt>
                      <c:pt idx="422">
                        <c:v>35.644818262272899</c:v>
                      </c:pt>
                      <c:pt idx="423">
                        <c:v>34.690439087149109</c:v>
                      </c:pt>
                      <c:pt idx="424">
                        <c:v>33.596497029816845</c:v>
                      </c:pt>
                      <c:pt idx="425">
                        <c:v>32.472363375556597</c:v>
                      </c:pt>
                      <c:pt idx="426">
                        <c:v>31.344685134275565</c:v>
                      </c:pt>
                      <c:pt idx="427">
                        <c:v>30.272109890449407</c:v>
                      </c:pt>
                      <c:pt idx="428">
                        <c:v>29.350445372086515</c:v>
                      </c:pt>
                      <c:pt idx="429">
                        <c:v>28.537322152813022</c:v>
                      </c:pt>
                      <c:pt idx="430">
                        <c:v>27.560457701134172</c:v>
                      </c:pt>
                      <c:pt idx="431">
                        <c:v>26.614430395331091</c:v>
                      </c:pt>
                      <c:pt idx="432">
                        <c:v>25.72266190568233</c:v>
                      </c:pt>
                      <c:pt idx="433">
                        <c:v>25.061697949234212</c:v>
                      </c:pt>
                      <c:pt idx="434">
                        <c:v>24.324909730772895</c:v>
                      </c:pt>
                      <c:pt idx="435">
                        <c:v>23.509327286267943</c:v>
                      </c:pt>
                      <c:pt idx="436">
                        <c:v>22.723465880110155</c:v>
                      </c:pt>
                      <c:pt idx="437">
                        <c:v>21.861016465459784</c:v>
                      </c:pt>
                      <c:pt idx="438">
                        <c:v>21.301892414696287</c:v>
                      </c:pt>
                      <c:pt idx="439">
                        <c:v>20.685582131884015</c:v>
                      </c:pt>
                      <c:pt idx="440">
                        <c:v>19.914542242441826</c:v>
                      </c:pt>
                      <c:pt idx="441">
                        <c:v>19.086909637693889</c:v>
                      </c:pt>
                      <c:pt idx="442">
                        <c:v>18.363076049699568</c:v>
                      </c:pt>
                      <c:pt idx="443">
                        <c:v>17.800545755344615</c:v>
                      </c:pt>
                      <c:pt idx="444">
                        <c:v>17.117122532245077</c:v>
                      </c:pt>
                      <c:pt idx="445">
                        <c:v>16.387577179329334</c:v>
                      </c:pt>
                      <c:pt idx="446">
                        <c:v>15.578337853584117</c:v>
                      </c:pt>
                      <c:pt idx="447">
                        <c:v>14.892813655103209</c:v>
                      </c:pt>
                      <c:pt idx="448">
                        <c:v>14.200956962499088</c:v>
                      </c:pt>
                      <c:pt idx="449">
                        <c:v>13.448206312445052</c:v>
                      </c:pt>
                      <c:pt idx="450">
                        <c:v>12.61230932736115</c:v>
                      </c:pt>
                      <c:pt idx="451">
                        <c:v>11.528842583915594</c:v>
                      </c:pt>
                      <c:pt idx="452">
                        <c:v>10.270601254050893</c:v>
                      </c:pt>
                      <c:pt idx="453">
                        <c:v>9.094455176446548</c:v>
                      </c:pt>
                      <c:pt idx="454">
                        <c:v>7.7776910092241138</c:v>
                      </c:pt>
                      <c:pt idx="455">
                        <c:v>6.3439361401721666</c:v>
                      </c:pt>
                      <c:pt idx="456">
                        <c:v>4.8267231061078508</c:v>
                      </c:pt>
                      <c:pt idx="457">
                        <c:v>3.5568773511157583</c:v>
                      </c:pt>
                      <c:pt idx="458">
                        <c:v>2.7384727204885584</c:v>
                      </c:pt>
                      <c:pt idx="459">
                        <c:v>2.0900253371484325</c:v>
                      </c:pt>
                      <c:pt idx="460">
                        <c:v>1.5891309147683916</c:v>
                      </c:pt>
                      <c:pt idx="461">
                        <c:v>1.2729394309512496</c:v>
                      </c:pt>
                      <c:pt idx="462">
                        <c:v>1.0686370297670933</c:v>
                      </c:pt>
                      <c:pt idx="463">
                        <c:v>0.93887030356128176</c:v>
                      </c:pt>
                      <c:pt idx="464">
                        <c:v>0.83005442791152184</c:v>
                      </c:pt>
                      <c:pt idx="465">
                        <c:v>0.71770808447790335</c:v>
                      </c:pt>
                      <c:pt idx="466">
                        <c:v>0.58514935739926488</c:v>
                      </c:pt>
                      <c:pt idx="467">
                        <c:v>0.48787188250934277</c:v>
                      </c:pt>
                      <c:pt idx="468">
                        <c:v>0.39234242389734802</c:v>
                      </c:pt>
                      <c:pt idx="469">
                        <c:v>0.31215561372763767</c:v>
                      </c:pt>
                      <c:pt idx="470">
                        <c:v>0.25383367609698021</c:v>
                      </c:pt>
                      <c:pt idx="471">
                        <c:v>0.19306065093779567</c:v>
                      </c:pt>
                      <c:pt idx="472">
                        <c:v>0.15537419985631462</c:v>
                      </c:pt>
                      <c:pt idx="473">
                        <c:v>0.11609867064975571</c:v>
                      </c:pt>
                      <c:pt idx="474">
                        <c:v>0.11013106298083132</c:v>
                      </c:pt>
                      <c:pt idx="475">
                        <c:v>7.4754893078874313E-2</c:v>
                      </c:pt>
                      <c:pt idx="476">
                        <c:v>6.4839155589618891E-2</c:v>
                      </c:pt>
                      <c:pt idx="477">
                        <c:v>4.1460720564745625E-2</c:v>
                      </c:pt>
                      <c:pt idx="478">
                        <c:v>4.4543972825665953E-2</c:v>
                      </c:pt>
                      <c:pt idx="479">
                        <c:v>4.8290905825819776E-2</c:v>
                      </c:pt>
                      <c:pt idx="480">
                        <c:v>3.9305017829432527E-2</c:v>
                      </c:pt>
                      <c:pt idx="481">
                        <c:v>5.0873207355026255E-2</c:v>
                      </c:pt>
                      <c:pt idx="482">
                        <c:v>3.4081003415269581E-2</c:v>
                      </c:pt>
                      <c:pt idx="483">
                        <c:v>4.0990057423612718E-2</c:v>
                      </c:pt>
                      <c:pt idx="484">
                        <c:v>3.1846697486613111E-2</c:v>
                      </c:pt>
                      <c:pt idx="485">
                        <c:v>2.9045896228596147E-2</c:v>
                      </c:pt>
                      <c:pt idx="486">
                        <c:v>3.23640690093846E-2</c:v>
                      </c:pt>
                      <c:pt idx="487">
                        <c:v>3.1956045501832051E-2</c:v>
                      </c:pt>
                      <c:pt idx="488">
                        <c:v>2.5322685735861824E-2</c:v>
                      </c:pt>
                      <c:pt idx="489">
                        <c:v>2.5969592380780324E-2</c:v>
                      </c:pt>
                      <c:pt idx="490">
                        <c:v>3.1023265617675315E-2</c:v>
                      </c:pt>
                      <c:pt idx="491">
                        <c:v>2.111070790732604E-2</c:v>
                      </c:pt>
                      <c:pt idx="492">
                        <c:v>2.5512488928907142E-2</c:v>
                      </c:pt>
                      <c:pt idx="493">
                        <c:v>3.0735697420378981E-2</c:v>
                      </c:pt>
                      <c:pt idx="494">
                        <c:v>2.5682474472192345E-2</c:v>
                      </c:pt>
                      <c:pt idx="495">
                        <c:v>2.4953904936972231E-2</c:v>
                      </c:pt>
                      <c:pt idx="496">
                        <c:v>1.8198566942455474E-2</c:v>
                      </c:pt>
                      <c:pt idx="497">
                        <c:v>1.9690215997676501E-2</c:v>
                      </c:pt>
                      <c:pt idx="498">
                        <c:v>1.4342177399582016E-2</c:v>
                      </c:pt>
                      <c:pt idx="499">
                        <c:v>1.2329236939429541E-2</c:v>
                      </c:pt>
                      <c:pt idx="500">
                        <c:v>1.8005777941405999E-2</c:v>
                      </c:pt>
                      <c:pt idx="501">
                        <c:v>1.9532397671598138E-2</c:v>
                      </c:pt>
                      <c:pt idx="502">
                        <c:v>1.8846506954150966E-2</c:v>
                      </c:pt>
                      <c:pt idx="503">
                        <c:v>1.9284120681888998E-2</c:v>
                      </c:pt>
                      <c:pt idx="504">
                        <c:v>1.4722350685035746E-2</c:v>
                      </c:pt>
                      <c:pt idx="505">
                        <c:v>1.7979603052161525E-2</c:v>
                      </c:pt>
                      <c:pt idx="506">
                        <c:v>2.0725843466725572E-2</c:v>
                      </c:pt>
                      <c:pt idx="507">
                        <c:v>1.9323592000000542E-2</c:v>
                      </c:pt>
                      <c:pt idx="508">
                        <c:v>1.8654090893960074E-2</c:v>
                      </c:pt>
                      <c:pt idx="509">
                        <c:v>1.8582826373853108E-2</c:v>
                      </c:pt>
                      <c:pt idx="510">
                        <c:v>2.0844548389810643E-2</c:v>
                      </c:pt>
                      <c:pt idx="511">
                        <c:v>2.5188931690808086E-2</c:v>
                      </c:pt>
                      <c:pt idx="512">
                        <c:v>2.0925617825356603E-2</c:v>
                      </c:pt>
                      <c:pt idx="513">
                        <c:v>1.5396191948896042E-2</c:v>
                      </c:pt>
                      <c:pt idx="514">
                        <c:v>1.9527830057294953E-2</c:v>
                      </c:pt>
                      <c:pt idx="515">
                        <c:v>2.1245459540042415E-2</c:v>
                      </c:pt>
                      <c:pt idx="516">
                        <c:v>1.9598030030974E-2</c:v>
                      </c:pt>
                      <c:pt idx="517">
                        <c:v>1.6429446702297828E-2</c:v>
                      </c:pt>
                      <c:pt idx="518">
                        <c:v>1.8901289489261133E-2</c:v>
                      </c:pt>
                      <c:pt idx="519">
                        <c:v>1.6169452771692724E-2</c:v>
                      </c:pt>
                      <c:pt idx="520">
                        <c:v>1.499173039722747E-2</c:v>
                      </c:pt>
                      <c:pt idx="521">
                        <c:v>1.9532617057324935E-2</c:v>
                      </c:pt>
                      <c:pt idx="522">
                        <c:v>2.2103929055114092E-2</c:v>
                      </c:pt>
                      <c:pt idx="523">
                        <c:v>2.2419801234510737E-2</c:v>
                      </c:pt>
                      <c:pt idx="524">
                        <c:v>1.3084159179645755E-2</c:v>
                      </c:pt>
                      <c:pt idx="525">
                        <c:v>1.7445677961369591E-2</c:v>
                      </c:pt>
                      <c:pt idx="526">
                        <c:v>1.5952026825429417E-2</c:v>
                      </c:pt>
                      <c:pt idx="527">
                        <c:v>1.6485423101903061E-2</c:v>
                      </c:pt>
                      <c:pt idx="528">
                        <c:v>1.1130516913566226E-2</c:v>
                      </c:pt>
                      <c:pt idx="529">
                        <c:v>1.9883487620050481E-2</c:v>
                      </c:pt>
                      <c:pt idx="530">
                        <c:v>9.8247719436802862E-3</c:v>
                      </c:pt>
                      <c:pt idx="531">
                        <c:v>1.4985895017077646E-2</c:v>
                      </c:pt>
                      <c:pt idx="532">
                        <c:v>1.8190550524027377E-2</c:v>
                      </c:pt>
                      <c:pt idx="533">
                        <c:v>1.8186704529581762E-2</c:v>
                      </c:pt>
                      <c:pt idx="534">
                        <c:v>9.4685901933443273E-3</c:v>
                      </c:pt>
                      <c:pt idx="535">
                        <c:v>1.7433103164757567E-2</c:v>
                      </c:pt>
                      <c:pt idx="536">
                        <c:v>2.0834214684848314E-2</c:v>
                      </c:pt>
                      <c:pt idx="537">
                        <c:v>2.1901984034891794E-2</c:v>
                      </c:pt>
                      <c:pt idx="538">
                        <c:v>2.8010067858456281E-2</c:v>
                      </c:pt>
                      <c:pt idx="539">
                        <c:v>2.0722894603198462E-2</c:v>
                      </c:pt>
                      <c:pt idx="540">
                        <c:v>1.0907926412073965E-2</c:v>
                      </c:pt>
                      <c:pt idx="541">
                        <c:v>1.3063438634141014E-2</c:v>
                      </c:pt>
                      <c:pt idx="542">
                        <c:v>1.7439847205478132E-2</c:v>
                      </c:pt>
                      <c:pt idx="543">
                        <c:v>1.7020021326025814E-2</c:v>
                      </c:pt>
                      <c:pt idx="544">
                        <c:v>7.3447666749515495E-3</c:v>
                      </c:pt>
                      <c:pt idx="545">
                        <c:v>1.7966418622088302E-2</c:v>
                      </c:pt>
                      <c:pt idx="546">
                        <c:v>1.799218825025551E-2</c:v>
                      </c:pt>
                      <c:pt idx="547">
                        <c:v>1.3979901642879922E-2</c:v>
                      </c:pt>
                      <c:pt idx="548">
                        <c:v>1.0742022390474299E-2</c:v>
                      </c:pt>
                      <c:pt idx="549">
                        <c:v>1.6769532105989995E-2</c:v>
                      </c:pt>
                      <c:pt idx="550">
                        <c:v>1.4127333140813351E-2</c:v>
                      </c:pt>
                      <c:pt idx="551">
                        <c:v>1.6028268845175199E-2</c:v>
                      </c:pt>
                      <c:pt idx="552">
                        <c:v>1.3532540747143868E-2</c:v>
                      </c:pt>
                      <c:pt idx="553">
                        <c:v>1.408031301225536E-2</c:v>
                      </c:pt>
                      <c:pt idx="554">
                        <c:v>1.3138760438868873E-2</c:v>
                      </c:pt>
                      <c:pt idx="555">
                        <c:v>1.711904370703898E-2</c:v>
                      </c:pt>
                      <c:pt idx="556">
                        <c:v>2.3955384165938939E-2</c:v>
                      </c:pt>
                      <c:pt idx="557">
                        <c:v>1.7643415600734874E-2</c:v>
                      </c:pt>
                      <c:pt idx="558">
                        <c:v>1.3005110309454945E-2</c:v>
                      </c:pt>
                      <c:pt idx="559">
                        <c:v>1.876319759231802E-2</c:v>
                      </c:pt>
                      <c:pt idx="560">
                        <c:v>2.1564368332297898E-2</c:v>
                      </c:pt>
                      <c:pt idx="561">
                        <c:v>1.7046397116361082E-2</c:v>
                      </c:pt>
                      <c:pt idx="562">
                        <c:v>1.6401862034124637E-2</c:v>
                      </c:pt>
                      <c:pt idx="563">
                        <c:v>1.4829244000101787E-2</c:v>
                      </c:pt>
                      <c:pt idx="564">
                        <c:v>1.6067174416888878E-2</c:v>
                      </c:pt>
                      <c:pt idx="565">
                        <c:v>1.2841442755246599E-2</c:v>
                      </c:pt>
                      <c:pt idx="566">
                        <c:v>1.6686218132296152E-2</c:v>
                      </c:pt>
                      <c:pt idx="567">
                        <c:v>2.0842172215267688E-2</c:v>
                      </c:pt>
                      <c:pt idx="568">
                        <c:v>1.6247366665397188E-2</c:v>
                      </c:pt>
                      <c:pt idx="569">
                        <c:v>2.0547006720998157E-2</c:v>
                      </c:pt>
                      <c:pt idx="570">
                        <c:v>1.6182357799860162E-2</c:v>
                      </c:pt>
                      <c:pt idx="571">
                        <c:v>1.145956660524476E-2</c:v>
                      </c:pt>
                      <c:pt idx="572">
                        <c:v>2.1045257976802453E-2</c:v>
                      </c:pt>
                      <c:pt idx="573">
                        <c:v>2.1371994993807646E-2</c:v>
                      </c:pt>
                      <c:pt idx="574">
                        <c:v>1.4976543874037624E-2</c:v>
                      </c:pt>
                      <c:pt idx="575">
                        <c:v>1.772332579793489E-2</c:v>
                      </c:pt>
                      <c:pt idx="576">
                        <c:v>1.8233151981553074E-2</c:v>
                      </c:pt>
                      <c:pt idx="577">
                        <c:v>2.1954056717405399E-2</c:v>
                      </c:pt>
                      <c:pt idx="578">
                        <c:v>1.9380798055612668E-2</c:v>
                      </c:pt>
                      <c:pt idx="579">
                        <c:v>2.6741064718963588E-2</c:v>
                      </c:pt>
                      <c:pt idx="580">
                        <c:v>2.7937256170596888E-2</c:v>
                      </c:pt>
                      <c:pt idx="581">
                        <c:v>2.9003443714341343E-2</c:v>
                      </c:pt>
                      <c:pt idx="582">
                        <c:v>2.6239116411984575E-2</c:v>
                      </c:pt>
                      <c:pt idx="583">
                        <c:v>1.7434197725473725E-2</c:v>
                      </c:pt>
                      <c:pt idx="584">
                        <c:v>2.1329124523460648E-2</c:v>
                      </c:pt>
                      <c:pt idx="585">
                        <c:v>1.9289088945408553E-2</c:v>
                      </c:pt>
                      <c:pt idx="586">
                        <c:v>1.9205559057281062E-2</c:v>
                      </c:pt>
                      <c:pt idx="587">
                        <c:v>2.5448399113025343E-2</c:v>
                      </c:pt>
                      <c:pt idx="588">
                        <c:v>2.6042828967318202E-2</c:v>
                      </c:pt>
                      <c:pt idx="589">
                        <c:v>1.882074195024213E-2</c:v>
                      </c:pt>
                      <c:pt idx="590">
                        <c:v>1.8945365378550388E-2</c:v>
                      </c:pt>
                      <c:pt idx="591">
                        <c:v>1.9152431064458797E-2</c:v>
                      </c:pt>
                      <c:pt idx="592">
                        <c:v>3.1006456884813721E-2</c:v>
                      </c:pt>
                      <c:pt idx="593">
                        <c:v>2.4556917141433314E-2</c:v>
                      </c:pt>
                      <c:pt idx="594">
                        <c:v>1.9712890124976158E-2</c:v>
                      </c:pt>
                      <c:pt idx="595">
                        <c:v>1.8120708465466585E-2</c:v>
                      </c:pt>
                      <c:pt idx="596">
                        <c:v>2.6358137706247432E-2</c:v>
                      </c:pt>
                      <c:pt idx="597">
                        <c:v>2.819362925730929E-2</c:v>
                      </c:pt>
                      <c:pt idx="598">
                        <c:v>2.6375449850999984E-2</c:v>
                      </c:pt>
                      <c:pt idx="599">
                        <c:v>3.1115169864144105E-2</c:v>
                      </c:pt>
                      <c:pt idx="600">
                        <c:v>3.2704832170665957E-2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864-4543-8859-3FE121C7EFC3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'OR2-22_Air_Measurements'!$AX$1</c15:sqref>
                        </c15:formulaRef>
                      </c:ext>
                    </c:extLst>
                    <c:strCache>
                      <c:ptCount val="1"/>
                      <c:pt idx="0">
                        <c:v>OR1-22_12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'OR2-22_Air_Measurements'!$AX$3:$AX$603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800.01507570000001</c:v>
                      </c:pt>
                      <c:pt idx="1">
                        <c:v>799.00543210000001</c:v>
                      </c:pt>
                      <c:pt idx="2">
                        <c:v>797.99523929999998</c:v>
                      </c:pt>
                      <c:pt idx="3">
                        <c:v>796.98480219999999</c:v>
                      </c:pt>
                      <c:pt idx="4">
                        <c:v>796.00872800000002</c:v>
                      </c:pt>
                      <c:pt idx="5">
                        <c:v>794.99749759999997</c:v>
                      </c:pt>
                      <c:pt idx="6">
                        <c:v>793.98577880000005</c:v>
                      </c:pt>
                      <c:pt idx="7">
                        <c:v>793.00860599999999</c:v>
                      </c:pt>
                      <c:pt idx="8">
                        <c:v>791.9961548</c:v>
                      </c:pt>
                      <c:pt idx="9">
                        <c:v>790.98315430000002</c:v>
                      </c:pt>
                      <c:pt idx="10">
                        <c:v>790.00488280000002</c:v>
                      </c:pt>
                      <c:pt idx="11">
                        <c:v>788.99127199999998</c:v>
                      </c:pt>
                      <c:pt idx="12">
                        <c:v>788.01214600000003</c:v>
                      </c:pt>
                      <c:pt idx="13">
                        <c:v>786.99761960000001</c:v>
                      </c:pt>
                      <c:pt idx="14">
                        <c:v>785.98272710000003</c:v>
                      </c:pt>
                      <c:pt idx="15">
                        <c:v>785.00256349999995</c:v>
                      </c:pt>
                      <c:pt idx="16">
                        <c:v>783.98687740000003</c:v>
                      </c:pt>
                      <c:pt idx="17">
                        <c:v>783.00592040000004</c:v>
                      </c:pt>
                      <c:pt idx="18">
                        <c:v>781.98956299999998</c:v>
                      </c:pt>
                      <c:pt idx="19">
                        <c:v>781.0078125</c:v>
                      </c:pt>
                      <c:pt idx="20">
                        <c:v>779.99060059999999</c:v>
                      </c:pt>
                      <c:pt idx="21">
                        <c:v>779.00805660000003</c:v>
                      </c:pt>
                      <c:pt idx="22">
                        <c:v>777.99011229999996</c:v>
                      </c:pt>
                      <c:pt idx="23">
                        <c:v>777.00683590000006</c:v>
                      </c:pt>
                      <c:pt idx="24">
                        <c:v>775.9880981</c:v>
                      </c:pt>
                      <c:pt idx="25">
                        <c:v>775.0040894</c:v>
                      </c:pt>
                      <c:pt idx="26">
                        <c:v>773.98461910000003</c:v>
                      </c:pt>
                      <c:pt idx="27">
                        <c:v>772.9998779</c:v>
                      </c:pt>
                      <c:pt idx="28">
                        <c:v>772.01477050000005</c:v>
                      </c:pt>
                      <c:pt idx="29">
                        <c:v>770.99407959999996</c:v>
                      </c:pt>
                      <c:pt idx="30">
                        <c:v>770.00823969999999</c:v>
                      </c:pt>
                      <c:pt idx="31">
                        <c:v>768.98681639999995</c:v>
                      </c:pt>
                      <c:pt idx="32">
                        <c:v>768.00024410000003</c:v>
                      </c:pt>
                      <c:pt idx="33">
                        <c:v>767.01324460000001</c:v>
                      </c:pt>
                      <c:pt idx="34">
                        <c:v>765.99072269999999</c:v>
                      </c:pt>
                      <c:pt idx="35">
                        <c:v>765.00305179999998</c:v>
                      </c:pt>
                      <c:pt idx="36">
                        <c:v>764.01495360000001</c:v>
                      </c:pt>
                      <c:pt idx="37">
                        <c:v>762.99127199999998</c:v>
                      </c:pt>
                      <c:pt idx="38">
                        <c:v>762.00256349999995</c:v>
                      </c:pt>
                      <c:pt idx="39">
                        <c:v>761.01336670000001</c:v>
                      </c:pt>
                      <c:pt idx="40">
                        <c:v>759.98858640000003</c:v>
                      </c:pt>
                      <c:pt idx="41">
                        <c:v>758.99865720000003</c:v>
                      </c:pt>
                      <c:pt idx="42">
                        <c:v>758.00848389999999</c:v>
                      </c:pt>
                      <c:pt idx="43">
                        <c:v>756.9825439</c:v>
                      </c:pt>
                      <c:pt idx="44">
                        <c:v>755.99157709999997</c:v>
                      </c:pt>
                      <c:pt idx="45">
                        <c:v>755.00024410000003</c:v>
                      </c:pt>
                      <c:pt idx="46">
                        <c:v>754.00854489999995</c:v>
                      </c:pt>
                      <c:pt idx="47">
                        <c:v>753.01647949999995</c:v>
                      </c:pt>
                      <c:pt idx="48">
                        <c:v>751.98870850000003</c:v>
                      </c:pt>
                      <c:pt idx="49">
                        <c:v>750.9959106</c:v>
                      </c:pt>
                      <c:pt idx="50">
                        <c:v>750.00292969999998</c:v>
                      </c:pt>
                      <c:pt idx="51">
                        <c:v>749.00946039999997</c:v>
                      </c:pt>
                      <c:pt idx="52">
                        <c:v>748.01556400000004</c:v>
                      </c:pt>
                      <c:pt idx="53">
                        <c:v>746.98596190000001</c:v>
                      </c:pt>
                      <c:pt idx="54">
                        <c:v>745.99139400000001</c:v>
                      </c:pt>
                      <c:pt idx="55">
                        <c:v>744.99645999999996</c:v>
                      </c:pt>
                      <c:pt idx="56">
                        <c:v>744.00128170000005</c:v>
                      </c:pt>
                      <c:pt idx="57">
                        <c:v>743.0056763</c:v>
                      </c:pt>
                      <c:pt idx="58">
                        <c:v>742.00976560000004</c:v>
                      </c:pt>
                      <c:pt idx="59">
                        <c:v>741.0134888</c:v>
                      </c:pt>
                      <c:pt idx="60">
                        <c:v>740.01690670000005</c:v>
                      </c:pt>
                      <c:pt idx="61">
                        <c:v>738.9842529</c:v>
                      </c:pt>
                      <c:pt idx="62">
                        <c:v>737.98687740000003</c:v>
                      </c:pt>
                      <c:pt idx="63">
                        <c:v>736.98919679999995</c:v>
                      </c:pt>
                      <c:pt idx="64">
                        <c:v>735.99114989999998</c:v>
                      </c:pt>
                      <c:pt idx="65">
                        <c:v>734.99279790000003</c:v>
                      </c:pt>
                      <c:pt idx="66">
                        <c:v>733.99407959999996</c:v>
                      </c:pt>
                      <c:pt idx="67">
                        <c:v>732.99499509999998</c:v>
                      </c:pt>
                      <c:pt idx="68">
                        <c:v>731.99554439999997</c:v>
                      </c:pt>
                      <c:pt idx="69">
                        <c:v>730.99578859999997</c:v>
                      </c:pt>
                      <c:pt idx="70">
                        <c:v>729.99560550000001</c:v>
                      </c:pt>
                      <c:pt idx="71">
                        <c:v>728.99517820000005</c:v>
                      </c:pt>
                      <c:pt idx="72">
                        <c:v>727.99444579999999</c:v>
                      </c:pt>
                      <c:pt idx="73">
                        <c:v>726.99322510000002</c:v>
                      </c:pt>
                      <c:pt idx="74">
                        <c:v>725.99169919999997</c:v>
                      </c:pt>
                      <c:pt idx="75">
                        <c:v>724.98986820000005</c:v>
                      </c:pt>
                      <c:pt idx="76">
                        <c:v>723.98773189999997</c:v>
                      </c:pt>
                      <c:pt idx="77">
                        <c:v>722.98516849999999</c:v>
                      </c:pt>
                      <c:pt idx="78">
                        <c:v>721.98236080000004</c:v>
                      </c:pt>
                      <c:pt idx="79">
                        <c:v>721.01495360000001</c:v>
                      </c:pt>
                      <c:pt idx="80">
                        <c:v>720.01141359999997</c:v>
                      </c:pt>
                      <c:pt idx="81">
                        <c:v>719.00750730000004</c:v>
                      </c:pt>
                      <c:pt idx="82">
                        <c:v>718.00335689999997</c:v>
                      </c:pt>
                      <c:pt idx="83">
                        <c:v>716.99877930000002</c:v>
                      </c:pt>
                      <c:pt idx="84">
                        <c:v>715.99389650000001</c:v>
                      </c:pt>
                      <c:pt idx="85">
                        <c:v>714.98864749999996</c:v>
                      </c:pt>
                      <c:pt idx="86">
                        <c:v>713.98303220000003</c:v>
                      </c:pt>
                      <c:pt idx="87">
                        <c:v>713.01312259999997</c:v>
                      </c:pt>
                      <c:pt idx="88">
                        <c:v>712.00695800000005</c:v>
                      </c:pt>
                      <c:pt idx="89">
                        <c:v>711.00030519999996</c:v>
                      </c:pt>
                      <c:pt idx="90">
                        <c:v>709.99340819999998</c:v>
                      </c:pt>
                      <c:pt idx="91">
                        <c:v>708.98614499999996</c:v>
                      </c:pt>
                      <c:pt idx="92">
                        <c:v>708.01464840000006</c:v>
                      </c:pt>
                      <c:pt idx="93">
                        <c:v>707.00671390000002</c:v>
                      </c:pt>
                      <c:pt idx="94">
                        <c:v>705.99847409999995</c:v>
                      </c:pt>
                      <c:pt idx="95">
                        <c:v>704.98992920000001</c:v>
                      </c:pt>
                      <c:pt idx="96">
                        <c:v>704.01708980000001</c:v>
                      </c:pt>
                      <c:pt idx="97">
                        <c:v>703.00787349999996</c:v>
                      </c:pt>
                      <c:pt idx="98">
                        <c:v>701.99835210000003</c:v>
                      </c:pt>
                      <c:pt idx="99">
                        <c:v>700.98840329999996</c:v>
                      </c:pt>
                      <c:pt idx="100">
                        <c:v>700.01428220000003</c:v>
                      </c:pt>
                      <c:pt idx="101">
                        <c:v>699.00378420000004</c:v>
                      </c:pt>
                      <c:pt idx="102">
                        <c:v>697.99291989999995</c:v>
                      </c:pt>
                      <c:pt idx="103">
                        <c:v>697.01782230000003</c:v>
                      </c:pt>
                      <c:pt idx="104">
                        <c:v>696.00634769999999</c:v>
                      </c:pt>
                      <c:pt idx="105">
                        <c:v>694.99456789999999</c:v>
                      </c:pt>
                      <c:pt idx="106">
                        <c:v>693.98242189999996</c:v>
                      </c:pt>
                      <c:pt idx="107">
                        <c:v>693.00604250000004</c:v>
                      </c:pt>
                      <c:pt idx="108">
                        <c:v>691.99322510000002</c:v>
                      </c:pt>
                      <c:pt idx="109">
                        <c:v>691.01635739999995</c:v>
                      </c:pt>
                      <c:pt idx="110">
                        <c:v>690.00286870000002</c:v>
                      </c:pt>
                      <c:pt idx="111">
                        <c:v>688.98907469999995</c:v>
                      </c:pt>
                      <c:pt idx="112">
                        <c:v>688.01123050000001</c:v>
                      </c:pt>
                      <c:pt idx="113">
                        <c:v>686.99682619999999</c:v>
                      </c:pt>
                      <c:pt idx="114">
                        <c:v>685.98205570000005</c:v>
                      </c:pt>
                      <c:pt idx="115">
                        <c:v>685.00323490000005</c:v>
                      </c:pt>
                      <c:pt idx="116">
                        <c:v>683.98785399999997</c:v>
                      </c:pt>
                      <c:pt idx="117">
                        <c:v>683.00848389999999</c:v>
                      </c:pt>
                      <c:pt idx="118">
                        <c:v>681.99249269999996</c:v>
                      </c:pt>
                      <c:pt idx="119">
                        <c:v>681.01245119999999</c:v>
                      </c:pt>
                      <c:pt idx="120">
                        <c:v>679.99584960000004</c:v>
                      </c:pt>
                      <c:pt idx="121">
                        <c:v>679.01519780000001</c:v>
                      </c:pt>
                      <c:pt idx="122">
                        <c:v>677.9978638</c:v>
                      </c:pt>
                      <c:pt idx="123">
                        <c:v>677.01672359999998</c:v>
                      </c:pt>
                      <c:pt idx="124">
                        <c:v>675.99877930000002</c:v>
                      </c:pt>
                      <c:pt idx="125">
                        <c:v>675.01690670000005</c:v>
                      </c:pt>
                      <c:pt idx="126">
                        <c:v>673.99841309999999</c:v>
                      </c:pt>
                      <c:pt idx="127">
                        <c:v>673.01593019999996</c:v>
                      </c:pt>
                      <c:pt idx="128">
                        <c:v>671.99676509999995</c:v>
                      </c:pt>
                      <c:pt idx="129">
                        <c:v>671.0137939</c:v>
                      </c:pt>
                      <c:pt idx="130">
                        <c:v>669.9940186</c:v>
                      </c:pt>
                      <c:pt idx="131">
                        <c:v>669.01031490000003</c:v>
                      </c:pt>
                      <c:pt idx="132">
                        <c:v>667.98999019999997</c:v>
                      </c:pt>
                      <c:pt idx="133">
                        <c:v>667.00573729999996</c:v>
                      </c:pt>
                      <c:pt idx="134">
                        <c:v>665.98468019999996</c:v>
                      </c:pt>
                      <c:pt idx="135">
                        <c:v>664.9998779</c:v>
                      </c:pt>
                      <c:pt idx="136">
                        <c:v>664.01470949999998</c:v>
                      </c:pt>
                      <c:pt idx="137">
                        <c:v>662.99279790000003</c:v>
                      </c:pt>
                      <c:pt idx="138">
                        <c:v>662.00701900000001</c:v>
                      </c:pt>
                      <c:pt idx="139">
                        <c:v>660.9844971</c:v>
                      </c:pt>
                      <c:pt idx="140">
                        <c:v>659.99823000000004</c:v>
                      </c:pt>
                      <c:pt idx="141">
                        <c:v>659.01159670000004</c:v>
                      </c:pt>
                      <c:pt idx="142">
                        <c:v>657.98815920000004</c:v>
                      </c:pt>
                      <c:pt idx="143">
                        <c:v>657.00097659999994</c:v>
                      </c:pt>
                      <c:pt idx="144">
                        <c:v>656.01342769999997</c:v>
                      </c:pt>
                      <c:pt idx="145">
                        <c:v>654.98907469999995</c:v>
                      </c:pt>
                      <c:pt idx="146">
                        <c:v>654.00097659999994</c:v>
                      </c:pt>
                      <c:pt idx="147">
                        <c:v>653.01257320000002</c:v>
                      </c:pt>
                      <c:pt idx="148">
                        <c:v>651.98736570000005</c:v>
                      </c:pt>
                      <c:pt idx="149">
                        <c:v>650.99841309999999</c:v>
                      </c:pt>
                      <c:pt idx="150">
                        <c:v>650.00921630000005</c:v>
                      </c:pt>
                      <c:pt idx="151">
                        <c:v>648.98309329999995</c:v>
                      </c:pt>
                      <c:pt idx="152">
                        <c:v>647.99322510000002</c:v>
                      </c:pt>
                      <c:pt idx="153">
                        <c:v>647.00311280000005</c:v>
                      </c:pt>
                      <c:pt idx="154">
                        <c:v>646.01275629999998</c:v>
                      </c:pt>
                      <c:pt idx="155">
                        <c:v>644.98541260000002</c:v>
                      </c:pt>
                      <c:pt idx="156">
                        <c:v>643.99444579999999</c:v>
                      </c:pt>
                      <c:pt idx="157">
                        <c:v>643.00323490000005</c:v>
                      </c:pt>
                      <c:pt idx="158">
                        <c:v>642.0116577</c:v>
                      </c:pt>
                      <c:pt idx="159">
                        <c:v>640.98315430000002</c:v>
                      </c:pt>
                      <c:pt idx="160">
                        <c:v>639.99096680000002</c:v>
                      </c:pt>
                      <c:pt idx="161">
                        <c:v>638.99865720000003</c:v>
                      </c:pt>
                      <c:pt idx="162">
                        <c:v>638.0059814</c:v>
                      </c:pt>
                      <c:pt idx="163">
                        <c:v>637.01306150000005</c:v>
                      </c:pt>
                      <c:pt idx="164">
                        <c:v>635.98309329999995</c:v>
                      </c:pt>
                      <c:pt idx="165">
                        <c:v>634.98956299999998</c:v>
                      </c:pt>
                      <c:pt idx="166">
                        <c:v>633.99572750000004</c:v>
                      </c:pt>
                      <c:pt idx="167">
                        <c:v>633.00164789999997</c:v>
                      </c:pt>
                      <c:pt idx="168">
                        <c:v>632.00732419999997</c:v>
                      </c:pt>
                      <c:pt idx="169">
                        <c:v>631.01275629999998</c:v>
                      </c:pt>
                      <c:pt idx="170">
                        <c:v>630.0177612</c:v>
                      </c:pt>
                      <c:pt idx="171">
                        <c:v>628.98577880000005</c:v>
                      </c:pt>
                      <c:pt idx="172">
                        <c:v>627.9903564</c:v>
                      </c:pt>
                      <c:pt idx="173">
                        <c:v>626.99456789999999</c:v>
                      </c:pt>
                      <c:pt idx="174">
                        <c:v>625.99859619999995</c:v>
                      </c:pt>
                      <c:pt idx="175">
                        <c:v>625.00231929999995</c:v>
                      </c:pt>
                      <c:pt idx="176">
                        <c:v>624.00573729999996</c:v>
                      </c:pt>
                      <c:pt idx="177">
                        <c:v>623.00891109999998</c:v>
                      </c:pt>
                      <c:pt idx="178">
                        <c:v>622.0117798</c:v>
                      </c:pt>
                      <c:pt idx="179">
                        <c:v>621.01446529999998</c:v>
                      </c:pt>
                      <c:pt idx="180">
                        <c:v>620.01672359999998</c:v>
                      </c:pt>
                      <c:pt idx="181">
                        <c:v>618.98187259999997</c:v>
                      </c:pt>
                      <c:pt idx="182">
                        <c:v>617.98364260000005</c:v>
                      </c:pt>
                      <c:pt idx="183">
                        <c:v>616.98516849999999</c:v>
                      </c:pt>
                      <c:pt idx="184">
                        <c:v>615.98638919999996</c:v>
                      </c:pt>
                      <c:pt idx="185">
                        <c:v>614.98742679999998</c:v>
                      </c:pt>
                      <c:pt idx="186">
                        <c:v>613.9880981</c:v>
                      </c:pt>
                      <c:pt idx="187">
                        <c:v>612.98852539999996</c:v>
                      </c:pt>
                      <c:pt idx="188">
                        <c:v>611.98870850000003</c:v>
                      </c:pt>
                      <c:pt idx="189">
                        <c:v>610.98858640000003</c:v>
                      </c:pt>
                      <c:pt idx="190">
                        <c:v>609.9882202</c:v>
                      </c:pt>
                      <c:pt idx="191">
                        <c:v>608.98760990000005</c:v>
                      </c:pt>
                      <c:pt idx="192">
                        <c:v>607.98675539999999</c:v>
                      </c:pt>
                      <c:pt idx="193">
                        <c:v>606.98553470000002</c:v>
                      </c:pt>
                      <c:pt idx="194">
                        <c:v>605.98406980000004</c:v>
                      </c:pt>
                      <c:pt idx="195">
                        <c:v>604.98242189999996</c:v>
                      </c:pt>
                      <c:pt idx="196">
                        <c:v>604.01751709999996</c:v>
                      </c:pt>
                      <c:pt idx="197">
                        <c:v>603.01538089999997</c:v>
                      </c:pt>
                      <c:pt idx="198">
                        <c:v>602.01281740000002</c:v>
                      </c:pt>
                      <c:pt idx="199">
                        <c:v>601.01013179999995</c:v>
                      </c:pt>
                      <c:pt idx="200">
                        <c:v>600.00708010000005</c:v>
                      </c:pt>
                      <c:pt idx="201">
                        <c:v>599.0038452</c:v>
                      </c:pt>
                      <c:pt idx="202">
                        <c:v>598.00024410000003</c:v>
                      </c:pt>
                      <c:pt idx="203">
                        <c:v>596.99652100000003</c:v>
                      </c:pt>
                      <c:pt idx="204">
                        <c:v>595.99243160000003</c:v>
                      </c:pt>
                      <c:pt idx="205">
                        <c:v>594.98803710000004</c:v>
                      </c:pt>
                      <c:pt idx="206">
                        <c:v>593.98345949999998</c:v>
                      </c:pt>
                      <c:pt idx="207">
                        <c:v>593.01586910000003</c:v>
                      </c:pt>
                      <c:pt idx="208">
                        <c:v>592.01074219999998</c:v>
                      </c:pt>
                      <c:pt idx="209">
                        <c:v>591.00537110000005</c:v>
                      </c:pt>
                      <c:pt idx="210">
                        <c:v>589.99975589999997</c:v>
                      </c:pt>
                      <c:pt idx="211">
                        <c:v>588.99383539999997</c:v>
                      </c:pt>
                      <c:pt idx="212">
                        <c:v>587.98779300000001</c:v>
                      </c:pt>
                      <c:pt idx="213">
                        <c:v>587.01855469999998</c:v>
                      </c:pt>
                      <c:pt idx="214">
                        <c:v>586.01196289999996</c:v>
                      </c:pt>
                      <c:pt idx="215">
                        <c:v>585.00506589999998</c:v>
                      </c:pt>
                      <c:pt idx="216">
                        <c:v>583.99792479999996</c:v>
                      </c:pt>
                      <c:pt idx="217">
                        <c:v>582.99047849999999</c:v>
                      </c:pt>
                      <c:pt idx="218">
                        <c:v>581.98284909999995</c:v>
                      </c:pt>
                      <c:pt idx="219">
                        <c:v>581.01220699999999</c:v>
                      </c:pt>
                      <c:pt idx="220">
                        <c:v>580.0040894</c:v>
                      </c:pt>
                      <c:pt idx="221">
                        <c:v>578.99566649999997</c:v>
                      </c:pt>
                      <c:pt idx="222">
                        <c:v>577.98693849999995</c:v>
                      </c:pt>
                      <c:pt idx="223">
                        <c:v>577.01538089999997</c:v>
                      </c:pt>
                      <c:pt idx="224">
                        <c:v>576.00622559999999</c:v>
                      </c:pt>
                      <c:pt idx="225">
                        <c:v>574.99676509999995</c:v>
                      </c:pt>
                      <c:pt idx="226">
                        <c:v>573.98706049999998</c:v>
                      </c:pt>
                      <c:pt idx="227">
                        <c:v>573.01452640000002</c:v>
                      </c:pt>
                      <c:pt idx="228">
                        <c:v>572.00439449999999</c:v>
                      </c:pt>
                      <c:pt idx="229">
                        <c:v>570.99389650000001</c:v>
                      </c:pt>
                      <c:pt idx="230">
                        <c:v>569.98327640000002</c:v>
                      </c:pt>
                      <c:pt idx="231">
                        <c:v>569.00982669999996</c:v>
                      </c:pt>
                      <c:pt idx="232">
                        <c:v>567.99859619999995</c:v>
                      </c:pt>
                      <c:pt idx="233">
                        <c:v>566.98718259999998</c:v>
                      </c:pt>
                      <c:pt idx="234">
                        <c:v>566.01300049999998</c:v>
                      </c:pt>
                      <c:pt idx="235">
                        <c:v>565.00109859999998</c:v>
                      </c:pt>
                      <c:pt idx="236">
                        <c:v>563.98889159999999</c:v>
                      </c:pt>
                      <c:pt idx="237">
                        <c:v>563.01397710000003</c:v>
                      </c:pt>
                      <c:pt idx="238">
                        <c:v>562.00134279999997</c:v>
                      </c:pt>
                      <c:pt idx="239">
                        <c:v>560.98852539999996</c:v>
                      </c:pt>
                      <c:pt idx="240">
                        <c:v>560.01287839999998</c:v>
                      </c:pt>
                      <c:pt idx="241">
                        <c:v>558.99951169999997</c:v>
                      </c:pt>
                      <c:pt idx="242">
                        <c:v>557.98583980000001</c:v>
                      </c:pt>
                      <c:pt idx="243">
                        <c:v>557.00958249999996</c:v>
                      </c:pt>
                      <c:pt idx="244">
                        <c:v>555.99542240000005</c:v>
                      </c:pt>
                      <c:pt idx="245">
                        <c:v>555.01873780000005</c:v>
                      </c:pt>
                      <c:pt idx="246">
                        <c:v>554.00415039999996</c:v>
                      </c:pt>
                      <c:pt idx="247">
                        <c:v>552.98925780000002</c:v>
                      </c:pt>
                      <c:pt idx="248">
                        <c:v>552.01184079999996</c:v>
                      </c:pt>
                      <c:pt idx="249">
                        <c:v>550.99652100000003</c:v>
                      </c:pt>
                      <c:pt idx="250">
                        <c:v>550.01867679999998</c:v>
                      </c:pt>
                      <c:pt idx="251">
                        <c:v>549.00286870000002</c:v>
                      </c:pt>
                      <c:pt idx="252">
                        <c:v>547.98687740000003</c:v>
                      </c:pt>
                      <c:pt idx="253">
                        <c:v>547.00823969999999</c:v>
                      </c:pt>
                      <c:pt idx="254">
                        <c:v>545.99176030000001</c:v>
                      </c:pt>
                      <c:pt idx="255">
                        <c:v>545.01269530000002</c:v>
                      </c:pt>
                      <c:pt idx="256">
                        <c:v>543.99572750000004</c:v>
                      </c:pt>
                      <c:pt idx="257">
                        <c:v>543.01623540000003</c:v>
                      </c:pt>
                      <c:pt idx="258">
                        <c:v>541.99877930000002</c:v>
                      </c:pt>
                      <c:pt idx="259">
                        <c:v>541.01885990000005</c:v>
                      </c:pt>
                      <c:pt idx="260">
                        <c:v>540.00085449999995</c:v>
                      </c:pt>
                      <c:pt idx="261">
                        <c:v>538.98278809999999</c:v>
                      </c:pt>
                      <c:pt idx="262">
                        <c:v>538.0021362</c:v>
                      </c:pt>
                      <c:pt idx="263">
                        <c:v>536.98358150000001</c:v>
                      </c:pt>
                      <c:pt idx="264">
                        <c:v>536.00250240000003</c:v>
                      </c:pt>
                      <c:pt idx="265">
                        <c:v>534.98345949999998</c:v>
                      </c:pt>
                      <c:pt idx="266">
                        <c:v>534.00189209999996</c:v>
                      </c:pt>
                      <c:pt idx="267">
                        <c:v>532.98236080000004</c:v>
                      </c:pt>
                      <c:pt idx="268">
                        <c:v>532.00036620000003</c:v>
                      </c:pt>
                      <c:pt idx="269">
                        <c:v>531.01818849999995</c:v>
                      </c:pt>
                      <c:pt idx="270">
                        <c:v>529.99798580000004</c:v>
                      </c:pt>
                      <c:pt idx="271">
                        <c:v>529.01538089999997</c:v>
                      </c:pt>
                      <c:pt idx="272">
                        <c:v>527.99475099999995</c:v>
                      </c:pt>
                      <c:pt idx="273">
                        <c:v>527.0116577</c:v>
                      </c:pt>
                      <c:pt idx="274">
                        <c:v>525.99053960000003</c:v>
                      </c:pt>
                      <c:pt idx="275">
                        <c:v>525.00701900000001</c:v>
                      </c:pt>
                      <c:pt idx="276">
                        <c:v>523.98547359999998</c:v>
                      </c:pt>
                      <c:pt idx="277">
                        <c:v>523.00146480000001</c:v>
                      </c:pt>
                      <c:pt idx="278">
                        <c:v>522.01733400000001</c:v>
                      </c:pt>
                      <c:pt idx="279">
                        <c:v>520.99517820000005</c:v>
                      </c:pt>
                      <c:pt idx="280">
                        <c:v>520.01049799999998</c:v>
                      </c:pt>
                      <c:pt idx="281">
                        <c:v>518.98791500000004</c:v>
                      </c:pt>
                      <c:pt idx="282">
                        <c:v>518.00280759999998</c:v>
                      </c:pt>
                      <c:pt idx="283">
                        <c:v>517.01757810000004</c:v>
                      </c:pt>
                      <c:pt idx="284">
                        <c:v>515.99426270000004</c:v>
                      </c:pt>
                      <c:pt idx="285">
                        <c:v>515.00854489999995</c:v>
                      </c:pt>
                      <c:pt idx="286">
                        <c:v>513.98480219999999</c:v>
                      </c:pt>
                      <c:pt idx="287">
                        <c:v>512.99871829999995</c:v>
                      </c:pt>
                      <c:pt idx="288">
                        <c:v>512.01239009999995</c:v>
                      </c:pt>
                      <c:pt idx="289">
                        <c:v>510.98800660000001</c:v>
                      </c:pt>
                      <c:pt idx="290">
                        <c:v>510.00125120000001</c:v>
                      </c:pt>
                      <c:pt idx="291">
                        <c:v>509.01434330000001</c:v>
                      </c:pt>
                      <c:pt idx="292">
                        <c:v>507.98922729999998</c:v>
                      </c:pt>
                      <c:pt idx="293">
                        <c:v>507.0018311</c:v>
                      </c:pt>
                      <c:pt idx="294">
                        <c:v>506.01428220000003</c:v>
                      </c:pt>
                      <c:pt idx="295">
                        <c:v>504.98849489999998</c:v>
                      </c:pt>
                      <c:pt idx="296">
                        <c:v>504.00057980000003</c:v>
                      </c:pt>
                      <c:pt idx="297">
                        <c:v>503.0123901</c:v>
                      </c:pt>
                      <c:pt idx="298">
                        <c:v>501.98599239999999</c:v>
                      </c:pt>
                      <c:pt idx="299">
                        <c:v>500.99737549999998</c:v>
                      </c:pt>
                      <c:pt idx="300">
                        <c:v>500.00860599999999</c:v>
                      </c:pt>
                      <c:pt idx="301">
                        <c:v>498.9814758</c:v>
                      </c:pt>
                      <c:pt idx="302">
                        <c:v>497.99227910000002</c:v>
                      </c:pt>
                      <c:pt idx="303">
                        <c:v>497.0028992</c:v>
                      </c:pt>
                      <c:pt idx="304">
                        <c:v>496.01321410000003</c:v>
                      </c:pt>
                      <c:pt idx="305">
                        <c:v>494.9853516</c:v>
                      </c:pt>
                      <c:pt idx="306">
                        <c:v>493.99533079999998</c:v>
                      </c:pt>
                      <c:pt idx="307">
                        <c:v>493.00506589999998</c:v>
                      </c:pt>
                      <c:pt idx="308">
                        <c:v>492.0146484</c:v>
                      </c:pt>
                      <c:pt idx="309">
                        <c:v>490.98590089999999</c:v>
                      </c:pt>
                      <c:pt idx="310">
                        <c:v>489.9950867</c:v>
                      </c:pt>
                      <c:pt idx="311">
                        <c:v>489.00402830000002</c:v>
                      </c:pt>
                      <c:pt idx="312">
                        <c:v>488.01281740000002</c:v>
                      </c:pt>
                      <c:pt idx="313">
                        <c:v>486.9831848</c:v>
                      </c:pt>
                      <c:pt idx="314">
                        <c:v>485.99157709999997</c:v>
                      </c:pt>
                      <c:pt idx="315">
                        <c:v>484.99966430000001</c:v>
                      </c:pt>
                      <c:pt idx="316">
                        <c:v>484.00765990000002</c:v>
                      </c:pt>
                      <c:pt idx="317">
                        <c:v>483.01538090000003</c:v>
                      </c:pt>
                      <c:pt idx="318">
                        <c:v>481.98480219999999</c:v>
                      </c:pt>
                      <c:pt idx="319">
                        <c:v>480.99215700000002</c:v>
                      </c:pt>
                      <c:pt idx="320">
                        <c:v>479.99932860000001</c:v>
                      </c:pt>
                      <c:pt idx="321">
                        <c:v>479.00631709999999</c:v>
                      </c:pt>
                      <c:pt idx="322">
                        <c:v>478.01309199999997</c:v>
                      </c:pt>
                      <c:pt idx="323">
                        <c:v>476.9814758</c:v>
                      </c:pt>
                      <c:pt idx="324">
                        <c:v>475.98782349999999</c:v>
                      </c:pt>
                      <c:pt idx="325">
                        <c:v>474.9940186</c:v>
                      </c:pt>
                      <c:pt idx="326">
                        <c:v>474.00003049999998</c:v>
                      </c:pt>
                      <c:pt idx="327">
                        <c:v>473.00582889999998</c:v>
                      </c:pt>
                      <c:pt idx="328">
                        <c:v>472.01138309999999</c:v>
                      </c:pt>
                      <c:pt idx="329">
                        <c:v>471.0168152</c:v>
                      </c:pt>
                      <c:pt idx="330">
                        <c:v>469.98376459999997</c:v>
                      </c:pt>
                      <c:pt idx="331">
                        <c:v>468.98876949999999</c:v>
                      </c:pt>
                      <c:pt idx="332">
                        <c:v>467.99362180000003</c:v>
                      </c:pt>
                      <c:pt idx="333">
                        <c:v>466.99826050000001</c:v>
                      </c:pt>
                      <c:pt idx="334">
                        <c:v>466.002655</c:v>
                      </c:pt>
                      <c:pt idx="335">
                        <c:v>465.006958</c:v>
                      </c:pt>
                      <c:pt idx="336">
                        <c:v>464.01101679999999</c:v>
                      </c:pt>
                      <c:pt idx="337">
                        <c:v>463.0148926</c:v>
                      </c:pt>
                      <c:pt idx="338">
                        <c:v>462.0186157</c:v>
                      </c:pt>
                      <c:pt idx="339">
                        <c:v>460.98379519999997</c:v>
                      </c:pt>
                      <c:pt idx="340">
                        <c:v>459.98709109999999</c:v>
                      </c:pt>
                      <c:pt idx="341">
                        <c:v>458.99023440000002</c:v>
                      </c:pt>
                      <c:pt idx="342">
                        <c:v>457.9931641</c:v>
                      </c:pt>
                      <c:pt idx="343">
                        <c:v>456.9959412</c:v>
                      </c:pt>
                      <c:pt idx="344">
                        <c:v>455.99847410000001</c:v>
                      </c:pt>
                      <c:pt idx="345">
                        <c:v>455.0008545</c:v>
                      </c:pt>
                      <c:pt idx="346">
                        <c:v>454.00305179999998</c:v>
                      </c:pt>
                      <c:pt idx="347">
                        <c:v>453.0050354</c:v>
                      </c:pt>
                      <c:pt idx="348">
                        <c:v>452.0068665</c:v>
                      </c:pt>
                      <c:pt idx="349">
                        <c:v>451.0085449</c:v>
                      </c:pt>
                      <c:pt idx="350">
                        <c:v>450.00997919999998</c:v>
                      </c:pt>
                      <c:pt idx="351">
                        <c:v>449.01123050000001</c:v>
                      </c:pt>
                      <c:pt idx="352">
                        <c:v>448.01232909999999</c:v>
                      </c:pt>
                      <c:pt idx="353">
                        <c:v>447.01318359999999</c:v>
                      </c:pt>
                      <c:pt idx="354">
                        <c:v>446.01394649999997</c:v>
                      </c:pt>
                      <c:pt idx="355">
                        <c:v>445.01452640000002</c:v>
                      </c:pt>
                      <c:pt idx="356">
                        <c:v>444.0148926</c:v>
                      </c:pt>
                      <c:pt idx="357">
                        <c:v>443.01501459999997</c:v>
                      </c:pt>
                      <c:pt idx="358">
                        <c:v>442.01507570000001</c:v>
                      </c:pt>
                      <c:pt idx="359">
                        <c:v>441.0148926</c:v>
                      </c:pt>
                      <c:pt idx="360">
                        <c:v>440.0145569</c:v>
                      </c:pt>
                      <c:pt idx="361">
                        <c:v>439.01400760000001</c:v>
                      </c:pt>
                      <c:pt idx="362">
                        <c:v>438.01324460000001</c:v>
                      </c:pt>
                      <c:pt idx="363">
                        <c:v>437.01242070000001</c:v>
                      </c:pt>
                      <c:pt idx="364">
                        <c:v>436.01129150000003</c:v>
                      </c:pt>
                      <c:pt idx="365">
                        <c:v>435.01004030000001</c:v>
                      </c:pt>
                      <c:pt idx="366">
                        <c:v>434.00863650000002</c:v>
                      </c:pt>
                      <c:pt idx="367">
                        <c:v>433.00704960000002</c:v>
                      </c:pt>
                      <c:pt idx="368">
                        <c:v>432.00524899999999</c:v>
                      </c:pt>
                      <c:pt idx="369">
                        <c:v>431.00329590000001</c:v>
                      </c:pt>
                      <c:pt idx="370">
                        <c:v>430.0011902</c:v>
                      </c:pt>
                      <c:pt idx="371">
                        <c:v>428.99884029999998</c:v>
                      </c:pt>
                      <c:pt idx="372">
                        <c:v>427.99636839999999</c:v>
                      </c:pt>
                      <c:pt idx="373">
                        <c:v>426.99371339999999</c:v>
                      </c:pt>
                      <c:pt idx="374">
                        <c:v>425.99090580000001</c:v>
                      </c:pt>
                      <c:pt idx="375">
                        <c:v>424.98788450000001</c:v>
                      </c:pt>
                      <c:pt idx="376">
                        <c:v>423.98471069999999</c:v>
                      </c:pt>
                      <c:pt idx="377">
                        <c:v>422.9813843</c:v>
                      </c:pt>
                      <c:pt idx="378">
                        <c:v>422.01644900000002</c:v>
                      </c:pt>
                      <c:pt idx="379">
                        <c:v>421.01269530000002</c:v>
                      </c:pt>
                      <c:pt idx="380">
                        <c:v>420.00885010000002</c:v>
                      </c:pt>
                      <c:pt idx="381">
                        <c:v>419.00485229999998</c:v>
                      </c:pt>
                      <c:pt idx="382">
                        <c:v>418.00067139999999</c:v>
                      </c:pt>
                      <c:pt idx="383">
                        <c:v>416.9962769</c:v>
                      </c:pt>
                      <c:pt idx="384">
                        <c:v>415.99176030000001</c:v>
                      </c:pt>
                      <c:pt idx="385">
                        <c:v>414.98703</c:v>
                      </c:pt>
                      <c:pt idx="386">
                        <c:v>413.98217770000002</c:v>
                      </c:pt>
                      <c:pt idx="387">
                        <c:v>413.01577759999998</c:v>
                      </c:pt>
                      <c:pt idx="388">
                        <c:v>412.0105896</c:v>
                      </c:pt>
                      <c:pt idx="389">
                        <c:v>411.00518799999998</c:v>
                      </c:pt>
                      <c:pt idx="390">
                        <c:v>409.99966430000001</c:v>
                      </c:pt>
                      <c:pt idx="391">
                        <c:v>408.993988</c:v>
                      </c:pt>
                      <c:pt idx="392">
                        <c:v>407.9880981</c:v>
                      </c:pt>
                      <c:pt idx="393">
                        <c:v>406.98205569999999</c:v>
                      </c:pt>
                      <c:pt idx="394">
                        <c:v>406.01452640000002</c:v>
                      </c:pt>
                      <c:pt idx="395">
                        <c:v>405.00817869999997</c:v>
                      </c:pt>
                      <c:pt idx="396">
                        <c:v>404.00164790000002</c:v>
                      </c:pt>
                      <c:pt idx="397">
                        <c:v>402.9949646</c:v>
                      </c:pt>
                      <c:pt idx="398">
                        <c:v>401.98806760000002</c:v>
                      </c:pt>
                      <c:pt idx="399">
                        <c:v>400.98101810000003</c:v>
                      </c:pt>
                      <c:pt idx="400">
                        <c:v>400.01260380000002</c:v>
                      </c:pt>
                      <c:pt idx="401">
                        <c:v>399.00524899999999</c:v>
                      </c:pt>
                      <c:pt idx="402">
                        <c:v>397.99774170000001</c:v>
                      </c:pt>
                      <c:pt idx="403">
                        <c:v>396.99008179999998</c:v>
                      </c:pt>
                      <c:pt idx="404">
                        <c:v>395.98226929999998</c:v>
                      </c:pt>
                      <c:pt idx="405">
                        <c:v>395.01303100000001</c:v>
                      </c:pt>
                      <c:pt idx="406">
                        <c:v>394.00488280000002</c:v>
                      </c:pt>
                      <c:pt idx="407">
                        <c:v>392.99658199999999</c:v>
                      </c:pt>
                      <c:pt idx="408">
                        <c:v>391.9881287</c:v>
                      </c:pt>
                      <c:pt idx="409">
                        <c:v>391.01831049999998</c:v>
                      </c:pt>
                      <c:pt idx="410">
                        <c:v>390.00952150000001</c:v>
                      </c:pt>
                      <c:pt idx="411">
                        <c:v>389.00057980000003</c:v>
                      </c:pt>
                      <c:pt idx="412">
                        <c:v>387.99148559999998</c:v>
                      </c:pt>
                      <c:pt idx="413">
                        <c:v>386.98220830000002</c:v>
                      </c:pt>
                      <c:pt idx="414">
                        <c:v>386.01162720000002</c:v>
                      </c:pt>
                      <c:pt idx="415">
                        <c:v>385.00207519999998</c:v>
                      </c:pt>
                      <c:pt idx="416">
                        <c:v>383.99234009999998</c:v>
                      </c:pt>
                      <c:pt idx="417">
                        <c:v>382.98248289999998</c:v>
                      </c:pt>
                      <c:pt idx="418">
                        <c:v>382.01132200000001</c:v>
                      </c:pt>
                      <c:pt idx="419">
                        <c:v>381.00112919999998</c:v>
                      </c:pt>
                      <c:pt idx="420">
                        <c:v>379.99081419999999</c:v>
                      </c:pt>
                      <c:pt idx="421">
                        <c:v>379.01916499999999</c:v>
                      </c:pt>
                      <c:pt idx="422">
                        <c:v>378.00851440000002</c:v>
                      </c:pt>
                      <c:pt idx="423">
                        <c:v>376.99771120000003</c:v>
                      </c:pt>
                      <c:pt idx="424">
                        <c:v>375.98678589999997</c:v>
                      </c:pt>
                      <c:pt idx="425">
                        <c:v>375.01458739999998</c:v>
                      </c:pt>
                      <c:pt idx="426">
                        <c:v>374.00332639999999</c:v>
                      </c:pt>
                      <c:pt idx="427">
                        <c:v>372.99194340000003</c:v>
                      </c:pt>
                      <c:pt idx="428">
                        <c:v>372.01928709999999</c:v>
                      </c:pt>
                      <c:pt idx="429">
                        <c:v>371.00756840000003</c:v>
                      </c:pt>
                      <c:pt idx="430">
                        <c:v>369.99575809999999</c:v>
                      </c:pt>
                      <c:pt idx="431">
                        <c:v>368.98373409999999</c:v>
                      </c:pt>
                      <c:pt idx="432">
                        <c:v>368.01052859999999</c:v>
                      </c:pt>
                      <c:pt idx="433">
                        <c:v>366.99826050000001</c:v>
                      </c:pt>
                      <c:pt idx="434">
                        <c:v>365.98580930000003</c:v>
                      </c:pt>
                      <c:pt idx="435">
                        <c:v>365.01214599999997</c:v>
                      </c:pt>
                      <c:pt idx="436">
                        <c:v>363.99942019999997</c:v>
                      </c:pt>
                      <c:pt idx="437">
                        <c:v>362.98654169999998</c:v>
                      </c:pt>
                      <c:pt idx="438">
                        <c:v>362.01248170000002</c:v>
                      </c:pt>
                      <c:pt idx="439">
                        <c:v>360.9992676</c:v>
                      </c:pt>
                      <c:pt idx="440">
                        <c:v>359.98599239999999</c:v>
                      </c:pt>
                      <c:pt idx="441">
                        <c:v>359.01150510000002</c:v>
                      </c:pt>
                      <c:pt idx="442">
                        <c:v>357.99789429999998</c:v>
                      </c:pt>
                      <c:pt idx="443">
                        <c:v>356.98413090000003</c:v>
                      </c:pt>
                      <c:pt idx="444">
                        <c:v>356.00924680000003</c:v>
                      </c:pt>
                      <c:pt idx="445">
                        <c:v>354.99520869999998</c:v>
                      </c:pt>
                      <c:pt idx="446">
                        <c:v>353.98098750000003</c:v>
                      </c:pt>
                      <c:pt idx="447">
                        <c:v>353.00570679999998</c:v>
                      </c:pt>
                      <c:pt idx="448">
                        <c:v>351.9912415</c:v>
                      </c:pt>
                      <c:pt idx="449">
                        <c:v>351.01565549999998</c:v>
                      </c:pt>
                      <c:pt idx="450">
                        <c:v>350.00088499999998</c:v>
                      </c:pt>
                      <c:pt idx="451">
                        <c:v>348.98602290000002</c:v>
                      </c:pt>
                      <c:pt idx="452">
                        <c:v>348.01007079999999</c:v>
                      </c:pt>
                      <c:pt idx="453">
                        <c:v>346.99487299999998</c:v>
                      </c:pt>
                      <c:pt idx="454">
                        <c:v>346.0186157</c:v>
                      </c:pt>
                      <c:pt idx="455">
                        <c:v>345.00320429999999</c:v>
                      </c:pt>
                      <c:pt idx="456">
                        <c:v>343.9876099</c:v>
                      </c:pt>
                      <c:pt idx="457">
                        <c:v>343.01095579999998</c:v>
                      </c:pt>
                      <c:pt idx="458">
                        <c:v>341.99511719999998</c:v>
                      </c:pt>
                      <c:pt idx="459">
                        <c:v>341.01818850000001</c:v>
                      </c:pt>
                      <c:pt idx="460">
                        <c:v>340.0020447</c:v>
                      </c:pt>
                      <c:pt idx="461">
                        <c:v>338.98574830000001</c:v>
                      </c:pt>
                      <c:pt idx="462">
                        <c:v>338.00848389999999</c:v>
                      </c:pt>
                      <c:pt idx="463">
                        <c:v>336.99194340000003</c:v>
                      </c:pt>
                      <c:pt idx="464">
                        <c:v>336.01437379999999</c:v>
                      </c:pt>
                      <c:pt idx="465">
                        <c:v>334.99752810000001</c:v>
                      </c:pt>
                      <c:pt idx="466">
                        <c:v>333.9806213</c:v>
                      </c:pt>
                      <c:pt idx="467">
                        <c:v>333.00268549999998</c:v>
                      </c:pt>
                      <c:pt idx="468">
                        <c:v>331.98547359999998</c:v>
                      </c:pt>
                      <c:pt idx="469">
                        <c:v>331.00723269999997</c:v>
                      </c:pt>
                      <c:pt idx="470">
                        <c:v>329.98977660000003</c:v>
                      </c:pt>
                      <c:pt idx="471">
                        <c:v>329.01132200000001</c:v>
                      </c:pt>
                      <c:pt idx="472">
                        <c:v>327.99359129999999</c:v>
                      </c:pt>
                      <c:pt idx="473">
                        <c:v>327.01483150000001</c:v>
                      </c:pt>
                      <c:pt idx="474">
                        <c:v>325.99685670000002</c:v>
                      </c:pt>
                      <c:pt idx="475">
                        <c:v>325.01788329999999</c:v>
                      </c:pt>
                      <c:pt idx="476">
                        <c:v>323.99963380000003</c:v>
                      </c:pt>
                      <c:pt idx="477">
                        <c:v>322.98123170000002</c:v>
                      </c:pt>
                      <c:pt idx="478">
                        <c:v>322.00189210000002</c:v>
                      </c:pt>
                      <c:pt idx="479">
                        <c:v>320.98324580000002</c:v>
                      </c:pt>
                      <c:pt idx="480">
                        <c:v>320.00363160000001</c:v>
                      </c:pt>
                      <c:pt idx="481">
                        <c:v>318.98474119999997</c:v>
                      </c:pt>
                      <c:pt idx="482">
                        <c:v>318.0049133</c:v>
                      </c:pt>
                      <c:pt idx="483">
                        <c:v>316.98574830000001</c:v>
                      </c:pt>
                      <c:pt idx="484">
                        <c:v>316.0056763</c:v>
                      </c:pt>
                      <c:pt idx="485">
                        <c:v>314.98623659999998</c:v>
                      </c:pt>
                      <c:pt idx="486">
                        <c:v>314.00592039999998</c:v>
                      </c:pt>
                      <c:pt idx="487">
                        <c:v>312.98626710000002</c:v>
                      </c:pt>
                      <c:pt idx="488">
                        <c:v>312.00570679999998</c:v>
                      </c:pt>
                      <c:pt idx="489">
                        <c:v>310.98580930000003</c:v>
                      </c:pt>
                      <c:pt idx="490">
                        <c:v>310.00497439999998</c:v>
                      </c:pt>
                      <c:pt idx="491">
                        <c:v>308.98483279999999</c:v>
                      </c:pt>
                      <c:pt idx="492">
                        <c:v>308.00381470000002</c:v>
                      </c:pt>
                      <c:pt idx="493">
                        <c:v>306.98336790000002</c:v>
                      </c:pt>
                      <c:pt idx="494">
                        <c:v>306.00210570000002</c:v>
                      </c:pt>
                      <c:pt idx="495">
                        <c:v>304.98144530000002</c:v>
                      </c:pt>
                      <c:pt idx="496">
                        <c:v>303.99993899999998</c:v>
                      </c:pt>
                      <c:pt idx="497">
                        <c:v>303.01831049999998</c:v>
                      </c:pt>
                      <c:pt idx="498">
                        <c:v>301.99731450000002</c:v>
                      </c:pt>
                      <c:pt idx="499">
                        <c:v>301.01544189999998</c:v>
                      </c:pt>
                      <c:pt idx="500">
                        <c:v>299.99420170000002</c:v>
                      </c:pt>
                      <c:pt idx="501">
                        <c:v>299.01208500000001</c:v>
                      </c:pt>
                      <c:pt idx="502">
                        <c:v>297.99060059999999</c:v>
                      </c:pt>
                      <c:pt idx="503">
                        <c:v>297.00830079999997</c:v>
                      </c:pt>
                      <c:pt idx="504">
                        <c:v>295.98657229999998</c:v>
                      </c:pt>
                      <c:pt idx="505">
                        <c:v>295.00399779999998</c:v>
                      </c:pt>
                      <c:pt idx="506">
                        <c:v>293.98205569999999</c:v>
                      </c:pt>
                      <c:pt idx="507">
                        <c:v>292.9992676</c:v>
                      </c:pt>
                      <c:pt idx="508">
                        <c:v>292.01638789999998</c:v>
                      </c:pt>
                      <c:pt idx="509">
                        <c:v>290.99404909999998</c:v>
                      </c:pt>
                      <c:pt idx="510">
                        <c:v>290.01098630000001</c:v>
                      </c:pt>
                      <c:pt idx="511">
                        <c:v>288.9884338</c:v>
                      </c:pt>
                      <c:pt idx="512">
                        <c:v>288.00509640000001</c:v>
                      </c:pt>
                      <c:pt idx="513">
                        <c:v>286.98229980000002</c:v>
                      </c:pt>
                      <c:pt idx="514">
                        <c:v>285.99874879999999</c:v>
                      </c:pt>
                      <c:pt idx="515">
                        <c:v>285.01510619999999</c:v>
                      </c:pt>
                      <c:pt idx="516">
                        <c:v>283.9919739</c:v>
                      </c:pt>
                      <c:pt idx="517">
                        <c:v>283.00811770000001</c:v>
                      </c:pt>
                      <c:pt idx="518">
                        <c:v>281.98477170000001</c:v>
                      </c:pt>
                      <c:pt idx="519">
                        <c:v>281.00067139999999</c:v>
                      </c:pt>
                      <c:pt idx="520">
                        <c:v>280.0164795</c:v>
                      </c:pt>
                      <c:pt idx="521">
                        <c:v>278.99279790000003</c:v>
                      </c:pt>
                      <c:pt idx="522">
                        <c:v>278.00836179999999</c:v>
                      </c:pt>
                      <c:pt idx="523">
                        <c:v>276.98446660000002</c:v>
                      </c:pt>
                      <c:pt idx="524">
                        <c:v>275.9998779</c:v>
                      </c:pt>
                      <c:pt idx="525">
                        <c:v>275.01510619999999</c:v>
                      </c:pt>
                      <c:pt idx="526">
                        <c:v>273.9908752</c:v>
                      </c:pt>
                      <c:pt idx="527">
                        <c:v>273.00595090000002</c:v>
                      </c:pt>
                      <c:pt idx="528">
                        <c:v>271.98150629999998</c:v>
                      </c:pt>
                      <c:pt idx="529">
                        <c:v>270.99636839999999</c:v>
                      </c:pt>
                      <c:pt idx="530">
                        <c:v>270.01113889999999</c:v>
                      </c:pt>
                      <c:pt idx="531">
                        <c:v>268.98635860000002</c:v>
                      </c:pt>
                      <c:pt idx="532">
                        <c:v>268.0008545</c:v>
                      </c:pt>
                      <c:pt idx="533">
                        <c:v>267.01531979999999</c:v>
                      </c:pt>
                      <c:pt idx="534">
                        <c:v>265.9902649</c:v>
                      </c:pt>
                      <c:pt idx="535">
                        <c:v>265.00445560000003</c:v>
                      </c:pt>
                      <c:pt idx="536">
                        <c:v>264.0186157</c:v>
                      </c:pt>
                      <c:pt idx="537">
                        <c:v>262.99319459999998</c:v>
                      </c:pt>
                      <c:pt idx="538">
                        <c:v>262.00714110000001</c:v>
                      </c:pt>
                      <c:pt idx="539">
                        <c:v>260.98150629999998</c:v>
                      </c:pt>
                      <c:pt idx="540">
                        <c:v>259.99523929999998</c:v>
                      </c:pt>
                      <c:pt idx="541">
                        <c:v>259.00885010000002</c:v>
                      </c:pt>
                      <c:pt idx="542">
                        <c:v>257.98294069999997</c:v>
                      </c:pt>
                      <c:pt idx="543">
                        <c:v>256.99639889999997</c:v>
                      </c:pt>
                      <c:pt idx="544">
                        <c:v>256.0097351</c:v>
                      </c:pt>
                      <c:pt idx="545">
                        <c:v>254.98348999999999</c:v>
                      </c:pt>
                      <c:pt idx="546">
                        <c:v>253.9966431</c:v>
                      </c:pt>
                      <c:pt idx="547">
                        <c:v>253.00968929999999</c:v>
                      </c:pt>
                      <c:pt idx="548">
                        <c:v>251.9831543</c:v>
                      </c:pt>
                      <c:pt idx="549">
                        <c:v>250.99601749999999</c:v>
                      </c:pt>
                      <c:pt idx="550">
                        <c:v>250.0087738</c:v>
                      </c:pt>
                      <c:pt idx="551">
                        <c:v>248.98194889999999</c:v>
                      </c:pt>
                      <c:pt idx="552">
                        <c:v>247.99452210000001</c:v>
                      </c:pt>
                      <c:pt idx="553">
                        <c:v>247.0069733</c:v>
                      </c:pt>
                      <c:pt idx="554">
                        <c:v>246.0193634</c:v>
                      </c:pt>
                      <c:pt idx="555">
                        <c:v>244.9921722</c:v>
                      </c:pt>
                      <c:pt idx="556">
                        <c:v>244.0043335</c:v>
                      </c:pt>
                      <c:pt idx="557">
                        <c:v>243.01644899999999</c:v>
                      </c:pt>
                      <c:pt idx="558">
                        <c:v>241.9889221</c:v>
                      </c:pt>
                      <c:pt idx="559">
                        <c:v>241.0008392</c:v>
                      </c:pt>
                      <c:pt idx="560">
                        <c:v>240.01266480000001</c:v>
                      </c:pt>
                      <c:pt idx="561">
                        <c:v>238.98487850000001</c:v>
                      </c:pt>
                      <c:pt idx="562">
                        <c:v>237.9965057</c:v>
                      </c:pt>
                      <c:pt idx="563">
                        <c:v>237.0080566</c:v>
                      </c:pt>
                      <c:pt idx="564">
                        <c:v>236.01951600000001</c:v>
                      </c:pt>
                      <c:pt idx="565">
                        <c:v>234.991333</c:v>
                      </c:pt>
                      <c:pt idx="566">
                        <c:v>234.0026245</c:v>
                      </c:pt>
                      <c:pt idx="567">
                        <c:v>233.0137939</c:v>
                      </c:pt>
                      <c:pt idx="568">
                        <c:v>231.9853516</c:v>
                      </c:pt>
                      <c:pt idx="569">
                        <c:v>230.99636839999999</c:v>
                      </c:pt>
                      <c:pt idx="570">
                        <c:v>230.00727839999999</c:v>
                      </c:pt>
                      <c:pt idx="571">
                        <c:v>229.0181274</c:v>
                      </c:pt>
                      <c:pt idx="572">
                        <c:v>227.98933410000001</c:v>
                      </c:pt>
                      <c:pt idx="573">
                        <c:v>226.99996949999999</c:v>
                      </c:pt>
                      <c:pt idx="574">
                        <c:v>226.0105896</c:v>
                      </c:pt>
                      <c:pt idx="575">
                        <c:v>224.9814758</c:v>
                      </c:pt>
                      <c:pt idx="576">
                        <c:v>223.99189759999999</c:v>
                      </c:pt>
                      <c:pt idx="577">
                        <c:v>223.00219730000001</c:v>
                      </c:pt>
                      <c:pt idx="578">
                        <c:v>222.01246639999999</c:v>
                      </c:pt>
                      <c:pt idx="579">
                        <c:v>220.98300169999999</c:v>
                      </c:pt>
                      <c:pt idx="580">
                        <c:v>219.99307250000001</c:v>
                      </c:pt>
                      <c:pt idx="581">
                        <c:v>219.00308229999999</c:v>
                      </c:pt>
                      <c:pt idx="582">
                        <c:v>218.01297</c:v>
                      </c:pt>
                      <c:pt idx="583">
                        <c:v>216.9832001</c:v>
                      </c:pt>
                      <c:pt idx="584">
                        <c:v>215.9929199</c:v>
                      </c:pt>
                      <c:pt idx="585">
                        <c:v>215.00257869999999</c:v>
                      </c:pt>
                      <c:pt idx="586">
                        <c:v>214.012146</c:v>
                      </c:pt>
                      <c:pt idx="587">
                        <c:v>212.98199460000001</c:v>
                      </c:pt>
                      <c:pt idx="588">
                        <c:v>211.99142459999999</c:v>
                      </c:pt>
                      <c:pt idx="589">
                        <c:v>211.00074770000001</c:v>
                      </c:pt>
                      <c:pt idx="590">
                        <c:v>210.01000980000001</c:v>
                      </c:pt>
                      <c:pt idx="591">
                        <c:v>209.01916499999999</c:v>
                      </c:pt>
                      <c:pt idx="592">
                        <c:v>207.98864750000001</c:v>
                      </c:pt>
                      <c:pt idx="593">
                        <c:v>206.99763490000001</c:v>
                      </c:pt>
                      <c:pt idx="594">
                        <c:v>206.00657649999999</c:v>
                      </c:pt>
                      <c:pt idx="595">
                        <c:v>205.0154114</c:v>
                      </c:pt>
                      <c:pt idx="596">
                        <c:v>203.98455809999999</c:v>
                      </c:pt>
                      <c:pt idx="597">
                        <c:v>202.9932556</c:v>
                      </c:pt>
                      <c:pt idx="598">
                        <c:v>202.00187679999999</c:v>
                      </c:pt>
                      <c:pt idx="599">
                        <c:v>201.01040649999999</c:v>
                      </c:pt>
                      <c:pt idx="600">
                        <c:v>200.0188904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'OR2-22_Air_Measurements'!$AY$3:$AY$603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100.01590725059417</c:v>
                      </c:pt>
                      <c:pt idx="2">
                        <c:v>100.09439489447993</c:v>
                      </c:pt>
                      <c:pt idx="3">
                        <c:v>99.959730971480298</c:v>
                      </c:pt>
                      <c:pt idx="4">
                        <c:v>100.13582490584876</c:v>
                      </c:pt>
                      <c:pt idx="5">
                        <c:v>99.932522923313982</c:v>
                      </c:pt>
                      <c:pt idx="6">
                        <c:v>100.08536923304574</c:v>
                      </c:pt>
                      <c:pt idx="7">
                        <c:v>100.09356160810584</c:v>
                      </c:pt>
                      <c:pt idx="8">
                        <c:v>100.03181450118832</c:v>
                      </c:pt>
                      <c:pt idx="9">
                        <c:v>100.07874043269935</c:v>
                      </c:pt>
                      <c:pt idx="10">
                        <c:v>100.04573685828885</c:v>
                      </c:pt>
                      <c:pt idx="11">
                        <c:v>100.07719558490099</c:v>
                      </c:pt>
                      <c:pt idx="12">
                        <c:v>100.07441485886397</c:v>
                      </c:pt>
                      <c:pt idx="13">
                        <c:v>100.05337683843337</c:v>
                      </c:pt>
                      <c:pt idx="14">
                        <c:v>100.10150119435234</c:v>
                      </c:pt>
                      <c:pt idx="15">
                        <c:v>99.964983453994691</c:v>
                      </c:pt>
                      <c:pt idx="16">
                        <c:v>100.00881031417944</c:v>
                      </c:pt>
                      <c:pt idx="17">
                        <c:v>100.09754075855082</c:v>
                      </c:pt>
                      <c:pt idx="18">
                        <c:v>99.919621097197393</c:v>
                      </c:pt>
                      <c:pt idx="19">
                        <c:v>99.938252905354389</c:v>
                      </c:pt>
                      <c:pt idx="20">
                        <c:v>99.811659632464995</c:v>
                      </c:pt>
                      <c:pt idx="21">
                        <c:v>99.839457529377626</c:v>
                      </c:pt>
                      <c:pt idx="22">
                        <c:v>99.891551684555807</c:v>
                      </c:pt>
                      <c:pt idx="23">
                        <c:v>99.648093010449713</c:v>
                      </c:pt>
                      <c:pt idx="24">
                        <c:v>99.709484330519146</c:v>
                      </c:pt>
                      <c:pt idx="25">
                        <c:v>99.623927840591676</c:v>
                      </c:pt>
                      <c:pt idx="26">
                        <c:v>99.314312226885463</c:v>
                      </c:pt>
                      <c:pt idx="27">
                        <c:v>99.496117428650876</c:v>
                      </c:pt>
                      <c:pt idx="28">
                        <c:v>99.295774053305252</c:v>
                      </c:pt>
                      <c:pt idx="29">
                        <c:v>99.295240385305036</c:v>
                      </c:pt>
                      <c:pt idx="30">
                        <c:v>99.163638067529064</c:v>
                      </c:pt>
                      <c:pt idx="31">
                        <c:v>98.919280575117</c:v>
                      </c:pt>
                      <c:pt idx="32">
                        <c:v>98.879601395343599</c:v>
                      </c:pt>
                      <c:pt idx="33">
                        <c:v>98.793923192738177</c:v>
                      </c:pt>
                      <c:pt idx="34">
                        <c:v>98.485665169948589</c:v>
                      </c:pt>
                      <c:pt idx="35">
                        <c:v>98.485796246084234</c:v>
                      </c:pt>
                      <c:pt idx="36">
                        <c:v>98.218743536222917</c:v>
                      </c:pt>
                      <c:pt idx="37">
                        <c:v>98.270959404079065</c:v>
                      </c:pt>
                      <c:pt idx="38">
                        <c:v>97.927488214944759</c:v>
                      </c:pt>
                      <c:pt idx="39">
                        <c:v>97.998401410617888</c:v>
                      </c:pt>
                      <c:pt idx="40">
                        <c:v>97.805810376908966</c:v>
                      </c:pt>
                      <c:pt idx="41">
                        <c:v>97.784622553427354</c:v>
                      </c:pt>
                      <c:pt idx="42">
                        <c:v>97.925175624976077</c:v>
                      </c:pt>
                      <c:pt idx="43">
                        <c:v>97.986950809994724</c:v>
                      </c:pt>
                      <c:pt idx="44">
                        <c:v>97.770119698766322</c:v>
                      </c:pt>
                      <c:pt idx="45">
                        <c:v>98.017089387249072</c:v>
                      </c:pt>
                      <c:pt idx="46">
                        <c:v>98.005704330829687</c:v>
                      </c:pt>
                      <c:pt idx="47">
                        <c:v>98.235540253937273</c:v>
                      </c:pt>
                      <c:pt idx="48">
                        <c:v>98.309458886359849</c:v>
                      </c:pt>
                      <c:pt idx="49">
                        <c:v>98.438561357285437</c:v>
                      </c:pt>
                      <c:pt idx="50">
                        <c:v>98.433336965144093</c:v>
                      </c:pt>
                      <c:pt idx="51">
                        <c:v>98.622988106307304</c:v>
                      </c:pt>
                      <c:pt idx="52">
                        <c:v>98.582119853311724</c:v>
                      </c:pt>
                      <c:pt idx="53">
                        <c:v>98.609421536054867</c:v>
                      </c:pt>
                      <c:pt idx="54">
                        <c:v>98.764271466195638</c:v>
                      </c:pt>
                      <c:pt idx="55">
                        <c:v>98.793249072872754</c:v>
                      </c:pt>
                      <c:pt idx="56">
                        <c:v>98.814287093303363</c:v>
                      </c:pt>
                      <c:pt idx="57">
                        <c:v>98.94788366803067</c:v>
                      </c:pt>
                      <c:pt idx="58">
                        <c:v>98.925984283124819</c:v>
                      </c:pt>
                      <c:pt idx="59">
                        <c:v>98.963931358218147</c:v>
                      </c:pt>
                      <c:pt idx="60">
                        <c:v>99.045976833768961</c:v>
                      </c:pt>
                      <c:pt idx="61">
                        <c:v>99.084176709947783</c:v>
                      </c:pt>
                      <c:pt idx="62">
                        <c:v>99.027064146425332</c:v>
                      </c:pt>
                      <c:pt idx="63">
                        <c:v>99.014078061461504</c:v>
                      </c:pt>
                      <c:pt idx="64">
                        <c:v>99.067211462267068</c:v>
                      </c:pt>
                      <c:pt idx="65">
                        <c:v>99.039039063862901</c:v>
                      </c:pt>
                      <c:pt idx="66">
                        <c:v>98.982010759187702</c:v>
                      </c:pt>
                      <c:pt idx="67">
                        <c:v>99.007205823487325</c:v>
                      </c:pt>
                      <c:pt idx="68">
                        <c:v>99.020819211028169</c:v>
                      </c:pt>
                      <c:pt idx="69">
                        <c:v>98.892456404171782</c:v>
                      </c:pt>
                      <c:pt idx="70">
                        <c:v>98.869686279061114</c:v>
                      </c:pt>
                      <c:pt idx="71">
                        <c:v>98.767763765928805</c:v>
                      </c:pt>
                      <c:pt idx="72">
                        <c:v>98.614730199315346</c:v>
                      </c:pt>
                      <c:pt idx="73">
                        <c:v>98.488389727511446</c:v>
                      </c:pt>
                      <c:pt idx="74">
                        <c:v>98.281380097988716</c:v>
                      </c:pt>
                      <c:pt idx="75">
                        <c:v>98.062863699368648</c:v>
                      </c:pt>
                      <c:pt idx="76">
                        <c:v>97.543073877425357</c:v>
                      </c:pt>
                      <c:pt idx="77">
                        <c:v>97.143426396905298</c:v>
                      </c:pt>
                      <c:pt idx="78">
                        <c:v>96.561599225400187</c:v>
                      </c:pt>
                      <c:pt idx="79">
                        <c:v>95.761770596359881</c:v>
                      </c:pt>
                      <c:pt idx="80">
                        <c:v>95.091718558110543</c:v>
                      </c:pt>
                      <c:pt idx="81">
                        <c:v>94.296786637008452</c:v>
                      </c:pt>
                      <c:pt idx="82">
                        <c:v>93.700999654572115</c:v>
                      </c:pt>
                      <c:pt idx="83">
                        <c:v>93.26409793346761</c:v>
                      </c:pt>
                      <c:pt idx="84">
                        <c:v>92.980267232807307</c:v>
                      </c:pt>
                      <c:pt idx="85">
                        <c:v>93.050356517835908</c:v>
                      </c:pt>
                      <c:pt idx="86">
                        <c:v>93.308655094263855</c:v>
                      </c:pt>
                      <c:pt idx="87">
                        <c:v>93.719781253508202</c:v>
                      </c:pt>
                      <c:pt idx="88">
                        <c:v>94.20159590998513</c:v>
                      </c:pt>
                      <c:pt idx="89">
                        <c:v>94.677652506320499</c:v>
                      </c:pt>
                      <c:pt idx="90">
                        <c:v>95.237739459428425</c:v>
                      </c:pt>
                      <c:pt idx="91">
                        <c:v>95.632508958925641</c:v>
                      </c:pt>
                      <c:pt idx="92">
                        <c:v>96.04532040556164</c:v>
                      </c:pt>
                      <c:pt idx="93">
                        <c:v>96.358765366661856</c:v>
                      </c:pt>
                      <c:pt idx="94">
                        <c:v>96.738095751633224</c:v>
                      </c:pt>
                      <c:pt idx="95">
                        <c:v>97.023892618871827</c:v>
                      </c:pt>
                      <c:pt idx="96">
                        <c:v>97.208843684708114</c:v>
                      </c:pt>
                      <c:pt idx="97">
                        <c:v>97.398981701126942</c:v>
                      </c:pt>
                      <c:pt idx="98">
                        <c:v>97.558747053849402</c:v>
                      </c:pt>
                      <c:pt idx="99">
                        <c:v>97.682662586464332</c:v>
                      </c:pt>
                      <c:pt idx="100">
                        <c:v>97.80644704294366</c:v>
                      </c:pt>
                      <c:pt idx="101">
                        <c:v>97.830331321343166</c:v>
                      </c:pt>
                      <c:pt idx="102">
                        <c:v>97.914689386862662</c:v>
                      </c:pt>
                      <c:pt idx="103">
                        <c:v>97.996435244039588</c:v>
                      </c:pt>
                      <c:pt idx="104">
                        <c:v>98.029953759534962</c:v>
                      </c:pt>
                      <c:pt idx="105">
                        <c:v>98.063949774556335</c:v>
                      </c:pt>
                      <c:pt idx="106">
                        <c:v>98.009224708664007</c:v>
                      </c:pt>
                      <c:pt idx="107">
                        <c:v>98.082075992814268</c:v>
                      </c:pt>
                      <c:pt idx="108">
                        <c:v>98.083349324883685</c:v>
                      </c:pt>
                      <c:pt idx="109">
                        <c:v>98.098123683001759</c:v>
                      </c:pt>
                      <c:pt idx="110">
                        <c:v>98.088133671329729</c:v>
                      </c:pt>
                      <c:pt idx="111">
                        <c:v>98.126914032797146</c:v>
                      </c:pt>
                      <c:pt idx="112">
                        <c:v>98.093395517301801</c:v>
                      </c:pt>
                      <c:pt idx="113">
                        <c:v>98.062788803979103</c:v>
                      </c:pt>
                      <c:pt idx="114">
                        <c:v>97.997774108040872</c:v>
                      </c:pt>
                      <c:pt idx="115">
                        <c:v>98.046834736096542</c:v>
                      </c:pt>
                      <c:pt idx="116">
                        <c:v>97.916112509711169</c:v>
                      </c:pt>
                      <c:pt idx="117">
                        <c:v>97.96604386569976</c:v>
                      </c:pt>
                      <c:pt idx="118">
                        <c:v>97.916543204220673</c:v>
                      </c:pt>
                      <c:pt idx="119">
                        <c:v>97.912507873029611</c:v>
                      </c:pt>
                      <c:pt idx="120">
                        <c:v>97.899484334235055</c:v>
                      </c:pt>
                      <c:pt idx="121">
                        <c:v>97.8343853794496</c:v>
                      </c:pt>
                      <c:pt idx="122">
                        <c:v>97.811109664439854</c:v>
                      </c:pt>
                      <c:pt idx="123">
                        <c:v>97.73844563717131</c:v>
                      </c:pt>
                      <c:pt idx="124">
                        <c:v>97.690733248846499</c:v>
                      </c:pt>
                      <c:pt idx="125">
                        <c:v>97.660922368067162</c:v>
                      </c:pt>
                      <c:pt idx="126">
                        <c:v>97.589456765206577</c:v>
                      </c:pt>
                      <c:pt idx="127">
                        <c:v>97.536435713621287</c:v>
                      </c:pt>
                      <c:pt idx="128">
                        <c:v>97.43785568489929</c:v>
                      </c:pt>
                      <c:pt idx="129">
                        <c:v>97.42034740576068</c:v>
                      </c:pt>
                      <c:pt idx="130">
                        <c:v>97.321945282734603</c:v>
                      </c:pt>
                      <c:pt idx="131">
                        <c:v>97.266209037044163</c:v>
                      </c:pt>
                      <c:pt idx="132">
                        <c:v>97.216221500309487</c:v>
                      </c:pt>
                      <c:pt idx="133">
                        <c:v>97.214901363223575</c:v>
                      </c:pt>
                      <c:pt idx="134">
                        <c:v>97.067476053700659</c:v>
                      </c:pt>
                      <c:pt idx="135">
                        <c:v>97.014249030590179</c:v>
                      </c:pt>
                      <c:pt idx="136">
                        <c:v>96.946491062445631</c:v>
                      </c:pt>
                      <c:pt idx="137">
                        <c:v>96.887178258174771</c:v>
                      </c:pt>
                      <c:pt idx="138">
                        <c:v>96.760350923387151</c:v>
                      </c:pt>
                      <c:pt idx="139">
                        <c:v>96.69876299525022</c:v>
                      </c:pt>
                      <c:pt idx="140">
                        <c:v>96.575053446432364</c:v>
                      </c:pt>
                      <c:pt idx="141">
                        <c:v>96.4857705948735</c:v>
                      </c:pt>
                      <c:pt idx="142">
                        <c:v>96.423293199616396</c:v>
                      </c:pt>
                      <c:pt idx="143">
                        <c:v>96.316839141123538</c:v>
                      </c:pt>
                      <c:pt idx="144">
                        <c:v>96.212622752666036</c:v>
                      </c:pt>
                      <c:pt idx="145">
                        <c:v>96.13499648552741</c:v>
                      </c:pt>
                      <c:pt idx="146">
                        <c:v>96.026257927438905</c:v>
                      </c:pt>
                      <c:pt idx="147">
                        <c:v>95.897904471768314</c:v>
                      </c:pt>
                      <c:pt idx="148">
                        <c:v>95.816514389167551</c:v>
                      </c:pt>
                      <c:pt idx="149">
                        <c:v>95.697654730999488</c:v>
                      </c:pt>
                      <c:pt idx="150">
                        <c:v>95.581856678055104</c:v>
                      </c:pt>
                      <c:pt idx="151">
                        <c:v>95.426435613811492</c:v>
                      </c:pt>
                      <c:pt idx="152">
                        <c:v>95.285760817312919</c:v>
                      </c:pt>
                      <c:pt idx="153">
                        <c:v>95.268776854988758</c:v>
                      </c:pt>
                      <c:pt idx="154">
                        <c:v>95.092561207942339</c:v>
                      </c:pt>
                      <c:pt idx="155">
                        <c:v>95.058864799022942</c:v>
                      </c:pt>
                      <c:pt idx="156">
                        <c:v>94.893472437750759</c:v>
                      </c:pt>
                      <c:pt idx="157">
                        <c:v>94.7794720214183</c:v>
                      </c:pt>
                      <c:pt idx="158">
                        <c:v>94.843082309151512</c:v>
                      </c:pt>
                      <c:pt idx="159">
                        <c:v>94.708306036931603</c:v>
                      </c:pt>
                      <c:pt idx="160">
                        <c:v>94.581141642211279</c:v>
                      </c:pt>
                      <c:pt idx="161">
                        <c:v>94.50407713344589</c:v>
                      </c:pt>
                      <c:pt idx="162">
                        <c:v>94.405712451978658</c:v>
                      </c:pt>
                      <c:pt idx="163">
                        <c:v>94.276591254137728</c:v>
                      </c:pt>
                      <c:pt idx="164">
                        <c:v>94.134830394723366</c:v>
                      </c:pt>
                      <c:pt idx="165">
                        <c:v>94.011092755532445</c:v>
                      </c:pt>
                      <c:pt idx="166">
                        <c:v>93.92724029218391</c:v>
                      </c:pt>
                      <c:pt idx="167">
                        <c:v>93.854978856779951</c:v>
                      </c:pt>
                      <c:pt idx="168">
                        <c:v>93.775199166181309</c:v>
                      </c:pt>
                      <c:pt idx="169">
                        <c:v>93.621145056312031</c:v>
                      </c:pt>
                      <c:pt idx="170">
                        <c:v>93.482970118935754</c:v>
                      </c:pt>
                      <c:pt idx="171">
                        <c:v>93.352650484414966</c:v>
                      </c:pt>
                      <c:pt idx="172">
                        <c:v>93.243930640969936</c:v>
                      </c:pt>
                      <c:pt idx="173">
                        <c:v>93.137663839358808</c:v>
                      </c:pt>
                      <c:pt idx="174">
                        <c:v>93.02488993780733</c:v>
                      </c:pt>
                      <c:pt idx="175">
                        <c:v>92.877108853708251</c:v>
                      </c:pt>
                      <c:pt idx="176">
                        <c:v>92.723794395636247</c:v>
                      </c:pt>
                      <c:pt idx="177">
                        <c:v>92.564300546370831</c:v>
                      </c:pt>
                      <c:pt idx="178">
                        <c:v>92.498714740873552</c:v>
                      </c:pt>
                      <c:pt idx="179">
                        <c:v>92.344566996427446</c:v>
                      </c:pt>
                      <c:pt idx="180">
                        <c:v>92.289776398603266</c:v>
                      </c:pt>
                      <c:pt idx="181">
                        <c:v>92.106922575480894</c:v>
                      </c:pt>
                      <c:pt idx="182">
                        <c:v>91.996423822339295</c:v>
                      </c:pt>
                      <c:pt idx="183">
                        <c:v>91.796454960757103</c:v>
                      </c:pt>
                      <c:pt idx="184">
                        <c:v>91.645640349535498</c:v>
                      </c:pt>
                      <c:pt idx="185">
                        <c:v>91.427610813899136</c:v>
                      </c:pt>
                      <c:pt idx="186">
                        <c:v>91.240187991585486</c:v>
                      </c:pt>
                      <c:pt idx="187">
                        <c:v>91.037803554272017</c:v>
                      </c:pt>
                      <c:pt idx="188">
                        <c:v>90.780900022591425</c:v>
                      </c:pt>
                      <c:pt idx="189">
                        <c:v>90.622305003903904</c:v>
                      </c:pt>
                      <c:pt idx="190">
                        <c:v>90.398723379651159</c:v>
                      </c:pt>
                      <c:pt idx="191">
                        <c:v>90.276989360869266</c:v>
                      </c:pt>
                      <c:pt idx="192">
                        <c:v>90.21017702831908</c:v>
                      </c:pt>
                      <c:pt idx="193">
                        <c:v>90.15928130982077</c:v>
                      </c:pt>
                      <c:pt idx="194">
                        <c:v>90.112804799734604</c:v>
                      </c:pt>
                      <c:pt idx="195">
                        <c:v>90.112757982446212</c:v>
                      </c:pt>
                      <c:pt idx="196">
                        <c:v>90.089678887775875</c:v>
                      </c:pt>
                      <c:pt idx="197">
                        <c:v>90.038567834294682</c:v>
                      </c:pt>
                      <c:pt idx="198">
                        <c:v>90.071505864501418</c:v>
                      </c:pt>
                      <c:pt idx="199">
                        <c:v>90.058529142995269</c:v>
                      </c:pt>
                      <c:pt idx="200">
                        <c:v>90.034251623916987</c:v>
                      </c:pt>
                      <c:pt idx="201">
                        <c:v>89.958320007627705</c:v>
                      </c:pt>
                      <c:pt idx="202">
                        <c:v>89.902293519292925</c:v>
                      </c:pt>
                      <c:pt idx="203">
                        <c:v>89.894241583826144</c:v>
                      </c:pt>
                      <c:pt idx="204">
                        <c:v>89.836679611150714</c:v>
                      </c:pt>
                      <c:pt idx="205">
                        <c:v>89.782057543292893</c:v>
                      </c:pt>
                      <c:pt idx="206">
                        <c:v>89.759708736962153</c:v>
                      </c:pt>
                      <c:pt idx="207">
                        <c:v>89.685799467997242</c:v>
                      </c:pt>
                      <c:pt idx="208">
                        <c:v>89.671015746421475</c:v>
                      </c:pt>
                      <c:pt idx="209">
                        <c:v>89.620878406635811</c:v>
                      </c:pt>
                      <c:pt idx="210">
                        <c:v>89.600720477595829</c:v>
                      </c:pt>
                      <c:pt idx="211">
                        <c:v>89.593230312774196</c:v>
                      </c:pt>
                      <c:pt idx="212">
                        <c:v>89.526427343681689</c:v>
                      </c:pt>
                      <c:pt idx="213">
                        <c:v>89.50967744325574</c:v>
                      </c:pt>
                      <c:pt idx="214">
                        <c:v>89.463912494593856</c:v>
                      </c:pt>
                      <c:pt idx="215">
                        <c:v>89.423259588853043</c:v>
                      </c:pt>
                      <c:pt idx="216">
                        <c:v>89.388495831661317</c:v>
                      </c:pt>
                      <c:pt idx="217">
                        <c:v>89.378327926565248</c:v>
                      </c:pt>
                      <c:pt idx="218">
                        <c:v>89.338021431942934</c:v>
                      </c:pt>
                      <c:pt idx="219">
                        <c:v>89.329623085357653</c:v>
                      </c:pt>
                      <c:pt idx="220">
                        <c:v>89.303697720446522</c:v>
                      </c:pt>
                      <c:pt idx="221">
                        <c:v>89.285805576358683</c:v>
                      </c:pt>
                      <c:pt idx="222">
                        <c:v>89.232044872976104</c:v>
                      </c:pt>
                      <c:pt idx="223">
                        <c:v>89.236351719896135</c:v>
                      </c:pt>
                      <c:pt idx="224">
                        <c:v>89.147911518169039</c:v>
                      </c:pt>
                      <c:pt idx="225">
                        <c:v>89.137209932800886</c:v>
                      </c:pt>
                      <c:pt idx="226">
                        <c:v>89.091697772952571</c:v>
                      </c:pt>
                      <c:pt idx="227">
                        <c:v>89.104505964492361</c:v>
                      </c:pt>
                      <c:pt idx="228">
                        <c:v>89.010813280250886</c:v>
                      </c:pt>
                      <c:pt idx="229">
                        <c:v>89.010569854894982</c:v>
                      </c:pt>
                      <c:pt idx="230">
                        <c:v>88.953841168593641</c:v>
                      </c:pt>
                      <c:pt idx="231">
                        <c:v>88.920996760691807</c:v>
                      </c:pt>
                      <c:pt idx="232">
                        <c:v>88.871205844296526</c:v>
                      </c:pt>
                      <c:pt idx="233">
                        <c:v>88.818784004915216</c:v>
                      </c:pt>
                      <c:pt idx="234">
                        <c:v>88.866421497850482</c:v>
                      </c:pt>
                      <c:pt idx="235">
                        <c:v>88.776511343714603</c:v>
                      </c:pt>
                      <c:pt idx="236">
                        <c:v>88.740081026046582</c:v>
                      </c:pt>
                      <c:pt idx="237">
                        <c:v>88.75346970287498</c:v>
                      </c:pt>
                      <c:pt idx="238">
                        <c:v>88.709624115774886</c:v>
                      </c:pt>
                      <c:pt idx="239">
                        <c:v>88.697527485659336</c:v>
                      </c:pt>
                      <c:pt idx="240">
                        <c:v>88.664692441215195</c:v>
                      </c:pt>
                      <c:pt idx="241">
                        <c:v>88.688595458801956</c:v>
                      </c:pt>
                      <c:pt idx="242">
                        <c:v>88.625490760967821</c:v>
                      </c:pt>
                      <c:pt idx="243">
                        <c:v>88.647408872789029</c:v>
                      </c:pt>
                      <c:pt idx="244">
                        <c:v>88.607167922370479</c:v>
                      </c:pt>
                      <c:pt idx="245">
                        <c:v>88.634844118877055</c:v>
                      </c:pt>
                      <c:pt idx="246">
                        <c:v>88.649272053604733</c:v>
                      </c:pt>
                      <c:pt idx="247">
                        <c:v>88.593170669880422</c:v>
                      </c:pt>
                      <c:pt idx="248">
                        <c:v>88.585661778143418</c:v>
                      </c:pt>
                      <c:pt idx="249">
                        <c:v>88.565148062255361</c:v>
                      </c:pt>
                      <c:pt idx="250">
                        <c:v>88.566861440020062</c:v>
                      </c:pt>
                      <c:pt idx="251">
                        <c:v>88.56925830110788</c:v>
                      </c:pt>
                      <c:pt idx="252">
                        <c:v>88.563902820558994</c:v>
                      </c:pt>
                      <c:pt idx="253">
                        <c:v>88.614630009090973</c:v>
                      </c:pt>
                      <c:pt idx="254">
                        <c:v>88.590193323503996</c:v>
                      </c:pt>
                      <c:pt idx="255">
                        <c:v>88.628636637310606</c:v>
                      </c:pt>
                      <c:pt idx="256">
                        <c:v>88.60638146555668</c:v>
                      </c:pt>
                      <c:pt idx="257">
                        <c:v>88.622532141506753</c:v>
                      </c:pt>
                      <c:pt idx="258">
                        <c:v>88.632419167416202</c:v>
                      </c:pt>
                      <c:pt idx="259">
                        <c:v>88.665956409826919</c:v>
                      </c:pt>
                      <c:pt idx="260">
                        <c:v>88.637971256032586</c:v>
                      </c:pt>
                      <c:pt idx="261">
                        <c:v>88.655133111780785</c:v>
                      </c:pt>
                      <c:pt idx="262">
                        <c:v>88.665993863657647</c:v>
                      </c:pt>
                      <c:pt idx="263">
                        <c:v>88.656069383917469</c:v>
                      </c:pt>
                      <c:pt idx="264">
                        <c:v>88.621324353641114</c:v>
                      </c:pt>
                      <c:pt idx="265">
                        <c:v>88.581729432714951</c:v>
                      </c:pt>
                      <c:pt idx="266">
                        <c:v>88.586354612652329</c:v>
                      </c:pt>
                      <c:pt idx="267">
                        <c:v>88.581158310884021</c:v>
                      </c:pt>
                      <c:pt idx="268">
                        <c:v>88.57924831277991</c:v>
                      </c:pt>
                      <c:pt idx="269">
                        <c:v>88.600192710905603</c:v>
                      </c:pt>
                      <c:pt idx="270">
                        <c:v>88.606035042166283</c:v>
                      </c:pt>
                      <c:pt idx="271">
                        <c:v>88.662080245144509</c:v>
                      </c:pt>
                      <c:pt idx="272">
                        <c:v>88.654796051848066</c:v>
                      </c:pt>
                      <c:pt idx="273">
                        <c:v>88.658597321140917</c:v>
                      </c:pt>
                      <c:pt idx="274">
                        <c:v>88.678549266383854</c:v>
                      </c:pt>
                      <c:pt idx="275">
                        <c:v>88.696226075488795</c:v>
                      </c:pt>
                      <c:pt idx="276">
                        <c:v>88.669579785695731</c:v>
                      </c:pt>
                      <c:pt idx="277">
                        <c:v>88.675075693566015</c:v>
                      </c:pt>
                      <c:pt idx="278">
                        <c:v>88.664514560063054</c:v>
                      </c:pt>
                      <c:pt idx="279">
                        <c:v>88.661181426838553</c:v>
                      </c:pt>
                      <c:pt idx="280">
                        <c:v>88.670965466985407</c:v>
                      </c:pt>
                      <c:pt idx="281">
                        <c:v>88.636407681318872</c:v>
                      </c:pt>
                      <c:pt idx="282">
                        <c:v>88.652708172591829</c:v>
                      </c:pt>
                      <c:pt idx="283">
                        <c:v>88.649365688181533</c:v>
                      </c:pt>
                      <c:pt idx="284">
                        <c:v>88.625397138662905</c:v>
                      </c:pt>
                      <c:pt idx="285">
                        <c:v>88.59567051673082</c:v>
                      </c:pt>
                      <c:pt idx="286">
                        <c:v>88.570849953922732</c:v>
                      </c:pt>
                      <c:pt idx="287">
                        <c:v>88.590221413877032</c:v>
                      </c:pt>
                      <c:pt idx="288">
                        <c:v>88.54297716162057</c:v>
                      </c:pt>
                      <c:pt idx="289">
                        <c:v>88.541460391923351</c:v>
                      </c:pt>
                      <c:pt idx="290">
                        <c:v>88.508859421649319</c:v>
                      </c:pt>
                      <c:pt idx="291">
                        <c:v>88.517342039353736</c:v>
                      </c:pt>
                      <c:pt idx="292">
                        <c:v>88.469994801334664</c:v>
                      </c:pt>
                      <c:pt idx="293">
                        <c:v>88.46108148912073</c:v>
                      </c:pt>
                      <c:pt idx="294">
                        <c:v>88.435736621770118</c:v>
                      </c:pt>
                      <c:pt idx="295">
                        <c:v>88.420494127583694</c:v>
                      </c:pt>
                      <c:pt idx="296">
                        <c:v>88.382406600625146</c:v>
                      </c:pt>
                      <c:pt idx="297">
                        <c:v>88.326801443342219</c:v>
                      </c:pt>
                      <c:pt idx="298">
                        <c:v>88.316081131058681</c:v>
                      </c:pt>
                      <c:pt idx="299">
                        <c:v>88.266777077647106</c:v>
                      </c:pt>
                      <c:pt idx="300">
                        <c:v>88.209720694870754</c:v>
                      </c:pt>
                      <c:pt idx="301">
                        <c:v>88.170977774962125</c:v>
                      </c:pt>
                      <c:pt idx="302">
                        <c:v>88.125166021283746</c:v>
                      </c:pt>
                      <c:pt idx="303">
                        <c:v>88.097583459353984</c:v>
                      </c:pt>
                      <c:pt idx="304">
                        <c:v>88.024011250321777</c:v>
                      </c:pt>
                      <c:pt idx="305">
                        <c:v>87.99031484140238</c:v>
                      </c:pt>
                      <c:pt idx="306">
                        <c:v>87.902707913777505</c:v>
                      </c:pt>
                      <c:pt idx="307">
                        <c:v>87.815316333407395</c:v>
                      </c:pt>
                      <c:pt idx="308">
                        <c:v>87.776432986177383</c:v>
                      </c:pt>
                      <c:pt idx="309">
                        <c:v>87.702701598364612</c:v>
                      </c:pt>
                      <c:pt idx="310">
                        <c:v>87.629007676654467</c:v>
                      </c:pt>
                      <c:pt idx="311">
                        <c:v>87.539743552010961</c:v>
                      </c:pt>
                      <c:pt idx="312">
                        <c:v>87.461883222974109</c:v>
                      </c:pt>
                      <c:pt idx="313">
                        <c:v>87.404929825960338</c:v>
                      </c:pt>
                      <c:pt idx="314">
                        <c:v>87.28325198792453</c:v>
                      </c:pt>
                      <c:pt idx="315">
                        <c:v>87.196646876640102</c:v>
                      </c:pt>
                      <c:pt idx="316">
                        <c:v>87.156452743509973</c:v>
                      </c:pt>
                      <c:pt idx="317">
                        <c:v>87.051103474848261</c:v>
                      </c:pt>
                      <c:pt idx="318">
                        <c:v>86.979834492327072</c:v>
                      </c:pt>
                      <c:pt idx="319">
                        <c:v>86.865038255723135</c:v>
                      </c:pt>
                      <c:pt idx="320">
                        <c:v>86.750045386507892</c:v>
                      </c:pt>
                      <c:pt idx="321">
                        <c:v>86.653880945789055</c:v>
                      </c:pt>
                      <c:pt idx="322">
                        <c:v>86.536790833859897</c:v>
                      </c:pt>
                      <c:pt idx="323">
                        <c:v>86.443884618704118</c:v>
                      </c:pt>
                      <c:pt idx="324">
                        <c:v>86.337561636346905</c:v>
                      </c:pt>
                      <c:pt idx="325">
                        <c:v>86.228841792901875</c:v>
                      </c:pt>
                      <c:pt idx="326">
                        <c:v>86.127340598549523</c:v>
                      </c:pt>
                      <c:pt idx="327">
                        <c:v>86.040623138044836</c:v>
                      </c:pt>
                      <c:pt idx="328">
                        <c:v>85.939533911286645</c:v>
                      </c:pt>
                      <c:pt idx="329">
                        <c:v>85.826647660514922</c:v>
                      </c:pt>
                      <c:pt idx="330">
                        <c:v>85.729472039997958</c:v>
                      </c:pt>
                      <c:pt idx="331">
                        <c:v>85.637464643148149</c:v>
                      </c:pt>
                      <c:pt idx="332">
                        <c:v>85.529138040381909</c:v>
                      </c:pt>
                      <c:pt idx="333">
                        <c:v>85.41504398947265</c:v>
                      </c:pt>
                      <c:pt idx="334">
                        <c:v>85.314750595257834</c:v>
                      </c:pt>
                      <c:pt idx="335">
                        <c:v>85.167849602549353</c:v>
                      </c:pt>
                      <c:pt idx="336">
                        <c:v>85.030386226597329</c:v>
                      </c:pt>
                      <c:pt idx="337">
                        <c:v>84.869871846348005</c:v>
                      </c:pt>
                      <c:pt idx="338">
                        <c:v>84.724197368420519</c:v>
                      </c:pt>
                      <c:pt idx="339">
                        <c:v>84.564853322206105</c:v>
                      </c:pt>
                      <c:pt idx="340">
                        <c:v>84.42799852191574</c:v>
                      </c:pt>
                      <c:pt idx="341">
                        <c:v>84.279093908798231</c:v>
                      </c:pt>
                      <c:pt idx="342">
                        <c:v>84.124122253707611</c:v>
                      </c:pt>
                      <c:pt idx="343">
                        <c:v>83.949161211815252</c:v>
                      </c:pt>
                      <c:pt idx="344">
                        <c:v>83.799657386493763</c:v>
                      </c:pt>
                      <c:pt idx="345">
                        <c:v>83.633628359186886</c:v>
                      </c:pt>
                      <c:pt idx="346">
                        <c:v>83.413510944294288</c:v>
                      </c:pt>
                      <c:pt idx="347">
                        <c:v>83.233849814803108</c:v>
                      </c:pt>
                      <c:pt idx="348">
                        <c:v>83.059778215487114</c:v>
                      </c:pt>
                      <c:pt idx="349">
                        <c:v>82.882382870948121</c:v>
                      </c:pt>
                      <c:pt idx="350">
                        <c:v>82.706560452308608</c:v>
                      </c:pt>
                      <c:pt idx="351">
                        <c:v>82.530822292516319</c:v>
                      </c:pt>
                      <c:pt idx="352">
                        <c:v>82.327389233845892</c:v>
                      </c:pt>
                      <c:pt idx="353">
                        <c:v>82.133215886235988</c:v>
                      </c:pt>
                      <c:pt idx="354">
                        <c:v>81.955333678713288</c:v>
                      </c:pt>
                      <c:pt idx="355">
                        <c:v>81.7818051231271</c:v>
                      </c:pt>
                      <c:pt idx="356">
                        <c:v>81.579673474627228</c:v>
                      </c:pt>
                      <c:pt idx="357">
                        <c:v>81.370866208492572</c:v>
                      </c:pt>
                      <c:pt idx="358">
                        <c:v>81.155261624317049</c:v>
                      </c:pt>
                      <c:pt idx="359">
                        <c:v>81.000542758040012</c:v>
                      </c:pt>
                      <c:pt idx="360">
                        <c:v>80.808635195382308</c:v>
                      </c:pt>
                      <c:pt idx="361">
                        <c:v>80.624348885953751</c:v>
                      </c:pt>
                      <c:pt idx="362">
                        <c:v>80.373353229737617</c:v>
                      </c:pt>
                      <c:pt idx="363">
                        <c:v>80.145005985954185</c:v>
                      </c:pt>
                      <c:pt idx="364">
                        <c:v>79.917407745153824</c:v>
                      </c:pt>
                      <c:pt idx="365">
                        <c:v>79.69772101249886</c:v>
                      </c:pt>
                      <c:pt idx="366">
                        <c:v>79.486516897548299</c:v>
                      </c:pt>
                      <c:pt idx="367">
                        <c:v>79.246765858158213</c:v>
                      </c:pt>
                      <c:pt idx="368">
                        <c:v>78.981735495621294</c:v>
                      </c:pt>
                      <c:pt idx="369">
                        <c:v>78.714617253828123</c:v>
                      </c:pt>
                      <c:pt idx="370">
                        <c:v>78.473073253419003</c:v>
                      </c:pt>
                      <c:pt idx="371">
                        <c:v>78.155602324585402</c:v>
                      </c:pt>
                      <c:pt idx="372">
                        <c:v>77.875591620133321</c:v>
                      </c:pt>
                      <c:pt idx="373">
                        <c:v>77.559543826420111</c:v>
                      </c:pt>
                      <c:pt idx="374">
                        <c:v>77.258602762892906</c:v>
                      </c:pt>
                      <c:pt idx="375">
                        <c:v>76.933777433238092</c:v>
                      </c:pt>
                      <c:pt idx="376">
                        <c:v>76.595507233736896</c:v>
                      </c:pt>
                      <c:pt idx="377">
                        <c:v>76.238403930146404</c:v>
                      </c:pt>
                      <c:pt idx="378">
                        <c:v>75.836509403861427</c:v>
                      </c:pt>
                      <c:pt idx="379">
                        <c:v>75.465259044729876</c:v>
                      </c:pt>
                      <c:pt idx="380">
                        <c:v>75.120622197153551</c:v>
                      </c:pt>
                      <c:pt idx="381">
                        <c:v>74.702600397426764</c:v>
                      </c:pt>
                      <c:pt idx="382">
                        <c:v>74.271512917209918</c:v>
                      </c:pt>
                      <c:pt idx="383">
                        <c:v>73.816307096695354</c:v>
                      </c:pt>
                      <c:pt idx="384">
                        <c:v>73.348386706945888</c:v>
                      </c:pt>
                      <c:pt idx="385">
                        <c:v>72.892661257481677</c:v>
                      </c:pt>
                      <c:pt idx="386">
                        <c:v>72.409236209002643</c:v>
                      </c:pt>
                      <c:pt idx="387">
                        <c:v>71.917141285937475</c:v>
                      </c:pt>
                      <c:pt idx="388">
                        <c:v>71.387057158355375</c:v>
                      </c:pt>
                      <c:pt idx="389">
                        <c:v>70.845812660522526</c:v>
                      </c:pt>
                      <c:pt idx="390">
                        <c:v>70.279499498932779</c:v>
                      </c:pt>
                      <c:pt idx="391">
                        <c:v>69.685009251074106</c:v>
                      </c:pt>
                      <c:pt idx="392">
                        <c:v>69.074232563264914</c:v>
                      </c:pt>
                      <c:pt idx="393">
                        <c:v>68.419685183745187</c:v>
                      </c:pt>
                      <c:pt idx="394">
                        <c:v>67.764763290462014</c:v>
                      </c:pt>
                      <c:pt idx="395">
                        <c:v>67.083574309013997</c:v>
                      </c:pt>
                      <c:pt idx="396">
                        <c:v>66.408073167910885</c:v>
                      </c:pt>
                      <c:pt idx="397">
                        <c:v>65.62237287976815</c:v>
                      </c:pt>
                      <c:pt idx="398">
                        <c:v>64.903896879497864</c:v>
                      </c:pt>
                      <c:pt idx="399">
                        <c:v>64.093895669768585</c:v>
                      </c:pt>
                      <c:pt idx="400">
                        <c:v>63.21330427297643</c:v>
                      </c:pt>
                      <c:pt idx="401">
                        <c:v>62.342281556804473</c:v>
                      </c:pt>
                      <c:pt idx="402">
                        <c:v>61.391708548611106</c:v>
                      </c:pt>
                      <c:pt idx="403">
                        <c:v>60.421052519039186</c:v>
                      </c:pt>
                      <c:pt idx="404">
                        <c:v>59.404762604669116</c:v>
                      </c:pt>
                      <c:pt idx="405">
                        <c:v>58.255288083165894</c:v>
                      </c:pt>
                      <c:pt idx="406">
                        <c:v>57.277310406466803</c:v>
                      </c:pt>
                      <c:pt idx="407">
                        <c:v>56.127260075267856</c:v>
                      </c:pt>
                      <c:pt idx="408">
                        <c:v>55.078121089674951</c:v>
                      </c:pt>
                      <c:pt idx="409">
                        <c:v>54.105934251355258</c:v>
                      </c:pt>
                      <c:pt idx="410">
                        <c:v>52.941446609699049</c:v>
                      </c:pt>
                      <c:pt idx="411">
                        <c:v>51.860535252341435</c:v>
                      </c:pt>
                      <c:pt idx="412">
                        <c:v>50.77682911762431</c:v>
                      </c:pt>
                      <c:pt idx="413">
                        <c:v>49.841517330532731</c:v>
                      </c:pt>
                      <c:pt idx="414">
                        <c:v>48.845006155846335</c:v>
                      </c:pt>
                      <c:pt idx="415">
                        <c:v>47.742078376497801</c:v>
                      </c:pt>
                      <c:pt idx="416">
                        <c:v>46.538332873848134</c:v>
                      </c:pt>
                      <c:pt idx="417">
                        <c:v>45.448615877903968</c:v>
                      </c:pt>
                      <c:pt idx="418">
                        <c:v>44.326864357923817</c:v>
                      </c:pt>
                      <c:pt idx="419">
                        <c:v>43.213352018020281</c:v>
                      </c:pt>
                      <c:pt idx="420">
                        <c:v>41.932495201588736</c:v>
                      </c:pt>
                      <c:pt idx="421">
                        <c:v>40.556536617117793</c:v>
                      </c:pt>
                      <c:pt idx="422">
                        <c:v>39.31780733442875</c:v>
                      </c:pt>
                      <c:pt idx="423">
                        <c:v>38.310760760408129</c:v>
                      </c:pt>
                      <c:pt idx="424">
                        <c:v>37.114357975733391</c:v>
                      </c:pt>
                      <c:pt idx="425">
                        <c:v>35.850274462236044</c:v>
                      </c:pt>
                      <c:pt idx="426">
                        <c:v>34.666242167338183</c:v>
                      </c:pt>
                      <c:pt idx="427">
                        <c:v>33.51500043125656</c:v>
                      </c:pt>
                      <c:pt idx="428">
                        <c:v>32.46132285623402</c:v>
                      </c:pt>
                      <c:pt idx="429">
                        <c:v>31.538929278241998</c:v>
                      </c:pt>
                      <c:pt idx="430">
                        <c:v>30.492273744244638</c:v>
                      </c:pt>
                      <c:pt idx="431">
                        <c:v>29.431981420198177</c:v>
                      </c:pt>
                      <c:pt idx="432">
                        <c:v>28.398501571978755</c:v>
                      </c:pt>
                      <c:pt idx="433">
                        <c:v>27.667453785999296</c:v>
                      </c:pt>
                      <c:pt idx="434">
                        <c:v>26.831178456307988</c:v>
                      </c:pt>
                      <c:pt idx="435">
                        <c:v>25.937547137738324</c:v>
                      </c:pt>
                      <c:pt idx="436">
                        <c:v>25.042146260657866</c:v>
                      </c:pt>
                      <c:pt idx="437">
                        <c:v>24.125412444909607</c:v>
                      </c:pt>
                      <c:pt idx="438">
                        <c:v>23.452759905707786</c:v>
                      </c:pt>
                      <c:pt idx="439">
                        <c:v>22.78340538983214</c:v>
                      </c:pt>
                      <c:pt idx="440">
                        <c:v>21.928133113949968</c:v>
                      </c:pt>
                      <c:pt idx="441">
                        <c:v>20.939861131612066</c:v>
                      </c:pt>
                      <c:pt idx="442">
                        <c:v>20.100266720018727</c:v>
                      </c:pt>
                      <c:pt idx="443">
                        <c:v>19.408069515303357</c:v>
                      </c:pt>
                      <c:pt idx="444">
                        <c:v>18.604930001988436</c:v>
                      </c:pt>
                      <c:pt idx="445">
                        <c:v>17.770822134807709</c:v>
                      </c:pt>
                      <c:pt idx="446">
                        <c:v>16.777569197956261</c:v>
                      </c:pt>
                      <c:pt idx="447">
                        <c:v>15.860682057122466</c:v>
                      </c:pt>
                      <c:pt idx="448">
                        <c:v>15.017911347152799</c:v>
                      </c:pt>
                      <c:pt idx="449">
                        <c:v>14.044431271746193</c:v>
                      </c:pt>
                      <c:pt idx="450">
                        <c:v>12.940155264938712</c:v>
                      </c:pt>
                      <c:pt idx="451">
                        <c:v>11.500575853629117</c:v>
                      </c:pt>
                      <c:pt idx="452">
                        <c:v>9.8744466992343209</c:v>
                      </c:pt>
                      <c:pt idx="453">
                        <c:v>8.3646867245236187</c:v>
                      </c:pt>
                      <c:pt idx="454">
                        <c:v>6.7598706185053983</c:v>
                      </c:pt>
                      <c:pt idx="455">
                        <c:v>5.1236929302144709</c:v>
                      </c:pt>
                      <c:pt idx="456">
                        <c:v>3.5377494241599927</c:v>
                      </c:pt>
                      <c:pt idx="457">
                        <c:v>2.2916547585288041</c:v>
                      </c:pt>
                      <c:pt idx="458">
                        <c:v>1.5976586028812922</c:v>
                      </c:pt>
                      <c:pt idx="459">
                        <c:v>1.0831312040574004</c:v>
                      </c:pt>
                      <c:pt idx="460">
                        <c:v>0.75460868810267334</c:v>
                      </c:pt>
                      <c:pt idx="461">
                        <c:v>0.56264337684126575</c:v>
                      </c:pt>
                      <c:pt idx="462">
                        <c:v>0.48319189224683895</c:v>
                      </c:pt>
                      <c:pt idx="463">
                        <c:v>0.41444670849715015</c:v>
                      </c:pt>
                      <c:pt idx="464">
                        <c:v>0.35282549001611274</c:v>
                      </c:pt>
                      <c:pt idx="465">
                        <c:v>0.29100818477777385</c:v>
                      </c:pt>
                      <c:pt idx="466">
                        <c:v>0.24005758991333134</c:v>
                      </c:pt>
                      <c:pt idx="467">
                        <c:v>0.19650138188411917</c:v>
                      </c:pt>
                      <c:pt idx="468">
                        <c:v>0.17775159489664549</c:v>
                      </c:pt>
                      <c:pt idx="469">
                        <c:v>0.12275158033481209</c:v>
                      </c:pt>
                      <c:pt idx="470">
                        <c:v>9.9225199598814789E-2</c:v>
                      </c:pt>
                      <c:pt idx="471">
                        <c:v>8.4498664340681998E-2</c:v>
                      </c:pt>
                      <c:pt idx="472">
                        <c:v>8.0627959020445311E-2</c:v>
                      </c:pt>
                      <c:pt idx="473">
                        <c:v>4.1852203122459894E-2</c:v>
                      </c:pt>
                      <c:pt idx="474">
                        <c:v>5.1493463106101839E-2</c:v>
                      </c:pt>
                      <c:pt idx="475">
                        <c:v>4.1945254244179615E-2</c:v>
                      </c:pt>
                      <c:pt idx="476">
                        <c:v>3.9679742452164261E-2</c:v>
                      </c:pt>
                      <c:pt idx="477">
                        <c:v>2.8809361013806024E-2</c:v>
                      </c:pt>
                      <c:pt idx="478">
                        <c:v>1.641533376234872E-2</c:v>
                      </c:pt>
                      <c:pt idx="479">
                        <c:v>2.4971621752789632E-2</c:v>
                      </c:pt>
                      <c:pt idx="480">
                        <c:v>3.4861450845840206E-2</c:v>
                      </c:pt>
                      <c:pt idx="481">
                        <c:v>3.9385603259551809E-2</c:v>
                      </c:pt>
                      <c:pt idx="482">
                        <c:v>2.2247782684992643E-2</c:v>
                      </c:pt>
                      <c:pt idx="483">
                        <c:v>4.220169570210916E-2</c:v>
                      </c:pt>
                      <c:pt idx="484">
                        <c:v>3.3895852322877527E-2</c:v>
                      </c:pt>
                      <c:pt idx="485">
                        <c:v>3.7170628638009802E-2</c:v>
                      </c:pt>
                      <c:pt idx="486">
                        <c:v>2.7474801576882067E-2</c:v>
                      </c:pt>
                      <c:pt idx="487">
                        <c:v>2.9279775703508273E-2</c:v>
                      </c:pt>
                      <c:pt idx="488">
                        <c:v>3.1557889212390451E-2</c:v>
                      </c:pt>
                      <c:pt idx="489">
                        <c:v>2.9356252351574717E-2</c:v>
                      </c:pt>
                      <c:pt idx="490">
                        <c:v>2.8118383071180319E-2</c:v>
                      </c:pt>
                      <c:pt idx="491">
                        <c:v>3.0529958691610494E-2</c:v>
                      </c:pt>
                      <c:pt idx="492">
                        <c:v>2.5199547628705521E-2</c:v>
                      </c:pt>
                      <c:pt idx="493">
                        <c:v>3.6020646808541883E-2</c:v>
                      </c:pt>
                      <c:pt idx="494">
                        <c:v>2.1357680187322682E-2</c:v>
                      </c:pt>
                      <c:pt idx="495">
                        <c:v>3.0458277692407557E-2</c:v>
                      </c:pt>
                      <c:pt idx="496">
                        <c:v>2.9569347823617316E-2</c:v>
                      </c:pt>
                      <c:pt idx="497">
                        <c:v>2.4383537668515538E-2</c:v>
                      </c:pt>
                      <c:pt idx="498">
                        <c:v>1.7202581254494087E-2</c:v>
                      </c:pt>
                      <c:pt idx="499">
                        <c:v>1.7222446167440977E-2</c:v>
                      </c:pt>
                      <c:pt idx="500">
                        <c:v>3.0383984006258052E-2</c:v>
                      </c:pt>
                      <c:pt idx="501">
                        <c:v>2.4136673788331776E-2</c:v>
                      </c:pt>
                      <c:pt idx="502">
                        <c:v>2.0594303499033521E-2</c:v>
                      </c:pt>
                      <c:pt idx="503">
                        <c:v>1.8740372859128791E-2</c:v>
                      </c:pt>
                      <c:pt idx="504">
                        <c:v>1.9809101818080266E-2</c:v>
                      </c:pt>
                      <c:pt idx="505">
                        <c:v>2.0802985064123588E-2</c:v>
                      </c:pt>
                      <c:pt idx="506">
                        <c:v>2.0210002467942374E-2</c:v>
                      </c:pt>
                      <c:pt idx="507">
                        <c:v>2.1426266189469256E-2</c:v>
                      </c:pt>
                      <c:pt idx="508">
                        <c:v>2.3490966494614456E-2</c:v>
                      </c:pt>
                      <c:pt idx="509">
                        <c:v>1.7995579873159015E-2</c:v>
                      </c:pt>
                      <c:pt idx="510">
                        <c:v>2.0560473387792457E-2</c:v>
                      </c:pt>
                      <c:pt idx="511">
                        <c:v>2.3106238008794685E-2</c:v>
                      </c:pt>
                      <c:pt idx="512">
                        <c:v>1.9935116728719279E-2</c:v>
                      </c:pt>
                      <c:pt idx="513">
                        <c:v>1.8031447806587015E-2</c:v>
                      </c:pt>
                      <c:pt idx="514">
                        <c:v>1.9832659467659813E-2</c:v>
                      </c:pt>
                      <c:pt idx="515">
                        <c:v>1.6110756376100994E-2</c:v>
                      </c:pt>
                      <c:pt idx="516">
                        <c:v>2.2720990654882915E-2</c:v>
                      </c:pt>
                      <c:pt idx="517">
                        <c:v>1.9355261589759396E-2</c:v>
                      </c:pt>
                      <c:pt idx="518">
                        <c:v>1.8982157646435873E-2</c:v>
                      </c:pt>
                      <c:pt idx="519">
                        <c:v>1.6914562351617392E-2</c:v>
                      </c:pt>
                      <c:pt idx="520">
                        <c:v>1.1993487752489606E-2</c:v>
                      </c:pt>
                      <c:pt idx="521">
                        <c:v>2.1154948614848779E-2</c:v>
                      </c:pt>
                      <c:pt idx="522">
                        <c:v>2.1540440559946708E-2</c:v>
                      </c:pt>
                      <c:pt idx="523">
                        <c:v>1.736096908673861E-2</c:v>
                      </c:pt>
                      <c:pt idx="524">
                        <c:v>1.339922529730766E-2</c:v>
                      </c:pt>
                      <c:pt idx="525">
                        <c:v>2.0814974180146408E-2</c:v>
                      </c:pt>
                      <c:pt idx="526">
                        <c:v>2.3350934941887561E-2</c:v>
                      </c:pt>
                      <c:pt idx="527">
                        <c:v>1.7096115807680494E-2</c:v>
                      </c:pt>
                      <c:pt idx="528">
                        <c:v>1.389628350335418E-2</c:v>
                      </c:pt>
                      <c:pt idx="529">
                        <c:v>2.1141839442754502E-2</c:v>
                      </c:pt>
                      <c:pt idx="530">
                        <c:v>1.3841387269037574E-2</c:v>
                      </c:pt>
                      <c:pt idx="531">
                        <c:v>1.4430215386176309E-2</c:v>
                      </c:pt>
                      <c:pt idx="532">
                        <c:v>1.5215881092112294E-2</c:v>
                      </c:pt>
                      <c:pt idx="533">
                        <c:v>2.0221461278464855E-2</c:v>
                      </c:pt>
                      <c:pt idx="534">
                        <c:v>1.3332749104297898E-2</c:v>
                      </c:pt>
                      <c:pt idx="535">
                        <c:v>1.7569030049707609E-2</c:v>
                      </c:pt>
                      <c:pt idx="536">
                        <c:v>2.3755975209524445E-2</c:v>
                      </c:pt>
                      <c:pt idx="537">
                        <c:v>2.030839554658009E-2</c:v>
                      </c:pt>
                      <c:pt idx="538">
                        <c:v>3.172832445217022E-2</c:v>
                      </c:pt>
                      <c:pt idx="539">
                        <c:v>2.0043674853100983E-2</c:v>
                      </c:pt>
                      <c:pt idx="540">
                        <c:v>1.3358909169245922E-2</c:v>
                      </c:pt>
                      <c:pt idx="541">
                        <c:v>1.5623924931170253E-2</c:v>
                      </c:pt>
                      <c:pt idx="542">
                        <c:v>2.0606402338090579E-2</c:v>
                      </c:pt>
                      <c:pt idx="543">
                        <c:v>1.2702096213396264E-2</c:v>
                      </c:pt>
                      <c:pt idx="544">
                        <c:v>1.189325001746524E-2</c:v>
                      </c:pt>
                      <c:pt idx="545">
                        <c:v>1.6746300931191033E-2</c:v>
                      </c:pt>
                      <c:pt idx="546">
                        <c:v>1.8684668581730936E-2</c:v>
                      </c:pt>
                      <c:pt idx="547">
                        <c:v>1.6889902931093447E-2</c:v>
                      </c:pt>
                      <c:pt idx="548">
                        <c:v>1.6740992108395889E-2</c:v>
                      </c:pt>
                      <c:pt idx="549">
                        <c:v>1.4877462169487069E-2</c:v>
                      </c:pt>
                      <c:pt idx="550">
                        <c:v>1.4524908868190755E-2</c:v>
                      </c:pt>
                      <c:pt idx="551">
                        <c:v>2.1653616034795268E-2</c:v>
                      </c:pt>
                      <c:pt idx="552">
                        <c:v>1.4407286339994907E-2</c:v>
                      </c:pt>
                      <c:pt idx="553">
                        <c:v>1.6191640083401248E-2</c:v>
                      </c:pt>
                      <c:pt idx="554">
                        <c:v>1.2680712383170131E-2</c:v>
                      </c:pt>
                      <c:pt idx="555">
                        <c:v>1.8176537884490626E-2</c:v>
                      </c:pt>
                      <c:pt idx="556">
                        <c:v>2.7333503674795367E-2</c:v>
                      </c:pt>
                      <c:pt idx="557">
                        <c:v>1.8989343112318112E-2</c:v>
                      </c:pt>
                      <c:pt idx="558">
                        <c:v>1.6031936765119915E-2</c:v>
                      </c:pt>
                      <c:pt idx="559">
                        <c:v>1.7001048597304044E-2</c:v>
                      </c:pt>
                      <c:pt idx="560">
                        <c:v>2.4295844518539861E-2</c:v>
                      </c:pt>
                      <c:pt idx="561">
                        <c:v>1.7233158662525904E-2</c:v>
                      </c:pt>
                      <c:pt idx="562">
                        <c:v>1.2907152463657737E-2</c:v>
                      </c:pt>
                      <c:pt idx="563">
                        <c:v>1.2569418141098278E-2</c:v>
                      </c:pt>
                      <c:pt idx="564">
                        <c:v>1.5834389431139226E-2</c:v>
                      </c:pt>
                      <c:pt idx="565">
                        <c:v>1.1296331242114812E-2</c:v>
                      </c:pt>
                      <c:pt idx="566">
                        <c:v>2.1174995250051683E-2</c:v>
                      </c:pt>
                      <c:pt idx="567">
                        <c:v>2.5232954874907575E-2</c:v>
                      </c:pt>
                      <c:pt idx="568">
                        <c:v>2.0440467878024705E-2</c:v>
                      </c:pt>
                      <c:pt idx="569">
                        <c:v>1.4085275017762749E-2</c:v>
                      </c:pt>
                      <c:pt idx="570">
                        <c:v>1.3669722262424003E-2</c:v>
                      </c:pt>
                      <c:pt idx="571">
                        <c:v>1.2758273646068477E-2</c:v>
                      </c:pt>
                      <c:pt idx="572">
                        <c:v>1.5613141578150006E-2</c:v>
                      </c:pt>
                      <c:pt idx="573">
                        <c:v>2.5520888070853159E-2</c:v>
                      </c:pt>
                      <c:pt idx="574">
                        <c:v>1.5825078153566024E-2</c:v>
                      </c:pt>
                      <c:pt idx="575">
                        <c:v>1.891151098410138E-2</c:v>
                      </c:pt>
                      <c:pt idx="576">
                        <c:v>2.0672684242421444E-2</c:v>
                      </c:pt>
                      <c:pt idx="577">
                        <c:v>2.1326997645946234E-2</c:v>
                      </c:pt>
                      <c:pt idx="578">
                        <c:v>2.5670291487510485E-2</c:v>
                      </c:pt>
                      <c:pt idx="579">
                        <c:v>2.0902889071035369E-2</c:v>
                      </c:pt>
                      <c:pt idx="580">
                        <c:v>3.1100396253822299E-2</c:v>
                      </c:pt>
                      <c:pt idx="581">
                        <c:v>2.665888763201698E-2</c:v>
                      </c:pt>
                      <c:pt idx="582">
                        <c:v>2.2194427101485489E-2</c:v>
                      </c:pt>
                      <c:pt idx="583">
                        <c:v>1.9383032009893848E-2</c:v>
                      </c:pt>
                      <c:pt idx="584">
                        <c:v>2.7566488063616074E-2</c:v>
                      </c:pt>
                      <c:pt idx="585">
                        <c:v>2.3768636359190142E-2</c:v>
                      </c:pt>
                      <c:pt idx="586">
                        <c:v>2.3622604523611729E-2</c:v>
                      </c:pt>
                      <c:pt idx="587">
                        <c:v>2.3812729814072994E-2</c:v>
                      </c:pt>
                      <c:pt idx="588">
                        <c:v>2.332506175708397E-2</c:v>
                      </c:pt>
                      <c:pt idx="589">
                        <c:v>2.7298071197373056E-2</c:v>
                      </c:pt>
                      <c:pt idx="590">
                        <c:v>2.291677104426695E-2</c:v>
                      </c:pt>
                      <c:pt idx="591">
                        <c:v>2.9381876380046339E-2</c:v>
                      </c:pt>
                      <c:pt idx="592">
                        <c:v>3.3035646057032977E-2</c:v>
                      </c:pt>
                      <c:pt idx="593">
                        <c:v>2.6967137174925493E-2</c:v>
                      </c:pt>
                      <c:pt idx="594">
                        <c:v>2.4086479494670483E-2</c:v>
                      </c:pt>
                      <c:pt idx="595">
                        <c:v>2.096406215995416E-2</c:v>
                      </c:pt>
                      <c:pt idx="596">
                        <c:v>1.7667787714143804E-2</c:v>
                      </c:pt>
                      <c:pt idx="597">
                        <c:v>2.7004775476809514E-2</c:v>
                      </c:pt>
                      <c:pt idx="598">
                        <c:v>1.6383398591593708E-2</c:v>
                      </c:pt>
                      <c:pt idx="599">
                        <c:v>3.4326530338967272E-2</c:v>
                      </c:pt>
                      <c:pt idx="600">
                        <c:v>3.3084658591522917E-2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864-4543-8859-3FE121C7EFC3}"/>
                  </c:ext>
                </c:extLst>
              </c15:ser>
            </c15:filteredScatterSeries>
          </c:ext>
        </c:extLst>
      </c:scatterChart>
      <c:valAx>
        <c:axId val="506013200"/>
        <c:scaling>
          <c:orientation val="minMax"/>
          <c:max val="8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6808"/>
        <c:crosses val="autoZero"/>
        <c:crossBetween val="midCat"/>
      </c:valAx>
      <c:valAx>
        <c:axId val="50601680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86914256765486"/>
          <c:y val="0.22943343954924642"/>
          <c:w val="0.16883866155273641"/>
          <c:h val="0.62782114853943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 %</a:t>
            </a:r>
            <a:r>
              <a:rPr lang="en-US" baseline="0"/>
              <a:t> Transmittance Measurements (Baseline = Air) Normalized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'OR2-22_Air_Measurements'!$AF$1</c:f>
              <c:strCache>
                <c:ptCount val="1"/>
                <c:pt idx="0">
                  <c:v>OR2-22_3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'OR2-22_Air_Measurements'!$AF$3:$AF$603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'OR2-22_Air_Measurements'!$AG$3:$AG$603</c:f>
              <c:numCache>
                <c:formatCode>General</c:formatCode>
                <c:ptCount val="601"/>
                <c:pt idx="0">
                  <c:v>100</c:v>
                </c:pt>
                <c:pt idx="1">
                  <c:v>100.10462667590876</c:v>
                </c:pt>
                <c:pt idx="2">
                  <c:v>100.08613487277665</c:v>
                </c:pt>
                <c:pt idx="3">
                  <c:v>100.01866145383551</c:v>
                </c:pt>
                <c:pt idx="4">
                  <c:v>100.15591740913375</c:v>
                </c:pt>
                <c:pt idx="5">
                  <c:v>99.912998034609274</c:v>
                </c:pt>
                <c:pt idx="6">
                  <c:v>100.19880105005387</c:v>
                </c:pt>
                <c:pt idx="7">
                  <c:v>100.2132118476403</c:v>
                </c:pt>
                <c:pt idx="8">
                  <c:v>100.05467429685999</c:v>
                </c:pt>
                <c:pt idx="9">
                  <c:v>100.1332974594755</c:v>
                </c:pt>
                <c:pt idx="10">
                  <c:v>100.09281718087166</c:v>
                </c:pt>
                <c:pt idx="11">
                  <c:v>100.22499306550125</c:v>
                </c:pt>
                <c:pt idx="12">
                  <c:v>100.02741726091898</c:v>
                </c:pt>
                <c:pt idx="13">
                  <c:v>100.01271430290625</c:v>
                </c:pt>
                <c:pt idx="14">
                  <c:v>100.08454204872216</c:v>
                </c:pt>
                <c:pt idx="15">
                  <c:v>100.00217716961416</c:v>
                </c:pt>
                <c:pt idx="16">
                  <c:v>99.996032090805372</c:v>
                </c:pt>
                <c:pt idx="17">
                  <c:v>100.12455107811741</c:v>
                </c:pt>
                <c:pt idx="18">
                  <c:v>100.16037541898773</c:v>
                </c:pt>
                <c:pt idx="19">
                  <c:v>100.03680454218902</c:v>
                </c:pt>
                <c:pt idx="20">
                  <c:v>99.914675677838687</c:v>
                </c:pt>
                <c:pt idx="21">
                  <c:v>99.780737330804769</c:v>
                </c:pt>
                <c:pt idx="22">
                  <c:v>99.936994028991734</c:v>
                </c:pt>
                <c:pt idx="23">
                  <c:v>99.864629053889573</c:v>
                </c:pt>
                <c:pt idx="24">
                  <c:v>99.720398617716469</c:v>
                </c:pt>
                <c:pt idx="25">
                  <c:v>99.612539177425319</c:v>
                </c:pt>
                <c:pt idx="26">
                  <c:v>99.49493431536014</c:v>
                </c:pt>
                <c:pt idx="27">
                  <c:v>99.442983843125958</c:v>
                </c:pt>
                <c:pt idx="28">
                  <c:v>99.356632191019031</c:v>
                </c:pt>
                <c:pt idx="29">
                  <c:v>99.372051454746781</c:v>
                </c:pt>
                <c:pt idx="30">
                  <c:v>99.158434350329102</c:v>
                </c:pt>
                <c:pt idx="31">
                  <c:v>99.018332060682113</c:v>
                </c:pt>
                <c:pt idx="32">
                  <c:v>99.003148415381901</c:v>
                </c:pt>
                <c:pt idx="33">
                  <c:v>98.845119816711687</c:v>
                </c:pt>
                <c:pt idx="34">
                  <c:v>98.632388656358856</c:v>
                </c:pt>
                <c:pt idx="35">
                  <c:v>98.484454206594805</c:v>
                </c:pt>
                <c:pt idx="36">
                  <c:v>98.309668002374153</c:v>
                </c:pt>
                <c:pt idx="37">
                  <c:v>98.227029801937078</c:v>
                </c:pt>
                <c:pt idx="38">
                  <c:v>98.021094046030356</c:v>
                </c:pt>
                <c:pt idx="39">
                  <c:v>97.985052925829748</c:v>
                </c:pt>
                <c:pt idx="40">
                  <c:v>97.784442284744614</c:v>
                </c:pt>
                <c:pt idx="41">
                  <c:v>97.783829662008813</c:v>
                </c:pt>
                <c:pt idx="42">
                  <c:v>97.940774388734653</c:v>
                </c:pt>
                <c:pt idx="43">
                  <c:v>97.952263433815787</c:v>
                </c:pt>
                <c:pt idx="44">
                  <c:v>97.881981383427458</c:v>
                </c:pt>
                <c:pt idx="45">
                  <c:v>98.064137911928469</c:v>
                </c:pt>
                <c:pt idx="46">
                  <c:v>98.114401327561367</c:v>
                </c:pt>
                <c:pt idx="47">
                  <c:v>98.238707349172344</c:v>
                </c:pt>
                <c:pt idx="48">
                  <c:v>98.355218925921278</c:v>
                </c:pt>
                <c:pt idx="49">
                  <c:v>98.496668983116308</c:v>
                </c:pt>
                <c:pt idx="50">
                  <c:v>98.559891733454862</c:v>
                </c:pt>
                <c:pt idx="51">
                  <c:v>98.628430160536112</c:v>
                </c:pt>
                <c:pt idx="52">
                  <c:v>98.628345341361154</c:v>
                </c:pt>
                <c:pt idx="53">
                  <c:v>98.726704404031196</c:v>
                </c:pt>
                <c:pt idx="54">
                  <c:v>98.831038907160135</c:v>
                </c:pt>
                <c:pt idx="55">
                  <c:v>98.865270423975986</c:v>
                </c:pt>
                <c:pt idx="56">
                  <c:v>98.878342867386223</c:v>
                </c:pt>
                <c:pt idx="57">
                  <c:v>98.970896140300681</c:v>
                </c:pt>
                <c:pt idx="58">
                  <c:v>98.960368445087482</c:v>
                </c:pt>
                <c:pt idx="59">
                  <c:v>99.037766362231409</c:v>
                </c:pt>
                <c:pt idx="60">
                  <c:v>99.008322730950894</c:v>
                </c:pt>
                <c:pt idx="61">
                  <c:v>99.111290602727493</c:v>
                </c:pt>
                <c:pt idx="62">
                  <c:v>99.04841657952106</c:v>
                </c:pt>
                <c:pt idx="63">
                  <c:v>99.118463011481865</c:v>
                </c:pt>
                <c:pt idx="64">
                  <c:v>99.107473492785473</c:v>
                </c:pt>
                <c:pt idx="65">
                  <c:v>99.086286142203704</c:v>
                </c:pt>
                <c:pt idx="66">
                  <c:v>99.050216757180451</c:v>
                </c:pt>
                <c:pt idx="67">
                  <c:v>99.052874601728561</c:v>
                </c:pt>
                <c:pt idx="68">
                  <c:v>99.069198660971921</c:v>
                </c:pt>
                <c:pt idx="69">
                  <c:v>98.981150514184833</c:v>
                </c:pt>
                <c:pt idx="70">
                  <c:v>98.885656649667794</c:v>
                </c:pt>
                <c:pt idx="71">
                  <c:v>98.767674783294353</c:v>
                </c:pt>
                <c:pt idx="72">
                  <c:v>98.690229737523538</c:v>
                </c:pt>
                <c:pt idx="73">
                  <c:v>98.490684116932016</c:v>
                </c:pt>
                <c:pt idx="74">
                  <c:v>98.299423054215382</c:v>
                </c:pt>
                <c:pt idx="75">
                  <c:v>98.108114862871858</c:v>
                </c:pt>
                <c:pt idx="76">
                  <c:v>97.680145484517212</c:v>
                </c:pt>
                <c:pt idx="77">
                  <c:v>97.202459357894796</c:v>
                </c:pt>
                <c:pt idx="78">
                  <c:v>96.638449856341609</c:v>
                </c:pt>
                <c:pt idx="79">
                  <c:v>95.867656357718374</c:v>
                </c:pt>
                <c:pt idx="80">
                  <c:v>95.161084649849641</c:v>
                </c:pt>
                <c:pt idx="81">
                  <c:v>94.306220351712824</c:v>
                </c:pt>
                <c:pt idx="82">
                  <c:v>93.787695793629069</c:v>
                </c:pt>
                <c:pt idx="83">
                  <c:v>93.363986509602384</c:v>
                </c:pt>
                <c:pt idx="84">
                  <c:v>93.084177773713961</c:v>
                </c:pt>
                <c:pt idx="85">
                  <c:v>93.12653362342671</c:v>
                </c:pt>
                <c:pt idx="86">
                  <c:v>93.419754091778614</c:v>
                </c:pt>
                <c:pt idx="87">
                  <c:v>93.831531358691734</c:v>
                </c:pt>
                <c:pt idx="88">
                  <c:v>94.246258642932787</c:v>
                </c:pt>
                <c:pt idx="89">
                  <c:v>94.757799294416287</c:v>
                </c:pt>
                <c:pt idx="90">
                  <c:v>95.310743859116513</c:v>
                </c:pt>
                <c:pt idx="91">
                  <c:v>95.689137862730632</c:v>
                </c:pt>
                <c:pt idx="92">
                  <c:v>96.127248506264849</c:v>
                </c:pt>
                <c:pt idx="93">
                  <c:v>96.460798453967982</c:v>
                </c:pt>
                <c:pt idx="94">
                  <c:v>96.785536052588824</c:v>
                </c:pt>
                <c:pt idx="95">
                  <c:v>97.024176481334592</c:v>
                </c:pt>
                <c:pt idx="96">
                  <c:v>97.261535110256446</c:v>
                </c:pt>
                <c:pt idx="97">
                  <c:v>97.413955847050644</c:v>
                </c:pt>
                <c:pt idx="98">
                  <c:v>97.575697885037201</c:v>
                </c:pt>
                <c:pt idx="99">
                  <c:v>97.703472301811587</c:v>
                </c:pt>
                <c:pt idx="100">
                  <c:v>97.791228275818852</c:v>
                </c:pt>
                <c:pt idx="101">
                  <c:v>97.860435879988188</c:v>
                </c:pt>
                <c:pt idx="102">
                  <c:v>97.885185870633677</c:v>
                </c:pt>
                <c:pt idx="103">
                  <c:v>98.058925905811464</c:v>
                </c:pt>
                <c:pt idx="104">
                  <c:v>97.972348061002407</c:v>
                </c:pt>
                <c:pt idx="105">
                  <c:v>98.018417350031484</c:v>
                </c:pt>
                <c:pt idx="106">
                  <c:v>98.08169665472235</c:v>
                </c:pt>
                <c:pt idx="107">
                  <c:v>98.079792806437268</c:v>
                </c:pt>
                <c:pt idx="108">
                  <c:v>97.999944398350138</c:v>
                </c:pt>
                <c:pt idx="109">
                  <c:v>98.066390487345672</c:v>
                </c:pt>
                <c:pt idx="110">
                  <c:v>98.046852502817188</c:v>
                </c:pt>
                <c:pt idx="111">
                  <c:v>97.999755896196007</c:v>
                </c:pt>
                <c:pt idx="112">
                  <c:v>98.032375737506598</c:v>
                </c:pt>
                <c:pt idx="113">
                  <c:v>98.015269404824053</c:v>
                </c:pt>
                <c:pt idx="114">
                  <c:v>97.965891957963038</c:v>
                </c:pt>
                <c:pt idx="115">
                  <c:v>98.007446682785854</c:v>
                </c:pt>
                <c:pt idx="116">
                  <c:v>97.826637909479388</c:v>
                </c:pt>
                <c:pt idx="117">
                  <c:v>97.931632163971045</c:v>
                </c:pt>
                <c:pt idx="118">
                  <c:v>97.890247089851584</c:v>
                </c:pt>
                <c:pt idx="119">
                  <c:v>97.880633603525894</c:v>
                </c:pt>
                <c:pt idx="120">
                  <c:v>97.857928834692686</c:v>
                </c:pt>
                <c:pt idx="121">
                  <c:v>97.802104698164172</c:v>
                </c:pt>
                <c:pt idx="122">
                  <c:v>97.729456963654059</c:v>
                </c:pt>
                <c:pt idx="123">
                  <c:v>97.726195922095528</c:v>
                </c:pt>
                <c:pt idx="124">
                  <c:v>97.697412042177731</c:v>
                </c:pt>
                <c:pt idx="125">
                  <c:v>97.665037245020059</c:v>
                </c:pt>
                <c:pt idx="126">
                  <c:v>97.512192387644205</c:v>
                </c:pt>
                <c:pt idx="127">
                  <c:v>97.541532348299015</c:v>
                </c:pt>
                <c:pt idx="128">
                  <c:v>97.424587225243044</c:v>
                </c:pt>
                <c:pt idx="129">
                  <c:v>97.439346737608062</c:v>
                </c:pt>
                <c:pt idx="130">
                  <c:v>97.306039864760706</c:v>
                </c:pt>
                <c:pt idx="131">
                  <c:v>97.199829790522841</c:v>
                </c:pt>
                <c:pt idx="132">
                  <c:v>97.176748017381385</c:v>
                </c:pt>
                <c:pt idx="133">
                  <c:v>97.187718696980525</c:v>
                </c:pt>
                <c:pt idx="134">
                  <c:v>97.026193425970746</c:v>
                </c:pt>
                <c:pt idx="135">
                  <c:v>96.992546254714554</c:v>
                </c:pt>
                <c:pt idx="136">
                  <c:v>96.894978891209078</c:v>
                </c:pt>
                <c:pt idx="137">
                  <c:v>96.841972824206664</c:v>
                </c:pt>
                <c:pt idx="138">
                  <c:v>96.850427020431411</c:v>
                </c:pt>
                <c:pt idx="139">
                  <c:v>96.737383851199411</c:v>
                </c:pt>
                <c:pt idx="140">
                  <c:v>96.604519938030961</c:v>
                </c:pt>
                <c:pt idx="141">
                  <c:v>96.550684468962473</c:v>
                </c:pt>
                <c:pt idx="142">
                  <c:v>96.37794348655413</c:v>
                </c:pt>
                <c:pt idx="143">
                  <c:v>96.384107416813677</c:v>
                </c:pt>
                <c:pt idx="144">
                  <c:v>96.244240757947736</c:v>
                </c:pt>
                <c:pt idx="145">
                  <c:v>96.085608962267088</c:v>
                </c:pt>
                <c:pt idx="146">
                  <c:v>95.985232954960907</c:v>
                </c:pt>
                <c:pt idx="147">
                  <c:v>96.018361748381622</c:v>
                </c:pt>
                <c:pt idx="148">
                  <c:v>95.854885512813354</c:v>
                </c:pt>
                <c:pt idx="149">
                  <c:v>95.73695076271332</c:v>
                </c:pt>
                <c:pt idx="150">
                  <c:v>95.671466023585708</c:v>
                </c:pt>
                <c:pt idx="151">
                  <c:v>95.599129325659675</c:v>
                </c:pt>
                <c:pt idx="152">
                  <c:v>95.413749446148159</c:v>
                </c:pt>
                <c:pt idx="153">
                  <c:v>95.374277633685651</c:v>
                </c:pt>
                <c:pt idx="154">
                  <c:v>95.259801865377156</c:v>
                </c:pt>
                <c:pt idx="155">
                  <c:v>95.174298466787079</c:v>
                </c:pt>
                <c:pt idx="156">
                  <c:v>95.075826307765979</c:v>
                </c:pt>
                <c:pt idx="157">
                  <c:v>95.028126491780881</c:v>
                </c:pt>
                <c:pt idx="158">
                  <c:v>94.926544090453859</c:v>
                </c:pt>
                <c:pt idx="159">
                  <c:v>94.840390366226458</c:v>
                </c:pt>
                <c:pt idx="160">
                  <c:v>94.793444558857885</c:v>
                </c:pt>
                <c:pt idx="161">
                  <c:v>94.699929923721967</c:v>
                </c:pt>
                <c:pt idx="162">
                  <c:v>94.592862182595397</c:v>
                </c:pt>
                <c:pt idx="163">
                  <c:v>94.514125923628782</c:v>
                </c:pt>
                <c:pt idx="164">
                  <c:v>94.364494979184528</c:v>
                </c:pt>
                <c:pt idx="165">
                  <c:v>94.260980452396296</c:v>
                </c:pt>
                <c:pt idx="166">
                  <c:v>94.155166233917456</c:v>
                </c:pt>
                <c:pt idx="167">
                  <c:v>94.085232898307737</c:v>
                </c:pt>
                <c:pt idx="168">
                  <c:v>93.989079282428008</c:v>
                </c:pt>
                <c:pt idx="169">
                  <c:v>93.88686540691441</c:v>
                </c:pt>
                <c:pt idx="170">
                  <c:v>93.778242532281354</c:v>
                </c:pt>
                <c:pt idx="171">
                  <c:v>93.626622920377116</c:v>
                </c:pt>
                <c:pt idx="172">
                  <c:v>93.543390948655002</c:v>
                </c:pt>
                <c:pt idx="173">
                  <c:v>93.447454099752022</c:v>
                </c:pt>
                <c:pt idx="174">
                  <c:v>93.280603726274165</c:v>
                </c:pt>
                <c:pt idx="175">
                  <c:v>93.178917654321467</c:v>
                </c:pt>
                <c:pt idx="176">
                  <c:v>93.112462127247028</c:v>
                </c:pt>
                <c:pt idx="177">
                  <c:v>93.006638483042806</c:v>
                </c:pt>
                <c:pt idx="178">
                  <c:v>92.929938020163135</c:v>
                </c:pt>
                <c:pt idx="179">
                  <c:v>92.726650683079114</c:v>
                </c:pt>
                <c:pt idx="180">
                  <c:v>92.629017339495988</c:v>
                </c:pt>
                <c:pt idx="181">
                  <c:v>92.500479500733192</c:v>
                </c:pt>
                <c:pt idx="182">
                  <c:v>92.451507310649575</c:v>
                </c:pt>
                <c:pt idx="183">
                  <c:v>92.277559934220392</c:v>
                </c:pt>
                <c:pt idx="184">
                  <c:v>92.07724146591508</c:v>
                </c:pt>
                <c:pt idx="185">
                  <c:v>91.910843490195035</c:v>
                </c:pt>
                <c:pt idx="186">
                  <c:v>91.721467411959225</c:v>
                </c:pt>
                <c:pt idx="187">
                  <c:v>91.498001202788288</c:v>
                </c:pt>
                <c:pt idx="188">
                  <c:v>91.25085944919087</c:v>
                </c:pt>
                <c:pt idx="189">
                  <c:v>91.072849893959713</c:v>
                </c:pt>
                <c:pt idx="190">
                  <c:v>90.894670700378725</c:v>
                </c:pt>
                <c:pt idx="191">
                  <c:v>90.749120773833681</c:v>
                </c:pt>
                <c:pt idx="192">
                  <c:v>90.698631165498639</c:v>
                </c:pt>
                <c:pt idx="193">
                  <c:v>90.68493667362722</c:v>
                </c:pt>
                <c:pt idx="194">
                  <c:v>90.61259054997582</c:v>
                </c:pt>
                <c:pt idx="195">
                  <c:v>90.609829034802033</c:v>
                </c:pt>
                <c:pt idx="196">
                  <c:v>90.633598824128839</c:v>
                </c:pt>
                <c:pt idx="197">
                  <c:v>90.619932609433562</c:v>
                </c:pt>
                <c:pt idx="198">
                  <c:v>90.58542775893514</c:v>
                </c:pt>
                <c:pt idx="199">
                  <c:v>90.59776505753311</c:v>
                </c:pt>
                <c:pt idx="200">
                  <c:v>90.556200906984913</c:v>
                </c:pt>
                <c:pt idx="201">
                  <c:v>90.511780984009093</c:v>
                </c:pt>
                <c:pt idx="202">
                  <c:v>90.448888109351898</c:v>
                </c:pt>
                <c:pt idx="203">
                  <c:v>90.407050637474626</c:v>
                </c:pt>
                <c:pt idx="204">
                  <c:v>90.400566257259115</c:v>
                </c:pt>
                <c:pt idx="205">
                  <c:v>90.335194614482575</c:v>
                </c:pt>
                <c:pt idx="206">
                  <c:v>90.302932913675974</c:v>
                </c:pt>
                <c:pt idx="207">
                  <c:v>90.25757050463649</c:v>
                </c:pt>
                <c:pt idx="208">
                  <c:v>90.200841560238842</c:v>
                </c:pt>
                <c:pt idx="209">
                  <c:v>90.203047007029127</c:v>
                </c:pt>
                <c:pt idx="210">
                  <c:v>90.15575247252842</c:v>
                </c:pt>
                <c:pt idx="211">
                  <c:v>90.080767343426189</c:v>
                </c:pt>
                <c:pt idx="212">
                  <c:v>90.084150919414682</c:v>
                </c:pt>
                <c:pt idx="213">
                  <c:v>90.055602657924396</c:v>
                </c:pt>
                <c:pt idx="214">
                  <c:v>89.99875119145031</c:v>
                </c:pt>
                <c:pt idx="215">
                  <c:v>89.942766829943807</c:v>
                </c:pt>
                <c:pt idx="216">
                  <c:v>89.844285232843802</c:v>
                </c:pt>
                <c:pt idx="217">
                  <c:v>89.863267148988783</c:v>
                </c:pt>
                <c:pt idx="218">
                  <c:v>89.861843975637683</c:v>
                </c:pt>
                <c:pt idx="219">
                  <c:v>89.797763546056899</c:v>
                </c:pt>
                <c:pt idx="220">
                  <c:v>89.828762298490375</c:v>
                </c:pt>
                <c:pt idx="221">
                  <c:v>89.785718432592262</c:v>
                </c:pt>
                <c:pt idx="222">
                  <c:v>89.678235984255878</c:v>
                </c:pt>
                <c:pt idx="223">
                  <c:v>89.659763032574517</c:v>
                </c:pt>
                <c:pt idx="224">
                  <c:v>89.63812328423495</c:v>
                </c:pt>
                <c:pt idx="225">
                  <c:v>89.599443170936993</c:v>
                </c:pt>
                <c:pt idx="226">
                  <c:v>89.563383211639106</c:v>
                </c:pt>
                <c:pt idx="227">
                  <c:v>89.543072391750343</c:v>
                </c:pt>
                <c:pt idx="228">
                  <c:v>89.463044907234476</c:v>
                </c:pt>
                <c:pt idx="229">
                  <c:v>89.467945889120884</c:v>
                </c:pt>
                <c:pt idx="230">
                  <c:v>89.381688494267792</c:v>
                </c:pt>
                <c:pt idx="231">
                  <c:v>89.332961360690604</c:v>
                </c:pt>
                <c:pt idx="232">
                  <c:v>89.334092361261867</c:v>
                </c:pt>
                <c:pt idx="233">
                  <c:v>89.293329335603602</c:v>
                </c:pt>
                <c:pt idx="234">
                  <c:v>89.27414950393262</c:v>
                </c:pt>
                <c:pt idx="235">
                  <c:v>89.240549461303331</c:v>
                </c:pt>
                <c:pt idx="236">
                  <c:v>89.160710478941581</c:v>
                </c:pt>
                <c:pt idx="237">
                  <c:v>89.13627151252669</c:v>
                </c:pt>
                <c:pt idx="238">
                  <c:v>89.12954207580475</c:v>
                </c:pt>
                <c:pt idx="239">
                  <c:v>89.092341690210205</c:v>
                </c:pt>
                <c:pt idx="240">
                  <c:v>89.077129780087361</c:v>
                </c:pt>
                <c:pt idx="241">
                  <c:v>89.027460148093013</c:v>
                </c:pt>
                <c:pt idx="242">
                  <c:v>88.966527663719674</c:v>
                </c:pt>
                <c:pt idx="243">
                  <c:v>88.989543456783451</c:v>
                </c:pt>
                <c:pt idx="244">
                  <c:v>88.955330791418376</c:v>
                </c:pt>
                <c:pt idx="245">
                  <c:v>88.981796128194816</c:v>
                </c:pt>
                <c:pt idx="246">
                  <c:v>88.955038618638554</c:v>
                </c:pt>
                <c:pt idx="247">
                  <c:v>88.935246164231756</c:v>
                </c:pt>
                <c:pt idx="248">
                  <c:v>88.949383628135607</c:v>
                </c:pt>
                <c:pt idx="249">
                  <c:v>88.881438972339396</c:v>
                </c:pt>
                <c:pt idx="250">
                  <c:v>88.863116819910644</c:v>
                </c:pt>
                <c:pt idx="251">
                  <c:v>88.861165842998645</c:v>
                </c:pt>
                <c:pt idx="252">
                  <c:v>88.854229065025336</c:v>
                </c:pt>
                <c:pt idx="253">
                  <c:v>88.862080064239663</c:v>
                </c:pt>
                <c:pt idx="254">
                  <c:v>88.844398811722854</c:v>
                </c:pt>
                <c:pt idx="255">
                  <c:v>88.871128044102974</c:v>
                </c:pt>
                <c:pt idx="256">
                  <c:v>88.831439464663688</c:v>
                </c:pt>
                <c:pt idx="257">
                  <c:v>88.854841687761123</c:v>
                </c:pt>
                <c:pt idx="258">
                  <c:v>88.837462021396007</c:v>
                </c:pt>
                <c:pt idx="259">
                  <c:v>88.819846748956877</c:v>
                </c:pt>
                <c:pt idx="260">
                  <c:v>88.794484135575573</c:v>
                </c:pt>
                <c:pt idx="261">
                  <c:v>88.797415301452745</c:v>
                </c:pt>
                <c:pt idx="262">
                  <c:v>88.80541709991968</c:v>
                </c:pt>
                <c:pt idx="263">
                  <c:v>88.773994226904549</c:v>
                </c:pt>
                <c:pt idx="264">
                  <c:v>88.741044509912598</c:v>
                </c:pt>
                <c:pt idx="265">
                  <c:v>88.710988255896268</c:v>
                </c:pt>
                <c:pt idx="266">
                  <c:v>88.672930191059507</c:v>
                </c:pt>
                <c:pt idx="267">
                  <c:v>88.622506562802144</c:v>
                </c:pt>
                <c:pt idx="268">
                  <c:v>88.641629840120828</c:v>
                </c:pt>
                <c:pt idx="269">
                  <c:v>88.643731616285422</c:v>
                </c:pt>
                <c:pt idx="270">
                  <c:v>88.648057678337551</c:v>
                </c:pt>
                <c:pt idx="271">
                  <c:v>88.648623184799945</c:v>
                </c:pt>
                <c:pt idx="272">
                  <c:v>88.627520653393134</c:v>
                </c:pt>
                <c:pt idx="273">
                  <c:v>88.607068447623632</c:v>
                </c:pt>
                <c:pt idx="274">
                  <c:v>88.611017517720995</c:v>
                </c:pt>
                <c:pt idx="275">
                  <c:v>88.606267335087196</c:v>
                </c:pt>
                <c:pt idx="276">
                  <c:v>88.579349600552959</c:v>
                </c:pt>
                <c:pt idx="277">
                  <c:v>88.595061037060518</c:v>
                </c:pt>
                <c:pt idx="278">
                  <c:v>88.566889779878522</c:v>
                </c:pt>
                <c:pt idx="279">
                  <c:v>88.523723379550432</c:v>
                </c:pt>
                <c:pt idx="280">
                  <c:v>88.528087144504113</c:v>
                </c:pt>
                <c:pt idx="281">
                  <c:v>88.498671790399754</c:v>
                </c:pt>
                <c:pt idx="282">
                  <c:v>88.467833262944268</c:v>
                </c:pt>
                <c:pt idx="283">
                  <c:v>88.451471500799357</c:v>
                </c:pt>
                <c:pt idx="284">
                  <c:v>88.408050630592982</c:v>
                </c:pt>
                <c:pt idx="285">
                  <c:v>88.376769131105064</c:v>
                </c:pt>
                <c:pt idx="286">
                  <c:v>88.339559319785138</c:v>
                </c:pt>
                <c:pt idx="287">
                  <c:v>88.325949647088649</c:v>
                </c:pt>
                <c:pt idx="288">
                  <c:v>88.275224420326069</c:v>
                </c:pt>
                <c:pt idx="289">
                  <c:v>88.259409313192805</c:v>
                </c:pt>
                <c:pt idx="290">
                  <c:v>88.220276802137036</c:v>
                </c:pt>
                <c:pt idx="291">
                  <c:v>88.17453738878929</c:v>
                </c:pt>
                <c:pt idx="292">
                  <c:v>88.111672791308266</c:v>
                </c:pt>
                <c:pt idx="293">
                  <c:v>88.065631779455302</c:v>
                </c:pt>
                <c:pt idx="294">
                  <c:v>88.041579230720544</c:v>
                </c:pt>
                <c:pt idx="295">
                  <c:v>88.009081911486405</c:v>
                </c:pt>
                <c:pt idx="296">
                  <c:v>87.965397145676349</c:v>
                </c:pt>
                <c:pt idx="297">
                  <c:v>87.909742647497694</c:v>
                </c:pt>
                <c:pt idx="298">
                  <c:v>87.852099481859042</c:v>
                </c:pt>
                <c:pt idx="299">
                  <c:v>87.78267509835942</c:v>
                </c:pt>
                <c:pt idx="300">
                  <c:v>87.72377842242652</c:v>
                </c:pt>
                <c:pt idx="301">
                  <c:v>87.665032533392704</c:v>
                </c:pt>
                <c:pt idx="302">
                  <c:v>87.623713439350936</c:v>
                </c:pt>
                <c:pt idx="303">
                  <c:v>87.562366260121323</c:v>
                </c:pt>
                <c:pt idx="304">
                  <c:v>87.473733767774561</c:v>
                </c:pt>
                <c:pt idx="305">
                  <c:v>87.406863558197358</c:v>
                </c:pt>
                <c:pt idx="306">
                  <c:v>87.332029228347722</c:v>
                </c:pt>
                <c:pt idx="307">
                  <c:v>87.236035837445968</c:v>
                </c:pt>
                <c:pt idx="308">
                  <c:v>87.155235505216297</c:v>
                </c:pt>
                <c:pt idx="309">
                  <c:v>87.068836736835991</c:v>
                </c:pt>
                <c:pt idx="310">
                  <c:v>86.981910177248309</c:v>
                </c:pt>
                <c:pt idx="311">
                  <c:v>86.902174865512251</c:v>
                </c:pt>
                <c:pt idx="312">
                  <c:v>86.792072275529307</c:v>
                </c:pt>
                <c:pt idx="313">
                  <c:v>86.713967490749255</c:v>
                </c:pt>
                <c:pt idx="314">
                  <c:v>86.594487045221641</c:v>
                </c:pt>
                <c:pt idx="315">
                  <c:v>86.508550112678023</c:v>
                </c:pt>
                <c:pt idx="316">
                  <c:v>86.422179609120363</c:v>
                </c:pt>
                <c:pt idx="317">
                  <c:v>86.311426705853577</c:v>
                </c:pt>
                <c:pt idx="318">
                  <c:v>86.213991290149934</c:v>
                </c:pt>
                <c:pt idx="319">
                  <c:v>86.096706865687224</c:v>
                </c:pt>
                <c:pt idx="320">
                  <c:v>85.988753180495777</c:v>
                </c:pt>
                <c:pt idx="321">
                  <c:v>85.872401828724833</c:v>
                </c:pt>
                <c:pt idx="322">
                  <c:v>85.761422720402393</c:v>
                </c:pt>
                <c:pt idx="323">
                  <c:v>85.667304900609579</c:v>
                </c:pt>
                <c:pt idx="324">
                  <c:v>85.549558652663677</c:v>
                </c:pt>
                <c:pt idx="325">
                  <c:v>85.430879344379491</c:v>
                </c:pt>
                <c:pt idx="326">
                  <c:v>85.321370525681587</c:v>
                </c:pt>
                <c:pt idx="327">
                  <c:v>85.238873698771727</c:v>
                </c:pt>
                <c:pt idx="328">
                  <c:v>85.11645267399507</c:v>
                </c:pt>
                <c:pt idx="329">
                  <c:v>85.024417766562564</c:v>
                </c:pt>
                <c:pt idx="330">
                  <c:v>84.904041951244722</c:v>
                </c:pt>
                <c:pt idx="331">
                  <c:v>84.802779999873664</c:v>
                </c:pt>
                <c:pt idx="332">
                  <c:v>84.715005174415637</c:v>
                </c:pt>
                <c:pt idx="333">
                  <c:v>84.599143935657551</c:v>
                </c:pt>
                <c:pt idx="334">
                  <c:v>84.484479652841415</c:v>
                </c:pt>
                <c:pt idx="335">
                  <c:v>84.367675915666169</c:v>
                </c:pt>
                <c:pt idx="336">
                  <c:v>84.238827040319265</c:v>
                </c:pt>
                <c:pt idx="337">
                  <c:v>84.059545123343113</c:v>
                </c:pt>
                <c:pt idx="338">
                  <c:v>83.939602866685817</c:v>
                </c:pt>
                <c:pt idx="339">
                  <c:v>83.805692784474516</c:v>
                </c:pt>
                <c:pt idx="340">
                  <c:v>83.679068207368672</c:v>
                </c:pt>
                <c:pt idx="341">
                  <c:v>83.552471919792495</c:v>
                </c:pt>
                <c:pt idx="342">
                  <c:v>83.393095541220703</c:v>
                </c:pt>
                <c:pt idx="343">
                  <c:v>83.245255348710458</c:v>
                </c:pt>
                <c:pt idx="344">
                  <c:v>83.093089094148084</c:v>
                </c:pt>
                <c:pt idx="345">
                  <c:v>82.952261073060711</c:v>
                </c:pt>
                <c:pt idx="346">
                  <c:v>82.737720321676633</c:v>
                </c:pt>
                <c:pt idx="347">
                  <c:v>82.551774935702696</c:v>
                </c:pt>
                <c:pt idx="348">
                  <c:v>82.37259668935225</c:v>
                </c:pt>
                <c:pt idx="349">
                  <c:v>82.187320492819921</c:v>
                </c:pt>
                <c:pt idx="350">
                  <c:v>82.019508769474143</c:v>
                </c:pt>
                <c:pt idx="351">
                  <c:v>81.815684203103899</c:v>
                </c:pt>
                <c:pt idx="352">
                  <c:v>81.59372598645902</c:v>
                </c:pt>
                <c:pt idx="353">
                  <c:v>81.382644192159447</c:v>
                </c:pt>
                <c:pt idx="354">
                  <c:v>81.193503744704685</c:v>
                </c:pt>
                <c:pt idx="355">
                  <c:v>81.003590449536134</c:v>
                </c:pt>
                <c:pt idx="356">
                  <c:v>80.783385281923728</c:v>
                </c:pt>
                <c:pt idx="357">
                  <c:v>80.565187620868585</c:v>
                </c:pt>
                <c:pt idx="358">
                  <c:v>80.314323002229443</c:v>
                </c:pt>
                <c:pt idx="359">
                  <c:v>80.163042691731917</c:v>
                </c:pt>
                <c:pt idx="360">
                  <c:v>79.946984509742904</c:v>
                </c:pt>
                <c:pt idx="361">
                  <c:v>79.735356060431712</c:v>
                </c:pt>
                <c:pt idx="362">
                  <c:v>79.508685351701047</c:v>
                </c:pt>
                <c:pt idx="363">
                  <c:v>79.26309871925659</c:v>
                </c:pt>
                <c:pt idx="364">
                  <c:v>79.027469568876995</c:v>
                </c:pt>
                <c:pt idx="365">
                  <c:v>78.81471483803395</c:v>
                </c:pt>
                <c:pt idx="366">
                  <c:v>78.611328537010195</c:v>
                </c:pt>
                <c:pt idx="367">
                  <c:v>78.369799364328244</c:v>
                </c:pt>
                <c:pt idx="368">
                  <c:v>78.093656951482743</c:v>
                </c:pt>
                <c:pt idx="369">
                  <c:v>77.82881508156423</c:v>
                </c:pt>
                <c:pt idx="370">
                  <c:v>77.601583585410609</c:v>
                </c:pt>
                <c:pt idx="371">
                  <c:v>77.252652076881276</c:v>
                </c:pt>
                <c:pt idx="372">
                  <c:v>76.971109143411127</c:v>
                </c:pt>
                <c:pt idx="373">
                  <c:v>76.664217741324521</c:v>
                </c:pt>
                <c:pt idx="374">
                  <c:v>76.334202156508979</c:v>
                </c:pt>
                <c:pt idx="375">
                  <c:v>75.994054732239263</c:v>
                </c:pt>
                <c:pt idx="376">
                  <c:v>75.636193046883633</c:v>
                </c:pt>
                <c:pt idx="377">
                  <c:v>75.241621076592807</c:v>
                </c:pt>
                <c:pt idx="378">
                  <c:v>74.806959976771253</c:v>
                </c:pt>
                <c:pt idx="379">
                  <c:v>74.41120517059629</c:v>
                </c:pt>
                <c:pt idx="380">
                  <c:v>74.013499399862837</c:v>
                </c:pt>
                <c:pt idx="381">
                  <c:v>73.532363729527773</c:v>
                </c:pt>
                <c:pt idx="382">
                  <c:v>73.089158870560055</c:v>
                </c:pt>
                <c:pt idx="383">
                  <c:v>72.589399449291022</c:v>
                </c:pt>
                <c:pt idx="384">
                  <c:v>72.099182815230563</c:v>
                </c:pt>
                <c:pt idx="385">
                  <c:v>71.611595736188562</c:v>
                </c:pt>
                <c:pt idx="386">
                  <c:v>71.082406816050323</c:v>
                </c:pt>
                <c:pt idx="387">
                  <c:v>70.531606424748659</c:v>
                </c:pt>
                <c:pt idx="388">
                  <c:v>69.991611769028708</c:v>
                </c:pt>
                <c:pt idx="389">
                  <c:v>69.419171629387478</c:v>
                </c:pt>
                <c:pt idx="390">
                  <c:v>68.827857975619892</c:v>
                </c:pt>
                <c:pt idx="391">
                  <c:v>68.15596547563888</c:v>
                </c:pt>
                <c:pt idx="392">
                  <c:v>67.51976535637283</c:v>
                </c:pt>
                <c:pt idx="393">
                  <c:v>66.867528643957314</c:v>
                </c:pt>
                <c:pt idx="394">
                  <c:v>66.185688075283295</c:v>
                </c:pt>
                <c:pt idx="395">
                  <c:v>65.47949337172281</c:v>
                </c:pt>
                <c:pt idx="396">
                  <c:v>64.777007388439216</c:v>
                </c:pt>
                <c:pt idx="397">
                  <c:v>63.981638256559798</c:v>
                </c:pt>
                <c:pt idx="398">
                  <c:v>63.237248833674762</c:v>
                </c:pt>
                <c:pt idx="399">
                  <c:v>62.409919599493954</c:v>
                </c:pt>
                <c:pt idx="400">
                  <c:v>61.522793600550543</c:v>
                </c:pt>
                <c:pt idx="401">
                  <c:v>60.635450834630355</c:v>
                </c:pt>
                <c:pt idx="402">
                  <c:v>59.713296900667103</c:v>
                </c:pt>
                <c:pt idx="403">
                  <c:v>58.807203130343538</c:v>
                </c:pt>
                <c:pt idx="404">
                  <c:v>57.811147963929443</c:v>
                </c:pt>
                <c:pt idx="405">
                  <c:v>56.743444103421155</c:v>
                </c:pt>
                <c:pt idx="406">
                  <c:v>55.831087438898294</c:v>
                </c:pt>
                <c:pt idx="407">
                  <c:v>54.725188871418979</c:v>
                </c:pt>
                <c:pt idx="408">
                  <c:v>53.717691763843639</c:v>
                </c:pt>
                <c:pt idx="409">
                  <c:v>52.804255946415843</c:v>
                </c:pt>
                <c:pt idx="410">
                  <c:v>51.700449717022224</c:v>
                </c:pt>
                <c:pt idx="411">
                  <c:v>50.664918019106175</c:v>
                </c:pt>
                <c:pt idx="412">
                  <c:v>49.616756862165829</c:v>
                </c:pt>
                <c:pt idx="413">
                  <c:v>48.740997386227086</c:v>
                </c:pt>
                <c:pt idx="414">
                  <c:v>47.751370045676204</c:v>
                </c:pt>
                <c:pt idx="415">
                  <c:v>46.668341178694</c:v>
                </c:pt>
                <c:pt idx="416">
                  <c:v>45.490068198033626</c:v>
                </c:pt>
                <c:pt idx="417">
                  <c:v>44.411040236461652</c:v>
                </c:pt>
                <c:pt idx="418">
                  <c:v>43.311300880202431</c:v>
                </c:pt>
                <c:pt idx="419">
                  <c:v>42.252074786409125</c:v>
                </c:pt>
                <c:pt idx="420">
                  <c:v>40.983029859042894</c:v>
                </c:pt>
                <c:pt idx="421">
                  <c:v>39.644207102005488</c:v>
                </c:pt>
                <c:pt idx="422">
                  <c:v>38.494239685848676</c:v>
                </c:pt>
                <c:pt idx="423">
                  <c:v>37.53527179632453</c:v>
                </c:pt>
                <c:pt idx="424">
                  <c:v>36.394439551079181</c:v>
                </c:pt>
                <c:pt idx="425">
                  <c:v>35.172660881037508</c:v>
                </c:pt>
                <c:pt idx="426">
                  <c:v>34.037705099957812</c:v>
                </c:pt>
                <c:pt idx="427">
                  <c:v>32.907916555887937</c:v>
                </c:pt>
                <c:pt idx="428">
                  <c:v>31.937478472733428</c:v>
                </c:pt>
                <c:pt idx="429">
                  <c:v>31.038740894278924</c:v>
                </c:pt>
                <c:pt idx="430">
                  <c:v>30.043312483011938</c:v>
                </c:pt>
                <c:pt idx="431">
                  <c:v>29.003612600855522</c:v>
                </c:pt>
                <c:pt idx="432">
                  <c:v>28.100044727278217</c:v>
                </c:pt>
                <c:pt idx="433">
                  <c:v>27.324677750576697</c:v>
                </c:pt>
                <c:pt idx="434">
                  <c:v>26.540990872618472</c:v>
                </c:pt>
                <c:pt idx="435">
                  <c:v>25.651624083502966</c:v>
                </c:pt>
                <c:pt idx="436">
                  <c:v>24.794335212079378</c:v>
                </c:pt>
                <c:pt idx="437">
                  <c:v>23.895654187977165</c:v>
                </c:pt>
                <c:pt idx="438">
                  <c:v>23.248681329345001</c:v>
                </c:pt>
                <c:pt idx="439">
                  <c:v>22.581206789150215</c:v>
                </c:pt>
                <c:pt idx="440">
                  <c:v>21.750060432673862</c:v>
                </c:pt>
                <c:pt idx="441">
                  <c:v>20.8180715510757</c:v>
                </c:pt>
                <c:pt idx="442">
                  <c:v>20.008979650148717</c:v>
                </c:pt>
                <c:pt idx="443">
                  <c:v>19.368610160705696</c:v>
                </c:pt>
                <c:pt idx="444">
                  <c:v>18.609597879943415</c:v>
                </c:pt>
                <c:pt idx="445">
                  <c:v>17.812104587345804</c:v>
                </c:pt>
                <c:pt idx="446">
                  <c:v>16.907925276969316</c:v>
                </c:pt>
                <c:pt idx="447">
                  <c:v>16.118973371644625</c:v>
                </c:pt>
                <c:pt idx="448">
                  <c:v>15.334060074631688</c:v>
                </c:pt>
                <c:pt idx="449">
                  <c:v>14.514841040936464</c:v>
                </c:pt>
                <c:pt idx="450">
                  <c:v>13.574196489777695</c:v>
                </c:pt>
                <c:pt idx="451">
                  <c:v>12.422418296653012</c:v>
                </c:pt>
                <c:pt idx="452">
                  <c:v>11.111839845551641</c:v>
                </c:pt>
                <c:pt idx="453">
                  <c:v>9.8299769421827783</c:v>
                </c:pt>
                <c:pt idx="454">
                  <c:v>8.4066392375455585</c:v>
                </c:pt>
                <c:pt idx="455">
                  <c:v>6.8746450913276975</c:v>
                </c:pt>
                <c:pt idx="456">
                  <c:v>5.2840511474073502</c:v>
                </c:pt>
                <c:pt idx="457">
                  <c:v>3.8602822498060476</c:v>
                </c:pt>
                <c:pt idx="458">
                  <c:v>2.9866139408406043</c:v>
                </c:pt>
                <c:pt idx="459">
                  <c:v>2.2741295322658854</c:v>
                </c:pt>
                <c:pt idx="460">
                  <c:v>1.764333682613985</c:v>
                </c:pt>
                <c:pt idx="461">
                  <c:v>1.4116483770982584</c:v>
                </c:pt>
                <c:pt idx="462">
                  <c:v>1.1988080879700049</c:v>
                </c:pt>
                <c:pt idx="463">
                  <c:v>1.0560869803546609</c:v>
                </c:pt>
                <c:pt idx="464">
                  <c:v>0.92699431646523822</c:v>
                </c:pt>
                <c:pt idx="465">
                  <c:v>0.80553220260373226</c:v>
                </c:pt>
                <c:pt idx="466">
                  <c:v>0.67163523005696424</c:v>
                </c:pt>
                <c:pt idx="467">
                  <c:v>0.55623087325597864</c:v>
                </c:pt>
                <c:pt idx="468">
                  <c:v>0.46279691182886395</c:v>
                </c:pt>
                <c:pt idx="469">
                  <c:v>0.3935261258981223</c:v>
                </c:pt>
                <c:pt idx="470">
                  <c:v>0.3002724540140867</c:v>
                </c:pt>
                <c:pt idx="471">
                  <c:v>0.22846463712176696</c:v>
                </c:pt>
                <c:pt idx="472">
                  <c:v>0.18255225874842729</c:v>
                </c:pt>
                <c:pt idx="473">
                  <c:v>0.14472134734600692</c:v>
                </c:pt>
                <c:pt idx="474">
                  <c:v>0.12142704629643765</c:v>
                </c:pt>
                <c:pt idx="475">
                  <c:v>8.8290684920058163E-2</c:v>
                </c:pt>
                <c:pt idx="476">
                  <c:v>7.2317925340038905E-2</c:v>
                </c:pt>
                <c:pt idx="477">
                  <c:v>5.257236295345085E-2</c:v>
                </c:pt>
                <c:pt idx="478">
                  <c:v>4.831903816168432E-2</c:v>
                </c:pt>
                <c:pt idx="479">
                  <c:v>4.0867967632725141E-2</c:v>
                </c:pt>
                <c:pt idx="480">
                  <c:v>5.7948000984909494E-2</c:v>
                </c:pt>
                <c:pt idx="481">
                  <c:v>4.4112783033541526E-2</c:v>
                </c:pt>
                <c:pt idx="482">
                  <c:v>3.8417432093361507E-2</c:v>
                </c:pt>
                <c:pt idx="483">
                  <c:v>4.9300446146167076E-2</c:v>
                </c:pt>
                <c:pt idx="484">
                  <c:v>3.5663994889751693E-2</c:v>
                </c:pt>
                <c:pt idx="485">
                  <c:v>3.3846251310187876E-2</c:v>
                </c:pt>
                <c:pt idx="486">
                  <c:v>2.2879661907596344E-2</c:v>
                </c:pt>
                <c:pt idx="487">
                  <c:v>2.9647156953796425E-2</c:v>
                </c:pt>
                <c:pt idx="488">
                  <c:v>3.3124837865015508E-2</c:v>
                </c:pt>
                <c:pt idx="489">
                  <c:v>2.997025926936131E-2</c:v>
                </c:pt>
                <c:pt idx="490">
                  <c:v>2.4015472934277506E-2</c:v>
                </c:pt>
                <c:pt idx="491">
                  <c:v>2.0018138898044151E-2</c:v>
                </c:pt>
                <c:pt idx="492">
                  <c:v>2.2847677740664492E-2</c:v>
                </c:pt>
                <c:pt idx="493">
                  <c:v>2.3700532345673396E-2</c:v>
                </c:pt>
                <c:pt idx="494">
                  <c:v>2.8568579203411635E-2</c:v>
                </c:pt>
                <c:pt idx="495">
                  <c:v>1.9751749837923788E-2</c:v>
                </c:pt>
                <c:pt idx="496">
                  <c:v>2.6922940400676637E-2</c:v>
                </c:pt>
                <c:pt idx="497">
                  <c:v>1.7235166956044136E-2</c:v>
                </c:pt>
                <c:pt idx="498">
                  <c:v>1.9145427637455699E-2</c:v>
                </c:pt>
                <c:pt idx="499">
                  <c:v>1.1590559262686486E-2</c:v>
                </c:pt>
                <c:pt idx="500">
                  <c:v>2.2208622392525114E-2</c:v>
                </c:pt>
                <c:pt idx="501">
                  <c:v>1.9948940336641494E-2</c:v>
                </c:pt>
                <c:pt idx="502">
                  <c:v>1.8531051889682359E-2</c:v>
                </c:pt>
                <c:pt idx="503">
                  <c:v>1.3088326461650517E-2</c:v>
                </c:pt>
                <c:pt idx="504">
                  <c:v>1.5132989722512953E-2</c:v>
                </c:pt>
                <c:pt idx="505">
                  <c:v>1.388812300374857E-2</c:v>
                </c:pt>
                <c:pt idx="506">
                  <c:v>1.4369513625748686E-2</c:v>
                </c:pt>
                <c:pt idx="507">
                  <c:v>1.497099907021013E-2</c:v>
                </c:pt>
                <c:pt idx="508">
                  <c:v>2.1281691048799952E-2</c:v>
                </c:pt>
                <c:pt idx="509">
                  <c:v>1.4402090316261435E-2</c:v>
                </c:pt>
                <c:pt idx="510">
                  <c:v>1.8491709047826654E-2</c:v>
                </c:pt>
                <c:pt idx="511">
                  <c:v>1.8095622994731126E-2</c:v>
                </c:pt>
                <c:pt idx="512">
                  <c:v>1.5403435488831942E-2</c:v>
                </c:pt>
                <c:pt idx="513">
                  <c:v>1.9095444893488172E-2</c:v>
                </c:pt>
                <c:pt idx="514">
                  <c:v>1.717684875775535E-2</c:v>
                </c:pt>
                <c:pt idx="515">
                  <c:v>1.6183900016413687E-2</c:v>
                </c:pt>
                <c:pt idx="516">
                  <c:v>2.1693320493655518E-2</c:v>
                </c:pt>
                <c:pt idx="517">
                  <c:v>1.7459132135692002E-2</c:v>
                </c:pt>
                <c:pt idx="518">
                  <c:v>1.7292333498698936E-2</c:v>
                </c:pt>
                <c:pt idx="519">
                  <c:v>2.2823112051980954E-2</c:v>
                </c:pt>
                <c:pt idx="520">
                  <c:v>1.0222638611952136E-2</c:v>
                </c:pt>
                <c:pt idx="521">
                  <c:v>2.2963619227800141E-2</c:v>
                </c:pt>
                <c:pt idx="522">
                  <c:v>1.8643051731177977E-2</c:v>
                </c:pt>
                <c:pt idx="523">
                  <c:v>1.668461919394832E-2</c:v>
                </c:pt>
                <c:pt idx="524">
                  <c:v>1.5655353441547649E-2</c:v>
                </c:pt>
                <c:pt idx="525">
                  <c:v>2.5917772089652975E-2</c:v>
                </c:pt>
                <c:pt idx="526">
                  <c:v>2.0980973064465794E-2</c:v>
                </c:pt>
                <c:pt idx="527">
                  <c:v>1.5459155831199696E-2</c:v>
                </c:pt>
                <c:pt idx="528">
                  <c:v>1.4363828949769869E-2</c:v>
                </c:pt>
                <c:pt idx="529">
                  <c:v>1.4017141196254161E-2</c:v>
                </c:pt>
                <c:pt idx="530">
                  <c:v>1.2660041092955697E-2</c:v>
                </c:pt>
                <c:pt idx="531">
                  <c:v>1.1912763022491822E-2</c:v>
                </c:pt>
                <c:pt idx="532">
                  <c:v>1.5648887579238224E-2</c:v>
                </c:pt>
                <c:pt idx="533">
                  <c:v>1.6369119460937612E-2</c:v>
                </c:pt>
                <c:pt idx="534">
                  <c:v>1.6105442131360264E-2</c:v>
                </c:pt>
                <c:pt idx="535">
                  <c:v>8.7055796585491473E-3</c:v>
                </c:pt>
                <c:pt idx="536">
                  <c:v>1.8932123101456901E-2</c:v>
                </c:pt>
                <c:pt idx="537">
                  <c:v>2.2329168216798038E-2</c:v>
                </c:pt>
                <c:pt idx="538">
                  <c:v>2.0642978547523654E-2</c:v>
                </c:pt>
                <c:pt idx="539">
                  <c:v>2.0123191967579761E-2</c:v>
                </c:pt>
                <c:pt idx="540">
                  <c:v>1.0138001348579421E-2</c:v>
                </c:pt>
                <c:pt idx="541">
                  <c:v>1.2358807670920572E-2</c:v>
                </c:pt>
                <c:pt idx="542">
                  <c:v>1.9710699642655781E-2</c:v>
                </c:pt>
                <c:pt idx="543">
                  <c:v>1.4221085183970764E-2</c:v>
                </c:pt>
                <c:pt idx="544">
                  <c:v>1.6653791278154834E-2</c:v>
                </c:pt>
                <c:pt idx="545">
                  <c:v>1.2821321875720349E-2</c:v>
                </c:pt>
                <c:pt idx="546">
                  <c:v>2.425421755249622E-2</c:v>
                </c:pt>
                <c:pt idx="547">
                  <c:v>1.0406691439510476E-2</c:v>
                </c:pt>
                <c:pt idx="548">
                  <c:v>1.5707376045905698E-2</c:v>
                </c:pt>
                <c:pt idx="549">
                  <c:v>1.7472915239264815E-2</c:v>
                </c:pt>
                <c:pt idx="550">
                  <c:v>1.2755525358798248E-2</c:v>
                </c:pt>
                <c:pt idx="551">
                  <c:v>1.8459453350824166E-2</c:v>
                </c:pt>
                <c:pt idx="552">
                  <c:v>1.3414303895234037E-2</c:v>
                </c:pt>
                <c:pt idx="553">
                  <c:v>1.2799960353051877E-2</c:v>
                </c:pt>
                <c:pt idx="554">
                  <c:v>9.1771558496177852E-3</c:v>
                </c:pt>
                <c:pt idx="555">
                  <c:v>1.3892769923422392E-2</c:v>
                </c:pt>
                <c:pt idx="556">
                  <c:v>2.2333128269162599E-2</c:v>
                </c:pt>
                <c:pt idx="557">
                  <c:v>2.0129351796475178E-2</c:v>
                </c:pt>
                <c:pt idx="558">
                  <c:v>1.2415165404804456E-2</c:v>
                </c:pt>
                <c:pt idx="559">
                  <c:v>1.7017192498142601E-2</c:v>
                </c:pt>
                <c:pt idx="560">
                  <c:v>2.3803970095419371E-2</c:v>
                </c:pt>
                <c:pt idx="561">
                  <c:v>1.850123297123097E-2</c:v>
                </c:pt>
                <c:pt idx="562">
                  <c:v>2.1113850047644003E-2</c:v>
                </c:pt>
                <c:pt idx="563">
                  <c:v>1.44000527536231E-2</c:v>
                </c:pt>
                <c:pt idx="564">
                  <c:v>1.8024949461725028E-2</c:v>
                </c:pt>
                <c:pt idx="565">
                  <c:v>1.6115527509276879E-2</c:v>
                </c:pt>
                <c:pt idx="566">
                  <c:v>1.7389343348460651E-2</c:v>
                </c:pt>
                <c:pt idx="567">
                  <c:v>1.1800776987274955E-2</c:v>
                </c:pt>
                <c:pt idx="568">
                  <c:v>1.4745393270791522E-2</c:v>
                </c:pt>
                <c:pt idx="569">
                  <c:v>7.9497636597941467E-3</c:v>
                </c:pt>
                <c:pt idx="570">
                  <c:v>9.5763574866753985E-3</c:v>
                </c:pt>
                <c:pt idx="571">
                  <c:v>9.90419241695264E-3</c:v>
                </c:pt>
                <c:pt idx="572">
                  <c:v>2.1976352839978088E-2</c:v>
                </c:pt>
                <c:pt idx="573">
                  <c:v>2.0691012340554243E-2</c:v>
                </c:pt>
                <c:pt idx="574">
                  <c:v>1.8375149737129011E-2</c:v>
                </c:pt>
                <c:pt idx="575">
                  <c:v>1.6998994881411843E-2</c:v>
                </c:pt>
                <c:pt idx="576">
                  <c:v>1.9947226077619114E-2</c:v>
                </c:pt>
                <c:pt idx="577">
                  <c:v>1.9071540747425775E-2</c:v>
                </c:pt>
                <c:pt idx="578">
                  <c:v>2.0588649172915835E-2</c:v>
                </c:pt>
                <c:pt idx="579">
                  <c:v>2.3449925964732009E-2</c:v>
                </c:pt>
                <c:pt idx="580">
                  <c:v>2.5445759273783491E-2</c:v>
                </c:pt>
                <c:pt idx="581">
                  <c:v>2.2374104837532476E-2</c:v>
                </c:pt>
                <c:pt idx="582">
                  <c:v>2.1078945882404766E-2</c:v>
                </c:pt>
                <c:pt idx="583">
                  <c:v>1.934779888791922E-2</c:v>
                </c:pt>
                <c:pt idx="584">
                  <c:v>2.2420304715477707E-2</c:v>
                </c:pt>
                <c:pt idx="585">
                  <c:v>2.3191638791187432E-2</c:v>
                </c:pt>
                <c:pt idx="586">
                  <c:v>2.016958742623829E-2</c:v>
                </c:pt>
                <c:pt idx="587">
                  <c:v>2.4558640180450161E-2</c:v>
                </c:pt>
                <c:pt idx="588">
                  <c:v>1.7938967253580466E-2</c:v>
                </c:pt>
                <c:pt idx="589">
                  <c:v>2.5979345078626048E-2</c:v>
                </c:pt>
                <c:pt idx="590">
                  <c:v>2.3177337952161467E-2</c:v>
                </c:pt>
                <c:pt idx="591">
                  <c:v>2.3909851516973023E-2</c:v>
                </c:pt>
                <c:pt idx="592">
                  <c:v>3.2010695543292923E-2</c:v>
                </c:pt>
                <c:pt idx="593">
                  <c:v>2.6651328018627414E-2</c:v>
                </c:pt>
                <c:pt idx="594">
                  <c:v>2.315044132976965E-2</c:v>
                </c:pt>
                <c:pt idx="595">
                  <c:v>2.3442472970786811E-2</c:v>
                </c:pt>
                <c:pt idx="596">
                  <c:v>2.4282902060808555E-2</c:v>
                </c:pt>
                <c:pt idx="597">
                  <c:v>2.4452466524349153E-2</c:v>
                </c:pt>
                <c:pt idx="598">
                  <c:v>3.0542555120047818E-2</c:v>
                </c:pt>
                <c:pt idx="599">
                  <c:v>2.799665610742719E-2</c:v>
                </c:pt>
                <c:pt idx="600">
                  <c:v>3.2185066830294165E-2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EB-49A7-BA92-973CEC45EFEE}"/>
            </c:ext>
          </c:extLst>
        </c:ser>
        <c:ser>
          <c:idx val="3"/>
          <c:order val="3"/>
          <c:tx>
            <c:strRef>
              <c:f>'OR2-22_Air_Measurements'!$AH$1</c:f>
              <c:strCache>
                <c:ptCount val="1"/>
                <c:pt idx="0">
                  <c:v>OR2-22_4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'OR2-22_Air_Measurements'!$AH$3:$AH$603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'OR2-22_Air_Measurements'!$AI$3:$AI$603</c:f>
              <c:numCache>
                <c:formatCode>General</c:formatCode>
                <c:ptCount val="601"/>
                <c:pt idx="0">
                  <c:v>100</c:v>
                </c:pt>
                <c:pt idx="1">
                  <c:v>100.08326337959626</c:v>
                </c:pt>
                <c:pt idx="2">
                  <c:v>100.21167229027212</c:v>
                </c:pt>
                <c:pt idx="3">
                  <c:v>100.07219690944586</c:v>
                </c:pt>
                <c:pt idx="4">
                  <c:v>100.21374369767436</c:v>
                </c:pt>
                <c:pt idx="5">
                  <c:v>99.893374061288512</c:v>
                </c:pt>
                <c:pt idx="6">
                  <c:v>100.20799291789749</c:v>
                </c:pt>
                <c:pt idx="7">
                  <c:v>100.36694340623527</c:v>
                </c:pt>
                <c:pt idx="8">
                  <c:v>100.12786030998664</c:v>
                </c:pt>
                <c:pt idx="9">
                  <c:v>100.28938351004679</c:v>
                </c:pt>
                <c:pt idx="10">
                  <c:v>100.18894345291298</c:v>
                </c:pt>
                <c:pt idx="11">
                  <c:v>100.14395871709087</c:v>
                </c:pt>
                <c:pt idx="12">
                  <c:v>100.21136015903095</c:v>
                </c:pt>
                <c:pt idx="13">
                  <c:v>100.12337697372205</c:v>
                </c:pt>
                <c:pt idx="14">
                  <c:v>100.18536813255039</c:v>
                </c:pt>
                <c:pt idx="15">
                  <c:v>100.10318302338749</c:v>
                </c:pt>
                <c:pt idx="16">
                  <c:v>100.16289468318698</c:v>
                </c:pt>
                <c:pt idx="17">
                  <c:v>100.09291107025071</c:v>
                </c:pt>
                <c:pt idx="18">
                  <c:v>100.16367974092678</c:v>
                </c:pt>
                <c:pt idx="19">
                  <c:v>100.10876354863304</c:v>
                </c:pt>
                <c:pt idx="20">
                  <c:v>99.953539729039008</c:v>
                </c:pt>
                <c:pt idx="21">
                  <c:v>99.867732003144383</c:v>
                </c:pt>
                <c:pt idx="22">
                  <c:v>99.970933957476973</c:v>
                </c:pt>
                <c:pt idx="23">
                  <c:v>99.914835455135361</c:v>
                </c:pt>
                <c:pt idx="24">
                  <c:v>99.813213075556206</c:v>
                </c:pt>
                <c:pt idx="25">
                  <c:v>99.845343687245361</c:v>
                </c:pt>
                <c:pt idx="26">
                  <c:v>99.505517861895612</c:v>
                </c:pt>
                <c:pt idx="27">
                  <c:v>99.52695087792101</c:v>
                </c:pt>
                <c:pt idx="28">
                  <c:v>99.439762209625727</c:v>
                </c:pt>
                <c:pt idx="29">
                  <c:v>99.392403382036534</c:v>
                </c:pt>
                <c:pt idx="30">
                  <c:v>99.293902327266451</c:v>
                </c:pt>
                <c:pt idx="31">
                  <c:v>99.105072360844375</c:v>
                </c:pt>
                <c:pt idx="32">
                  <c:v>99.018016122382591</c:v>
                </c:pt>
                <c:pt idx="33">
                  <c:v>98.850221919677821</c:v>
                </c:pt>
                <c:pt idx="34">
                  <c:v>98.725728838427173</c:v>
                </c:pt>
                <c:pt idx="35">
                  <c:v>98.492699193922789</c:v>
                </c:pt>
                <c:pt idx="36">
                  <c:v>98.422602082098123</c:v>
                </c:pt>
                <c:pt idx="37">
                  <c:v>98.335791759960756</c:v>
                </c:pt>
                <c:pt idx="38">
                  <c:v>98.067614243367643</c:v>
                </c:pt>
                <c:pt idx="39">
                  <c:v>98.019943296934784</c:v>
                </c:pt>
                <c:pt idx="40">
                  <c:v>97.91916273073835</c:v>
                </c:pt>
                <c:pt idx="41">
                  <c:v>98.009302456913929</c:v>
                </c:pt>
                <c:pt idx="42">
                  <c:v>97.930560250677559</c:v>
                </c:pt>
                <c:pt idx="43">
                  <c:v>97.957744046479817</c:v>
                </c:pt>
                <c:pt idx="44">
                  <c:v>97.981030931404518</c:v>
                </c:pt>
                <c:pt idx="45">
                  <c:v>98.131601160202635</c:v>
                </c:pt>
                <c:pt idx="46">
                  <c:v>98.199967361290192</c:v>
                </c:pt>
                <c:pt idx="47">
                  <c:v>98.302289665144755</c:v>
                </c:pt>
                <c:pt idx="48">
                  <c:v>98.424020861594059</c:v>
                </c:pt>
                <c:pt idx="49">
                  <c:v>98.484621618747937</c:v>
                </c:pt>
                <c:pt idx="50">
                  <c:v>98.514992941878546</c:v>
                </c:pt>
                <c:pt idx="51">
                  <c:v>98.69150790078811</c:v>
                </c:pt>
                <c:pt idx="52">
                  <c:v>98.779491086097025</c:v>
                </c:pt>
                <c:pt idx="53">
                  <c:v>98.788987440767812</c:v>
                </c:pt>
                <c:pt idx="54">
                  <c:v>98.922560705833519</c:v>
                </c:pt>
                <c:pt idx="55">
                  <c:v>98.957718037196059</c:v>
                </c:pt>
                <c:pt idx="56">
                  <c:v>99.043951393220226</c:v>
                </c:pt>
                <c:pt idx="57">
                  <c:v>99.024485744982528</c:v>
                </c:pt>
                <c:pt idx="58">
                  <c:v>99.013693568977999</c:v>
                </c:pt>
                <c:pt idx="59">
                  <c:v>99.070425793075771</c:v>
                </c:pt>
                <c:pt idx="60">
                  <c:v>99.058659386252472</c:v>
                </c:pt>
                <c:pt idx="61">
                  <c:v>99.14382393111714</c:v>
                </c:pt>
                <c:pt idx="62">
                  <c:v>99.144769784114445</c:v>
                </c:pt>
                <c:pt idx="63">
                  <c:v>99.140409406012054</c:v>
                </c:pt>
                <c:pt idx="64">
                  <c:v>99.118616974773872</c:v>
                </c:pt>
                <c:pt idx="65">
                  <c:v>99.067871999901044</c:v>
                </c:pt>
                <c:pt idx="66">
                  <c:v>99.124396132372212</c:v>
                </c:pt>
                <c:pt idx="67">
                  <c:v>99.093996431420152</c:v>
                </c:pt>
                <c:pt idx="68">
                  <c:v>99.130827930274336</c:v>
                </c:pt>
                <c:pt idx="69">
                  <c:v>98.999430124622918</c:v>
                </c:pt>
                <c:pt idx="70">
                  <c:v>98.972454408049771</c:v>
                </c:pt>
                <c:pt idx="71">
                  <c:v>98.869280843936139</c:v>
                </c:pt>
                <c:pt idx="72">
                  <c:v>98.735045479292822</c:v>
                </c:pt>
                <c:pt idx="73">
                  <c:v>98.56724181731424</c:v>
                </c:pt>
                <c:pt idx="74">
                  <c:v>98.380908913218903</c:v>
                </c:pt>
                <c:pt idx="75">
                  <c:v>98.140804302179887</c:v>
                </c:pt>
                <c:pt idx="76">
                  <c:v>97.703385437962083</c:v>
                </c:pt>
                <c:pt idx="77">
                  <c:v>97.291031665775179</c:v>
                </c:pt>
                <c:pt idx="78">
                  <c:v>96.669871527732042</c:v>
                </c:pt>
                <c:pt idx="79">
                  <c:v>95.896485924344248</c:v>
                </c:pt>
                <c:pt idx="80">
                  <c:v>95.175765367247863</c:v>
                </c:pt>
                <c:pt idx="81">
                  <c:v>94.379480671969645</c:v>
                </c:pt>
                <c:pt idx="82">
                  <c:v>93.793373825674465</c:v>
                </c:pt>
                <c:pt idx="83">
                  <c:v>93.389201668276968</c:v>
                </c:pt>
                <c:pt idx="84">
                  <c:v>93.130255683880065</c:v>
                </c:pt>
                <c:pt idx="85">
                  <c:v>93.153211519015954</c:v>
                </c:pt>
                <c:pt idx="86">
                  <c:v>93.432001485410979</c:v>
                </c:pt>
                <c:pt idx="87">
                  <c:v>93.849831755626369</c:v>
                </c:pt>
                <c:pt idx="88">
                  <c:v>94.266195937579241</c:v>
                </c:pt>
                <c:pt idx="89">
                  <c:v>94.808727380671868</c:v>
                </c:pt>
                <c:pt idx="90">
                  <c:v>95.307636099397939</c:v>
                </c:pt>
                <c:pt idx="91">
                  <c:v>95.731756278408128</c:v>
                </c:pt>
                <c:pt idx="92">
                  <c:v>96.101679120345125</c:v>
                </c:pt>
                <c:pt idx="93">
                  <c:v>96.453441594651963</c:v>
                </c:pt>
                <c:pt idx="94">
                  <c:v>96.814719354574748</c:v>
                </c:pt>
                <c:pt idx="95">
                  <c:v>97.087332911063342</c:v>
                </c:pt>
                <c:pt idx="96">
                  <c:v>97.26822716662295</c:v>
                </c:pt>
                <c:pt idx="97">
                  <c:v>97.43216228314796</c:v>
                </c:pt>
                <c:pt idx="98">
                  <c:v>97.636343423632255</c:v>
                </c:pt>
                <c:pt idx="99">
                  <c:v>97.752995386758656</c:v>
                </c:pt>
                <c:pt idx="100">
                  <c:v>97.85952673273195</c:v>
                </c:pt>
                <c:pt idx="101">
                  <c:v>97.884752620020336</c:v>
                </c:pt>
                <c:pt idx="102">
                  <c:v>98.001688336566431</c:v>
                </c:pt>
                <c:pt idx="103">
                  <c:v>98.027264192191268</c:v>
                </c:pt>
                <c:pt idx="104">
                  <c:v>98.027443905996392</c:v>
                </c:pt>
                <c:pt idx="105">
                  <c:v>98.020718895400762</c:v>
                </c:pt>
                <c:pt idx="106">
                  <c:v>98.116098637759265</c:v>
                </c:pt>
                <c:pt idx="107">
                  <c:v>98.172348476084551</c:v>
                </c:pt>
                <c:pt idx="108">
                  <c:v>98.058761069726827</c:v>
                </c:pt>
                <c:pt idx="109">
                  <c:v>98.054533109060444</c:v>
                </c:pt>
                <c:pt idx="110">
                  <c:v>98.113374590053226</c:v>
                </c:pt>
                <c:pt idx="111">
                  <c:v>98.038018531100505</c:v>
                </c:pt>
                <c:pt idx="112">
                  <c:v>98.056869363732233</c:v>
                </c:pt>
                <c:pt idx="113">
                  <c:v>98.03607006946298</c:v>
                </c:pt>
                <c:pt idx="114">
                  <c:v>98.022724100283739</c:v>
                </c:pt>
                <c:pt idx="115">
                  <c:v>98.021712032369678</c:v>
                </c:pt>
                <c:pt idx="116">
                  <c:v>97.977427233220453</c:v>
                </c:pt>
                <c:pt idx="117">
                  <c:v>98.006077092490301</c:v>
                </c:pt>
                <c:pt idx="118">
                  <c:v>97.960761306879377</c:v>
                </c:pt>
                <c:pt idx="119">
                  <c:v>97.913903783610294</c:v>
                </c:pt>
                <c:pt idx="120">
                  <c:v>97.942988744680974</c:v>
                </c:pt>
                <c:pt idx="121">
                  <c:v>97.910697350131784</c:v>
                </c:pt>
                <c:pt idx="122">
                  <c:v>97.826478658264435</c:v>
                </c:pt>
                <c:pt idx="123">
                  <c:v>97.718358278263864</c:v>
                </c:pt>
                <c:pt idx="124">
                  <c:v>97.680486358469125</c:v>
                </c:pt>
                <c:pt idx="125">
                  <c:v>97.650275830596016</c:v>
                </c:pt>
                <c:pt idx="126">
                  <c:v>97.561658923530956</c:v>
                </c:pt>
                <c:pt idx="127">
                  <c:v>97.553789439982722</c:v>
                </c:pt>
                <c:pt idx="128">
                  <c:v>97.475510700971199</c:v>
                </c:pt>
                <c:pt idx="129">
                  <c:v>97.480731798606499</c:v>
                </c:pt>
                <c:pt idx="130">
                  <c:v>97.384916966844628</c:v>
                </c:pt>
                <c:pt idx="131">
                  <c:v>97.364344670352153</c:v>
                </c:pt>
                <c:pt idx="132">
                  <c:v>97.345049289043246</c:v>
                </c:pt>
                <c:pt idx="133">
                  <c:v>97.204013252011194</c:v>
                </c:pt>
                <c:pt idx="134">
                  <c:v>97.097623782747746</c:v>
                </c:pt>
                <c:pt idx="135">
                  <c:v>97.070808861432113</c:v>
                </c:pt>
                <c:pt idx="136">
                  <c:v>96.999690234817052</c:v>
                </c:pt>
                <c:pt idx="137">
                  <c:v>96.922376254952979</c:v>
                </c:pt>
                <c:pt idx="138">
                  <c:v>96.843284092777651</c:v>
                </c:pt>
                <c:pt idx="139">
                  <c:v>96.723851313904817</c:v>
                </c:pt>
                <c:pt idx="140">
                  <c:v>96.6926098119675</c:v>
                </c:pt>
                <c:pt idx="141">
                  <c:v>96.537338696004369</c:v>
                </c:pt>
                <c:pt idx="142">
                  <c:v>96.495787403834981</c:v>
                </c:pt>
                <c:pt idx="143">
                  <c:v>96.428263003732681</c:v>
                </c:pt>
                <c:pt idx="144">
                  <c:v>96.352708324824675</c:v>
                </c:pt>
                <c:pt idx="145">
                  <c:v>96.159035606925201</c:v>
                </c:pt>
                <c:pt idx="146">
                  <c:v>96.024790783008072</c:v>
                </c:pt>
                <c:pt idx="147">
                  <c:v>96.052466423856629</c:v>
                </c:pt>
                <c:pt idx="148">
                  <c:v>95.96711270591301</c:v>
                </c:pt>
                <c:pt idx="149">
                  <c:v>95.78373085969794</c:v>
                </c:pt>
                <c:pt idx="150">
                  <c:v>95.737998903231301</c:v>
                </c:pt>
                <c:pt idx="151">
                  <c:v>95.622094160749427</c:v>
                </c:pt>
                <c:pt idx="152">
                  <c:v>95.533912343087735</c:v>
                </c:pt>
                <c:pt idx="153">
                  <c:v>95.468516118428099</c:v>
                </c:pt>
                <c:pt idx="154">
                  <c:v>95.301592106927544</c:v>
                </c:pt>
                <c:pt idx="155">
                  <c:v>95.197624013402788</c:v>
                </c:pt>
                <c:pt idx="156">
                  <c:v>95.10471294315208</c:v>
                </c:pt>
                <c:pt idx="157">
                  <c:v>94.995211620750879</c:v>
                </c:pt>
                <c:pt idx="158">
                  <c:v>94.947190693584091</c:v>
                </c:pt>
                <c:pt idx="159">
                  <c:v>94.885161697660436</c:v>
                </c:pt>
                <c:pt idx="160">
                  <c:v>94.785686412071598</c:v>
                </c:pt>
                <c:pt idx="161">
                  <c:v>94.740389545008313</c:v>
                </c:pt>
                <c:pt idx="162">
                  <c:v>94.595759269066036</c:v>
                </c:pt>
                <c:pt idx="163">
                  <c:v>94.524139325733387</c:v>
                </c:pt>
                <c:pt idx="164">
                  <c:v>94.39763158032595</c:v>
                </c:pt>
                <c:pt idx="165">
                  <c:v>94.295110644118594</c:v>
                </c:pt>
                <c:pt idx="166">
                  <c:v>94.180861150580739</c:v>
                </c:pt>
                <c:pt idx="167">
                  <c:v>94.106706320223552</c:v>
                </c:pt>
                <c:pt idx="168">
                  <c:v>94.002936871449037</c:v>
                </c:pt>
                <c:pt idx="169">
                  <c:v>93.892187024083199</c:v>
                </c:pt>
                <c:pt idx="170">
                  <c:v>93.732981160147204</c:v>
                </c:pt>
                <c:pt idx="171">
                  <c:v>93.661616604810263</c:v>
                </c:pt>
                <c:pt idx="172">
                  <c:v>93.521195358589239</c:v>
                </c:pt>
                <c:pt idx="173">
                  <c:v>93.470185548844356</c:v>
                </c:pt>
                <c:pt idx="174">
                  <c:v>93.302098133446066</c:v>
                </c:pt>
                <c:pt idx="175">
                  <c:v>93.221473680488941</c:v>
                </c:pt>
                <c:pt idx="176">
                  <c:v>93.113911360451439</c:v>
                </c:pt>
                <c:pt idx="177">
                  <c:v>93.029437280588368</c:v>
                </c:pt>
                <c:pt idx="178">
                  <c:v>92.873797290138597</c:v>
                </c:pt>
                <c:pt idx="179">
                  <c:v>92.6945015154826</c:v>
                </c:pt>
                <c:pt idx="180">
                  <c:v>92.648012879097621</c:v>
                </c:pt>
                <c:pt idx="181">
                  <c:v>92.498161493122552</c:v>
                </c:pt>
                <c:pt idx="182">
                  <c:v>92.442233245312238</c:v>
                </c:pt>
                <c:pt idx="183">
                  <c:v>92.223552191024794</c:v>
                </c:pt>
                <c:pt idx="184">
                  <c:v>92.094698731671741</c:v>
                </c:pt>
                <c:pt idx="185">
                  <c:v>91.876594643497512</c:v>
                </c:pt>
                <c:pt idx="186">
                  <c:v>91.692493954459394</c:v>
                </c:pt>
                <c:pt idx="187">
                  <c:v>91.454612086806321</c:v>
                </c:pt>
                <c:pt idx="188">
                  <c:v>91.194843207574337</c:v>
                </c:pt>
                <c:pt idx="189">
                  <c:v>91.021714395948393</c:v>
                </c:pt>
                <c:pt idx="190">
                  <c:v>90.852473048323702</c:v>
                </c:pt>
                <c:pt idx="191">
                  <c:v>90.698507200570631</c:v>
                </c:pt>
                <c:pt idx="192">
                  <c:v>90.674132585938807</c:v>
                </c:pt>
                <c:pt idx="193">
                  <c:v>90.642191159726067</c:v>
                </c:pt>
                <c:pt idx="194">
                  <c:v>90.565662249999278</c:v>
                </c:pt>
                <c:pt idx="195">
                  <c:v>90.563515156008989</c:v>
                </c:pt>
                <c:pt idx="196">
                  <c:v>90.58760601722112</c:v>
                </c:pt>
                <c:pt idx="197">
                  <c:v>90.590065242452582</c:v>
                </c:pt>
                <c:pt idx="198">
                  <c:v>90.529767157266051</c:v>
                </c:pt>
                <c:pt idx="199">
                  <c:v>90.509677246546033</c:v>
                </c:pt>
                <c:pt idx="200">
                  <c:v>90.4869862462822</c:v>
                </c:pt>
                <c:pt idx="201">
                  <c:v>90.461533361217036</c:v>
                </c:pt>
                <c:pt idx="202">
                  <c:v>90.395077784671713</c:v>
                </c:pt>
                <c:pt idx="203">
                  <c:v>90.347652742165778</c:v>
                </c:pt>
                <c:pt idx="204">
                  <c:v>90.351644245781571</c:v>
                </c:pt>
                <c:pt idx="205">
                  <c:v>90.270102317648607</c:v>
                </c:pt>
                <c:pt idx="206">
                  <c:v>90.251374443179103</c:v>
                </c:pt>
                <c:pt idx="207">
                  <c:v>90.170513520773909</c:v>
                </c:pt>
                <c:pt idx="208">
                  <c:v>90.129747286344326</c:v>
                </c:pt>
                <c:pt idx="209">
                  <c:v>90.115389249251024</c:v>
                </c:pt>
                <c:pt idx="210">
                  <c:v>90.079210403098102</c:v>
                </c:pt>
                <c:pt idx="211">
                  <c:v>90.056718035187046</c:v>
                </c:pt>
                <c:pt idx="212">
                  <c:v>90.020832389330153</c:v>
                </c:pt>
                <c:pt idx="213">
                  <c:v>89.916656216576271</c:v>
                </c:pt>
                <c:pt idx="214">
                  <c:v>89.894844866790464</c:v>
                </c:pt>
                <c:pt idx="215">
                  <c:v>89.920468006386926</c:v>
                </c:pt>
                <c:pt idx="216">
                  <c:v>89.816462088164371</c:v>
                </c:pt>
                <c:pt idx="217">
                  <c:v>89.811903077709204</c:v>
                </c:pt>
                <c:pt idx="218">
                  <c:v>89.781399337142574</c:v>
                </c:pt>
                <c:pt idx="219">
                  <c:v>89.749684908706598</c:v>
                </c:pt>
                <c:pt idx="220">
                  <c:v>89.710800920997812</c:v>
                </c:pt>
                <c:pt idx="221">
                  <c:v>89.714432997003328</c:v>
                </c:pt>
                <c:pt idx="222">
                  <c:v>89.644316966631024</c:v>
                </c:pt>
                <c:pt idx="223">
                  <c:v>89.643210318376234</c:v>
                </c:pt>
                <c:pt idx="224">
                  <c:v>89.58187178745419</c:v>
                </c:pt>
                <c:pt idx="225">
                  <c:v>89.540235374217886</c:v>
                </c:pt>
                <c:pt idx="226">
                  <c:v>89.505040205760068</c:v>
                </c:pt>
                <c:pt idx="227">
                  <c:v>89.494957425702253</c:v>
                </c:pt>
                <c:pt idx="228">
                  <c:v>89.417993414174632</c:v>
                </c:pt>
                <c:pt idx="229">
                  <c:v>89.41454105197424</c:v>
                </c:pt>
                <c:pt idx="230">
                  <c:v>89.346449145032565</c:v>
                </c:pt>
                <c:pt idx="231">
                  <c:v>89.300669892196808</c:v>
                </c:pt>
                <c:pt idx="232">
                  <c:v>89.238962486788154</c:v>
                </c:pt>
                <c:pt idx="233">
                  <c:v>89.206756225703359</c:v>
                </c:pt>
                <c:pt idx="234">
                  <c:v>89.211324683034874</c:v>
                </c:pt>
                <c:pt idx="235">
                  <c:v>89.156739552927419</c:v>
                </c:pt>
                <c:pt idx="236">
                  <c:v>89.067479464832417</c:v>
                </c:pt>
                <c:pt idx="237">
                  <c:v>89.078375680451501</c:v>
                </c:pt>
                <c:pt idx="238">
                  <c:v>89.061889480313013</c:v>
                </c:pt>
                <c:pt idx="239">
                  <c:v>89.040144333046484</c:v>
                </c:pt>
                <c:pt idx="240">
                  <c:v>88.998621418698562</c:v>
                </c:pt>
                <c:pt idx="241">
                  <c:v>89.003993852317535</c:v>
                </c:pt>
                <c:pt idx="242">
                  <c:v>88.955774305195447</c:v>
                </c:pt>
                <c:pt idx="243">
                  <c:v>88.936753218032408</c:v>
                </c:pt>
                <c:pt idx="244">
                  <c:v>88.921723622087683</c:v>
                </c:pt>
                <c:pt idx="245">
                  <c:v>88.907800674397748</c:v>
                </c:pt>
                <c:pt idx="246">
                  <c:v>88.874620182494198</c:v>
                </c:pt>
                <c:pt idx="247">
                  <c:v>88.844494775688005</c:v>
                </c:pt>
                <c:pt idx="248">
                  <c:v>88.872614965213756</c:v>
                </c:pt>
                <c:pt idx="249">
                  <c:v>88.837902194925888</c:v>
                </c:pt>
                <c:pt idx="250">
                  <c:v>88.780980797749166</c:v>
                </c:pt>
                <c:pt idx="251">
                  <c:v>88.792283737347617</c:v>
                </c:pt>
                <c:pt idx="252">
                  <c:v>88.786409987011055</c:v>
                </c:pt>
                <c:pt idx="253">
                  <c:v>88.808098378634668</c:v>
                </c:pt>
                <c:pt idx="254">
                  <c:v>88.790619029129786</c:v>
                </c:pt>
                <c:pt idx="255">
                  <c:v>88.810065758819832</c:v>
                </c:pt>
                <c:pt idx="256">
                  <c:v>88.773186975994022</c:v>
                </c:pt>
                <c:pt idx="257">
                  <c:v>88.781444264973985</c:v>
                </c:pt>
                <c:pt idx="258">
                  <c:v>88.76400275256438</c:v>
                </c:pt>
                <c:pt idx="259">
                  <c:v>88.796398186728126</c:v>
                </c:pt>
                <c:pt idx="260">
                  <c:v>88.781094296637534</c:v>
                </c:pt>
                <c:pt idx="261">
                  <c:v>88.771579023419108</c:v>
                </c:pt>
                <c:pt idx="262">
                  <c:v>88.733896264305827</c:v>
                </c:pt>
                <c:pt idx="263">
                  <c:v>88.727473938075022</c:v>
                </c:pt>
                <c:pt idx="264">
                  <c:v>88.687691381340542</c:v>
                </c:pt>
                <c:pt idx="265">
                  <c:v>88.644144343562004</c:v>
                </c:pt>
                <c:pt idx="266">
                  <c:v>88.615447187923067</c:v>
                </c:pt>
                <c:pt idx="267">
                  <c:v>88.607577691977355</c:v>
                </c:pt>
                <c:pt idx="268">
                  <c:v>88.588102596863308</c:v>
                </c:pt>
                <c:pt idx="269">
                  <c:v>88.606499421544029</c:v>
                </c:pt>
                <c:pt idx="270">
                  <c:v>88.591687376499735</c:v>
                </c:pt>
                <c:pt idx="271">
                  <c:v>88.623326130745127</c:v>
                </c:pt>
                <c:pt idx="272">
                  <c:v>88.610632789472191</c:v>
                </c:pt>
                <c:pt idx="273">
                  <c:v>88.602290379425298</c:v>
                </c:pt>
                <c:pt idx="274">
                  <c:v>88.609072133266395</c:v>
                </c:pt>
                <c:pt idx="275">
                  <c:v>88.601249946087265</c:v>
                </c:pt>
                <c:pt idx="276">
                  <c:v>88.568930161319145</c:v>
                </c:pt>
                <c:pt idx="277">
                  <c:v>88.571417751974593</c:v>
                </c:pt>
                <c:pt idx="278">
                  <c:v>88.544252874719959</c:v>
                </c:pt>
                <c:pt idx="279">
                  <c:v>88.519367508891662</c:v>
                </c:pt>
                <c:pt idx="280">
                  <c:v>88.508092947114676</c:v>
                </c:pt>
                <c:pt idx="281">
                  <c:v>88.497196731495592</c:v>
                </c:pt>
                <c:pt idx="282">
                  <c:v>88.453375387173708</c:v>
                </c:pt>
                <c:pt idx="283">
                  <c:v>88.443093974763116</c:v>
                </c:pt>
                <c:pt idx="284">
                  <c:v>88.387146808405163</c:v>
                </c:pt>
                <c:pt idx="285">
                  <c:v>88.388461548286557</c:v>
                </c:pt>
                <c:pt idx="286">
                  <c:v>88.338369201320035</c:v>
                </c:pt>
                <c:pt idx="287">
                  <c:v>88.336912597126258</c:v>
                </c:pt>
                <c:pt idx="288">
                  <c:v>88.268631517105632</c:v>
                </c:pt>
                <c:pt idx="289">
                  <c:v>88.262436176254099</c:v>
                </c:pt>
                <c:pt idx="290">
                  <c:v>88.218094621461944</c:v>
                </c:pt>
                <c:pt idx="291">
                  <c:v>88.178349914220234</c:v>
                </c:pt>
                <c:pt idx="292">
                  <c:v>88.148612312845771</c:v>
                </c:pt>
                <c:pt idx="293">
                  <c:v>88.12044482695093</c:v>
                </c:pt>
                <c:pt idx="294">
                  <c:v>88.040908103700943</c:v>
                </c:pt>
                <c:pt idx="295">
                  <c:v>88.037077407740114</c:v>
                </c:pt>
                <c:pt idx="296">
                  <c:v>87.981924758395792</c:v>
                </c:pt>
                <c:pt idx="297">
                  <c:v>87.921891508081316</c:v>
                </c:pt>
                <c:pt idx="298">
                  <c:v>87.905310715204607</c:v>
                </c:pt>
                <c:pt idx="299">
                  <c:v>87.836812096681044</c:v>
                </c:pt>
                <c:pt idx="300">
                  <c:v>87.763130205219952</c:v>
                </c:pt>
                <c:pt idx="301">
                  <c:v>87.698339312097531</c:v>
                </c:pt>
                <c:pt idx="302">
                  <c:v>87.630493333877737</c:v>
                </c:pt>
                <c:pt idx="303">
                  <c:v>87.596281855512487</c:v>
                </c:pt>
                <c:pt idx="304">
                  <c:v>87.521313601991494</c:v>
                </c:pt>
                <c:pt idx="305">
                  <c:v>87.451046223238052</c:v>
                </c:pt>
                <c:pt idx="306">
                  <c:v>87.353235633469552</c:v>
                </c:pt>
                <c:pt idx="307">
                  <c:v>87.239345555144482</c:v>
                </c:pt>
                <c:pt idx="308">
                  <c:v>87.170723978458696</c:v>
                </c:pt>
                <c:pt idx="309">
                  <c:v>87.114757893553104</c:v>
                </c:pt>
                <c:pt idx="310">
                  <c:v>87.010751975330535</c:v>
                </c:pt>
                <c:pt idx="311">
                  <c:v>86.89163132769886</c:v>
                </c:pt>
                <c:pt idx="312">
                  <c:v>86.807743685620295</c:v>
                </c:pt>
                <c:pt idx="313">
                  <c:v>86.745062061790364</c:v>
                </c:pt>
                <c:pt idx="314">
                  <c:v>86.61417500733539</c:v>
                </c:pt>
                <c:pt idx="315">
                  <c:v>86.492264109478413</c:v>
                </c:pt>
                <c:pt idx="316">
                  <c:v>86.440166557628928</c:v>
                </c:pt>
                <c:pt idx="317">
                  <c:v>86.343008608164197</c:v>
                </c:pt>
                <c:pt idx="318">
                  <c:v>86.244658889377774</c:v>
                </c:pt>
                <c:pt idx="319">
                  <c:v>86.12483831747069</c:v>
                </c:pt>
                <c:pt idx="320">
                  <c:v>85.984937294117415</c:v>
                </c:pt>
                <c:pt idx="321">
                  <c:v>85.890976331254862</c:v>
                </c:pt>
                <c:pt idx="322">
                  <c:v>85.76859249450176</c:v>
                </c:pt>
                <c:pt idx="323">
                  <c:v>85.67885003303175</c:v>
                </c:pt>
                <c:pt idx="324">
                  <c:v>85.552276072707556</c:v>
                </c:pt>
                <c:pt idx="325">
                  <c:v>85.4692207847379</c:v>
                </c:pt>
                <c:pt idx="326">
                  <c:v>85.327976656079258</c:v>
                </c:pt>
                <c:pt idx="327">
                  <c:v>85.246661725723058</c:v>
                </c:pt>
                <c:pt idx="328">
                  <c:v>85.145644702476062</c:v>
                </c:pt>
                <c:pt idx="329">
                  <c:v>85.042858931396665</c:v>
                </c:pt>
                <c:pt idx="330">
                  <c:v>84.949484393921139</c:v>
                </c:pt>
                <c:pt idx="331">
                  <c:v>84.847483680581561</c:v>
                </c:pt>
                <c:pt idx="332">
                  <c:v>84.737462135312597</c:v>
                </c:pt>
                <c:pt idx="333">
                  <c:v>84.639944758237604</c:v>
                </c:pt>
                <c:pt idx="334">
                  <c:v>84.526470850768249</c:v>
                </c:pt>
                <c:pt idx="335">
                  <c:v>84.402176401870392</c:v>
                </c:pt>
                <c:pt idx="336">
                  <c:v>84.279660147681255</c:v>
                </c:pt>
                <c:pt idx="337">
                  <c:v>84.137508003120587</c:v>
                </c:pt>
                <c:pt idx="338">
                  <c:v>84.019134588530903</c:v>
                </c:pt>
                <c:pt idx="339">
                  <c:v>83.871014113292958</c:v>
                </c:pt>
                <c:pt idx="340">
                  <c:v>83.765958302458543</c:v>
                </c:pt>
                <c:pt idx="341">
                  <c:v>83.631893192346524</c:v>
                </c:pt>
                <c:pt idx="342">
                  <c:v>83.485191496604529</c:v>
                </c:pt>
                <c:pt idx="343">
                  <c:v>83.316139309661295</c:v>
                </c:pt>
                <c:pt idx="344">
                  <c:v>83.184628005121482</c:v>
                </c:pt>
                <c:pt idx="345">
                  <c:v>83.026746340340708</c:v>
                </c:pt>
                <c:pt idx="346">
                  <c:v>82.830264428873335</c:v>
                </c:pt>
                <c:pt idx="347">
                  <c:v>82.644234196745344</c:v>
                </c:pt>
                <c:pt idx="348">
                  <c:v>82.468144867965322</c:v>
                </c:pt>
                <c:pt idx="349">
                  <c:v>82.282294349642441</c:v>
                </c:pt>
                <c:pt idx="350">
                  <c:v>82.095129091438196</c:v>
                </c:pt>
                <c:pt idx="351">
                  <c:v>81.896793323468998</c:v>
                </c:pt>
                <c:pt idx="352">
                  <c:v>81.675567922883175</c:v>
                </c:pt>
                <c:pt idx="353">
                  <c:v>81.447277002639098</c:v>
                </c:pt>
                <c:pt idx="354">
                  <c:v>81.27095121680847</c:v>
                </c:pt>
                <c:pt idx="355">
                  <c:v>81.085847919130146</c:v>
                </c:pt>
                <c:pt idx="356">
                  <c:v>80.841978814649593</c:v>
                </c:pt>
                <c:pt idx="357">
                  <c:v>80.625681311403028</c:v>
                </c:pt>
                <c:pt idx="358">
                  <c:v>80.373611661187965</c:v>
                </c:pt>
                <c:pt idx="359">
                  <c:v>80.200549064478793</c:v>
                </c:pt>
                <c:pt idx="360">
                  <c:v>80.013062215759561</c:v>
                </c:pt>
                <c:pt idx="361">
                  <c:v>79.789614059390345</c:v>
                </c:pt>
                <c:pt idx="362">
                  <c:v>79.545016652812905</c:v>
                </c:pt>
                <c:pt idx="363">
                  <c:v>79.297184434935531</c:v>
                </c:pt>
                <c:pt idx="364">
                  <c:v>79.058016217619993</c:v>
                </c:pt>
                <c:pt idx="365">
                  <c:v>78.837608976033621</c:v>
                </c:pt>
                <c:pt idx="366">
                  <c:v>78.636019465819331</c:v>
                </c:pt>
                <c:pt idx="367">
                  <c:v>78.383230985178685</c:v>
                </c:pt>
                <c:pt idx="368">
                  <c:v>78.090097164402366</c:v>
                </c:pt>
                <c:pt idx="369">
                  <c:v>77.825357827297637</c:v>
                </c:pt>
                <c:pt idx="370">
                  <c:v>77.559351046680646</c:v>
                </c:pt>
                <c:pt idx="371">
                  <c:v>77.231286904716029</c:v>
                </c:pt>
                <c:pt idx="372">
                  <c:v>76.90712439706715</c:v>
                </c:pt>
                <c:pt idx="373">
                  <c:v>76.557825859032448</c:v>
                </c:pt>
                <c:pt idx="374">
                  <c:v>76.21055145682584</c:v>
                </c:pt>
                <c:pt idx="375">
                  <c:v>75.843248622980326</c:v>
                </c:pt>
                <c:pt idx="376">
                  <c:v>75.463602416198313</c:v>
                </c:pt>
                <c:pt idx="377">
                  <c:v>75.018030302615088</c:v>
                </c:pt>
                <c:pt idx="378">
                  <c:v>74.544527172585077</c:v>
                </c:pt>
                <c:pt idx="379">
                  <c:v>74.115914198036464</c:v>
                </c:pt>
                <c:pt idx="380">
                  <c:v>73.68312055919057</c:v>
                </c:pt>
                <c:pt idx="381">
                  <c:v>73.172104924578605</c:v>
                </c:pt>
                <c:pt idx="382">
                  <c:v>72.665369270440294</c:v>
                </c:pt>
                <c:pt idx="383">
                  <c:v>72.112438192610512</c:v>
                </c:pt>
                <c:pt idx="384">
                  <c:v>71.557681623702877</c:v>
                </c:pt>
                <c:pt idx="385">
                  <c:v>70.998224155232762</c:v>
                </c:pt>
                <c:pt idx="386">
                  <c:v>70.409312863602821</c:v>
                </c:pt>
                <c:pt idx="387">
                  <c:v>69.778268565457154</c:v>
                </c:pt>
                <c:pt idx="388">
                  <c:v>69.142168700769346</c:v>
                </c:pt>
                <c:pt idx="389">
                  <c:v>68.500020095378019</c:v>
                </c:pt>
                <c:pt idx="390">
                  <c:v>67.845438272545096</c:v>
                </c:pt>
                <c:pt idx="391">
                  <c:v>67.107933566781071</c:v>
                </c:pt>
                <c:pt idx="392">
                  <c:v>66.380662989455999</c:v>
                </c:pt>
                <c:pt idx="393">
                  <c:v>65.643645405300106</c:v>
                </c:pt>
                <c:pt idx="394">
                  <c:v>64.851115744189599</c:v>
                </c:pt>
                <c:pt idx="395">
                  <c:v>64.065571205108611</c:v>
                </c:pt>
                <c:pt idx="396">
                  <c:v>63.243478932990627</c:v>
                </c:pt>
                <c:pt idx="397">
                  <c:v>62.377045106080459</c:v>
                </c:pt>
                <c:pt idx="398">
                  <c:v>61.50834596285344</c:v>
                </c:pt>
                <c:pt idx="399">
                  <c:v>60.614245954368549</c:v>
                </c:pt>
                <c:pt idx="400">
                  <c:v>59.610455450403485</c:v>
                </c:pt>
                <c:pt idx="401">
                  <c:v>58.654558179607363</c:v>
                </c:pt>
                <c:pt idx="402">
                  <c:v>57.660396447749115</c:v>
                </c:pt>
                <c:pt idx="403">
                  <c:v>56.63217458590676</c:v>
                </c:pt>
                <c:pt idx="404">
                  <c:v>55.593794257418551</c:v>
                </c:pt>
                <c:pt idx="405">
                  <c:v>54.430216199966111</c:v>
                </c:pt>
                <c:pt idx="406">
                  <c:v>53.457648279390732</c:v>
                </c:pt>
                <c:pt idx="407">
                  <c:v>52.279050072869914</c:v>
                </c:pt>
                <c:pt idx="408">
                  <c:v>51.250028970575769</c:v>
                </c:pt>
                <c:pt idx="409">
                  <c:v>50.295848415407285</c:v>
                </c:pt>
                <c:pt idx="410">
                  <c:v>49.114790996052477</c:v>
                </c:pt>
                <c:pt idx="411">
                  <c:v>48.029879470645824</c:v>
                </c:pt>
                <c:pt idx="412">
                  <c:v>46.936833614421403</c:v>
                </c:pt>
                <c:pt idx="413">
                  <c:v>46.00928354332526</c:v>
                </c:pt>
                <c:pt idx="414">
                  <c:v>44.959406378721461</c:v>
                </c:pt>
                <c:pt idx="415">
                  <c:v>43.811193690440717</c:v>
                </c:pt>
                <c:pt idx="416">
                  <c:v>42.617036218231071</c:v>
                </c:pt>
                <c:pt idx="417">
                  <c:v>41.50573541403579</c:v>
                </c:pt>
                <c:pt idx="418">
                  <c:v>40.394410955457204</c:v>
                </c:pt>
                <c:pt idx="419">
                  <c:v>39.30425467803196</c:v>
                </c:pt>
                <c:pt idx="420">
                  <c:v>38.088666557714767</c:v>
                </c:pt>
                <c:pt idx="421">
                  <c:v>36.789450906752883</c:v>
                </c:pt>
                <c:pt idx="422">
                  <c:v>35.644818262272899</c:v>
                </c:pt>
                <c:pt idx="423">
                  <c:v>34.690439087149109</c:v>
                </c:pt>
                <c:pt idx="424">
                  <c:v>33.596497029816845</c:v>
                </c:pt>
                <c:pt idx="425">
                  <c:v>32.472363375556597</c:v>
                </c:pt>
                <c:pt idx="426">
                  <c:v>31.344685134275565</c:v>
                </c:pt>
                <c:pt idx="427">
                  <c:v>30.272109890449407</c:v>
                </c:pt>
                <c:pt idx="428">
                  <c:v>29.350445372086515</c:v>
                </c:pt>
                <c:pt idx="429">
                  <c:v>28.537322152813022</c:v>
                </c:pt>
                <c:pt idx="430">
                  <c:v>27.560457701134172</c:v>
                </c:pt>
                <c:pt idx="431">
                  <c:v>26.614430395331091</c:v>
                </c:pt>
                <c:pt idx="432">
                  <c:v>25.72266190568233</c:v>
                </c:pt>
                <c:pt idx="433">
                  <c:v>25.061697949234212</c:v>
                </c:pt>
                <c:pt idx="434">
                  <c:v>24.324909730772895</c:v>
                </c:pt>
                <c:pt idx="435">
                  <c:v>23.509327286267943</c:v>
                </c:pt>
                <c:pt idx="436">
                  <c:v>22.723465880110155</c:v>
                </c:pt>
                <c:pt idx="437">
                  <c:v>21.861016465459784</c:v>
                </c:pt>
                <c:pt idx="438">
                  <c:v>21.301892414696287</c:v>
                </c:pt>
                <c:pt idx="439">
                  <c:v>20.685582131884015</c:v>
                </c:pt>
                <c:pt idx="440">
                  <c:v>19.914542242441826</c:v>
                </c:pt>
                <c:pt idx="441">
                  <c:v>19.086909637693889</c:v>
                </c:pt>
                <c:pt idx="442">
                  <c:v>18.363076049699568</c:v>
                </c:pt>
                <c:pt idx="443">
                  <c:v>17.800545755344615</c:v>
                </c:pt>
                <c:pt idx="444">
                  <c:v>17.117122532245077</c:v>
                </c:pt>
                <c:pt idx="445">
                  <c:v>16.387577179329334</c:v>
                </c:pt>
                <c:pt idx="446">
                  <c:v>15.578337853584117</c:v>
                </c:pt>
                <c:pt idx="447">
                  <c:v>14.892813655103209</c:v>
                </c:pt>
                <c:pt idx="448">
                  <c:v>14.200956962499088</c:v>
                </c:pt>
                <c:pt idx="449">
                  <c:v>13.448206312445052</c:v>
                </c:pt>
                <c:pt idx="450">
                  <c:v>12.61230932736115</c:v>
                </c:pt>
                <c:pt idx="451">
                  <c:v>11.528842583915594</c:v>
                </c:pt>
                <c:pt idx="452">
                  <c:v>10.270601254050893</c:v>
                </c:pt>
                <c:pt idx="453">
                  <c:v>9.094455176446548</c:v>
                </c:pt>
                <c:pt idx="454">
                  <c:v>7.7776910092241138</c:v>
                </c:pt>
                <c:pt idx="455">
                  <c:v>6.3439361401721666</c:v>
                </c:pt>
                <c:pt idx="456">
                  <c:v>4.8267231061078508</c:v>
                </c:pt>
                <c:pt idx="457">
                  <c:v>3.5568773511157583</c:v>
                </c:pt>
                <c:pt idx="458">
                  <c:v>2.7384727204885584</c:v>
                </c:pt>
                <c:pt idx="459">
                  <c:v>2.0900253371484325</c:v>
                </c:pt>
                <c:pt idx="460">
                  <c:v>1.5891309147683916</c:v>
                </c:pt>
                <c:pt idx="461">
                  <c:v>1.2729394309512496</c:v>
                </c:pt>
                <c:pt idx="462">
                  <c:v>1.0686370297670933</c:v>
                </c:pt>
                <c:pt idx="463">
                  <c:v>0.93887030356128176</c:v>
                </c:pt>
                <c:pt idx="464">
                  <c:v>0.83005442791152184</c:v>
                </c:pt>
                <c:pt idx="465">
                  <c:v>0.71770808447790335</c:v>
                </c:pt>
                <c:pt idx="466">
                  <c:v>0.58514935739926488</c:v>
                </c:pt>
                <c:pt idx="467">
                  <c:v>0.48787188250934277</c:v>
                </c:pt>
                <c:pt idx="468">
                  <c:v>0.39234242389734802</c:v>
                </c:pt>
                <c:pt idx="469">
                  <c:v>0.31215561372763767</c:v>
                </c:pt>
                <c:pt idx="470">
                  <c:v>0.25383367609698021</c:v>
                </c:pt>
                <c:pt idx="471">
                  <c:v>0.19306065093779567</c:v>
                </c:pt>
                <c:pt idx="472">
                  <c:v>0.15537419985631462</c:v>
                </c:pt>
                <c:pt idx="473">
                  <c:v>0.11609867064975571</c:v>
                </c:pt>
                <c:pt idx="474">
                  <c:v>0.11013106298083132</c:v>
                </c:pt>
                <c:pt idx="475">
                  <c:v>7.4754893078874313E-2</c:v>
                </c:pt>
                <c:pt idx="476">
                  <c:v>6.4839155589618891E-2</c:v>
                </c:pt>
                <c:pt idx="477">
                  <c:v>4.1460720564745625E-2</c:v>
                </c:pt>
                <c:pt idx="478">
                  <c:v>4.4543972825665953E-2</c:v>
                </c:pt>
                <c:pt idx="479">
                  <c:v>4.8290905825819776E-2</c:v>
                </c:pt>
                <c:pt idx="480">
                  <c:v>3.9305017829432527E-2</c:v>
                </c:pt>
                <c:pt idx="481">
                  <c:v>5.0873207355026255E-2</c:v>
                </c:pt>
                <c:pt idx="482">
                  <c:v>3.4081003415269581E-2</c:v>
                </c:pt>
                <c:pt idx="483">
                  <c:v>4.0990057423612718E-2</c:v>
                </c:pt>
                <c:pt idx="484">
                  <c:v>3.1846697486613111E-2</c:v>
                </c:pt>
                <c:pt idx="485">
                  <c:v>2.9045896228596147E-2</c:v>
                </c:pt>
                <c:pt idx="486">
                  <c:v>3.23640690093846E-2</c:v>
                </c:pt>
                <c:pt idx="487">
                  <c:v>3.1956045501832051E-2</c:v>
                </c:pt>
                <c:pt idx="488">
                  <c:v>2.5322685735861824E-2</c:v>
                </c:pt>
                <c:pt idx="489">
                  <c:v>2.5969592380780324E-2</c:v>
                </c:pt>
                <c:pt idx="490">
                  <c:v>3.1023265617675315E-2</c:v>
                </c:pt>
                <c:pt idx="491">
                  <c:v>2.111070790732604E-2</c:v>
                </c:pt>
                <c:pt idx="492">
                  <c:v>2.5512488928907142E-2</c:v>
                </c:pt>
                <c:pt idx="493">
                  <c:v>3.0735697420378981E-2</c:v>
                </c:pt>
                <c:pt idx="494">
                  <c:v>2.5682474472192345E-2</c:v>
                </c:pt>
                <c:pt idx="495">
                  <c:v>2.4953904936972231E-2</c:v>
                </c:pt>
                <c:pt idx="496">
                  <c:v>1.8198566942455474E-2</c:v>
                </c:pt>
                <c:pt idx="497">
                  <c:v>1.9690215997676501E-2</c:v>
                </c:pt>
                <c:pt idx="498">
                  <c:v>1.4342177399582016E-2</c:v>
                </c:pt>
                <c:pt idx="499">
                  <c:v>1.2329236939429541E-2</c:v>
                </c:pt>
                <c:pt idx="500">
                  <c:v>1.8005777941405999E-2</c:v>
                </c:pt>
                <c:pt idx="501">
                  <c:v>1.9532397671598138E-2</c:v>
                </c:pt>
                <c:pt idx="502">
                  <c:v>1.8846506954150966E-2</c:v>
                </c:pt>
                <c:pt idx="503">
                  <c:v>1.9284120681888998E-2</c:v>
                </c:pt>
                <c:pt idx="504">
                  <c:v>1.4722350685035746E-2</c:v>
                </c:pt>
                <c:pt idx="505">
                  <c:v>1.7979603052161525E-2</c:v>
                </c:pt>
                <c:pt idx="506">
                  <c:v>2.0725843466725572E-2</c:v>
                </c:pt>
                <c:pt idx="507">
                  <c:v>1.9323592000000542E-2</c:v>
                </c:pt>
                <c:pt idx="508">
                  <c:v>1.8654090893960074E-2</c:v>
                </c:pt>
                <c:pt idx="509">
                  <c:v>1.8582826373853108E-2</c:v>
                </c:pt>
                <c:pt idx="510">
                  <c:v>2.0844548389810643E-2</c:v>
                </c:pt>
                <c:pt idx="511">
                  <c:v>2.5188931690808086E-2</c:v>
                </c:pt>
                <c:pt idx="512">
                  <c:v>2.0925617825356603E-2</c:v>
                </c:pt>
                <c:pt idx="513">
                  <c:v>1.5396191948896042E-2</c:v>
                </c:pt>
                <c:pt idx="514">
                  <c:v>1.9527830057294953E-2</c:v>
                </c:pt>
                <c:pt idx="515">
                  <c:v>2.1245459540042415E-2</c:v>
                </c:pt>
                <c:pt idx="516">
                  <c:v>1.9598030030974E-2</c:v>
                </c:pt>
                <c:pt idx="517">
                  <c:v>1.6429446702297828E-2</c:v>
                </c:pt>
                <c:pt idx="518">
                  <c:v>1.8901289489261133E-2</c:v>
                </c:pt>
                <c:pt idx="519">
                  <c:v>1.6169452771692724E-2</c:v>
                </c:pt>
                <c:pt idx="520">
                  <c:v>1.499173039722747E-2</c:v>
                </c:pt>
                <c:pt idx="521">
                  <c:v>1.9532617057324935E-2</c:v>
                </c:pt>
                <c:pt idx="522">
                  <c:v>2.2103929055114092E-2</c:v>
                </c:pt>
                <c:pt idx="523">
                  <c:v>2.2419801234510737E-2</c:v>
                </c:pt>
                <c:pt idx="524">
                  <c:v>1.3084159179645755E-2</c:v>
                </c:pt>
                <c:pt idx="525">
                  <c:v>1.7445677961369591E-2</c:v>
                </c:pt>
                <c:pt idx="526">
                  <c:v>1.5952026825429417E-2</c:v>
                </c:pt>
                <c:pt idx="527">
                  <c:v>1.6485423101903061E-2</c:v>
                </c:pt>
                <c:pt idx="528">
                  <c:v>1.1130516913566226E-2</c:v>
                </c:pt>
                <c:pt idx="529">
                  <c:v>1.9883487620050481E-2</c:v>
                </c:pt>
                <c:pt idx="530">
                  <c:v>9.8247719436802862E-3</c:v>
                </c:pt>
                <c:pt idx="531">
                  <c:v>1.4985895017077646E-2</c:v>
                </c:pt>
                <c:pt idx="532">
                  <c:v>1.8190550524027377E-2</c:v>
                </c:pt>
                <c:pt idx="533">
                  <c:v>1.8186704529581762E-2</c:v>
                </c:pt>
                <c:pt idx="534">
                  <c:v>9.4685901933443273E-3</c:v>
                </c:pt>
                <c:pt idx="535">
                  <c:v>1.7433103164757567E-2</c:v>
                </c:pt>
                <c:pt idx="536">
                  <c:v>2.0834214684848314E-2</c:v>
                </c:pt>
                <c:pt idx="537">
                  <c:v>2.1901984034891794E-2</c:v>
                </c:pt>
                <c:pt idx="538">
                  <c:v>2.8010067858456281E-2</c:v>
                </c:pt>
                <c:pt idx="539">
                  <c:v>2.0722894603198462E-2</c:v>
                </c:pt>
                <c:pt idx="540">
                  <c:v>1.0907926412073965E-2</c:v>
                </c:pt>
                <c:pt idx="541">
                  <c:v>1.3063438634141014E-2</c:v>
                </c:pt>
                <c:pt idx="542">
                  <c:v>1.7439847205478132E-2</c:v>
                </c:pt>
                <c:pt idx="543">
                  <c:v>1.7020021326025814E-2</c:v>
                </c:pt>
                <c:pt idx="544">
                  <c:v>7.3447666749515495E-3</c:v>
                </c:pt>
                <c:pt idx="545">
                  <c:v>1.7966418622088302E-2</c:v>
                </c:pt>
                <c:pt idx="546">
                  <c:v>1.799218825025551E-2</c:v>
                </c:pt>
                <c:pt idx="547">
                  <c:v>1.3979901642879922E-2</c:v>
                </c:pt>
                <c:pt idx="548">
                  <c:v>1.0742022390474299E-2</c:v>
                </c:pt>
                <c:pt idx="549">
                  <c:v>1.6769532105989995E-2</c:v>
                </c:pt>
                <c:pt idx="550">
                  <c:v>1.4127333140813351E-2</c:v>
                </c:pt>
                <c:pt idx="551">
                  <c:v>1.6028268845175199E-2</c:v>
                </c:pt>
                <c:pt idx="552">
                  <c:v>1.3532540747143868E-2</c:v>
                </c:pt>
                <c:pt idx="553">
                  <c:v>1.408031301225536E-2</c:v>
                </c:pt>
                <c:pt idx="554">
                  <c:v>1.3138760438868873E-2</c:v>
                </c:pt>
                <c:pt idx="555">
                  <c:v>1.711904370703898E-2</c:v>
                </c:pt>
                <c:pt idx="556">
                  <c:v>2.3955384165938939E-2</c:v>
                </c:pt>
                <c:pt idx="557">
                  <c:v>1.7643415600734874E-2</c:v>
                </c:pt>
                <c:pt idx="558">
                  <c:v>1.3005110309454945E-2</c:v>
                </c:pt>
                <c:pt idx="559">
                  <c:v>1.876319759231802E-2</c:v>
                </c:pt>
                <c:pt idx="560">
                  <c:v>2.1564368332297898E-2</c:v>
                </c:pt>
                <c:pt idx="561">
                  <c:v>1.7046397116361082E-2</c:v>
                </c:pt>
                <c:pt idx="562">
                  <c:v>1.6401862034124637E-2</c:v>
                </c:pt>
                <c:pt idx="563">
                  <c:v>1.4829244000101787E-2</c:v>
                </c:pt>
                <c:pt idx="564">
                  <c:v>1.6067174416888878E-2</c:v>
                </c:pt>
                <c:pt idx="565">
                  <c:v>1.2841442755246599E-2</c:v>
                </c:pt>
                <c:pt idx="566">
                  <c:v>1.6686218132296152E-2</c:v>
                </c:pt>
                <c:pt idx="567">
                  <c:v>2.0842172215267688E-2</c:v>
                </c:pt>
                <c:pt idx="568">
                  <c:v>1.6247366665397188E-2</c:v>
                </c:pt>
                <c:pt idx="569">
                  <c:v>2.0547006720998157E-2</c:v>
                </c:pt>
                <c:pt idx="570">
                  <c:v>1.6182357799860162E-2</c:v>
                </c:pt>
                <c:pt idx="571">
                  <c:v>1.145956660524476E-2</c:v>
                </c:pt>
                <c:pt idx="572">
                  <c:v>2.1045257976802453E-2</c:v>
                </c:pt>
                <c:pt idx="573">
                  <c:v>2.1371994993807646E-2</c:v>
                </c:pt>
                <c:pt idx="574">
                  <c:v>1.4976543874037624E-2</c:v>
                </c:pt>
                <c:pt idx="575">
                  <c:v>1.772332579793489E-2</c:v>
                </c:pt>
                <c:pt idx="576">
                  <c:v>1.8233151981553074E-2</c:v>
                </c:pt>
                <c:pt idx="577">
                  <c:v>2.1954056717405399E-2</c:v>
                </c:pt>
                <c:pt idx="578">
                  <c:v>1.9380798055612668E-2</c:v>
                </c:pt>
                <c:pt idx="579">
                  <c:v>2.6741064718963588E-2</c:v>
                </c:pt>
                <c:pt idx="580">
                  <c:v>2.7937256170596888E-2</c:v>
                </c:pt>
                <c:pt idx="581">
                  <c:v>2.9003443714341343E-2</c:v>
                </c:pt>
                <c:pt idx="582">
                  <c:v>2.6239116411984575E-2</c:v>
                </c:pt>
                <c:pt idx="583">
                  <c:v>1.7434197725473725E-2</c:v>
                </c:pt>
                <c:pt idx="584">
                  <c:v>2.1329124523460648E-2</c:v>
                </c:pt>
                <c:pt idx="585">
                  <c:v>1.9289088945408553E-2</c:v>
                </c:pt>
                <c:pt idx="586">
                  <c:v>1.9205559057281062E-2</c:v>
                </c:pt>
                <c:pt idx="587">
                  <c:v>2.5448399113025343E-2</c:v>
                </c:pt>
                <c:pt idx="588">
                  <c:v>2.6042828967318202E-2</c:v>
                </c:pt>
                <c:pt idx="589">
                  <c:v>1.882074195024213E-2</c:v>
                </c:pt>
                <c:pt idx="590">
                  <c:v>1.8945365378550388E-2</c:v>
                </c:pt>
                <c:pt idx="591">
                  <c:v>1.9152431064458797E-2</c:v>
                </c:pt>
                <c:pt idx="592">
                  <c:v>3.1006456884813721E-2</c:v>
                </c:pt>
                <c:pt idx="593">
                  <c:v>2.4556917141433314E-2</c:v>
                </c:pt>
                <c:pt idx="594">
                  <c:v>1.9712890124976158E-2</c:v>
                </c:pt>
                <c:pt idx="595">
                  <c:v>1.8120708465466585E-2</c:v>
                </c:pt>
                <c:pt idx="596">
                  <c:v>2.6358137706247432E-2</c:v>
                </c:pt>
                <c:pt idx="597">
                  <c:v>2.819362925730929E-2</c:v>
                </c:pt>
                <c:pt idx="598">
                  <c:v>2.6375449850999984E-2</c:v>
                </c:pt>
                <c:pt idx="599">
                  <c:v>3.1115169864144105E-2</c:v>
                </c:pt>
                <c:pt idx="600">
                  <c:v>3.2704832170665957E-2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EB-49A7-BA92-973CEC45EFEE}"/>
            </c:ext>
          </c:extLst>
        </c:ser>
        <c:ser>
          <c:idx val="11"/>
          <c:order val="11"/>
          <c:tx>
            <c:strRef>
              <c:f>'OR2-22_Air_Measurements'!$AX$1</c:f>
              <c:strCache>
                <c:ptCount val="1"/>
                <c:pt idx="0">
                  <c:v>OR1-22_12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'OR2-22_Air_Measurements'!$AX$3:$AX$603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'OR2-22_Air_Measurements'!$AY$3:$AY$603</c:f>
              <c:numCache>
                <c:formatCode>General</c:formatCode>
                <c:ptCount val="601"/>
                <c:pt idx="0">
                  <c:v>100</c:v>
                </c:pt>
                <c:pt idx="1">
                  <c:v>100.01590725059417</c:v>
                </c:pt>
                <c:pt idx="2">
                  <c:v>100.09439489447993</c:v>
                </c:pt>
                <c:pt idx="3">
                  <c:v>99.959730971480298</c:v>
                </c:pt>
                <c:pt idx="4">
                  <c:v>100.13582490584876</c:v>
                </c:pt>
                <c:pt idx="5">
                  <c:v>99.932522923313982</c:v>
                </c:pt>
                <c:pt idx="6">
                  <c:v>100.08536923304574</c:v>
                </c:pt>
                <c:pt idx="7">
                  <c:v>100.09356160810584</c:v>
                </c:pt>
                <c:pt idx="8">
                  <c:v>100.03181450118832</c:v>
                </c:pt>
                <c:pt idx="9">
                  <c:v>100.07874043269935</c:v>
                </c:pt>
                <c:pt idx="10">
                  <c:v>100.04573685828885</c:v>
                </c:pt>
                <c:pt idx="11">
                  <c:v>100.07719558490099</c:v>
                </c:pt>
                <c:pt idx="12">
                  <c:v>100.07441485886397</c:v>
                </c:pt>
                <c:pt idx="13">
                  <c:v>100.05337683843337</c:v>
                </c:pt>
                <c:pt idx="14">
                  <c:v>100.10150119435234</c:v>
                </c:pt>
                <c:pt idx="15">
                  <c:v>99.964983453994691</c:v>
                </c:pt>
                <c:pt idx="16">
                  <c:v>100.00881031417944</c:v>
                </c:pt>
                <c:pt idx="17">
                  <c:v>100.09754075855082</c:v>
                </c:pt>
                <c:pt idx="18">
                  <c:v>99.919621097197393</c:v>
                </c:pt>
                <c:pt idx="19">
                  <c:v>99.938252905354389</c:v>
                </c:pt>
                <c:pt idx="20">
                  <c:v>99.811659632464995</c:v>
                </c:pt>
                <c:pt idx="21">
                  <c:v>99.839457529377626</c:v>
                </c:pt>
                <c:pt idx="22">
                  <c:v>99.891551684555807</c:v>
                </c:pt>
                <c:pt idx="23">
                  <c:v>99.648093010449713</c:v>
                </c:pt>
                <c:pt idx="24">
                  <c:v>99.709484330519146</c:v>
                </c:pt>
                <c:pt idx="25">
                  <c:v>99.623927840591676</c:v>
                </c:pt>
                <c:pt idx="26">
                  <c:v>99.314312226885463</c:v>
                </c:pt>
                <c:pt idx="27">
                  <c:v>99.496117428650876</c:v>
                </c:pt>
                <c:pt idx="28">
                  <c:v>99.295774053305252</c:v>
                </c:pt>
                <c:pt idx="29">
                  <c:v>99.295240385305036</c:v>
                </c:pt>
                <c:pt idx="30">
                  <c:v>99.163638067529064</c:v>
                </c:pt>
                <c:pt idx="31">
                  <c:v>98.919280575117</c:v>
                </c:pt>
                <c:pt idx="32">
                  <c:v>98.879601395343599</c:v>
                </c:pt>
                <c:pt idx="33">
                  <c:v>98.793923192738177</c:v>
                </c:pt>
                <c:pt idx="34">
                  <c:v>98.485665169948589</c:v>
                </c:pt>
                <c:pt idx="35">
                  <c:v>98.485796246084234</c:v>
                </c:pt>
                <c:pt idx="36">
                  <c:v>98.218743536222917</c:v>
                </c:pt>
                <c:pt idx="37">
                  <c:v>98.270959404079065</c:v>
                </c:pt>
                <c:pt idx="38">
                  <c:v>97.927488214944759</c:v>
                </c:pt>
                <c:pt idx="39">
                  <c:v>97.998401410617888</c:v>
                </c:pt>
                <c:pt idx="40">
                  <c:v>97.805810376908966</c:v>
                </c:pt>
                <c:pt idx="41">
                  <c:v>97.784622553427354</c:v>
                </c:pt>
                <c:pt idx="42">
                  <c:v>97.925175624976077</c:v>
                </c:pt>
                <c:pt idx="43">
                  <c:v>97.986950809994724</c:v>
                </c:pt>
                <c:pt idx="44">
                  <c:v>97.770119698766322</c:v>
                </c:pt>
                <c:pt idx="45">
                  <c:v>98.017089387249072</c:v>
                </c:pt>
                <c:pt idx="46">
                  <c:v>98.005704330829687</c:v>
                </c:pt>
                <c:pt idx="47">
                  <c:v>98.235540253937273</c:v>
                </c:pt>
                <c:pt idx="48">
                  <c:v>98.309458886359849</c:v>
                </c:pt>
                <c:pt idx="49">
                  <c:v>98.438561357285437</c:v>
                </c:pt>
                <c:pt idx="50">
                  <c:v>98.433336965144093</c:v>
                </c:pt>
                <c:pt idx="51">
                  <c:v>98.622988106307304</c:v>
                </c:pt>
                <c:pt idx="52">
                  <c:v>98.582119853311724</c:v>
                </c:pt>
                <c:pt idx="53">
                  <c:v>98.609421536054867</c:v>
                </c:pt>
                <c:pt idx="54">
                  <c:v>98.764271466195638</c:v>
                </c:pt>
                <c:pt idx="55">
                  <c:v>98.793249072872754</c:v>
                </c:pt>
                <c:pt idx="56">
                  <c:v>98.814287093303363</c:v>
                </c:pt>
                <c:pt idx="57">
                  <c:v>98.94788366803067</c:v>
                </c:pt>
                <c:pt idx="58">
                  <c:v>98.925984283124819</c:v>
                </c:pt>
                <c:pt idx="59">
                  <c:v>98.963931358218147</c:v>
                </c:pt>
                <c:pt idx="60">
                  <c:v>99.045976833768961</c:v>
                </c:pt>
                <c:pt idx="61">
                  <c:v>99.084176709947783</c:v>
                </c:pt>
                <c:pt idx="62">
                  <c:v>99.027064146425332</c:v>
                </c:pt>
                <c:pt idx="63">
                  <c:v>99.014078061461504</c:v>
                </c:pt>
                <c:pt idx="64">
                  <c:v>99.067211462267068</c:v>
                </c:pt>
                <c:pt idx="65">
                  <c:v>99.039039063862901</c:v>
                </c:pt>
                <c:pt idx="66">
                  <c:v>98.982010759187702</c:v>
                </c:pt>
                <c:pt idx="67">
                  <c:v>99.007205823487325</c:v>
                </c:pt>
                <c:pt idx="68">
                  <c:v>99.020819211028169</c:v>
                </c:pt>
                <c:pt idx="69">
                  <c:v>98.892456404171782</c:v>
                </c:pt>
                <c:pt idx="70">
                  <c:v>98.869686279061114</c:v>
                </c:pt>
                <c:pt idx="71">
                  <c:v>98.767763765928805</c:v>
                </c:pt>
                <c:pt idx="72">
                  <c:v>98.614730199315346</c:v>
                </c:pt>
                <c:pt idx="73">
                  <c:v>98.488389727511446</c:v>
                </c:pt>
                <c:pt idx="74">
                  <c:v>98.281380097988716</c:v>
                </c:pt>
                <c:pt idx="75">
                  <c:v>98.062863699368648</c:v>
                </c:pt>
                <c:pt idx="76">
                  <c:v>97.543073877425357</c:v>
                </c:pt>
                <c:pt idx="77">
                  <c:v>97.143426396905298</c:v>
                </c:pt>
                <c:pt idx="78">
                  <c:v>96.561599225400187</c:v>
                </c:pt>
                <c:pt idx="79">
                  <c:v>95.761770596359881</c:v>
                </c:pt>
                <c:pt idx="80">
                  <c:v>95.091718558110543</c:v>
                </c:pt>
                <c:pt idx="81">
                  <c:v>94.296786637008452</c:v>
                </c:pt>
                <c:pt idx="82">
                  <c:v>93.700999654572115</c:v>
                </c:pt>
                <c:pt idx="83">
                  <c:v>93.26409793346761</c:v>
                </c:pt>
                <c:pt idx="84">
                  <c:v>92.980267232807307</c:v>
                </c:pt>
                <c:pt idx="85">
                  <c:v>93.050356517835908</c:v>
                </c:pt>
                <c:pt idx="86">
                  <c:v>93.308655094263855</c:v>
                </c:pt>
                <c:pt idx="87">
                  <c:v>93.719781253508202</c:v>
                </c:pt>
                <c:pt idx="88">
                  <c:v>94.20159590998513</c:v>
                </c:pt>
                <c:pt idx="89">
                  <c:v>94.677652506320499</c:v>
                </c:pt>
                <c:pt idx="90">
                  <c:v>95.237739459428425</c:v>
                </c:pt>
                <c:pt idx="91">
                  <c:v>95.632508958925641</c:v>
                </c:pt>
                <c:pt idx="92">
                  <c:v>96.04532040556164</c:v>
                </c:pt>
                <c:pt idx="93">
                  <c:v>96.358765366661856</c:v>
                </c:pt>
                <c:pt idx="94">
                  <c:v>96.738095751633224</c:v>
                </c:pt>
                <c:pt idx="95">
                  <c:v>97.023892618871827</c:v>
                </c:pt>
                <c:pt idx="96">
                  <c:v>97.208843684708114</c:v>
                </c:pt>
                <c:pt idx="97">
                  <c:v>97.398981701126942</c:v>
                </c:pt>
                <c:pt idx="98">
                  <c:v>97.558747053849402</c:v>
                </c:pt>
                <c:pt idx="99">
                  <c:v>97.682662586464332</c:v>
                </c:pt>
                <c:pt idx="100">
                  <c:v>97.80644704294366</c:v>
                </c:pt>
                <c:pt idx="101">
                  <c:v>97.830331321343166</c:v>
                </c:pt>
                <c:pt idx="102">
                  <c:v>97.914689386862662</c:v>
                </c:pt>
                <c:pt idx="103">
                  <c:v>97.996435244039588</c:v>
                </c:pt>
                <c:pt idx="104">
                  <c:v>98.029953759534962</c:v>
                </c:pt>
                <c:pt idx="105">
                  <c:v>98.063949774556335</c:v>
                </c:pt>
                <c:pt idx="106">
                  <c:v>98.009224708664007</c:v>
                </c:pt>
                <c:pt idx="107">
                  <c:v>98.082075992814268</c:v>
                </c:pt>
                <c:pt idx="108">
                  <c:v>98.083349324883685</c:v>
                </c:pt>
                <c:pt idx="109">
                  <c:v>98.098123683001759</c:v>
                </c:pt>
                <c:pt idx="110">
                  <c:v>98.088133671329729</c:v>
                </c:pt>
                <c:pt idx="111">
                  <c:v>98.126914032797146</c:v>
                </c:pt>
                <c:pt idx="112">
                  <c:v>98.093395517301801</c:v>
                </c:pt>
                <c:pt idx="113">
                  <c:v>98.062788803979103</c:v>
                </c:pt>
                <c:pt idx="114">
                  <c:v>97.997774108040872</c:v>
                </c:pt>
                <c:pt idx="115">
                  <c:v>98.046834736096542</c:v>
                </c:pt>
                <c:pt idx="116">
                  <c:v>97.916112509711169</c:v>
                </c:pt>
                <c:pt idx="117">
                  <c:v>97.96604386569976</c:v>
                </c:pt>
                <c:pt idx="118">
                  <c:v>97.916543204220673</c:v>
                </c:pt>
                <c:pt idx="119">
                  <c:v>97.912507873029611</c:v>
                </c:pt>
                <c:pt idx="120">
                  <c:v>97.899484334235055</c:v>
                </c:pt>
                <c:pt idx="121">
                  <c:v>97.8343853794496</c:v>
                </c:pt>
                <c:pt idx="122">
                  <c:v>97.811109664439854</c:v>
                </c:pt>
                <c:pt idx="123">
                  <c:v>97.73844563717131</c:v>
                </c:pt>
                <c:pt idx="124">
                  <c:v>97.690733248846499</c:v>
                </c:pt>
                <c:pt idx="125">
                  <c:v>97.660922368067162</c:v>
                </c:pt>
                <c:pt idx="126">
                  <c:v>97.589456765206577</c:v>
                </c:pt>
                <c:pt idx="127">
                  <c:v>97.536435713621287</c:v>
                </c:pt>
                <c:pt idx="128">
                  <c:v>97.43785568489929</c:v>
                </c:pt>
                <c:pt idx="129">
                  <c:v>97.42034740576068</c:v>
                </c:pt>
                <c:pt idx="130">
                  <c:v>97.321945282734603</c:v>
                </c:pt>
                <c:pt idx="131">
                  <c:v>97.266209037044163</c:v>
                </c:pt>
                <c:pt idx="132">
                  <c:v>97.216221500309487</c:v>
                </c:pt>
                <c:pt idx="133">
                  <c:v>97.214901363223575</c:v>
                </c:pt>
                <c:pt idx="134">
                  <c:v>97.067476053700659</c:v>
                </c:pt>
                <c:pt idx="135">
                  <c:v>97.014249030590179</c:v>
                </c:pt>
                <c:pt idx="136">
                  <c:v>96.946491062445631</c:v>
                </c:pt>
                <c:pt idx="137">
                  <c:v>96.887178258174771</c:v>
                </c:pt>
                <c:pt idx="138">
                  <c:v>96.760350923387151</c:v>
                </c:pt>
                <c:pt idx="139">
                  <c:v>96.69876299525022</c:v>
                </c:pt>
                <c:pt idx="140">
                  <c:v>96.575053446432364</c:v>
                </c:pt>
                <c:pt idx="141">
                  <c:v>96.4857705948735</c:v>
                </c:pt>
                <c:pt idx="142">
                  <c:v>96.423293199616396</c:v>
                </c:pt>
                <c:pt idx="143">
                  <c:v>96.316839141123538</c:v>
                </c:pt>
                <c:pt idx="144">
                  <c:v>96.212622752666036</c:v>
                </c:pt>
                <c:pt idx="145">
                  <c:v>96.13499648552741</c:v>
                </c:pt>
                <c:pt idx="146">
                  <c:v>96.026257927438905</c:v>
                </c:pt>
                <c:pt idx="147">
                  <c:v>95.897904471768314</c:v>
                </c:pt>
                <c:pt idx="148">
                  <c:v>95.816514389167551</c:v>
                </c:pt>
                <c:pt idx="149">
                  <c:v>95.697654730999488</c:v>
                </c:pt>
                <c:pt idx="150">
                  <c:v>95.581856678055104</c:v>
                </c:pt>
                <c:pt idx="151">
                  <c:v>95.426435613811492</c:v>
                </c:pt>
                <c:pt idx="152">
                  <c:v>95.285760817312919</c:v>
                </c:pt>
                <c:pt idx="153">
                  <c:v>95.268776854988758</c:v>
                </c:pt>
                <c:pt idx="154">
                  <c:v>95.092561207942339</c:v>
                </c:pt>
                <c:pt idx="155">
                  <c:v>95.058864799022942</c:v>
                </c:pt>
                <c:pt idx="156">
                  <c:v>94.893472437750759</c:v>
                </c:pt>
                <c:pt idx="157">
                  <c:v>94.7794720214183</c:v>
                </c:pt>
                <c:pt idx="158">
                  <c:v>94.843082309151512</c:v>
                </c:pt>
                <c:pt idx="159">
                  <c:v>94.708306036931603</c:v>
                </c:pt>
                <c:pt idx="160">
                  <c:v>94.581141642211279</c:v>
                </c:pt>
                <c:pt idx="161">
                  <c:v>94.50407713344589</c:v>
                </c:pt>
                <c:pt idx="162">
                  <c:v>94.405712451978658</c:v>
                </c:pt>
                <c:pt idx="163">
                  <c:v>94.276591254137728</c:v>
                </c:pt>
                <c:pt idx="164">
                  <c:v>94.134830394723366</c:v>
                </c:pt>
                <c:pt idx="165">
                  <c:v>94.011092755532445</c:v>
                </c:pt>
                <c:pt idx="166">
                  <c:v>93.92724029218391</c:v>
                </c:pt>
                <c:pt idx="167">
                  <c:v>93.854978856779951</c:v>
                </c:pt>
                <c:pt idx="168">
                  <c:v>93.775199166181309</c:v>
                </c:pt>
                <c:pt idx="169">
                  <c:v>93.621145056312031</c:v>
                </c:pt>
                <c:pt idx="170">
                  <c:v>93.482970118935754</c:v>
                </c:pt>
                <c:pt idx="171">
                  <c:v>93.352650484414966</c:v>
                </c:pt>
                <c:pt idx="172">
                  <c:v>93.243930640969936</c:v>
                </c:pt>
                <c:pt idx="173">
                  <c:v>93.137663839358808</c:v>
                </c:pt>
                <c:pt idx="174">
                  <c:v>93.02488993780733</c:v>
                </c:pt>
                <c:pt idx="175">
                  <c:v>92.877108853708251</c:v>
                </c:pt>
                <c:pt idx="176">
                  <c:v>92.723794395636247</c:v>
                </c:pt>
                <c:pt idx="177">
                  <c:v>92.564300546370831</c:v>
                </c:pt>
                <c:pt idx="178">
                  <c:v>92.498714740873552</c:v>
                </c:pt>
                <c:pt idx="179">
                  <c:v>92.344566996427446</c:v>
                </c:pt>
                <c:pt idx="180">
                  <c:v>92.289776398603266</c:v>
                </c:pt>
                <c:pt idx="181">
                  <c:v>92.106922575480894</c:v>
                </c:pt>
                <c:pt idx="182">
                  <c:v>91.996423822339295</c:v>
                </c:pt>
                <c:pt idx="183">
                  <c:v>91.796454960757103</c:v>
                </c:pt>
                <c:pt idx="184">
                  <c:v>91.645640349535498</c:v>
                </c:pt>
                <c:pt idx="185">
                  <c:v>91.427610813899136</c:v>
                </c:pt>
                <c:pt idx="186">
                  <c:v>91.240187991585486</c:v>
                </c:pt>
                <c:pt idx="187">
                  <c:v>91.037803554272017</c:v>
                </c:pt>
                <c:pt idx="188">
                  <c:v>90.780900022591425</c:v>
                </c:pt>
                <c:pt idx="189">
                  <c:v>90.622305003903904</c:v>
                </c:pt>
                <c:pt idx="190">
                  <c:v>90.398723379651159</c:v>
                </c:pt>
                <c:pt idx="191">
                  <c:v>90.276989360869266</c:v>
                </c:pt>
                <c:pt idx="192">
                  <c:v>90.21017702831908</c:v>
                </c:pt>
                <c:pt idx="193">
                  <c:v>90.15928130982077</c:v>
                </c:pt>
                <c:pt idx="194">
                  <c:v>90.112804799734604</c:v>
                </c:pt>
                <c:pt idx="195">
                  <c:v>90.112757982446212</c:v>
                </c:pt>
                <c:pt idx="196">
                  <c:v>90.089678887775875</c:v>
                </c:pt>
                <c:pt idx="197">
                  <c:v>90.038567834294682</c:v>
                </c:pt>
                <c:pt idx="198">
                  <c:v>90.071505864501418</c:v>
                </c:pt>
                <c:pt idx="199">
                  <c:v>90.058529142995269</c:v>
                </c:pt>
                <c:pt idx="200">
                  <c:v>90.034251623916987</c:v>
                </c:pt>
                <c:pt idx="201">
                  <c:v>89.958320007627705</c:v>
                </c:pt>
                <c:pt idx="202">
                  <c:v>89.902293519292925</c:v>
                </c:pt>
                <c:pt idx="203">
                  <c:v>89.894241583826144</c:v>
                </c:pt>
                <c:pt idx="204">
                  <c:v>89.836679611150714</c:v>
                </c:pt>
                <c:pt idx="205">
                  <c:v>89.782057543292893</c:v>
                </c:pt>
                <c:pt idx="206">
                  <c:v>89.759708736962153</c:v>
                </c:pt>
                <c:pt idx="207">
                  <c:v>89.685799467997242</c:v>
                </c:pt>
                <c:pt idx="208">
                  <c:v>89.671015746421475</c:v>
                </c:pt>
                <c:pt idx="209">
                  <c:v>89.620878406635811</c:v>
                </c:pt>
                <c:pt idx="210">
                  <c:v>89.600720477595829</c:v>
                </c:pt>
                <c:pt idx="211">
                  <c:v>89.593230312774196</c:v>
                </c:pt>
                <c:pt idx="212">
                  <c:v>89.526427343681689</c:v>
                </c:pt>
                <c:pt idx="213">
                  <c:v>89.50967744325574</c:v>
                </c:pt>
                <c:pt idx="214">
                  <c:v>89.463912494593856</c:v>
                </c:pt>
                <c:pt idx="215">
                  <c:v>89.423259588853043</c:v>
                </c:pt>
                <c:pt idx="216">
                  <c:v>89.388495831661317</c:v>
                </c:pt>
                <c:pt idx="217">
                  <c:v>89.378327926565248</c:v>
                </c:pt>
                <c:pt idx="218">
                  <c:v>89.338021431942934</c:v>
                </c:pt>
                <c:pt idx="219">
                  <c:v>89.329623085357653</c:v>
                </c:pt>
                <c:pt idx="220">
                  <c:v>89.303697720446522</c:v>
                </c:pt>
                <c:pt idx="221">
                  <c:v>89.285805576358683</c:v>
                </c:pt>
                <c:pt idx="222">
                  <c:v>89.232044872976104</c:v>
                </c:pt>
                <c:pt idx="223">
                  <c:v>89.236351719896135</c:v>
                </c:pt>
                <c:pt idx="224">
                  <c:v>89.147911518169039</c:v>
                </c:pt>
                <c:pt idx="225">
                  <c:v>89.137209932800886</c:v>
                </c:pt>
                <c:pt idx="226">
                  <c:v>89.091697772952571</c:v>
                </c:pt>
                <c:pt idx="227">
                  <c:v>89.104505964492361</c:v>
                </c:pt>
                <c:pt idx="228">
                  <c:v>89.010813280250886</c:v>
                </c:pt>
                <c:pt idx="229">
                  <c:v>89.010569854894982</c:v>
                </c:pt>
                <c:pt idx="230">
                  <c:v>88.953841168593641</c:v>
                </c:pt>
                <c:pt idx="231">
                  <c:v>88.920996760691807</c:v>
                </c:pt>
                <c:pt idx="232">
                  <c:v>88.871205844296526</c:v>
                </c:pt>
                <c:pt idx="233">
                  <c:v>88.818784004915216</c:v>
                </c:pt>
                <c:pt idx="234">
                  <c:v>88.866421497850482</c:v>
                </c:pt>
                <c:pt idx="235">
                  <c:v>88.776511343714603</c:v>
                </c:pt>
                <c:pt idx="236">
                  <c:v>88.740081026046582</c:v>
                </c:pt>
                <c:pt idx="237">
                  <c:v>88.75346970287498</c:v>
                </c:pt>
                <c:pt idx="238">
                  <c:v>88.709624115774886</c:v>
                </c:pt>
                <c:pt idx="239">
                  <c:v>88.697527485659336</c:v>
                </c:pt>
                <c:pt idx="240">
                  <c:v>88.664692441215195</c:v>
                </c:pt>
                <c:pt idx="241">
                  <c:v>88.688595458801956</c:v>
                </c:pt>
                <c:pt idx="242">
                  <c:v>88.625490760967821</c:v>
                </c:pt>
                <c:pt idx="243">
                  <c:v>88.647408872789029</c:v>
                </c:pt>
                <c:pt idx="244">
                  <c:v>88.607167922370479</c:v>
                </c:pt>
                <c:pt idx="245">
                  <c:v>88.634844118877055</c:v>
                </c:pt>
                <c:pt idx="246">
                  <c:v>88.649272053604733</c:v>
                </c:pt>
                <c:pt idx="247">
                  <c:v>88.593170669880422</c:v>
                </c:pt>
                <c:pt idx="248">
                  <c:v>88.585661778143418</c:v>
                </c:pt>
                <c:pt idx="249">
                  <c:v>88.565148062255361</c:v>
                </c:pt>
                <c:pt idx="250">
                  <c:v>88.566861440020062</c:v>
                </c:pt>
                <c:pt idx="251">
                  <c:v>88.56925830110788</c:v>
                </c:pt>
                <c:pt idx="252">
                  <c:v>88.563902820558994</c:v>
                </c:pt>
                <c:pt idx="253">
                  <c:v>88.614630009090973</c:v>
                </c:pt>
                <c:pt idx="254">
                  <c:v>88.590193323503996</c:v>
                </c:pt>
                <c:pt idx="255">
                  <c:v>88.628636637310606</c:v>
                </c:pt>
                <c:pt idx="256">
                  <c:v>88.60638146555668</c:v>
                </c:pt>
                <c:pt idx="257">
                  <c:v>88.622532141506753</c:v>
                </c:pt>
                <c:pt idx="258">
                  <c:v>88.632419167416202</c:v>
                </c:pt>
                <c:pt idx="259">
                  <c:v>88.665956409826919</c:v>
                </c:pt>
                <c:pt idx="260">
                  <c:v>88.637971256032586</c:v>
                </c:pt>
                <c:pt idx="261">
                  <c:v>88.655133111780785</c:v>
                </c:pt>
                <c:pt idx="262">
                  <c:v>88.665993863657647</c:v>
                </c:pt>
                <c:pt idx="263">
                  <c:v>88.656069383917469</c:v>
                </c:pt>
                <c:pt idx="264">
                  <c:v>88.621324353641114</c:v>
                </c:pt>
                <c:pt idx="265">
                  <c:v>88.581729432714951</c:v>
                </c:pt>
                <c:pt idx="266">
                  <c:v>88.586354612652329</c:v>
                </c:pt>
                <c:pt idx="267">
                  <c:v>88.581158310884021</c:v>
                </c:pt>
                <c:pt idx="268">
                  <c:v>88.57924831277991</c:v>
                </c:pt>
                <c:pt idx="269">
                  <c:v>88.600192710905603</c:v>
                </c:pt>
                <c:pt idx="270">
                  <c:v>88.606035042166283</c:v>
                </c:pt>
                <c:pt idx="271">
                  <c:v>88.662080245144509</c:v>
                </c:pt>
                <c:pt idx="272">
                  <c:v>88.654796051848066</c:v>
                </c:pt>
                <c:pt idx="273">
                  <c:v>88.658597321140917</c:v>
                </c:pt>
                <c:pt idx="274">
                  <c:v>88.678549266383854</c:v>
                </c:pt>
                <c:pt idx="275">
                  <c:v>88.696226075488795</c:v>
                </c:pt>
                <c:pt idx="276">
                  <c:v>88.669579785695731</c:v>
                </c:pt>
                <c:pt idx="277">
                  <c:v>88.675075693566015</c:v>
                </c:pt>
                <c:pt idx="278">
                  <c:v>88.664514560063054</c:v>
                </c:pt>
                <c:pt idx="279">
                  <c:v>88.661181426838553</c:v>
                </c:pt>
                <c:pt idx="280">
                  <c:v>88.670965466985407</c:v>
                </c:pt>
                <c:pt idx="281">
                  <c:v>88.636407681318872</c:v>
                </c:pt>
                <c:pt idx="282">
                  <c:v>88.652708172591829</c:v>
                </c:pt>
                <c:pt idx="283">
                  <c:v>88.649365688181533</c:v>
                </c:pt>
                <c:pt idx="284">
                  <c:v>88.625397138662905</c:v>
                </c:pt>
                <c:pt idx="285">
                  <c:v>88.59567051673082</c:v>
                </c:pt>
                <c:pt idx="286">
                  <c:v>88.570849953922732</c:v>
                </c:pt>
                <c:pt idx="287">
                  <c:v>88.590221413877032</c:v>
                </c:pt>
                <c:pt idx="288">
                  <c:v>88.54297716162057</c:v>
                </c:pt>
                <c:pt idx="289">
                  <c:v>88.541460391923351</c:v>
                </c:pt>
                <c:pt idx="290">
                  <c:v>88.508859421649319</c:v>
                </c:pt>
                <c:pt idx="291">
                  <c:v>88.517342039353736</c:v>
                </c:pt>
                <c:pt idx="292">
                  <c:v>88.469994801334664</c:v>
                </c:pt>
                <c:pt idx="293">
                  <c:v>88.46108148912073</c:v>
                </c:pt>
                <c:pt idx="294">
                  <c:v>88.435736621770118</c:v>
                </c:pt>
                <c:pt idx="295">
                  <c:v>88.420494127583694</c:v>
                </c:pt>
                <c:pt idx="296">
                  <c:v>88.382406600625146</c:v>
                </c:pt>
                <c:pt idx="297">
                  <c:v>88.326801443342219</c:v>
                </c:pt>
                <c:pt idx="298">
                  <c:v>88.316081131058681</c:v>
                </c:pt>
                <c:pt idx="299">
                  <c:v>88.266777077647106</c:v>
                </c:pt>
                <c:pt idx="300">
                  <c:v>88.209720694870754</c:v>
                </c:pt>
                <c:pt idx="301">
                  <c:v>88.170977774962125</c:v>
                </c:pt>
                <c:pt idx="302">
                  <c:v>88.125166021283746</c:v>
                </c:pt>
                <c:pt idx="303">
                  <c:v>88.097583459353984</c:v>
                </c:pt>
                <c:pt idx="304">
                  <c:v>88.024011250321777</c:v>
                </c:pt>
                <c:pt idx="305">
                  <c:v>87.99031484140238</c:v>
                </c:pt>
                <c:pt idx="306">
                  <c:v>87.902707913777505</c:v>
                </c:pt>
                <c:pt idx="307">
                  <c:v>87.815316333407395</c:v>
                </c:pt>
                <c:pt idx="308">
                  <c:v>87.776432986177383</c:v>
                </c:pt>
                <c:pt idx="309">
                  <c:v>87.702701598364612</c:v>
                </c:pt>
                <c:pt idx="310">
                  <c:v>87.629007676654467</c:v>
                </c:pt>
                <c:pt idx="311">
                  <c:v>87.539743552010961</c:v>
                </c:pt>
                <c:pt idx="312">
                  <c:v>87.461883222974109</c:v>
                </c:pt>
                <c:pt idx="313">
                  <c:v>87.404929825960338</c:v>
                </c:pt>
                <c:pt idx="314">
                  <c:v>87.28325198792453</c:v>
                </c:pt>
                <c:pt idx="315">
                  <c:v>87.196646876640102</c:v>
                </c:pt>
                <c:pt idx="316">
                  <c:v>87.156452743509973</c:v>
                </c:pt>
                <c:pt idx="317">
                  <c:v>87.051103474848261</c:v>
                </c:pt>
                <c:pt idx="318">
                  <c:v>86.979834492327072</c:v>
                </c:pt>
                <c:pt idx="319">
                  <c:v>86.865038255723135</c:v>
                </c:pt>
                <c:pt idx="320">
                  <c:v>86.750045386507892</c:v>
                </c:pt>
                <c:pt idx="321">
                  <c:v>86.653880945789055</c:v>
                </c:pt>
                <c:pt idx="322">
                  <c:v>86.536790833859897</c:v>
                </c:pt>
                <c:pt idx="323">
                  <c:v>86.443884618704118</c:v>
                </c:pt>
                <c:pt idx="324">
                  <c:v>86.337561636346905</c:v>
                </c:pt>
                <c:pt idx="325">
                  <c:v>86.228841792901875</c:v>
                </c:pt>
                <c:pt idx="326">
                  <c:v>86.127340598549523</c:v>
                </c:pt>
                <c:pt idx="327">
                  <c:v>86.040623138044836</c:v>
                </c:pt>
                <c:pt idx="328">
                  <c:v>85.939533911286645</c:v>
                </c:pt>
                <c:pt idx="329">
                  <c:v>85.826647660514922</c:v>
                </c:pt>
                <c:pt idx="330">
                  <c:v>85.729472039997958</c:v>
                </c:pt>
                <c:pt idx="331">
                  <c:v>85.637464643148149</c:v>
                </c:pt>
                <c:pt idx="332">
                  <c:v>85.529138040381909</c:v>
                </c:pt>
                <c:pt idx="333">
                  <c:v>85.41504398947265</c:v>
                </c:pt>
                <c:pt idx="334">
                  <c:v>85.314750595257834</c:v>
                </c:pt>
                <c:pt idx="335">
                  <c:v>85.167849602549353</c:v>
                </c:pt>
                <c:pt idx="336">
                  <c:v>85.030386226597329</c:v>
                </c:pt>
                <c:pt idx="337">
                  <c:v>84.869871846348005</c:v>
                </c:pt>
                <c:pt idx="338">
                  <c:v>84.724197368420519</c:v>
                </c:pt>
                <c:pt idx="339">
                  <c:v>84.564853322206105</c:v>
                </c:pt>
                <c:pt idx="340">
                  <c:v>84.42799852191574</c:v>
                </c:pt>
                <c:pt idx="341">
                  <c:v>84.279093908798231</c:v>
                </c:pt>
                <c:pt idx="342">
                  <c:v>84.124122253707611</c:v>
                </c:pt>
                <c:pt idx="343">
                  <c:v>83.949161211815252</c:v>
                </c:pt>
                <c:pt idx="344">
                  <c:v>83.799657386493763</c:v>
                </c:pt>
                <c:pt idx="345">
                  <c:v>83.633628359186886</c:v>
                </c:pt>
                <c:pt idx="346">
                  <c:v>83.413510944294288</c:v>
                </c:pt>
                <c:pt idx="347">
                  <c:v>83.233849814803108</c:v>
                </c:pt>
                <c:pt idx="348">
                  <c:v>83.059778215487114</c:v>
                </c:pt>
                <c:pt idx="349">
                  <c:v>82.882382870948121</c:v>
                </c:pt>
                <c:pt idx="350">
                  <c:v>82.706560452308608</c:v>
                </c:pt>
                <c:pt idx="351">
                  <c:v>82.530822292516319</c:v>
                </c:pt>
                <c:pt idx="352">
                  <c:v>82.327389233845892</c:v>
                </c:pt>
                <c:pt idx="353">
                  <c:v>82.133215886235988</c:v>
                </c:pt>
                <c:pt idx="354">
                  <c:v>81.955333678713288</c:v>
                </c:pt>
                <c:pt idx="355">
                  <c:v>81.7818051231271</c:v>
                </c:pt>
                <c:pt idx="356">
                  <c:v>81.579673474627228</c:v>
                </c:pt>
                <c:pt idx="357">
                  <c:v>81.370866208492572</c:v>
                </c:pt>
                <c:pt idx="358">
                  <c:v>81.155261624317049</c:v>
                </c:pt>
                <c:pt idx="359">
                  <c:v>81.000542758040012</c:v>
                </c:pt>
                <c:pt idx="360">
                  <c:v>80.808635195382308</c:v>
                </c:pt>
                <c:pt idx="361">
                  <c:v>80.624348885953751</c:v>
                </c:pt>
                <c:pt idx="362">
                  <c:v>80.373353229737617</c:v>
                </c:pt>
                <c:pt idx="363">
                  <c:v>80.145005985954185</c:v>
                </c:pt>
                <c:pt idx="364">
                  <c:v>79.917407745153824</c:v>
                </c:pt>
                <c:pt idx="365">
                  <c:v>79.69772101249886</c:v>
                </c:pt>
                <c:pt idx="366">
                  <c:v>79.486516897548299</c:v>
                </c:pt>
                <c:pt idx="367">
                  <c:v>79.246765858158213</c:v>
                </c:pt>
                <c:pt idx="368">
                  <c:v>78.981735495621294</c:v>
                </c:pt>
                <c:pt idx="369">
                  <c:v>78.714617253828123</c:v>
                </c:pt>
                <c:pt idx="370">
                  <c:v>78.473073253419003</c:v>
                </c:pt>
                <c:pt idx="371">
                  <c:v>78.155602324585402</c:v>
                </c:pt>
                <c:pt idx="372">
                  <c:v>77.875591620133321</c:v>
                </c:pt>
                <c:pt idx="373">
                  <c:v>77.559543826420111</c:v>
                </c:pt>
                <c:pt idx="374">
                  <c:v>77.258602762892906</c:v>
                </c:pt>
                <c:pt idx="375">
                  <c:v>76.933777433238092</c:v>
                </c:pt>
                <c:pt idx="376">
                  <c:v>76.595507233736896</c:v>
                </c:pt>
                <c:pt idx="377">
                  <c:v>76.238403930146404</c:v>
                </c:pt>
                <c:pt idx="378">
                  <c:v>75.836509403861427</c:v>
                </c:pt>
                <c:pt idx="379">
                  <c:v>75.465259044729876</c:v>
                </c:pt>
                <c:pt idx="380">
                  <c:v>75.120622197153551</c:v>
                </c:pt>
                <c:pt idx="381">
                  <c:v>74.702600397426764</c:v>
                </c:pt>
                <c:pt idx="382">
                  <c:v>74.271512917209918</c:v>
                </c:pt>
                <c:pt idx="383">
                  <c:v>73.816307096695354</c:v>
                </c:pt>
                <c:pt idx="384">
                  <c:v>73.348386706945888</c:v>
                </c:pt>
                <c:pt idx="385">
                  <c:v>72.892661257481677</c:v>
                </c:pt>
                <c:pt idx="386">
                  <c:v>72.409236209002643</c:v>
                </c:pt>
                <c:pt idx="387">
                  <c:v>71.917141285937475</c:v>
                </c:pt>
                <c:pt idx="388">
                  <c:v>71.387057158355375</c:v>
                </c:pt>
                <c:pt idx="389">
                  <c:v>70.845812660522526</c:v>
                </c:pt>
                <c:pt idx="390">
                  <c:v>70.279499498932779</c:v>
                </c:pt>
                <c:pt idx="391">
                  <c:v>69.685009251074106</c:v>
                </c:pt>
                <c:pt idx="392">
                  <c:v>69.074232563264914</c:v>
                </c:pt>
                <c:pt idx="393">
                  <c:v>68.419685183745187</c:v>
                </c:pt>
                <c:pt idx="394">
                  <c:v>67.764763290462014</c:v>
                </c:pt>
                <c:pt idx="395">
                  <c:v>67.083574309013997</c:v>
                </c:pt>
                <c:pt idx="396">
                  <c:v>66.408073167910885</c:v>
                </c:pt>
                <c:pt idx="397">
                  <c:v>65.62237287976815</c:v>
                </c:pt>
                <c:pt idx="398">
                  <c:v>64.903896879497864</c:v>
                </c:pt>
                <c:pt idx="399">
                  <c:v>64.093895669768585</c:v>
                </c:pt>
                <c:pt idx="400">
                  <c:v>63.21330427297643</c:v>
                </c:pt>
                <c:pt idx="401">
                  <c:v>62.342281556804473</c:v>
                </c:pt>
                <c:pt idx="402">
                  <c:v>61.391708548611106</c:v>
                </c:pt>
                <c:pt idx="403">
                  <c:v>60.421052519039186</c:v>
                </c:pt>
                <c:pt idx="404">
                  <c:v>59.404762604669116</c:v>
                </c:pt>
                <c:pt idx="405">
                  <c:v>58.255288083165894</c:v>
                </c:pt>
                <c:pt idx="406">
                  <c:v>57.277310406466803</c:v>
                </c:pt>
                <c:pt idx="407">
                  <c:v>56.127260075267856</c:v>
                </c:pt>
                <c:pt idx="408">
                  <c:v>55.078121089674951</c:v>
                </c:pt>
                <c:pt idx="409">
                  <c:v>54.105934251355258</c:v>
                </c:pt>
                <c:pt idx="410">
                  <c:v>52.941446609699049</c:v>
                </c:pt>
                <c:pt idx="411">
                  <c:v>51.860535252341435</c:v>
                </c:pt>
                <c:pt idx="412">
                  <c:v>50.77682911762431</c:v>
                </c:pt>
                <c:pt idx="413">
                  <c:v>49.841517330532731</c:v>
                </c:pt>
                <c:pt idx="414">
                  <c:v>48.845006155846335</c:v>
                </c:pt>
                <c:pt idx="415">
                  <c:v>47.742078376497801</c:v>
                </c:pt>
                <c:pt idx="416">
                  <c:v>46.538332873848134</c:v>
                </c:pt>
                <c:pt idx="417">
                  <c:v>45.448615877903968</c:v>
                </c:pt>
                <c:pt idx="418">
                  <c:v>44.326864357923817</c:v>
                </c:pt>
                <c:pt idx="419">
                  <c:v>43.213352018020281</c:v>
                </c:pt>
                <c:pt idx="420">
                  <c:v>41.932495201588736</c:v>
                </c:pt>
                <c:pt idx="421">
                  <c:v>40.556536617117793</c:v>
                </c:pt>
                <c:pt idx="422">
                  <c:v>39.31780733442875</c:v>
                </c:pt>
                <c:pt idx="423">
                  <c:v>38.310760760408129</c:v>
                </c:pt>
                <c:pt idx="424">
                  <c:v>37.114357975733391</c:v>
                </c:pt>
                <c:pt idx="425">
                  <c:v>35.850274462236044</c:v>
                </c:pt>
                <c:pt idx="426">
                  <c:v>34.666242167338183</c:v>
                </c:pt>
                <c:pt idx="427">
                  <c:v>33.51500043125656</c:v>
                </c:pt>
                <c:pt idx="428">
                  <c:v>32.46132285623402</c:v>
                </c:pt>
                <c:pt idx="429">
                  <c:v>31.538929278241998</c:v>
                </c:pt>
                <c:pt idx="430">
                  <c:v>30.492273744244638</c:v>
                </c:pt>
                <c:pt idx="431">
                  <c:v>29.431981420198177</c:v>
                </c:pt>
                <c:pt idx="432">
                  <c:v>28.398501571978755</c:v>
                </c:pt>
                <c:pt idx="433">
                  <c:v>27.667453785999296</c:v>
                </c:pt>
                <c:pt idx="434">
                  <c:v>26.831178456307988</c:v>
                </c:pt>
                <c:pt idx="435">
                  <c:v>25.937547137738324</c:v>
                </c:pt>
                <c:pt idx="436">
                  <c:v>25.042146260657866</c:v>
                </c:pt>
                <c:pt idx="437">
                  <c:v>24.125412444909607</c:v>
                </c:pt>
                <c:pt idx="438">
                  <c:v>23.452759905707786</c:v>
                </c:pt>
                <c:pt idx="439">
                  <c:v>22.78340538983214</c:v>
                </c:pt>
                <c:pt idx="440">
                  <c:v>21.928133113949968</c:v>
                </c:pt>
                <c:pt idx="441">
                  <c:v>20.939861131612066</c:v>
                </c:pt>
                <c:pt idx="442">
                  <c:v>20.100266720018727</c:v>
                </c:pt>
                <c:pt idx="443">
                  <c:v>19.408069515303357</c:v>
                </c:pt>
                <c:pt idx="444">
                  <c:v>18.604930001988436</c:v>
                </c:pt>
                <c:pt idx="445">
                  <c:v>17.770822134807709</c:v>
                </c:pt>
                <c:pt idx="446">
                  <c:v>16.777569197956261</c:v>
                </c:pt>
                <c:pt idx="447">
                  <c:v>15.860682057122466</c:v>
                </c:pt>
                <c:pt idx="448">
                  <c:v>15.017911347152799</c:v>
                </c:pt>
                <c:pt idx="449">
                  <c:v>14.044431271746193</c:v>
                </c:pt>
                <c:pt idx="450">
                  <c:v>12.940155264938712</c:v>
                </c:pt>
                <c:pt idx="451">
                  <c:v>11.500575853629117</c:v>
                </c:pt>
                <c:pt idx="452">
                  <c:v>9.8744466992343209</c:v>
                </c:pt>
                <c:pt idx="453">
                  <c:v>8.3646867245236187</c:v>
                </c:pt>
                <c:pt idx="454">
                  <c:v>6.7598706185053983</c:v>
                </c:pt>
                <c:pt idx="455">
                  <c:v>5.1236929302144709</c:v>
                </c:pt>
                <c:pt idx="456">
                  <c:v>3.5377494241599927</c:v>
                </c:pt>
                <c:pt idx="457">
                  <c:v>2.2916547585288041</c:v>
                </c:pt>
                <c:pt idx="458">
                  <c:v>1.5976586028812922</c:v>
                </c:pt>
                <c:pt idx="459">
                  <c:v>1.0831312040574004</c:v>
                </c:pt>
                <c:pt idx="460">
                  <c:v>0.75460868810267334</c:v>
                </c:pt>
                <c:pt idx="461">
                  <c:v>0.56264337684126575</c:v>
                </c:pt>
                <c:pt idx="462">
                  <c:v>0.48319189224683895</c:v>
                </c:pt>
                <c:pt idx="463">
                  <c:v>0.41444670849715015</c:v>
                </c:pt>
                <c:pt idx="464">
                  <c:v>0.35282549001611274</c:v>
                </c:pt>
                <c:pt idx="465">
                  <c:v>0.29100818477777385</c:v>
                </c:pt>
                <c:pt idx="466">
                  <c:v>0.24005758991333134</c:v>
                </c:pt>
                <c:pt idx="467">
                  <c:v>0.19650138188411917</c:v>
                </c:pt>
                <c:pt idx="468">
                  <c:v>0.17775159489664549</c:v>
                </c:pt>
                <c:pt idx="469">
                  <c:v>0.12275158033481209</c:v>
                </c:pt>
                <c:pt idx="470">
                  <c:v>9.9225199598814789E-2</c:v>
                </c:pt>
                <c:pt idx="471">
                  <c:v>8.4498664340681998E-2</c:v>
                </c:pt>
                <c:pt idx="472">
                  <c:v>8.0627959020445311E-2</c:v>
                </c:pt>
                <c:pt idx="473">
                  <c:v>4.1852203122459894E-2</c:v>
                </c:pt>
                <c:pt idx="474">
                  <c:v>5.1493463106101839E-2</c:v>
                </c:pt>
                <c:pt idx="475">
                  <c:v>4.1945254244179615E-2</c:v>
                </c:pt>
                <c:pt idx="476">
                  <c:v>3.9679742452164261E-2</c:v>
                </c:pt>
                <c:pt idx="477">
                  <c:v>2.8809361013806024E-2</c:v>
                </c:pt>
                <c:pt idx="478">
                  <c:v>1.641533376234872E-2</c:v>
                </c:pt>
                <c:pt idx="479">
                  <c:v>2.4971621752789632E-2</c:v>
                </c:pt>
                <c:pt idx="480">
                  <c:v>3.4861450845840206E-2</c:v>
                </c:pt>
                <c:pt idx="481">
                  <c:v>3.9385603259551809E-2</c:v>
                </c:pt>
                <c:pt idx="482">
                  <c:v>2.2247782684992643E-2</c:v>
                </c:pt>
                <c:pt idx="483">
                  <c:v>4.220169570210916E-2</c:v>
                </c:pt>
                <c:pt idx="484">
                  <c:v>3.3895852322877527E-2</c:v>
                </c:pt>
                <c:pt idx="485">
                  <c:v>3.7170628638009802E-2</c:v>
                </c:pt>
                <c:pt idx="486">
                  <c:v>2.7474801576882067E-2</c:v>
                </c:pt>
                <c:pt idx="487">
                  <c:v>2.9279775703508273E-2</c:v>
                </c:pt>
                <c:pt idx="488">
                  <c:v>3.1557889212390451E-2</c:v>
                </c:pt>
                <c:pt idx="489">
                  <c:v>2.9356252351574717E-2</c:v>
                </c:pt>
                <c:pt idx="490">
                  <c:v>2.8118383071180319E-2</c:v>
                </c:pt>
                <c:pt idx="491">
                  <c:v>3.0529958691610494E-2</c:v>
                </c:pt>
                <c:pt idx="492">
                  <c:v>2.5199547628705521E-2</c:v>
                </c:pt>
                <c:pt idx="493">
                  <c:v>3.6020646808541883E-2</c:v>
                </c:pt>
                <c:pt idx="494">
                  <c:v>2.1357680187322682E-2</c:v>
                </c:pt>
                <c:pt idx="495">
                  <c:v>3.0458277692407557E-2</c:v>
                </c:pt>
                <c:pt idx="496">
                  <c:v>2.9569347823617316E-2</c:v>
                </c:pt>
                <c:pt idx="497">
                  <c:v>2.4383537668515538E-2</c:v>
                </c:pt>
                <c:pt idx="498">
                  <c:v>1.7202581254494087E-2</c:v>
                </c:pt>
                <c:pt idx="499">
                  <c:v>1.7222446167440977E-2</c:v>
                </c:pt>
                <c:pt idx="500">
                  <c:v>3.0383984006258052E-2</c:v>
                </c:pt>
                <c:pt idx="501">
                  <c:v>2.4136673788331776E-2</c:v>
                </c:pt>
                <c:pt idx="502">
                  <c:v>2.0594303499033521E-2</c:v>
                </c:pt>
                <c:pt idx="503">
                  <c:v>1.8740372859128791E-2</c:v>
                </c:pt>
                <c:pt idx="504">
                  <c:v>1.9809101818080266E-2</c:v>
                </c:pt>
                <c:pt idx="505">
                  <c:v>2.0802985064123588E-2</c:v>
                </c:pt>
                <c:pt idx="506">
                  <c:v>2.0210002467942374E-2</c:v>
                </c:pt>
                <c:pt idx="507">
                  <c:v>2.1426266189469256E-2</c:v>
                </c:pt>
                <c:pt idx="508">
                  <c:v>2.3490966494614456E-2</c:v>
                </c:pt>
                <c:pt idx="509">
                  <c:v>1.7995579873159015E-2</c:v>
                </c:pt>
                <c:pt idx="510">
                  <c:v>2.0560473387792457E-2</c:v>
                </c:pt>
                <c:pt idx="511">
                  <c:v>2.3106238008794685E-2</c:v>
                </c:pt>
                <c:pt idx="512">
                  <c:v>1.9935116728719279E-2</c:v>
                </c:pt>
                <c:pt idx="513">
                  <c:v>1.8031447806587015E-2</c:v>
                </c:pt>
                <c:pt idx="514">
                  <c:v>1.9832659467659813E-2</c:v>
                </c:pt>
                <c:pt idx="515">
                  <c:v>1.6110756376100994E-2</c:v>
                </c:pt>
                <c:pt idx="516">
                  <c:v>2.2720990654882915E-2</c:v>
                </c:pt>
                <c:pt idx="517">
                  <c:v>1.9355261589759396E-2</c:v>
                </c:pt>
                <c:pt idx="518">
                  <c:v>1.8982157646435873E-2</c:v>
                </c:pt>
                <c:pt idx="519">
                  <c:v>1.6914562351617392E-2</c:v>
                </c:pt>
                <c:pt idx="520">
                  <c:v>1.1993487752489606E-2</c:v>
                </c:pt>
                <c:pt idx="521">
                  <c:v>2.1154948614848779E-2</c:v>
                </c:pt>
                <c:pt idx="522">
                  <c:v>2.1540440559946708E-2</c:v>
                </c:pt>
                <c:pt idx="523">
                  <c:v>1.736096908673861E-2</c:v>
                </c:pt>
                <c:pt idx="524">
                  <c:v>1.339922529730766E-2</c:v>
                </c:pt>
                <c:pt idx="525">
                  <c:v>2.0814974180146408E-2</c:v>
                </c:pt>
                <c:pt idx="526">
                  <c:v>2.3350934941887561E-2</c:v>
                </c:pt>
                <c:pt idx="527">
                  <c:v>1.7096115807680494E-2</c:v>
                </c:pt>
                <c:pt idx="528">
                  <c:v>1.389628350335418E-2</c:v>
                </c:pt>
                <c:pt idx="529">
                  <c:v>2.1141839442754502E-2</c:v>
                </c:pt>
                <c:pt idx="530">
                  <c:v>1.3841387269037574E-2</c:v>
                </c:pt>
                <c:pt idx="531">
                  <c:v>1.4430215386176309E-2</c:v>
                </c:pt>
                <c:pt idx="532">
                  <c:v>1.5215881092112294E-2</c:v>
                </c:pt>
                <c:pt idx="533">
                  <c:v>2.0221461278464855E-2</c:v>
                </c:pt>
                <c:pt idx="534">
                  <c:v>1.3332749104297898E-2</c:v>
                </c:pt>
                <c:pt idx="535">
                  <c:v>1.7569030049707609E-2</c:v>
                </c:pt>
                <c:pt idx="536">
                  <c:v>2.3755975209524445E-2</c:v>
                </c:pt>
                <c:pt idx="537">
                  <c:v>2.030839554658009E-2</c:v>
                </c:pt>
                <c:pt idx="538">
                  <c:v>3.172832445217022E-2</c:v>
                </c:pt>
                <c:pt idx="539">
                  <c:v>2.0043674853100983E-2</c:v>
                </c:pt>
                <c:pt idx="540">
                  <c:v>1.3358909169245922E-2</c:v>
                </c:pt>
                <c:pt idx="541">
                  <c:v>1.5623924931170253E-2</c:v>
                </c:pt>
                <c:pt idx="542">
                  <c:v>2.0606402338090579E-2</c:v>
                </c:pt>
                <c:pt idx="543">
                  <c:v>1.2702096213396264E-2</c:v>
                </c:pt>
                <c:pt idx="544">
                  <c:v>1.189325001746524E-2</c:v>
                </c:pt>
                <c:pt idx="545">
                  <c:v>1.6746300931191033E-2</c:v>
                </c:pt>
                <c:pt idx="546">
                  <c:v>1.8684668581730936E-2</c:v>
                </c:pt>
                <c:pt idx="547">
                  <c:v>1.6889902931093447E-2</c:v>
                </c:pt>
                <c:pt idx="548">
                  <c:v>1.6740992108395889E-2</c:v>
                </c:pt>
                <c:pt idx="549">
                  <c:v>1.4877462169487069E-2</c:v>
                </c:pt>
                <c:pt idx="550">
                  <c:v>1.4524908868190755E-2</c:v>
                </c:pt>
                <c:pt idx="551">
                  <c:v>2.1653616034795268E-2</c:v>
                </c:pt>
                <c:pt idx="552">
                  <c:v>1.4407286339994907E-2</c:v>
                </c:pt>
                <c:pt idx="553">
                  <c:v>1.6191640083401248E-2</c:v>
                </c:pt>
                <c:pt idx="554">
                  <c:v>1.2680712383170131E-2</c:v>
                </c:pt>
                <c:pt idx="555">
                  <c:v>1.8176537884490626E-2</c:v>
                </c:pt>
                <c:pt idx="556">
                  <c:v>2.7333503674795367E-2</c:v>
                </c:pt>
                <c:pt idx="557">
                  <c:v>1.8989343112318112E-2</c:v>
                </c:pt>
                <c:pt idx="558">
                  <c:v>1.6031936765119915E-2</c:v>
                </c:pt>
                <c:pt idx="559">
                  <c:v>1.7001048597304044E-2</c:v>
                </c:pt>
                <c:pt idx="560">
                  <c:v>2.4295844518539861E-2</c:v>
                </c:pt>
                <c:pt idx="561">
                  <c:v>1.7233158662525904E-2</c:v>
                </c:pt>
                <c:pt idx="562">
                  <c:v>1.2907152463657737E-2</c:v>
                </c:pt>
                <c:pt idx="563">
                  <c:v>1.2569418141098278E-2</c:v>
                </c:pt>
                <c:pt idx="564">
                  <c:v>1.5834389431139226E-2</c:v>
                </c:pt>
                <c:pt idx="565">
                  <c:v>1.1296331242114812E-2</c:v>
                </c:pt>
                <c:pt idx="566">
                  <c:v>2.1174995250051683E-2</c:v>
                </c:pt>
                <c:pt idx="567">
                  <c:v>2.5232954874907575E-2</c:v>
                </c:pt>
                <c:pt idx="568">
                  <c:v>2.0440467878024705E-2</c:v>
                </c:pt>
                <c:pt idx="569">
                  <c:v>1.4085275017762749E-2</c:v>
                </c:pt>
                <c:pt idx="570">
                  <c:v>1.3669722262424003E-2</c:v>
                </c:pt>
                <c:pt idx="571">
                  <c:v>1.2758273646068477E-2</c:v>
                </c:pt>
                <c:pt idx="572">
                  <c:v>1.5613141578150006E-2</c:v>
                </c:pt>
                <c:pt idx="573">
                  <c:v>2.5520888070853159E-2</c:v>
                </c:pt>
                <c:pt idx="574">
                  <c:v>1.5825078153566024E-2</c:v>
                </c:pt>
                <c:pt idx="575">
                  <c:v>1.891151098410138E-2</c:v>
                </c:pt>
                <c:pt idx="576">
                  <c:v>2.0672684242421444E-2</c:v>
                </c:pt>
                <c:pt idx="577">
                  <c:v>2.1326997645946234E-2</c:v>
                </c:pt>
                <c:pt idx="578">
                  <c:v>2.5670291487510485E-2</c:v>
                </c:pt>
                <c:pt idx="579">
                  <c:v>2.0902889071035369E-2</c:v>
                </c:pt>
                <c:pt idx="580">
                  <c:v>3.1100396253822299E-2</c:v>
                </c:pt>
                <c:pt idx="581">
                  <c:v>2.665888763201698E-2</c:v>
                </c:pt>
                <c:pt idx="582">
                  <c:v>2.2194427101485489E-2</c:v>
                </c:pt>
                <c:pt idx="583">
                  <c:v>1.9383032009893848E-2</c:v>
                </c:pt>
                <c:pt idx="584">
                  <c:v>2.7566488063616074E-2</c:v>
                </c:pt>
                <c:pt idx="585">
                  <c:v>2.3768636359190142E-2</c:v>
                </c:pt>
                <c:pt idx="586">
                  <c:v>2.3622604523611729E-2</c:v>
                </c:pt>
                <c:pt idx="587">
                  <c:v>2.3812729814072994E-2</c:v>
                </c:pt>
                <c:pt idx="588">
                  <c:v>2.332506175708397E-2</c:v>
                </c:pt>
                <c:pt idx="589">
                  <c:v>2.7298071197373056E-2</c:v>
                </c:pt>
                <c:pt idx="590">
                  <c:v>2.291677104426695E-2</c:v>
                </c:pt>
                <c:pt idx="591">
                  <c:v>2.9381876380046339E-2</c:v>
                </c:pt>
                <c:pt idx="592">
                  <c:v>3.3035646057032977E-2</c:v>
                </c:pt>
                <c:pt idx="593">
                  <c:v>2.6967137174925493E-2</c:v>
                </c:pt>
                <c:pt idx="594">
                  <c:v>2.4086479494670483E-2</c:v>
                </c:pt>
                <c:pt idx="595">
                  <c:v>2.096406215995416E-2</c:v>
                </c:pt>
                <c:pt idx="596">
                  <c:v>1.7667787714143804E-2</c:v>
                </c:pt>
                <c:pt idx="597">
                  <c:v>2.7004775476809514E-2</c:v>
                </c:pt>
                <c:pt idx="598">
                  <c:v>1.6383398591593708E-2</c:v>
                </c:pt>
                <c:pt idx="599">
                  <c:v>3.4326530338967272E-2</c:v>
                </c:pt>
                <c:pt idx="600">
                  <c:v>3.3084658591522917E-2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EB-49A7-BA92-973CEC45E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13200"/>
        <c:axId val="50601680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'OR2-22_Air_Measurements'!$AB$1</c15:sqref>
                        </c15:formulaRef>
                      </c:ext>
                    </c:extLst>
                    <c:strCache>
                      <c:ptCount val="1"/>
                      <c:pt idx="0">
                        <c:v>OR2-22_1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'OR2-22_Air_Measurements'!$AB$3:$AB$603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'OR2-22_Air_Measurements'!$AC$3:$AC$603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100.07726654981414</c:v>
                      </c:pt>
                      <c:pt idx="2">
                        <c:v>100.23830885668913</c:v>
                      </c:pt>
                      <c:pt idx="3">
                        <c:v>100.03491628575274</c:v>
                      </c:pt>
                      <c:pt idx="4">
                        <c:v>100.25744144076538</c:v>
                      </c:pt>
                      <c:pt idx="5">
                        <c:v>100.06498434882994</c:v>
                      </c:pt>
                      <c:pt idx="6">
                        <c:v>100.29792422837654</c:v>
                      </c:pt>
                      <c:pt idx="7">
                        <c:v>100.32925820305722</c:v>
                      </c:pt>
                      <c:pt idx="8">
                        <c:v>100.14565364286237</c:v>
                      </c:pt>
                      <c:pt idx="9">
                        <c:v>100.2852559568916</c:v>
                      </c:pt>
                      <c:pt idx="10">
                        <c:v>100.26782026134295</c:v>
                      </c:pt>
                      <c:pt idx="11">
                        <c:v>100.25923708576694</c:v>
                      </c:pt>
                      <c:pt idx="12">
                        <c:v>100.16946387345943</c:v>
                      </c:pt>
                      <c:pt idx="13">
                        <c:v>100.30852749869536</c:v>
                      </c:pt>
                      <c:pt idx="14">
                        <c:v>100.31686826666795</c:v>
                      </c:pt>
                      <c:pt idx="15">
                        <c:v>100.33719495443488</c:v>
                      </c:pt>
                      <c:pt idx="16">
                        <c:v>100.30092295599988</c:v>
                      </c:pt>
                      <c:pt idx="17">
                        <c:v>100.26398656373642</c:v>
                      </c:pt>
                      <c:pt idx="18">
                        <c:v>100.33099998624023</c:v>
                      </c:pt>
                      <c:pt idx="19">
                        <c:v>100.22813652799063</c:v>
                      </c:pt>
                      <c:pt idx="20">
                        <c:v>100.0138533844766</c:v>
                      </c:pt>
                      <c:pt idx="21">
                        <c:v>99.984584399194134</c:v>
                      </c:pt>
                      <c:pt idx="22">
                        <c:v>100.12081090579831</c:v>
                      </c:pt>
                      <c:pt idx="23">
                        <c:v>100.00052970986222</c:v>
                      </c:pt>
                      <c:pt idx="24">
                        <c:v>99.944272199505619</c:v>
                      </c:pt>
                      <c:pt idx="25">
                        <c:v>99.884872298628366</c:v>
                      </c:pt>
                      <c:pt idx="26">
                        <c:v>99.587765094140778</c:v>
                      </c:pt>
                      <c:pt idx="27">
                        <c:v>99.663173146435767</c:v>
                      </c:pt>
                      <c:pt idx="28">
                        <c:v>99.581893332161357</c:v>
                      </c:pt>
                      <c:pt idx="29">
                        <c:v>99.525052238356039</c:v>
                      </c:pt>
                      <c:pt idx="30">
                        <c:v>99.313956356482265</c:v>
                      </c:pt>
                      <c:pt idx="31">
                        <c:v>99.272818165741626</c:v>
                      </c:pt>
                      <c:pt idx="32">
                        <c:v>99.221229322974764</c:v>
                      </c:pt>
                      <c:pt idx="33">
                        <c:v>99.049341326409632</c:v>
                      </c:pt>
                      <c:pt idx="34">
                        <c:v>98.903068184374206</c:v>
                      </c:pt>
                      <c:pt idx="35">
                        <c:v>98.676817078928039</c:v>
                      </c:pt>
                      <c:pt idx="36">
                        <c:v>98.555036519180277</c:v>
                      </c:pt>
                      <c:pt idx="37">
                        <c:v>98.542646582791008</c:v>
                      </c:pt>
                      <c:pt idx="38">
                        <c:v>98.206915076443465</c:v>
                      </c:pt>
                      <c:pt idx="39">
                        <c:v>98.208944150117347</c:v>
                      </c:pt>
                      <c:pt idx="40">
                        <c:v>98.127879818421007</c:v>
                      </c:pt>
                      <c:pt idx="41">
                        <c:v>98.111656172657263</c:v>
                      </c:pt>
                      <c:pt idx="42">
                        <c:v>98.179289094334138</c:v>
                      </c:pt>
                      <c:pt idx="43">
                        <c:v>98.260012261953079</c:v>
                      </c:pt>
                      <c:pt idx="44">
                        <c:v>98.198753875324599</c:v>
                      </c:pt>
                      <c:pt idx="45">
                        <c:v>98.310900806935081</c:v>
                      </c:pt>
                      <c:pt idx="46">
                        <c:v>98.376971512282694</c:v>
                      </c:pt>
                      <c:pt idx="47">
                        <c:v>98.605323522851407</c:v>
                      </c:pt>
                      <c:pt idx="48">
                        <c:v>98.663646034374125</c:v>
                      </c:pt>
                      <c:pt idx="49">
                        <c:v>98.752727916059939</c:v>
                      </c:pt>
                      <c:pt idx="50">
                        <c:v>98.824005989558486</c:v>
                      </c:pt>
                      <c:pt idx="51">
                        <c:v>99.034177112138252</c:v>
                      </c:pt>
                      <c:pt idx="52">
                        <c:v>99.014469923544382</c:v>
                      </c:pt>
                      <c:pt idx="53">
                        <c:v>99.120924660029189</c:v>
                      </c:pt>
                      <c:pt idx="54">
                        <c:v>99.22494630624513</c:v>
                      </c:pt>
                      <c:pt idx="55">
                        <c:v>99.327684059459557</c:v>
                      </c:pt>
                      <c:pt idx="56">
                        <c:v>99.346601160957704</c:v>
                      </c:pt>
                      <c:pt idx="57">
                        <c:v>99.354654626671504</c:v>
                      </c:pt>
                      <c:pt idx="58">
                        <c:v>99.361253611461123</c:v>
                      </c:pt>
                      <c:pt idx="59">
                        <c:v>99.429820271363099</c:v>
                      </c:pt>
                      <c:pt idx="60">
                        <c:v>99.484641270425612</c:v>
                      </c:pt>
                      <c:pt idx="61">
                        <c:v>99.505192419701686</c:v>
                      </c:pt>
                      <c:pt idx="62">
                        <c:v>99.452669838709696</c:v>
                      </c:pt>
                      <c:pt idx="63">
                        <c:v>99.549149771211901</c:v>
                      </c:pt>
                      <c:pt idx="64">
                        <c:v>99.505345049762184</c:v>
                      </c:pt>
                      <c:pt idx="65">
                        <c:v>99.449913518689769</c:v>
                      </c:pt>
                      <c:pt idx="66">
                        <c:v>99.498898683265139</c:v>
                      </c:pt>
                      <c:pt idx="67">
                        <c:v>99.495828135961062</c:v>
                      </c:pt>
                      <c:pt idx="68">
                        <c:v>99.492084215897449</c:v>
                      </c:pt>
                      <c:pt idx="69">
                        <c:v>99.38783811994027</c:v>
                      </c:pt>
                      <c:pt idx="70">
                        <c:v>99.31754764648538</c:v>
                      </c:pt>
                      <c:pt idx="71">
                        <c:v>99.293055064197702</c:v>
                      </c:pt>
                      <c:pt idx="72">
                        <c:v>99.087417948777286</c:v>
                      </c:pt>
                      <c:pt idx="73">
                        <c:v>99.016795278408168</c:v>
                      </c:pt>
                      <c:pt idx="74">
                        <c:v>98.826421133733106</c:v>
                      </c:pt>
                      <c:pt idx="75">
                        <c:v>98.582105854634165</c:v>
                      </c:pt>
                      <c:pt idx="76">
                        <c:v>98.117878077645159</c:v>
                      </c:pt>
                      <c:pt idx="77">
                        <c:v>97.668329699720744</c:v>
                      </c:pt>
                      <c:pt idx="78">
                        <c:v>97.081674938785625</c:v>
                      </c:pt>
                      <c:pt idx="79">
                        <c:v>96.298406170325407</c:v>
                      </c:pt>
                      <c:pt idx="80">
                        <c:v>95.55597932318382</c:v>
                      </c:pt>
                      <c:pt idx="81">
                        <c:v>94.809135194986993</c:v>
                      </c:pt>
                      <c:pt idx="82">
                        <c:v>94.243480482810412</c:v>
                      </c:pt>
                      <c:pt idx="83">
                        <c:v>93.792378879255764</c:v>
                      </c:pt>
                      <c:pt idx="84">
                        <c:v>93.57458524435043</c:v>
                      </c:pt>
                      <c:pt idx="85">
                        <c:v>93.637522561644332</c:v>
                      </c:pt>
                      <c:pt idx="86">
                        <c:v>93.85474158026409</c:v>
                      </c:pt>
                      <c:pt idx="87">
                        <c:v>94.314040312429867</c:v>
                      </c:pt>
                      <c:pt idx="88">
                        <c:v>94.78795557937471</c:v>
                      </c:pt>
                      <c:pt idx="89">
                        <c:v>95.347882180701291</c:v>
                      </c:pt>
                      <c:pt idx="90">
                        <c:v>95.825307927269506</c:v>
                      </c:pt>
                      <c:pt idx="91">
                        <c:v>96.288916193317519</c:v>
                      </c:pt>
                      <c:pt idx="92">
                        <c:v>96.738392751561207</c:v>
                      </c:pt>
                      <c:pt idx="93">
                        <c:v>97.034682943927749</c:v>
                      </c:pt>
                      <c:pt idx="94">
                        <c:v>97.369004875774451</c:v>
                      </c:pt>
                      <c:pt idx="95">
                        <c:v>97.743019496368703</c:v>
                      </c:pt>
                      <c:pt idx="96">
                        <c:v>97.931535155292551</c:v>
                      </c:pt>
                      <c:pt idx="97">
                        <c:v>98.102336783572056</c:v>
                      </c:pt>
                      <c:pt idx="98">
                        <c:v>98.271746795212906</c:v>
                      </c:pt>
                      <c:pt idx="99">
                        <c:v>98.429763437671326</c:v>
                      </c:pt>
                      <c:pt idx="100">
                        <c:v>98.517049674355562</c:v>
                      </c:pt>
                      <c:pt idx="101">
                        <c:v>98.585059687602069</c:v>
                      </c:pt>
                      <c:pt idx="102">
                        <c:v>98.71567480946031</c:v>
                      </c:pt>
                      <c:pt idx="103">
                        <c:v>98.800761384548011</c:v>
                      </c:pt>
                      <c:pt idx="104">
                        <c:v>98.793542900585336</c:v>
                      </c:pt>
                      <c:pt idx="105">
                        <c:v>98.848884642346917</c:v>
                      </c:pt>
                      <c:pt idx="106">
                        <c:v>98.923053708063733</c:v>
                      </c:pt>
                      <c:pt idx="107">
                        <c:v>98.957332536781252</c:v>
                      </c:pt>
                      <c:pt idx="108">
                        <c:v>98.859092875001821</c:v>
                      </c:pt>
                      <c:pt idx="109">
                        <c:v>98.897753080818177</c:v>
                      </c:pt>
                      <c:pt idx="110">
                        <c:v>99.024956479527035</c:v>
                      </c:pt>
                      <c:pt idx="111">
                        <c:v>99.002160785766918</c:v>
                      </c:pt>
                      <c:pt idx="112">
                        <c:v>99.020952193997843</c:v>
                      </c:pt>
                      <c:pt idx="113">
                        <c:v>99.034688875906227</c:v>
                      </c:pt>
                      <c:pt idx="114">
                        <c:v>99.026168541079883</c:v>
                      </c:pt>
                      <c:pt idx="115">
                        <c:v>99.006057335891029</c:v>
                      </c:pt>
                      <c:pt idx="116">
                        <c:v>98.97522613427931</c:v>
                      </c:pt>
                      <c:pt idx="117">
                        <c:v>98.984518586571269</c:v>
                      </c:pt>
                      <c:pt idx="118">
                        <c:v>99.001155227861076</c:v>
                      </c:pt>
                      <c:pt idx="119">
                        <c:v>99.001451509050966</c:v>
                      </c:pt>
                      <c:pt idx="120">
                        <c:v>99.019003918935795</c:v>
                      </c:pt>
                      <c:pt idx="121">
                        <c:v>99.084948942784095</c:v>
                      </c:pt>
                      <c:pt idx="122">
                        <c:v>99.048712848305499</c:v>
                      </c:pt>
                      <c:pt idx="123">
                        <c:v>98.970862715042642</c:v>
                      </c:pt>
                      <c:pt idx="124">
                        <c:v>98.935156342194205</c:v>
                      </c:pt>
                      <c:pt idx="125">
                        <c:v>98.946926791178356</c:v>
                      </c:pt>
                      <c:pt idx="126">
                        <c:v>98.919911329310992</c:v>
                      </c:pt>
                      <c:pt idx="127">
                        <c:v>98.94239278401902</c:v>
                      </c:pt>
                      <c:pt idx="128">
                        <c:v>98.860601217744559</c:v>
                      </c:pt>
                      <c:pt idx="129">
                        <c:v>98.897546588939107</c:v>
                      </c:pt>
                      <c:pt idx="130">
                        <c:v>98.838407053527405</c:v>
                      </c:pt>
                      <c:pt idx="131">
                        <c:v>98.842914123893493</c:v>
                      </c:pt>
                      <c:pt idx="132">
                        <c:v>98.851622992736736</c:v>
                      </c:pt>
                      <c:pt idx="133">
                        <c:v>98.887948864758243</c:v>
                      </c:pt>
                      <c:pt idx="134">
                        <c:v>98.684879523572917</c:v>
                      </c:pt>
                      <c:pt idx="135">
                        <c:v>98.683963743209972</c:v>
                      </c:pt>
                      <c:pt idx="136">
                        <c:v>98.717111320754398</c:v>
                      </c:pt>
                      <c:pt idx="137">
                        <c:v>98.649038466758228</c:v>
                      </c:pt>
                      <c:pt idx="138">
                        <c:v>98.675739689573518</c:v>
                      </c:pt>
                      <c:pt idx="139">
                        <c:v>98.643579712072778</c:v>
                      </c:pt>
                      <c:pt idx="140">
                        <c:v>98.568225521596361</c:v>
                      </c:pt>
                      <c:pt idx="141">
                        <c:v>98.554955720568458</c:v>
                      </c:pt>
                      <c:pt idx="142">
                        <c:v>98.507434004080437</c:v>
                      </c:pt>
                      <c:pt idx="143">
                        <c:v>98.449291059411436</c:v>
                      </c:pt>
                      <c:pt idx="144">
                        <c:v>98.413728337692405</c:v>
                      </c:pt>
                      <c:pt idx="145">
                        <c:v>98.319816179425302</c:v>
                      </c:pt>
                      <c:pt idx="146">
                        <c:v>98.23479244508728</c:v>
                      </c:pt>
                      <c:pt idx="147">
                        <c:v>98.347513981215386</c:v>
                      </c:pt>
                      <c:pt idx="148">
                        <c:v>98.267688636097233</c:v>
                      </c:pt>
                      <c:pt idx="149">
                        <c:v>98.213199833948948</c:v>
                      </c:pt>
                      <c:pt idx="150">
                        <c:v>98.18812366821254</c:v>
                      </c:pt>
                      <c:pt idx="151">
                        <c:v>98.180061223567677</c:v>
                      </c:pt>
                      <c:pt idx="152">
                        <c:v>98.1240281629523</c:v>
                      </c:pt>
                      <c:pt idx="153">
                        <c:v>98.12697301698914</c:v>
                      </c:pt>
                      <c:pt idx="154">
                        <c:v>98.074513288514737</c:v>
                      </c:pt>
                      <c:pt idx="155">
                        <c:v>98.089695448880377</c:v>
                      </c:pt>
                      <c:pt idx="156">
                        <c:v>97.998090687614877</c:v>
                      </c:pt>
                      <c:pt idx="157">
                        <c:v>98.011297647893116</c:v>
                      </c:pt>
                      <c:pt idx="158">
                        <c:v>98.048736824993469</c:v>
                      </c:pt>
                      <c:pt idx="159">
                        <c:v>98.014107829731628</c:v>
                      </c:pt>
                      <c:pt idx="160">
                        <c:v>98.019018916692673</c:v>
                      </c:pt>
                      <c:pt idx="161">
                        <c:v>98.085897666998164</c:v>
                      </c:pt>
                      <c:pt idx="162">
                        <c:v>97.98237880561912</c:v>
                      </c:pt>
                      <c:pt idx="163">
                        <c:v>97.973535264577549</c:v>
                      </c:pt>
                      <c:pt idx="164">
                        <c:v>97.920608666990589</c:v>
                      </c:pt>
                      <c:pt idx="165">
                        <c:v>97.942452664663406</c:v>
                      </c:pt>
                      <c:pt idx="166">
                        <c:v>97.944733136639698</c:v>
                      </c:pt>
                      <c:pt idx="167">
                        <c:v>97.939669419618156</c:v>
                      </c:pt>
                      <c:pt idx="168">
                        <c:v>97.924280755605537</c:v>
                      </c:pt>
                      <c:pt idx="169">
                        <c:v>97.925385081753319</c:v>
                      </c:pt>
                      <c:pt idx="170">
                        <c:v>97.860930442785588</c:v>
                      </c:pt>
                      <c:pt idx="171">
                        <c:v>97.851135205656746</c:v>
                      </c:pt>
                      <c:pt idx="172">
                        <c:v>97.78839541307876</c:v>
                      </c:pt>
                      <c:pt idx="173">
                        <c:v>97.796861874318608</c:v>
                      </c:pt>
                      <c:pt idx="174">
                        <c:v>97.74792160439867</c:v>
                      </c:pt>
                      <c:pt idx="175">
                        <c:v>97.693235277534498</c:v>
                      </c:pt>
                      <c:pt idx="176">
                        <c:v>97.695892829312498</c:v>
                      </c:pt>
                      <c:pt idx="177">
                        <c:v>97.683619607259374</c:v>
                      </c:pt>
                      <c:pt idx="178">
                        <c:v>97.640712696542508</c:v>
                      </c:pt>
                      <c:pt idx="179">
                        <c:v>97.547850990836679</c:v>
                      </c:pt>
                      <c:pt idx="180">
                        <c:v>97.548820633018195</c:v>
                      </c:pt>
                      <c:pt idx="181">
                        <c:v>97.473861491973608</c:v>
                      </c:pt>
                      <c:pt idx="182">
                        <c:v>97.543738958134483</c:v>
                      </c:pt>
                      <c:pt idx="183">
                        <c:v>97.401676605275242</c:v>
                      </c:pt>
                      <c:pt idx="184">
                        <c:v>97.299091482121312</c:v>
                      </c:pt>
                      <c:pt idx="185">
                        <c:v>97.163430601103684</c:v>
                      </c:pt>
                      <c:pt idx="186">
                        <c:v>97.02539049163579</c:v>
                      </c:pt>
                      <c:pt idx="187">
                        <c:v>96.917463328132584</c:v>
                      </c:pt>
                      <c:pt idx="188">
                        <c:v>96.744668530135584</c:v>
                      </c:pt>
                      <c:pt idx="189">
                        <c:v>96.621837517826563</c:v>
                      </c:pt>
                      <c:pt idx="190">
                        <c:v>96.485296772170329</c:v>
                      </c:pt>
                      <c:pt idx="191">
                        <c:v>96.439875960804855</c:v>
                      </c:pt>
                      <c:pt idx="192">
                        <c:v>96.429398383753281</c:v>
                      </c:pt>
                      <c:pt idx="193">
                        <c:v>96.454429654834257</c:v>
                      </c:pt>
                      <c:pt idx="194">
                        <c:v>96.484246319609042</c:v>
                      </c:pt>
                      <c:pt idx="195">
                        <c:v>96.541258013104951</c:v>
                      </c:pt>
                      <c:pt idx="196">
                        <c:v>96.579487265533075</c:v>
                      </c:pt>
                      <c:pt idx="197">
                        <c:v>96.647003472873791</c:v>
                      </c:pt>
                      <c:pt idx="198">
                        <c:v>96.653647352318828</c:v>
                      </c:pt>
                      <c:pt idx="199">
                        <c:v>96.735672359033529</c:v>
                      </c:pt>
                      <c:pt idx="200">
                        <c:v>96.690817173254601</c:v>
                      </c:pt>
                      <c:pt idx="201">
                        <c:v>96.7467873931203</c:v>
                      </c:pt>
                      <c:pt idx="202">
                        <c:v>96.718398260708511</c:v>
                      </c:pt>
                      <c:pt idx="203">
                        <c:v>96.723848036462854</c:v>
                      </c:pt>
                      <c:pt idx="204">
                        <c:v>96.711269554288748</c:v>
                      </c:pt>
                      <c:pt idx="205">
                        <c:v>96.708091271579605</c:v>
                      </c:pt>
                      <c:pt idx="206">
                        <c:v>96.682287871265103</c:v>
                      </c:pt>
                      <c:pt idx="207">
                        <c:v>96.654132179293555</c:v>
                      </c:pt>
                      <c:pt idx="208">
                        <c:v>96.670517422280923</c:v>
                      </c:pt>
                      <c:pt idx="209">
                        <c:v>96.610327446075885</c:v>
                      </c:pt>
                      <c:pt idx="210">
                        <c:v>96.597605312772373</c:v>
                      </c:pt>
                      <c:pt idx="211">
                        <c:v>96.597892615031199</c:v>
                      </c:pt>
                      <c:pt idx="212">
                        <c:v>96.556009220082345</c:v>
                      </c:pt>
                      <c:pt idx="213">
                        <c:v>96.530789403216531</c:v>
                      </c:pt>
                      <c:pt idx="214">
                        <c:v>96.429883210728022</c:v>
                      </c:pt>
                      <c:pt idx="215">
                        <c:v>96.477485725827862</c:v>
                      </c:pt>
                      <c:pt idx="216">
                        <c:v>96.410122148547643</c:v>
                      </c:pt>
                      <c:pt idx="217">
                        <c:v>96.403559067714426</c:v>
                      </c:pt>
                      <c:pt idx="218">
                        <c:v>96.366892031615549</c:v>
                      </c:pt>
                      <c:pt idx="219">
                        <c:v>96.304116323313238</c:v>
                      </c:pt>
                      <c:pt idx="220">
                        <c:v>96.315285230986518</c:v>
                      </c:pt>
                      <c:pt idx="221">
                        <c:v>96.251243599312772</c:v>
                      </c:pt>
                      <c:pt idx="222">
                        <c:v>96.201998069271866</c:v>
                      </c:pt>
                      <c:pt idx="223">
                        <c:v>96.175763715569119</c:v>
                      </c:pt>
                      <c:pt idx="224">
                        <c:v>96.114415539629803</c:v>
                      </c:pt>
                      <c:pt idx="225">
                        <c:v>96.06999131900703</c:v>
                      </c:pt>
                      <c:pt idx="226">
                        <c:v>96.06039360659409</c:v>
                      </c:pt>
                      <c:pt idx="227">
                        <c:v>96.033584636605781</c:v>
                      </c:pt>
                      <c:pt idx="228">
                        <c:v>95.97019841982943</c:v>
                      </c:pt>
                      <c:pt idx="229">
                        <c:v>95.949674207346604</c:v>
                      </c:pt>
                      <c:pt idx="230">
                        <c:v>95.891459442996876</c:v>
                      </c:pt>
                      <c:pt idx="231">
                        <c:v>95.821267726015989</c:v>
                      </c:pt>
                      <c:pt idx="232">
                        <c:v>95.790660985913433</c:v>
                      </c:pt>
                      <c:pt idx="233">
                        <c:v>95.737213645627406</c:v>
                      </c:pt>
                      <c:pt idx="234">
                        <c:v>95.745374846746273</c:v>
                      </c:pt>
                      <c:pt idx="235">
                        <c:v>95.662173694203062</c:v>
                      </c:pt>
                      <c:pt idx="236">
                        <c:v>95.597683151278929</c:v>
                      </c:pt>
                      <c:pt idx="237">
                        <c:v>95.585275257027476</c:v>
                      </c:pt>
                      <c:pt idx="238">
                        <c:v>95.573720290621395</c:v>
                      </c:pt>
                      <c:pt idx="239">
                        <c:v>95.506114293969844</c:v>
                      </c:pt>
                      <c:pt idx="240">
                        <c:v>95.437332163257722</c:v>
                      </c:pt>
                      <c:pt idx="241">
                        <c:v>95.424107256885236</c:v>
                      </c:pt>
                      <c:pt idx="242">
                        <c:v>95.358207127692367</c:v>
                      </c:pt>
                      <c:pt idx="243">
                        <c:v>95.379027621365083</c:v>
                      </c:pt>
                      <c:pt idx="244">
                        <c:v>95.314258743345277</c:v>
                      </c:pt>
                      <c:pt idx="245">
                        <c:v>95.235834005564797</c:v>
                      </c:pt>
                      <c:pt idx="246">
                        <c:v>95.23023159974997</c:v>
                      </c:pt>
                      <c:pt idx="247">
                        <c:v>95.137190315422458</c:v>
                      </c:pt>
                      <c:pt idx="248">
                        <c:v>95.121038501107392</c:v>
                      </c:pt>
                      <c:pt idx="249">
                        <c:v>95.074827614414133</c:v>
                      </c:pt>
                      <c:pt idx="250">
                        <c:v>95.022744965741467</c:v>
                      </c:pt>
                      <c:pt idx="251">
                        <c:v>94.940710980095673</c:v>
                      </c:pt>
                      <c:pt idx="252">
                        <c:v>94.896735670723288</c:v>
                      </c:pt>
                      <c:pt idx="253">
                        <c:v>94.864620587877965</c:v>
                      </c:pt>
                      <c:pt idx="254">
                        <c:v>94.813211300196912</c:v>
                      </c:pt>
                      <c:pt idx="255">
                        <c:v>94.771300980222762</c:v>
                      </c:pt>
                      <c:pt idx="256">
                        <c:v>94.69986129773261</c:v>
                      </c:pt>
                      <c:pt idx="257">
                        <c:v>94.673680805848448</c:v>
                      </c:pt>
                      <c:pt idx="258">
                        <c:v>94.597410846776995</c:v>
                      </c:pt>
                      <c:pt idx="259">
                        <c:v>94.554602692534118</c:v>
                      </c:pt>
                      <c:pt idx="260">
                        <c:v>94.497860355202803</c:v>
                      </c:pt>
                      <c:pt idx="261">
                        <c:v>94.443245848019345</c:v>
                      </c:pt>
                      <c:pt idx="262">
                        <c:v>94.365270021489238</c:v>
                      </c:pt>
                      <c:pt idx="263">
                        <c:v>94.291118913634591</c:v>
                      </c:pt>
                      <c:pt idx="264">
                        <c:v>94.207711269212311</c:v>
                      </c:pt>
                      <c:pt idx="265">
                        <c:v>94.090886679313101</c:v>
                      </c:pt>
                      <c:pt idx="266">
                        <c:v>94.025704817535185</c:v>
                      </c:pt>
                      <c:pt idx="267">
                        <c:v>93.971629010912963</c:v>
                      </c:pt>
                      <c:pt idx="268">
                        <c:v>93.920309512542744</c:v>
                      </c:pt>
                      <c:pt idx="269">
                        <c:v>93.900754954009358</c:v>
                      </c:pt>
                      <c:pt idx="270">
                        <c:v>93.836506818688648</c:v>
                      </c:pt>
                      <c:pt idx="271">
                        <c:v>93.798008221863867</c:v>
                      </c:pt>
                      <c:pt idx="272">
                        <c:v>93.763594709180083</c:v>
                      </c:pt>
                      <c:pt idx="273">
                        <c:v>93.71652190394245</c:v>
                      </c:pt>
                      <c:pt idx="274">
                        <c:v>93.671774465336526</c:v>
                      </c:pt>
                      <c:pt idx="275">
                        <c:v>93.620050950371336</c:v>
                      </c:pt>
                      <c:pt idx="276">
                        <c:v>93.556099096240516</c:v>
                      </c:pt>
                      <c:pt idx="277">
                        <c:v>93.537927175414723</c:v>
                      </c:pt>
                      <c:pt idx="278">
                        <c:v>93.465778216208605</c:v>
                      </c:pt>
                      <c:pt idx="279">
                        <c:v>93.396547174246095</c:v>
                      </c:pt>
                      <c:pt idx="280">
                        <c:v>93.347095140558181</c:v>
                      </c:pt>
                      <c:pt idx="281">
                        <c:v>93.273868791997558</c:v>
                      </c:pt>
                      <c:pt idx="282">
                        <c:v>93.220071308703069</c:v>
                      </c:pt>
                      <c:pt idx="283">
                        <c:v>93.166345645089322</c:v>
                      </c:pt>
                      <c:pt idx="284">
                        <c:v>93.057996507128976</c:v>
                      </c:pt>
                      <c:pt idx="285">
                        <c:v>93.024400018334148</c:v>
                      </c:pt>
                      <c:pt idx="286">
                        <c:v>92.922685769119823</c:v>
                      </c:pt>
                      <c:pt idx="287">
                        <c:v>92.896622003339729</c:v>
                      </c:pt>
                      <c:pt idx="288">
                        <c:v>92.81610533936778</c:v>
                      </c:pt>
                      <c:pt idx="289">
                        <c:v>92.73075839881453</c:v>
                      </c:pt>
                      <c:pt idx="290">
                        <c:v>92.675928420820924</c:v>
                      </c:pt>
                      <c:pt idx="291">
                        <c:v>92.579268909697049</c:v>
                      </c:pt>
                      <c:pt idx="292">
                        <c:v>92.535356452842265</c:v>
                      </c:pt>
                      <c:pt idx="293">
                        <c:v>92.438140295062922</c:v>
                      </c:pt>
                      <c:pt idx="294">
                        <c:v>92.364635623174564</c:v>
                      </c:pt>
                      <c:pt idx="295">
                        <c:v>92.313208389399264</c:v>
                      </c:pt>
                      <c:pt idx="296">
                        <c:v>92.228642545242707</c:v>
                      </c:pt>
                      <c:pt idx="297">
                        <c:v>92.14290055525764</c:v>
                      </c:pt>
                      <c:pt idx="298">
                        <c:v>92.071712259301989</c:v>
                      </c:pt>
                      <c:pt idx="299">
                        <c:v>91.988340518836097</c:v>
                      </c:pt>
                      <c:pt idx="300">
                        <c:v>91.904537836749938</c:v>
                      </c:pt>
                      <c:pt idx="301">
                        <c:v>91.828420495971059</c:v>
                      </c:pt>
                      <c:pt idx="302">
                        <c:v>91.734894396436758</c:v>
                      </c:pt>
                      <c:pt idx="303">
                        <c:v>91.703398800996567</c:v>
                      </c:pt>
                      <c:pt idx="304">
                        <c:v>91.574202232570244</c:v>
                      </c:pt>
                      <c:pt idx="305">
                        <c:v>91.507503049118483</c:v>
                      </c:pt>
                      <c:pt idx="306">
                        <c:v>91.425540894921369</c:v>
                      </c:pt>
                      <c:pt idx="307">
                        <c:v>91.312846295586525</c:v>
                      </c:pt>
                      <c:pt idx="308">
                        <c:v>91.206804554627766</c:v>
                      </c:pt>
                      <c:pt idx="309">
                        <c:v>91.130346049771504</c:v>
                      </c:pt>
                      <c:pt idx="310">
                        <c:v>91.042099138068906</c:v>
                      </c:pt>
                      <c:pt idx="311">
                        <c:v>90.930311340165929</c:v>
                      </c:pt>
                      <c:pt idx="312">
                        <c:v>90.835788649888926</c:v>
                      </c:pt>
                      <c:pt idx="313">
                        <c:v>90.743375843665575</c:v>
                      </c:pt>
                      <c:pt idx="314">
                        <c:v>90.633419606488488</c:v>
                      </c:pt>
                      <c:pt idx="315">
                        <c:v>90.512034084404604</c:v>
                      </c:pt>
                      <c:pt idx="316">
                        <c:v>90.435162584022294</c:v>
                      </c:pt>
                      <c:pt idx="317">
                        <c:v>90.339760029106699</c:v>
                      </c:pt>
                      <c:pt idx="318">
                        <c:v>90.245264275622958</c:v>
                      </c:pt>
                      <c:pt idx="319">
                        <c:v>90.113176726746289</c:v>
                      </c:pt>
                      <c:pt idx="320">
                        <c:v>89.987508607573432</c:v>
                      </c:pt>
                      <c:pt idx="321">
                        <c:v>89.878225731387971</c:v>
                      </c:pt>
                      <c:pt idx="322">
                        <c:v>89.750187350927987</c:v>
                      </c:pt>
                      <c:pt idx="323">
                        <c:v>89.650735627595694</c:v>
                      </c:pt>
                      <c:pt idx="324">
                        <c:v>89.527392863286636</c:v>
                      </c:pt>
                      <c:pt idx="325">
                        <c:v>89.414707231114932</c:v>
                      </c:pt>
                      <c:pt idx="326">
                        <c:v>89.297056661931535</c:v>
                      </c:pt>
                      <c:pt idx="327">
                        <c:v>89.204841380424071</c:v>
                      </c:pt>
                      <c:pt idx="328">
                        <c:v>89.052256555857852</c:v>
                      </c:pt>
                      <c:pt idx="329">
                        <c:v>88.928366112056466</c:v>
                      </c:pt>
                      <c:pt idx="330">
                        <c:v>88.834265408004541</c:v>
                      </c:pt>
                      <c:pt idx="331">
                        <c:v>88.704503213991671</c:v>
                      </c:pt>
                      <c:pt idx="332">
                        <c:v>88.595121581332222</c:v>
                      </c:pt>
                      <c:pt idx="333">
                        <c:v>88.450266992728686</c:v>
                      </c:pt>
                      <c:pt idx="334">
                        <c:v>88.341136746603709</c:v>
                      </c:pt>
                      <c:pt idx="335">
                        <c:v>88.194423684016897</c:v>
                      </c:pt>
                      <c:pt idx="336">
                        <c:v>88.058942358085091</c:v>
                      </c:pt>
                      <c:pt idx="337">
                        <c:v>87.892935102430485</c:v>
                      </c:pt>
                      <c:pt idx="338">
                        <c:v>87.77887581148228</c:v>
                      </c:pt>
                      <c:pt idx="339">
                        <c:v>87.628679194297405</c:v>
                      </c:pt>
                      <c:pt idx="340">
                        <c:v>87.502364639158273</c:v>
                      </c:pt>
                      <c:pt idx="341">
                        <c:v>87.373931221034397</c:v>
                      </c:pt>
                      <c:pt idx="342">
                        <c:v>87.219900906242984</c:v>
                      </c:pt>
                      <c:pt idx="343">
                        <c:v>87.048470799859345</c:v>
                      </c:pt>
                      <c:pt idx="344">
                        <c:v>86.89318352885968</c:v>
                      </c:pt>
                      <c:pt idx="345">
                        <c:v>86.769355937575881</c:v>
                      </c:pt>
                      <c:pt idx="346">
                        <c:v>86.571646582834077</c:v>
                      </c:pt>
                      <c:pt idx="347">
                        <c:v>86.411663707451453</c:v>
                      </c:pt>
                      <c:pt idx="348">
                        <c:v>86.247865092324446</c:v>
                      </c:pt>
                      <c:pt idx="349">
                        <c:v>86.087343516380585</c:v>
                      </c:pt>
                      <c:pt idx="350">
                        <c:v>85.919118641267247</c:v>
                      </c:pt>
                      <c:pt idx="351">
                        <c:v>85.738818057048775</c:v>
                      </c:pt>
                      <c:pt idx="352">
                        <c:v>85.566310561310601</c:v>
                      </c:pt>
                      <c:pt idx="353">
                        <c:v>85.380640999949605</c:v>
                      </c:pt>
                      <c:pt idx="354">
                        <c:v>85.217704291599063</c:v>
                      </c:pt>
                      <c:pt idx="355">
                        <c:v>85.067417885103367</c:v>
                      </c:pt>
                      <c:pt idx="356">
                        <c:v>84.877483672747616</c:v>
                      </c:pt>
                      <c:pt idx="357">
                        <c:v>84.679199725256098</c:v>
                      </c:pt>
                      <c:pt idx="358">
                        <c:v>84.474235970827294</c:v>
                      </c:pt>
                      <c:pt idx="359">
                        <c:v>84.304170556056988</c:v>
                      </c:pt>
                      <c:pt idx="360">
                        <c:v>84.128942656023213</c:v>
                      </c:pt>
                      <c:pt idx="361">
                        <c:v>83.939304724857365</c:v>
                      </c:pt>
                      <c:pt idx="362">
                        <c:v>83.726332399370179</c:v>
                      </c:pt>
                      <c:pt idx="363">
                        <c:v>83.485823881084499</c:v>
                      </c:pt>
                      <c:pt idx="364">
                        <c:v>83.280258597112748</c:v>
                      </c:pt>
                      <c:pt idx="365">
                        <c:v>83.052849291932318</c:v>
                      </c:pt>
                      <c:pt idx="366">
                        <c:v>82.840954355799653</c:v>
                      </c:pt>
                      <c:pt idx="367">
                        <c:v>82.618536947960024</c:v>
                      </c:pt>
                      <c:pt idx="368">
                        <c:v>82.348526003951619</c:v>
                      </c:pt>
                      <c:pt idx="369">
                        <c:v>82.081792110894298</c:v>
                      </c:pt>
                      <c:pt idx="370">
                        <c:v>81.860703478943663</c:v>
                      </c:pt>
                      <c:pt idx="371">
                        <c:v>81.572619382351391</c:v>
                      </c:pt>
                      <c:pt idx="372">
                        <c:v>81.326912474845841</c:v>
                      </c:pt>
                      <c:pt idx="373">
                        <c:v>81.032193465971687</c:v>
                      </c:pt>
                      <c:pt idx="374">
                        <c:v>80.751103403600851</c:v>
                      </c:pt>
                      <c:pt idx="375">
                        <c:v>80.482726483834512</c:v>
                      </c:pt>
                      <c:pt idx="376">
                        <c:v>80.214978053940243</c:v>
                      </c:pt>
                      <c:pt idx="377">
                        <c:v>79.919998679600511</c:v>
                      </c:pt>
                      <c:pt idx="378">
                        <c:v>79.601864489561152</c:v>
                      </c:pt>
                      <c:pt idx="379">
                        <c:v>79.300313055457138</c:v>
                      </c:pt>
                      <c:pt idx="380">
                        <c:v>79.017669755688132</c:v>
                      </c:pt>
                      <c:pt idx="381">
                        <c:v>78.706700187792848</c:v>
                      </c:pt>
                      <c:pt idx="382">
                        <c:v>78.411702855590974</c:v>
                      </c:pt>
                      <c:pt idx="383">
                        <c:v>78.060914882145042</c:v>
                      </c:pt>
                      <c:pt idx="384">
                        <c:v>77.71567544092747</c:v>
                      </c:pt>
                      <c:pt idx="385">
                        <c:v>77.343546231109755</c:v>
                      </c:pt>
                      <c:pt idx="386">
                        <c:v>76.980179775489745</c:v>
                      </c:pt>
                      <c:pt idx="387">
                        <c:v>76.599664914811939</c:v>
                      </c:pt>
                      <c:pt idx="388">
                        <c:v>76.214831529552882</c:v>
                      </c:pt>
                      <c:pt idx="389">
                        <c:v>75.819556482966604</c:v>
                      </c:pt>
                      <c:pt idx="390">
                        <c:v>75.382003003767593</c:v>
                      </c:pt>
                      <c:pt idx="391">
                        <c:v>74.91563841769964</c:v>
                      </c:pt>
                      <c:pt idx="392">
                        <c:v>74.478637089806583</c:v>
                      </c:pt>
                      <c:pt idx="393">
                        <c:v>74.03053868568891</c:v>
                      </c:pt>
                      <c:pt idx="394">
                        <c:v>73.558158698280067</c:v>
                      </c:pt>
                      <c:pt idx="395">
                        <c:v>73.060069583449121</c:v>
                      </c:pt>
                      <c:pt idx="396">
                        <c:v>72.572938377294946</c:v>
                      </c:pt>
                      <c:pt idx="397">
                        <c:v>72.019781348680652</c:v>
                      </c:pt>
                      <c:pt idx="398">
                        <c:v>71.482044416221726</c:v>
                      </c:pt>
                      <c:pt idx="399">
                        <c:v>70.905184892415463</c:v>
                      </c:pt>
                      <c:pt idx="400">
                        <c:v>70.286159166751034</c:v>
                      </c:pt>
                      <c:pt idx="401">
                        <c:v>69.670037895817529</c:v>
                      </c:pt>
                      <c:pt idx="402">
                        <c:v>69.067792462572314</c:v>
                      </c:pt>
                      <c:pt idx="403">
                        <c:v>68.434401588663292</c:v>
                      </c:pt>
                      <c:pt idx="404">
                        <c:v>67.768033713364588</c:v>
                      </c:pt>
                      <c:pt idx="405">
                        <c:v>67.065425260005711</c:v>
                      </c:pt>
                      <c:pt idx="406">
                        <c:v>66.422890080283651</c:v>
                      </c:pt>
                      <c:pt idx="407">
                        <c:v>65.686343962284653</c:v>
                      </c:pt>
                      <c:pt idx="408">
                        <c:v>64.982496510579679</c:v>
                      </c:pt>
                      <c:pt idx="409">
                        <c:v>64.36683312982764</c:v>
                      </c:pt>
                      <c:pt idx="410">
                        <c:v>63.544724588697306</c:v>
                      </c:pt>
                      <c:pt idx="411">
                        <c:v>62.728429452378315</c:v>
                      </c:pt>
                      <c:pt idx="412">
                        <c:v>61.920129412837106</c:v>
                      </c:pt>
                      <c:pt idx="413">
                        <c:v>61.169887012235627</c:v>
                      </c:pt>
                      <c:pt idx="414">
                        <c:v>60.295884379985367</c:v>
                      </c:pt>
                      <c:pt idx="415">
                        <c:v>59.310686488676055</c:v>
                      </c:pt>
                      <c:pt idx="416">
                        <c:v>58.248365710449946</c:v>
                      </c:pt>
                      <c:pt idx="417">
                        <c:v>57.165300765349279</c:v>
                      </c:pt>
                      <c:pt idx="418">
                        <c:v>56.016748686581785</c:v>
                      </c:pt>
                      <c:pt idx="419">
                        <c:v>54.854711324208324</c:v>
                      </c:pt>
                      <c:pt idx="420">
                        <c:v>53.500845348003551</c:v>
                      </c:pt>
                      <c:pt idx="421">
                        <c:v>51.930729995360544</c:v>
                      </c:pt>
                      <c:pt idx="422">
                        <c:v>50.559500131519918</c:v>
                      </c:pt>
                      <c:pt idx="423">
                        <c:v>49.451381462126605</c:v>
                      </c:pt>
                      <c:pt idx="424">
                        <c:v>48.073395499854307</c:v>
                      </c:pt>
                      <c:pt idx="425">
                        <c:v>46.667375043528196</c:v>
                      </c:pt>
                      <c:pt idx="426">
                        <c:v>45.327860753055347</c:v>
                      </c:pt>
                      <c:pt idx="427">
                        <c:v>44.03015353073318</c:v>
                      </c:pt>
                      <c:pt idx="428">
                        <c:v>42.877148255186114</c:v>
                      </c:pt>
                      <c:pt idx="429">
                        <c:v>41.851153348981498</c:v>
                      </c:pt>
                      <c:pt idx="430">
                        <c:v>40.684743588440277</c:v>
                      </c:pt>
                      <c:pt idx="431">
                        <c:v>39.477869009917981</c:v>
                      </c:pt>
                      <c:pt idx="432">
                        <c:v>38.319319685724146</c:v>
                      </c:pt>
                      <c:pt idx="433">
                        <c:v>37.455321018388631</c:v>
                      </c:pt>
                      <c:pt idx="434">
                        <c:v>36.427835727303432</c:v>
                      </c:pt>
                      <c:pt idx="435">
                        <c:v>35.295065114305615</c:v>
                      </c:pt>
                      <c:pt idx="436">
                        <c:v>34.1771781445767</c:v>
                      </c:pt>
                      <c:pt idx="437">
                        <c:v>32.962337630208765</c:v>
                      </c:pt>
                      <c:pt idx="438">
                        <c:v>32.108062380321364</c:v>
                      </c:pt>
                      <c:pt idx="439">
                        <c:v>31.204404680519964</c:v>
                      </c:pt>
                      <c:pt idx="440">
                        <c:v>30.020943035488138</c:v>
                      </c:pt>
                      <c:pt idx="441">
                        <c:v>28.70795937990794</c:v>
                      </c:pt>
                      <c:pt idx="442">
                        <c:v>27.564657316272065</c:v>
                      </c:pt>
                      <c:pt idx="443">
                        <c:v>26.673892337696842</c:v>
                      </c:pt>
                      <c:pt idx="444">
                        <c:v>25.571084276510049</c:v>
                      </c:pt>
                      <c:pt idx="445">
                        <c:v>24.488183188075713</c:v>
                      </c:pt>
                      <c:pt idx="446">
                        <c:v>23.20848851349459</c:v>
                      </c:pt>
                      <c:pt idx="447">
                        <c:v>22.167955623447966</c:v>
                      </c:pt>
                      <c:pt idx="448">
                        <c:v>21.096885577072698</c:v>
                      </c:pt>
                      <c:pt idx="449">
                        <c:v>19.987732165305523</c:v>
                      </c:pt>
                      <c:pt idx="450">
                        <c:v>18.827324343592544</c:v>
                      </c:pt>
                      <c:pt idx="451">
                        <c:v>17.316246392491141</c:v>
                      </c:pt>
                      <c:pt idx="452">
                        <c:v>15.678812357223331</c:v>
                      </c:pt>
                      <c:pt idx="453">
                        <c:v>14.19841634330133</c:v>
                      </c:pt>
                      <c:pt idx="454">
                        <c:v>12.457731673097705</c:v>
                      </c:pt>
                      <c:pt idx="455">
                        <c:v>10.677839116408618</c:v>
                      </c:pt>
                      <c:pt idx="456">
                        <c:v>8.6196543346279473</c:v>
                      </c:pt>
                      <c:pt idx="457">
                        <c:v>6.7648806335617939</c:v>
                      </c:pt>
                      <c:pt idx="458">
                        <c:v>5.5128254071330423</c:v>
                      </c:pt>
                      <c:pt idx="459">
                        <c:v>4.4138027938603308</c:v>
                      </c:pt>
                      <c:pt idx="460">
                        <c:v>3.5865171893540437</c:v>
                      </c:pt>
                      <c:pt idx="461">
                        <c:v>2.9535575489100032</c:v>
                      </c:pt>
                      <c:pt idx="462">
                        <c:v>2.6046339545949739</c:v>
                      </c:pt>
                      <c:pt idx="463">
                        <c:v>2.30995886128441</c:v>
                      </c:pt>
                      <c:pt idx="464">
                        <c:v>2.0458175669118823</c:v>
                      </c:pt>
                      <c:pt idx="465">
                        <c:v>1.8003039712030755</c:v>
                      </c:pt>
                      <c:pt idx="466">
                        <c:v>1.5443094281073713</c:v>
                      </c:pt>
                      <c:pt idx="467">
                        <c:v>1.316693069717578</c:v>
                      </c:pt>
                      <c:pt idx="468">
                        <c:v>1.111775681641596</c:v>
                      </c:pt>
                      <c:pt idx="469">
                        <c:v>0.91512744367749366</c:v>
                      </c:pt>
                      <c:pt idx="470">
                        <c:v>0.7441430927382745</c:v>
                      </c:pt>
                      <c:pt idx="471">
                        <c:v>0.59594342642467923</c:v>
                      </c:pt>
                      <c:pt idx="472">
                        <c:v>0.45981848223988597</c:v>
                      </c:pt>
                      <c:pt idx="473">
                        <c:v>0.3616970394442251</c:v>
                      </c:pt>
                      <c:pt idx="474">
                        <c:v>0.30605386355128145</c:v>
                      </c:pt>
                      <c:pt idx="475">
                        <c:v>0.22703594816357692</c:v>
                      </c:pt>
                      <c:pt idx="476">
                        <c:v>0.16597006840537806</c:v>
                      </c:pt>
                      <c:pt idx="477">
                        <c:v>0.13609593164625539</c:v>
                      </c:pt>
                      <c:pt idx="478">
                        <c:v>0.10764333451382231</c:v>
                      </c:pt>
                      <c:pt idx="479">
                        <c:v>9.4592862529813998E-2</c:v>
                      </c:pt>
                      <c:pt idx="480">
                        <c:v>8.9865734014166518E-2</c:v>
                      </c:pt>
                      <c:pt idx="481">
                        <c:v>7.6820242136032502E-2</c:v>
                      </c:pt>
                      <c:pt idx="482">
                        <c:v>6.0855281718631089E-2</c:v>
                      </c:pt>
                      <c:pt idx="483">
                        <c:v>5.1037634778230326E-2</c:v>
                      </c:pt>
                      <c:pt idx="484">
                        <c:v>4.9526251637615523E-2</c:v>
                      </c:pt>
                      <c:pt idx="485">
                        <c:v>3.9366687130996073E-2</c:v>
                      </c:pt>
                      <c:pt idx="486">
                        <c:v>4.032923282669159E-2</c:v>
                      </c:pt>
                      <c:pt idx="487">
                        <c:v>3.6338859639314151E-2</c:v>
                      </c:pt>
                      <c:pt idx="488">
                        <c:v>3.3113581475541908E-2</c:v>
                      </c:pt>
                      <c:pt idx="489">
                        <c:v>3.1141630619727946E-2</c:v>
                      </c:pt>
                      <c:pt idx="490">
                        <c:v>2.8736752528914705E-2</c:v>
                      </c:pt>
                      <c:pt idx="491">
                        <c:v>3.0157612604681167E-2</c:v>
                      </c:pt>
                      <c:pt idx="492">
                        <c:v>2.3451424744104811E-2</c:v>
                      </c:pt>
                      <c:pt idx="493">
                        <c:v>2.2886167411410318E-2</c:v>
                      </c:pt>
                      <c:pt idx="494">
                        <c:v>1.9743247310325947E-2</c:v>
                      </c:pt>
                      <c:pt idx="495">
                        <c:v>2.2809935851096579E-2</c:v>
                      </c:pt>
                      <c:pt idx="496">
                        <c:v>1.9955048656106169E-2</c:v>
                      </c:pt>
                      <c:pt idx="497">
                        <c:v>1.8920359379148859E-2</c:v>
                      </c:pt>
                      <c:pt idx="498">
                        <c:v>1.4941074159617717E-2</c:v>
                      </c:pt>
                      <c:pt idx="499">
                        <c:v>1.4458596840532375E-2</c:v>
                      </c:pt>
                      <c:pt idx="500">
                        <c:v>1.7412751873170776E-2</c:v>
                      </c:pt>
                      <c:pt idx="501">
                        <c:v>1.8315198735284113E-2</c:v>
                      </c:pt>
                      <c:pt idx="502">
                        <c:v>1.3984207808467613E-2</c:v>
                      </c:pt>
                      <c:pt idx="503">
                        <c:v>1.1865111489223144E-2</c:v>
                      </c:pt>
                      <c:pt idx="504">
                        <c:v>1.5521048231020742E-2</c:v>
                      </c:pt>
                      <c:pt idx="505">
                        <c:v>1.6042575109675824E-2</c:v>
                      </c:pt>
                      <c:pt idx="506">
                        <c:v>1.7916388061006667E-2</c:v>
                      </c:pt>
                      <c:pt idx="507">
                        <c:v>1.8156528007704478E-2</c:v>
                      </c:pt>
                      <c:pt idx="508">
                        <c:v>1.444351184797011E-2</c:v>
                      </c:pt>
                      <c:pt idx="509">
                        <c:v>1.5926748193168933E-2</c:v>
                      </c:pt>
                      <c:pt idx="510">
                        <c:v>1.8259695325691314E-2</c:v>
                      </c:pt>
                      <c:pt idx="511">
                        <c:v>2.3901609190448619E-2</c:v>
                      </c:pt>
                      <c:pt idx="512">
                        <c:v>1.669072642838779E-2</c:v>
                      </c:pt>
                      <c:pt idx="513">
                        <c:v>1.5969284037496641E-2</c:v>
                      </c:pt>
                      <c:pt idx="514">
                        <c:v>1.4049158512783827E-2</c:v>
                      </c:pt>
                      <c:pt idx="515">
                        <c:v>1.3807104994651438E-2</c:v>
                      </c:pt>
                      <c:pt idx="516">
                        <c:v>1.3680629595436198E-2</c:v>
                      </c:pt>
                      <c:pt idx="517">
                        <c:v>1.5036501709618016E-2</c:v>
                      </c:pt>
                      <c:pt idx="518">
                        <c:v>1.4856426610718674E-2</c:v>
                      </c:pt>
                      <c:pt idx="519">
                        <c:v>1.7167369878230393E-2</c:v>
                      </c:pt>
                      <c:pt idx="520">
                        <c:v>1.427795512754031E-2</c:v>
                      </c:pt>
                      <c:pt idx="521">
                        <c:v>1.5261010878898085E-2</c:v>
                      </c:pt>
                      <c:pt idx="522">
                        <c:v>1.8677263598934929E-2</c:v>
                      </c:pt>
                      <c:pt idx="523">
                        <c:v>1.5671903558123573E-2</c:v>
                      </c:pt>
                      <c:pt idx="524">
                        <c:v>1.0602818017209159E-2</c:v>
                      </c:pt>
                      <c:pt idx="525">
                        <c:v>2.1830825604454408E-2</c:v>
                      </c:pt>
                      <c:pt idx="526">
                        <c:v>1.7183608928215351E-2</c:v>
                      </c:pt>
                      <c:pt idx="527">
                        <c:v>1.5258478078952861E-2</c:v>
                      </c:pt>
                      <c:pt idx="528">
                        <c:v>1.2638017523867005E-2</c:v>
                      </c:pt>
                      <c:pt idx="529">
                        <c:v>1.7009226318639954E-2</c:v>
                      </c:pt>
                      <c:pt idx="530">
                        <c:v>1.4191499224274606E-2</c:v>
                      </c:pt>
                      <c:pt idx="531">
                        <c:v>1.8369927285483461E-2</c:v>
                      </c:pt>
                      <c:pt idx="532">
                        <c:v>2.5204958947229138E-2</c:v>
                      </c:pt>
                      <c:pt idx="533">
                        <c:v>1.4153271642892623E-2</c:v>
                      </c:pt>
                      <c:pt idx="534">
                        <c:v>1.1917231630522862E-2</c:v>
                      </c:pt>
                      <c:pt idx="535">
                        <c:v>1.7332270112881118E-2</c:v>
                      </c:pt>
                      <c:pt idx="536">
                        <c:v>2.1586605339627498E-2</c:v>
                      </c:pt>
                      <c:pt idx="537">
                        <c:v>1.8406823254905152E-2</c:v>
                      </c:pt>
                      <c:pt idx="538">
                        <c:v>2.6815339227783255E-2</c:v>
                      </c:pt>
                      <c:pt idx="539">
                        <c:v>1.8326818248789796E-2</c:v>
                      </c:pt>
                      <c:pt idx="540">
                        <c:v>8.786698768618071E-3</c:v>
                      </c:pt>
                      <c:pt idx="541">
                        <c:v>1.4936313254987581E-2</c:v>
                      </c:pt>
                      <c:pt idx="542">
                        <c:v>1.7931165086823898E-2</c:v>
                      </c:pt>
                      <c:pt idx="543">
                        <c:v>1.9682729820843074E-2</c:v>
                      </c:pt>
                      <c:pt idx="544">
                        <c:v>1.2656072600909406E-2</c:v>
                      </c:pt>
                      <c:pt idx="545">
                        <c:v>1.420939646983117E-2</c:v>
                      </c:pt>
                      <c:pt idx="546">
                        <c:v>1.920147450721198E-2</c:v>
                      </c:pt>
                      <c:pt idx="547">
                        <c:v>1.4583575135378633E-2</c:v>
                      </c:pt>
                      <c:pt idx="548">
                        <c:v>1.1600666127997801E-2</c:v>
                      </c:pt>
                      <c:pt idx="549">
                        <c:v>1.3894905654655969E-2</c:v>
                      </c:pt>
                      <c:pt idx="550">
                        <c:v>1.4688352435725215E-2</c:v>
                      </c:pt>
                      <c:pt idx="551">
                        <c:v>1.9779105383568366E-2</c:v>
                      </c:pt>
                      <c:pt idx="552">
                        <c:v>1.3984179306539585E-2</c:v>
                      </c:pt>
                      <c:pt idx="553">
                        <c:v>1.3172611700999412E-2</c:v>
                      </c:pt>
                      <c:pt idx="554">
                        <c:v>7.3394607880468707E-3</c:v>
                      </c:pt>
                      <c:pt idx="555">
                        <c:v>1.5058925336714853E-2</c:v>
                      </c:pt>
                      <c:pt idx="556">
                        <c:v>2.683904075800491E-2</c:v>
                      </c:pt>
                      <c:pt idx="557">
                        <c:v>1.589686974675825E-2</c:v>
                      </c:pt>
                      <c:pt idx="558">
                        <c:v>1.3202665489576736E-2</c:v>
                      </c:pt>
                      <c:pt idx="559">
                        <c:v>1.9229713374917339E-2</c:v>
                      </c:pt>
                      <c:pt idx="560">
                        <c:v>2.3088006356606842E-2</c:v>
                      </c:pt>
                      <c:pt idx="561">
                        <c:v>1.4237262706012593E-2</c:v>
                      </c:pt>
                      <c:pt idx="562">
                        <c:v>1.6027144881332167E-2</c:v>
                      </c:pt>
                      <c:pt idx="563">
                        <c:v>1.0584203995234437E-2</c:v>
                      </c:pt>
                      <c:pt idx="564">
                        <c:v>1.558131912351691E-2</c:v>
                      </c:pt>
                      <c:pt idx="565">
                        <c:v>1.1986441290155395E-2</c:v>
                      </c:pt>
                      <c:pt idx="566">
                        <c:v>1.0087270775976943E-2</c:v>
                      </c:pt>
                      <c:pt idx="567">
                        <c:v>2.2569663291588306E-2</c:v>
                      </c:pt>
                      <c:pt idx="568">
                        <c:v>1.6777957179279018E-2</c:v>
                      </c:pt>
                      <c:pt idx="569">
                        <c:v>1.5972307830812254E-2</c:v>
                      </c:pt>
                      <c:pt idx="570">
                        <c:v>1.5535729901295944E-2</c:v>
                      </c:pt>
                      <c:pt idx="571">
                        <c:v>1.11325789428274E-2</c:v>
                      </c:pt>
                      <c:pt idx="572">
                        <c:v>3.6538675418337982E-3</c:v>
                      </c:pt>
                      <c:pt idx="573">
                        <c:v>2.1433791511130878E-2</c:v>
                      </c:pt>
                      <c:pt idx="574">
                        <c:v>1.9452520489548278E-2</c:v>
                      </c:pt>
                      <c:pt idx="575">
                        <c:v>1.6760260494564472E-2</c:v>
                      </c:pt>
                      <c:pt idx="576">
                        <c:v>1.7943635068677442E-2</c:v>
                      </c:pt>
                      <c:pt idx="577">
                        <c:v>2.0020230612027529E-2</c:v>
                      </c:pt>
                      <c:pt idx="578">
                        <c:v>2.0381853789937367E-2</c:v>
                      </c:pt>
                      <c:pt idx="579">
                        <c:v>2.2868493733000185E-2</c:v>
                      </c:pt>
                      <c:pt idx="580">
                        <c:v>2.3700088085290942E-2</c:v>
                      </c:pt>
                      <c:pt idx="581">
                        <c:v>2.9634105300977497E-2</c:v>
                      </c:pt>
                      <c:pt idx="582">
                        <c:v>2.2825185229882052E-2</c:v>
                      </c:pt>
                      <c:pt idx="583">
                        <c:v>1.7937002239319287E-2</c:v>
                      </c:pt>
                      <c:pt idx="584">
                        <c:v>2.2382054469400128E-2</c:v>
                      </c:pt>
                      <c:pt idx="585">
                        <c:v>2.2109932899958468E-2</c:v>
                      </c:pt>
                      <c:pt idx="586">
                        <c:v>2.1455526855500034E-2</c:v>
                      </c:pt>
                      <c:pt idx="587">
                        <c:v>2.3663436524020861E-2</c:v>
                      </c:pt>
                      <c:pt idx="588">
                        <c:v>1.9826225684174092E-2</c:v>
                      </c:pt>
                      <c:pt idx="589">
                        <c:v>2.4386373818677962E-2</c:v>
                      </c:pt>
                      <c:pt idx="590">
                        <c:v>2.1501209244427933E-2</c:v>
                      </c:pt>
                      <c:pt idx="591">
                        <c:v>1.9049684312162685E-2</c:v>
                      </c:pt>
                      <c:pt idx="592">
                        <c:v>2.1006427424129809E-2</c:v>
                      </c:pt>
                      <c:pt idx="593">
                        <c:v>2.5581165156619498E-2</c:v>
                      </c:pt>
                      <c:pt idx="594">
                        <c:v>2.5599397776431571E-2</c:v>
                      </c:pt>
                      <c:pt idx="595">
                        <c:v>1.9828240083238451E-2</c:v>
                      </c:pt>
                      <c:pt idx="596">
                        <c:v>2.2303346006811733E-2</c:v>
                      </c:pt>
                      <c:pt idx="597">
                        <c:v>2.4702759576653525E-2</c:v>
                      </c:pt>
                      <c:pt idx="598">
                        <c:v>2.1660763331721584E-2</c:v>
                      </c:pt>
                      <c:pt idx="599">
                        <c:v>2.6775778951791365E-2</c:v>
                      </c:pt>
                      <c:pt idx="600">
                        <c:v>2.5959425222945677E-2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81EB-49A7-BA92-973CEC45EFEE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'OR2-22_Air_Measurements'!$AD$1</c15:sqref>
                        </c15:formulaRef>
                      </c:ext>
                    </c:extLst>
                    <c:strCache>
                      <c:ptCount val="1"/>
                      <c:pt idx="0">
                        <c:v>OR2-22_2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'OR2-22_Air_Measurements'!$AD$3:$AD$603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'OR2-22_Air_Measurements'!$AE$3:$AE$603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99.943630502987062</c:v>
                      </c:pt>
                      <c:pt idx="2">
                        <c:v>99.954938759448041</c:v>
                      </c:pt>
                      <c:pt idx="3">
                        <c:v>99.931581030727699</c:v>
                      </c:pt>
                      <c:pt idx="4">
                        <c:v>100.0386252102211</c:v>
                      </c:pt>
                      <c:pt idx="5">
                        <c:v>99.89269368176717</c:v>
                      </c:pt>
                      <c:pt idx="6">
                        <c:v>100.19884798588988</c:v>
                      </c:pt>
                      <c:pt idx="7">
                        <c:v>100.10616736243519</c:v>
                      </c:pt>
                      <c:pt idx="8">
                        <c:v>100.03857096971717</c:v>
                      </c:pt>
                      <c:pt idx="9">
                        <c:v>100.06443260028438</c:v>
                      </c:pt>
                      <c:pt idx="10">
                        <c:v>100.12025068771837</c:v>
                      </c:pt>
                      <c:pt idx="11">
                        <c:v>100.08469885724296</c:v>
                      </c:pt>
                      <c:pt idx="12">
                        <c:v>100.00264853134256</c:v>
                      </c:pt>
                      <c:pt idx="13">
                        <c:v>100.05006904424569</c:v>
                      </c:pt>
                      <c:pt idx="14">
                        <c:v>100.08382204018477</c:v>
                      </c:pt>
                      <c:pt idx="15">
                        <c:v>100.13568993081488</c:v>
                      </c:pt>
                      <c:pt idx="16">
                        <c:v>100.11861456284572</c:v>
                      </c:pt>
                      <c:pt idx="17">
                        <c:v>100.04141837105936</c:v>
                      </c:pt>
                      <c:pt idx="18">
                        <c:v>99.958174848857396</c:v>
                      </c:pt>
                      <c:pt idx="19">
                        <c:v>100.07966393329727</c:v>
                      </c:pt>
                      <c:pt idx="20">
                        <c:v>99.773898317241716</c:v>
                      </c:pt>
                      <c:pt idx="21">
                        <c:v>99.660517548341303</c:v>
                      </c:pt>
                      <c:pt idx="22">
                        <c:v>99.965279786162853</c:v>
                      </c:pt>
                      <c:pt idx="23">
                        <c:v>99.827085953501111</c:v>
                      </c:pt>
                      <c:pt idx="24">
                        <c:v>99.702749467719045</c:v>
                      </c:pt>
                      <c:pt idx="25">
                        <c:v>99.864355257756969</c:v>
                      </c:pt>
                      <c:pt idx="26">
                        <c:v>99.435970641547883</c:v>
                      </c:pt>
                      <c:pt idx="27">
                        <c:v>99.494825948391622</c:v>
                      </c:pt>
                      <c:pt idx="28">
                        <c:v>99.38835125864513</c:v>
                      </c:pt>
                      <c:pt idx="29">
                        <c:v>99.347954322291599</c:v>
                      </c:pt>
                      <c:pt idx="30">
                        <c:v>99.18796657695836</c:v>
                      </c:pt>
                      <c:pt idx="31">
                        <c:v>99.04058874169931</c:v>
                      </c:pt>
                      <c:pt idx="32">
                        <c:v>98.963708929156326</c:v>
                      </c:pt>
                      <c:pt idx="33">
                        <c:v>98.878802161829768</c:v>
                      </c:pt>
                      <c:pt idx="34">
                        <c:v>98.627995896317969</c:v>
                      </c:pt>
                      <c:pt idx="35">
                        <c:v>98.463235353930401</c:v>
                      </c:pt>
                      <c:pt idx="36">
                        <c:v>98.467194602666353</c:v>
                      </c:pt>
                      <c:pt idx="37">
                        <c:v>98.340516912853033</c:v>
                      </c:pt>
                      <c:pt idx="38">
                        <c:v>98.133045374028754</c:v>
                      </c:pt>
                      <c:pt idx="39">
                        <c:v>98.014485039838874</c:v>
                      </c:pt>
                      <c:pt idx="40">
                        <c:v>97.962825059292385</c:v>
                      </c:pt>
                      <c:pt idx="41">
                        <c:v>98.006087465307999</c:v>
                      </c:pt>
                      <c:pt idx="42">
                        <c:v>98.005165447829867</c:v>
                      </c:pt>
                      <c:pt idx="43">
                        <c:v>98.045526223847475</c:v>
                      </c:pt>
                      <c:pt idx="44">
                        <c:v>97.989409837338087</c:v>
                      </c:pt>
                      <c:pt idx="45">
                        <c:v>98.132909784617041</c:v>
                      </c:pt>
                      <c:pt idx="46">
                        <c:v>98.230914591008855</c:v>
                      </c:pt>
                      <c:pt idx="47">
                        <c:v>98.390423259283139</c:v>
                      </c:pt>
                      <c:pt idx="48">
                        <c:v>98.513403839099951</c:v>
                      </c:pt>
                      <c:pt idx="49">
                        <c:v>98.568616288299182</c:v>
                      </c:pt>
                      <c:pt idx="50">
                        <c:v>98.586134584839428</c:v>
                      </c:pt>
                      <c:pt idx="51">
                        <c:v>98.720161270529701</c:v>
                      </c:pt>
                      <c:pt idx="52">
                        <c:v>98.798903198196911</c:v>
                      </c:pt>
                      <c:pt idx="53">
                        <c:v>98.780580405270356</c:v>
                      </c:pt>
                      <c:pt idx="54">
                        <c:v>99.035960585988761</c:v>
                      </c:pt>
                      <c:pt idx="55">
                        <c:v>98.978063445111033</c:v>
                      </c:pt>
                      <c:pt idx="56">
                        <c:v>99.155027117489567</c:v>
                      </c:pt>
                      <c:pt idx="57">
                        <c:v>99.063792800839963</c:v>
                      </c:pt>
                      <c:pt idx="58">
                        <c:v>99.128668329695444</c:v>
                      </c:pt>
                      <c:pt idx="59">
                        <c:v>99.182443524021636</c:v>
                      </c:pt>
                      <c:pt idx="60">
                        <c:v>99.182949721332548</c:v>
                      </c:pt>
                      <c:pt idx="61">
                        <c:v>99.306825210223636</c:v>
                      </c:pt>
                      <c:pt idx="62">
                        <c:v>99.198741504008368</c:v>
                      </c:pt>
                      <c:pt idx="63">
                        <c:v>99.284895708140411</c:v>
                      </c:pt>
                      <c:pt idx="64">
                        <c:v>99.299177903423228</c:v>
                      </c:pt>
                      <c:pt idx="65">
                        <c:v>99.280936459404472</c:v>
                      </c:pt>
                      <c:pt idx="66">
                        <c:v>99.264593290845895</c:v>
                      </c:pt>
                      <c:pt idx="67">
                        <c:v>99.251739310352121</c:v>
                      </c:pt>
                      <c:pt idx="68">
                        <c:v>99.291702346370485</c:v>
                      </c:pt>
                      <c:pt idx="69">
                        <c:v>99.135945016748551</c:v>
                      </c:pt>
                      <c:pt idx="70">
                        <c:v>99.109179460719275</c:v>
                      </c:pt>
                      <c:pt idx="71">
                        <c:v>99.09366789695089</c:v>
                      </c:pt>
                      <c:pt idx="72">
                        <c:v>98.942466414215687</c:v>
                      </c:pt>
                      <c:pt idx="73">
                        <c:v>98.811341370371537</c:v>
                      </c:pt>
                      <c:pt idx="74">
                        <c:v>98.593583021640214</c:v>
                      </c:pt>
                      <c:pt idx="75">
                        <c:v>98.337190422603797</c:v>
                      </c:pt>
                      <c:pt idx="76">
                        <c:v>97.91416614966775</c:v>
                      </c:pt>
                      <c:pt idx="77">
                        <c:v>97.495299983619205</c:v>
                      </c:pt>
                      <c:pt idx="78">
                        <c:v>96.8377222128901</c:v>
                      </c:pt>
                      <c:pt idx="79">
                        <c:v>96.15791665285046</c:v>
                      </c:pt>
                      <c:pt idx="80">
                        <c:v>95.367722331052178</c:v>
                      </c:pt>
                      <c:pt idx="81">
                        <c:v>94.637061286852358</c:v>
                      </c:pt>
                      <c:pt idx="82">
                        <c:v>94.064905544540878</c:v>
                      </c:pt>
                      <c:pt idx="83">
                        <c:v>93.655178168821607</c:v>
                      </c:pt>
                      <c:pt idx="84">
                        <c:v>93.370709308210621</c:v>
                      </c:pt>
                      <c:pt idx="85">
                        <c:v>93.437103452694998</c:v>
                      </c:pt>
                      <c:pt idx="86">
                        <c:v>93.697862056854419</c:v>
                      </c:pt>
                      <c:pt idx="87">
                        <c:v>94.131164099613542</c:v>
                      </c:pt>
                      <c:pt idx="88">
                        <c:v>94.628021925598844</c:v>
                      </c:pt>
                      <c:pt idx="89">
                        <c:v>95.130041224857578</c:v>
                      </c:pt>
                      <c:pt idx="90">
                        <c:v>95.661881403419457</c:v>
                      </c:pt>
                      <c:pt idx="91">
                        <c:v>96.094487407103941</c:v>
                      </c:pt>
                      <c:pt idx="92">
                        <c:v>96.480377977043915</c:v>
                      </c:pt>
                      <c:pt idx="93">
                        <c:v>96.831711030962367</c:v>
                      </c:pt>
                      <c:pt idx="94">
                        <c:v>97.195039340332386</c:v>
                      </c:pt>
                      <c:pt idx="95">
                        <c:v>97.468742313977387</c:v>
                      </c:pt>
                      <c:pt idx="96">
                        <c:v>97.713311419157918</c:v>
                      </c:pt>
                      <c:pt idx="97">
                        <c:v>97.850836344845078</c:v>
                      </c:pt>
                      <c:pt idx="98">
                        <c:v>98.058099985433813</c:v>
                      </c:pt>
                      <c:pt idx="99">
                        <c:v>98.187182136170179</c:v>
                      </c:pt>
                      <c:pt idx="100">
                        <c:v>98.31675241589754</c:v>
                      </c:pt>
                      <c:pt idx="101">
                        <c:v>98.356697383596</c:v>
                      </c:pt>
                      <c:pt idx="102">
                        <c:v>98.479903953664419</c:v>
                      </c:pt>
                      <c:pt idx="103">
                        <c:v>98.540928714791775</c:v>
                      </c:pt>
                      <c:pt idx="104">
                        <c:v>98.542926407479641</c:v>
                      </c:pt>
                      <c:pt idx="105">
                        <c:v>98.621089817164062</c:v>
                      </c:pt>
                      <c:pt idx="106">
                        <c:v>98.67507290972577</c:v>
                      </c:pt>
                      <c:pt idx="107">
                        <c:v>98.679041198545718</c:v>
                      </c:pt>
                      <c:pt idx="108">
                        <c:v>98.589786494416018</c:v>
                      </c:pt>
                      <c:pt idx="109">
                        <c:v>98.698123299286735</c:v>
                      </c:pt>
                      <c:pt idx="110">
                        <c:v>98.770402076371127</c:v>
                      </c:pt>
                      <c:pt idx="111">
                        <c:v>98.797926940214879</c:v>
                      </c:pt>
                      <c:pt idx="112">
                        <c:v>98.731478555226573</c:v>
                      </c:pt>
                      <c:pt idx="113">
                        <c:v>98.717386189859397</c:v>
                      </c:pt>
                      <c:pt idx="114">
                        <c:v>98.695926736599233</c:v>
                      </c:pt>
                      <c:pt idx="115">
                        <c:v>98.720748828596498</c:v>
                      </c:pt>
                      <c:pt idx="116">
                        <c:v>98.719221184731666</c:v>
                      </c:pt>
                      <c:pt idx="117">
                        <c:v>98.737806116397678</c:v>
                      </c:pt>
                      <c:pt idx="118">
                        <c:v>98.719591792630879</c:v>
                      </c:pt>
                      <c:pt idx="119">
                        <c:v>98.743374369754321</c:v>
                      </c:pt>
                      <c:pt idx="120">
                        <c:v>98.66503018208634</c:v>
                      </c:pt>
                      <c:pt idx="121">
                        <c:v>98.758650891339073</c:v>
                      </c:pt>
                      <c:pt idx="122">
                        <c:v>98.785362230560594</c:v>
                      </c:pt>
                      <c:pt idx="123">
                        <c:v>98.671701230904688</c:v>
                      </c:pt>
                      <c:pt idx="124">
                        <c:v>98.625491982623018</c:v>
                      </c:pt>
                      <c:pt idx="125">
                        <c:v>98.63060826732459</c:v>
                      </c:pt>
                      <c:pt idx="126">
                        <c:v>98.609112653728502</c:v>
                      </c:pt>
                      <c:pt idx="127">
                        <c:v>98.601609976423788</c:v>
                      </c:pt>
                      <c:pt idx="128">
                        <c:v>98.607910417342936</c:v>
                      </c:pt>
                      <c:pt idx="129">
                        <c:v>98.593311842816775</c:v>
                      </c:pt>
                      <c:pt idx="130">
                        <c:v>98.527396775391352</c:v>
                      </c:pt>
                      <c:pt idx="131">
                        <c:v>98.51480494548511</c:v>
                      </c:pt>
                      <c:pt idx="132">
                        <c:v>98.533435077571056</c:v>
                      </c:pt>
                      <c:pt idx="133">
                        <c:v>98.535830510258165</c:v>
                      </c:pt>
                      <c:pt idx="134">
                        <c:v>98.440058415041705</c:v>
                      </c:pt>
                      <c:pt idx="135">
                        <c:v>98.414043126742897</c:v>
                      </c:pt>
                      <c:pt idx="136">
                        <c:v>98.428406670933498</c:v>
                      </c:pt>
                      <c:pt idx="137">
                        <c:v>98.41234372128234</c:v>
                      </c:pt>
                      <c:pt idx="138">
                        <c:v>98.373365971481931</c:v>
                      </c:pt>
                      <c:pt idx="139">
                        <c:v>98.324960160512788</c:v>
                      </c:pt>
                      <c:pt idx="140">
                        <c:v>98.299315480113165</c:v>
                      </c:pt>
                      <c:pt idx="141">
                        <c:v>98.277051518618634</c:v>
                      </c:pt>
                      <c:pt idx="142">
                        <c:v>98.238887317136601</c:v>
                      </c:pt>
                      <c:pt idx="143">
                        <c:v>98.235868166046757</c:v>
                      </c:pt>
                      <c:pt idx="144">
                        <c:v>98.143006752760385</c:v>
                      </c:pt>
                      <c:pt idx="145">
                        <c:v>98.124060241431096</c:v>
                      </c:pt>
                      <c:pt idx="146">
                        <c:v>98.162821041063907</c:v>
                      </c:pt>
                      <c:pt idx="147">
                        <c:v>98.057901115434191</c:v>
                      </c:pt>
                      <c:pt idx="148">
                        <c:v>98.041124058388505</c:v>
                      </c:pt>
                      <c:pt idx="149">
                        <c:v>97.974223704745114</c:v>
                      </c:pt>
                      <c:pt idx="150">
                        <c:v>97.883820992885703</c:v>
                      </c:pt>
                      <c:pt idx="151">
                        <c:v>97.932931871165408</c:v>
                      </c:pt>
                      <c:pt idx="152">
                        <c:v>97.843839876699377</c:v>
                      </c:pt>
                      <c:pt idx="153">
                        <c:v>97.82591481192398</c:v>
                      </c:pt>
                      <c:pt idx="154">
                        <c:v>97.822967981506011</c:v>
                      </c:pt>
                      <c:pt idx="155">
                        <c:v>97.806317461939969</c:v>
                      </c:pt>
                      <c:pt idx="156">
                        <c:v>97.844264725102491</c:v>
                      </c:pt>
                      <c:pt idx="157">
                        <c:v>97.767511461887239</c:v>
                      </c:pt>
                      <c:pt idx="158">
                        <c:v>97.796220493796625</c:v>
                      </c:pt>
                      <c:pt idx="159">
                        <c:v>97.817942085796233</c:v>
                      </c:pt>
                      <c:pt idx="160">
                        <c:v>97.813422411093512</c:v>
                      </c:pt>
                      <c:pt idx="161">
                        <c:v>97.86785747231032</c:v>
                      </c:pt>
                      <c:pt idx="162">
                        <c:v>97.709180432522388</c:v>
                      </c:pt>
                      <c:pt idx="163">
                        <c:v>97.792469155144275</c:v>
                      </c:pt>
                      <c:pt idx="164">
                        <c:v>97.767520501971219</c:v>
                      </c:pt>
                      <c:pt idx="165">
                        <c:v>97.746106249130989</c:v>
                      </c:pt>
                      <c:pt idx="166">
                        <c:v>97.748501681818112</c:v>
                      </c:pt>
                      <c:pt idx="167">
                        <c:v>97.747724293835688</c:v>
                      </c:pt>
                      <c:pt idx="168">
                        <c:v>97.673447812215329</c:v>
                      </c:pt>
                      <c:pt idx="169">
                        <c:v>97.733713277376296</c:v>
                      </c:pt>
                      <c:pt idx="170">
                        <c:v>97.649448296772363</c:v>
                      </c:pt>
                      <c:pt idx="171">
                        <c:v>97.647152293161014</c:v>
                      </c:pt>
                      <c:pt idx="172">
                        <c:v>97.609476220670018</c:v>
                      </c:pt>
                      <c:pt idx="173">
                        <c:v>97.59315112043133</c:v>
                      </c:pt>
                      <c:pt idx="174">
                        <c:v>97.511019433775047</c:v>
                      </c:pt>
                      <c:pt idx="175">
                        <c:v>97.492841270344201</c:v>
                      </c:pt>
                      <c:pt idx="176">
                        <c:v>97.510296286296537</c:v>
                      </c:pt>
                      <c:pt idx="177">
                        <c:v>97.402230660249259</c:v>
                      </c:pt>
                      <c:pt idx="178">
                        <c:v>97.432702366359024</c:v>
                      </c:pt>
                      <c:pt idx="179">
                        <c:v>97.368188405318776</c:v>
                      </c:pt>
                      <c:pt idx="180">
                        <c:v>97.361933164819547</c:v>
                      </c:pt>
                      <c:pt idx="181">
                        <c:v>97.320297843592584</c:v>
                      </c:pt>
                      <c:pt idx="182">
                        <c:v>97.338819506518774</c:v>
                      </c:pt>
                      <c:pt idx="183">
                        <c:v>97.203897911754254</c:v>
                      </c:pt>
                      <c:pt idx="184">
                        <c:v>97.125002326355414</c:v>
                      </c:pt>
                      <c:pt idx="185">
                        <c:v>96.994555229569855</c:v>
                      </c:pt>
                      <c:pt idx="186">
                        <c:v>96.920043729462009</c:v>
                      </c:pt>
                      <c:pt idx="187">
                        <c:v>96.721765221470932</c:v>
                      </c:pt>
                      <c:pt idx="188">
                        <c:v>96.565827102017352</c:v>
                      </c:pt>
                      <c:pt idx="189">
                        <c:v>96.442014905562274</c:v>
                      </c:pt>
                      <c:pt idx="190">
                        <c:v>96.320995858097376</c:v>
                      </c:pt>
                      <c:pt idx="191">
                        <c:v>96.238818982869233</c:v>
                      </c:pt>
                      <c:pt idx="192">
                        <c:v>96.237191898080582</c:v>
                      </c:pt>
                      <c:pt idx="193">
                        <c:v>96.303540842145026</c:v>
                      </c:pt>
                      <c:pt idx="194">
                        <c:v>96.288860906862979</c:v>
                      </c:pt>
                      <c:pt idx="195">
                        <c:v>96.384298542668091</c:v>
                      </c:pt>
                      <c:pt idx="196">
                        <c:v>96.428790305321229</c:v>
                      </c:pt>
                      <c:pt idx="197">
                        <c:v>96.44827918614547</c:v>
                      </c:pt>
                      <c:pt idx="198">
                        <c:v>96.501493930808749</c:v>
                      </c:pt>
                      <c:pt idx="199">
                        <c:v>96.543554100438826</c:v>
                      </c:pt>
                      <c:pt idx="200">
                        <c:v>96.522926275665029</c:v>
                      </c:pt>
                      <c:pt idx="201">
                        <c:v>96.581130755702134</c:v>
                      </c:pt>
                      <c:pt idx="202">
                        <c:v>96.548941563963837</c:v>
                      </c:pt>
                      <c:pt idx="203">
                        <c:v>96.573817908313089</c:v>
                      </c:pt>
                      <c:pt idx="204">
                        <c:v>96.563503990002133</c:v>
                      </c:pt>
                      <c:pt idx="205">
                        <c:v>96.550650009508388</c:v>
                      </c:pt>
                      <c:pt idx="206">
                        <c:v>96.526849352216956</c:v>
                      </c:pt>
                      <c:pt idx="207">
                        <c:v>96.527301320872027</c:v>
                      </c:pt>
                      <c:pt idx="208">
                        <c:v>96.479763298725175</c:v>
                      </c:pt>
                      <c:pt idx="209">
                        <c:v>96.482240080320068</c:v>
                      </c:pt>
                      <c:pt idx="210">
                        <c:v>96.438317795565766</c:v>
                      </c:pt>
                      <c:pt idx="211">
                        <c:v>96.405116209205616</c:v>
                      </c:pt>
                      <c:pt idx="212">
                        <c:v>96.397902790892317</c:v>
                      </c:pt>
                      <c:pt idx="213">
                        <c:v>96.333452110439964</c:v>
                      </c:pt>
                      <c:pt idx="214">
                        <c:v>96.307319301049333</c:v>
                      </c:pt>
                      <c:pt idx="215">
                        <c:v>96.249313679163762</c:v>
                      </c:pt>
                      <c:pt idx="216">
                        <c:v>96.181608829134063</c:v>
                      </c:pt>
                      <c:pt idx="217">
                        <c:v>96.19968756348915</c:v>
                      </c:pt>
                      <c:pt idx="218">
                        <c:v>96.165744737634427</c:v>
                      </c:pt>
                      <c:pt idx="219">
                        <c:v>96.111156006837959</c:v>
                      </c:pt>
                      <c:pt idx="220">
                        <c:v>96.061819138306674</c:v>
                      </c:pt>
                      <c:pt idx="221">
                        <c:v>96.080178091569181</c:v>
                      </c:pt>
                      <c:pt idx="222">
                        <c:v>95.977816308290244</c:v>
                      </c:pt>
                      <c:pt idx="223">
                        <c:v>95.96816226871799</c:v>
                      </c:pt>
                      <c:pt idx="224">
                        <c:v>95.902952268603116</c:v>
                      </c:pt>
                      <c:pt idx="225">
                        <c:v>95.871187937115991</c:v>
                      </c:pt>
                      <c:pt idx="226">
                        <c:v>95.832490406223002</c:v>
                      </c:pt>
                      <c:pt idx="227">
                        <c:v>95.813634295733578</c:v>
                      </c:pt>
                      <c:pt idx="228">
                        <c:v>95.735949974956199</c:v>
                      </c:pt>
                      <c:pt idx="229">
                        <c:v>95.699566527842521</c:v>
                      </c:pt>
                      <c:pt idx="230">
                        <c:v>95.677872044246797</c:v>
                      </c:pt>
                      <c:pt idx="231">
                        <c:v>95.594926821120225</c:v>
                      </c:pt>
                      <c:pt idx="232">
                        <c:v>95.581512390963553</c:v>
                      </c:pt>
                      <c:pt idx="233">
                        <c:v>95.49436386052956</c:v>
                      </c:pt>
                      <c:pt idx="234">
                        <c:v>95.507073211527612</c:v>
                      </c:pt>
                      <c:pt idx="235">
                        <c:v>95.451146654933865</c:v>
                      </c:pt>
                      <c:pt idx="236">
                        <c:v>95.332486879820124</c:v>
                      </c:pt>
                      <c:pt idx="237">
                        <c:v>95.348287702579924</c:v>
                      </c:pt>
                      <c:pt idx="238">
                        <c:v>95.310358519585378</c:v>
                      </c:pt>
                      <c:pt idx="239">
                        <c:v>95.241749720397451</c:v>
                      </c:pt>
                      <c:pt idx="240">
                        <c:v>95.204688314377123</c:v>
                      </c:pt>
                      <c:pt idx="241">
                        <c:v>95.14858096795173</c:v>
                      </c:pt>
                      <c:pt idx="242">
                        <c:v>95.059904781804832</c:v>
                      </c:pt>
                      <c:pt idx="243">
                        <c:v>95.080397029015003</c:v>
                      </c:pt>
                      <c:pt idx="244">
                        <c:v>95.00417708336262</c:v>
                      </c:pt>
                      <c:pt idx="245">
                        <c:v>94.967603806333301</c:v>
                      </c:pt>
                      <c:pt idx="246">
                        <c:v>94.940422430136806</c:v>
                      </c:pt>
                      <c:pt idx="247">
                        <c:v>94.878177352455936</c:v>
                      </c:pt>
                      <c:pt idx="248">
                        <c:v>94.821383018887971</c:v>
                      </c:pt>
                      <c:pt idx="249">
                        <c:v>94.77174785128129</c:v>
                      </c:pt>
                      <c:pt idx="250">
                        <c:v>94.682529307487542</c:v>
                      </c:pt>
                      <c:pt idx="251">
                        <c:v>94.628618523749623</c:v>
                      </c:pt>
                      <c:pt idx="252">
                        <c:v>94.599041714866019</c:v>
                      </c:pt>
                      <c:pt idx="253">
                        <c:v>94.545962559614466</c:v>
                      </c:pt>
                      <c:pt idx="254">
                        <c:v>94.486311772772225</c:v>
                      </c:pt>
                      <c:pt idx="255">
                        <c:v>94.426923136517544</c:v>
                      </c:pt>
                      <c:pt idx="256">
                        <c:v>94.352212766410091</c:v>
                      </c:pt>
                      <c:pt idx="257">
                        <c:v>94.305533481153446</c:v>
                      </c:pt>
                      <c:pt idx="258">
                        <c:v>94.233173355161242</c:v>
                      </c:pt>
                      <c:pt idx="259">
                        <c:v>94.1791450621796</c:v>
                      </c:pt>
                      <c:pt idx="260">
                        <c:v>94.114829959290873</c:v>
                      </c:pt>
                      <c:pt idx="261">
                        <c:v>94.046546591278371</c:v>
                      </c:pt>
                      <c:pt idx="262">
                        <c:v>93.957418436476402</c:v>
                      </c:pt>
                      <c:pt idx="263">
                        <c:v>93.880168004186118</c:v>
                      </c:pt>
                      <c:pt idx="264">
                        <c:v>93.784865969640819</c:v>
                      </c:pt>
                      <c:pt idx="265">
                        <c:v>93.685776424259117</c:v>
                      </c:pt>
                      <c:pt idx="266">
                        <c:v>93.593538729375496</c:v>
                      </c:pt>
                      <c:pt idx="267">
                        <c:v>93.506516748269235</c:v>
                      </c:pt>
                      <c:pt idx="268">
                        <c:v>93.469907310903977</c:v>
                      </c:pt>
                      <c:pt idx="269">
                        <c:v>93.418482360693048</c:v>
                      </c:pt>
                      <c:pt idx="270">
                        <c:v>93.376386030727019</c:v>
                      </c:pt>
                      <c:pt idx="271">
                        <c:v>93.309847244898862</c:v>
                      </c:pt>
                      <c:pt idx="272">
                        <c:v>93.242151434953144</c:v>
                      </c:pt>
                      <c:pt idx="273">
                        <c:v>93.176209247275764</c:v>
                      </c:pt>
                      <c:pt idx="274">
                        <c:v>93.134411216385132</c:v>
                      </c:pt>
                      <c:pt idx="275">
                        <c:v>93.065585478877679</c:v>
                      </c:pt>
                      <c:pt idx="276">
                        <c:v>93.00826685598274</c:v>
                      </c:pt>
                      <c:pt idx="277">
                        <c:v>92.93558131066321</c:v>
                      </c:pt>
                      <c:pt idx="278">
                        <c:v>92.912549001270207</c:v>
                      </c:pt>
                      <c:pt idx="279">
                        <c:v>92.805884481608089</c:v>
                      </c:pt>
                      <c:pt idx="280">
                        <c:v>92.737736691159228</c:v>
                      </c:pt>
                      <c:pt idx="281">
                        <c:v>92.659419623743204</c:v>
                      </c:pt>
                      <c:pt idx="282">
                        <c:v>92.543571101483792</c:v>
                      </c:pt>
                      <c:pt idx="283">
                        <c:v>92.497958451352915</c:v>
                      </c:pt>
                      <c:pt idx="284">
                        <c:v>92.418222209231828</c:v>
                      </c:pt>
                      <c:pt idx="285">
                        <c:v>92.331751625856398</c:v>
                      </c:pt>
                      <c:pt idx="286">
                        <c:v>92.260412946418114</c:v>
                      </c:pt>
                      <c:pt idx="287">
                        <c:v>92.183614482782914</c:v>
                      </c:pt>
                      <c:pt idx="288">
                        <c:v>92.059639564816067</c:v>
                      </c:pt>
                      <c:pt idx="289">
                        <c:v>92.004607905448495</c:v>
                      </c:pt>
                      <c:pt idx="290">
                        <c:v>91.921129352910967</c:v>
                      </c:pt>
                      <c:pt idx="291">
                        <c:v>91.827074743323038</c:v>
                      </c:pt>
                      <c:pt idx="292">
                        <c:v>91.693319236456219</c:v>
                      </c:pt>
                      <c:pt idx="293">
                        <c:v>91.615427017443309</c:v>
                      </c:pt>
                      <c:pt idx="294">
                        <c:v>91.536350630364751</c:v>
                      </c:pt>
                      <c:pt idx="295">
                        <c:v>91.453586197069825</c:v>
                      </c:pt>
                      <c:pt idx="296">
                        <c:v>91.3698093454569</c:v>
                      </c:pt>
                      <c:pt idx="297">
                        <c:v>91.253373265130705</c:v>
                      </c:pt>
                      <c:pt idx="298">
                        <c:v>91.159210186383035</c:v>
                      </c:pt>
                      <c:pt idx="299">
                        <c:v>91.069512541834158</c:v>
                      </c:pt>
                      <c:pt idx="300">
                        <c:v>90.977247726698565</c:v>
                      </c:pt>
                      <c:pt idx="301">
                        <c:v>90.881990880725112</c:v>
                      </c:pt>
                      <c:pt idx="302">
                        <c:v>90.784890011643469</c:v>
                      </c:pt>
                      <c:pt idx="303">
                        <c:v>90.702369636920011</c:v>
                      </c:pt>
                      <c:pt idx="304">
                        <c:v>90.580274902397292</c:v>
                      </c:pt>
                      <c:pt idx="305">
                        <c:v>90.512479651527741</c:v>
                      </c:pt>
                      <c:pt idx="306">
                        <c:v>90.412088452532814</c:v>
                      </c:pt>
                      <c:pt idx="307">
                        <c:v>90.286893218012438</c:v>
                      </c:pt>
                      <c:pt idx="308">
                        <c:v>90.179514590955804</c:v>
                      </c:pt>
                      <c:pt idx="309">
                        <c:v>90.046346642155754</c:v>
                      </c:pt>
                      <c:pt idx="310">
                        <c:v>89.962578830626825</c:v>
                      </c:pt>
                      <c:pt idx="311">
                        <c:v>89.870729823810393</c:v>
                      </c:pt>
                      <c:pt idx="312">
                        <c:v>89.730429817452929</c:v>
                      </c:pt>
                      <c:pt idx="313">
                        <c:v>89.622300910817742</c:v>
                      </c:pt>
                      <c:pt idx="314">
                        <c:v>89.512120070990747</c:v>
                      </c:pt>
                      <c:pt idx="315">
                        <c:v>89.407968493259489</c:v>
                      </c:pt>
                      <c:pt idx="316">
                        <c:v>89.274990362526992</c:v>
                      </c:pt>
                      <c:pt idx="317">
                        <c:v>89.128145856678913</c:v>
                      </c:pt>
                      <c:pt idx="318">
                        <c:v>89.040192818010539</c:v>
                      </c:pt>
                      <c:pt idx="319">
                        <c:v>88.920746626678465</c:v>
                      </c:pt>
                      <c:pt idx="320">
                        <c:v>88.780112160909681</c:v>
                      </c:pt>
                      <c:pt idx="321">
                        <c:v>88.662772143273315</c:v>
                      </c:pt>
                      <c:pt idx="322">
                        <c:v>88.529965774136571</c:v>
                      </c:pt>
                      <c:pt idx="323">
                        <c:v>88.409109436335356</c:v>
                      </c:pt>
                      <c:pt idx="324">
                        <c:v>88.278110941818937</c:v>
                      </c:pt>
                      <c:pt idx="325">
                        <c:v>88.15945116670521</c:v>
                      </c:pt>
                      <c:pt idx="326">
                        <c:v>88.029926087397754</c:v>
                      </c:pt>
                      <c:pt idx="327">
                        <c:v>87.883786648860223</c:v>
                      </c:pt>
                      <c:pt idx="328">
                        <c:v>87.750474070564479</c:v>
                      </c:pt>
                      <c:pt idx="329">
                        <c:v>87.642679623340612</c:v>
                      </c:pt>
                      <c:pt idx="330">
                        <c:v>87.501186408833519</c:v>
                      </c:pt>
                      <c:pt idx="331">
                        <c:v>87.386395493463965</c:v>
                      </c:pt>
                      <c:pt idx="332">
                        <c:v>87.283066492286963</c:v>
                      </c:pt>
                      <c:pt idx="333">
                        <c:v>87.123847094852181</c:v>
                      </c:pt>
                      <c:pt idx="334">
                        <c:v>87.013422196453718</c:v>
                      </c:pt>
                      <c:pt idx="335">
                        <c:v>86.837235900209535</c:v>
                      </c:pt>
                      <c:pt idx="336">
                        <c:v>86.697026282843851</c:v>
                      </c:pt>
                      <c:pt idx="337">
                        <c:v>86.55333650564927</c:v>
                      </c:pt>
                      <c:pt idx="338">
                        <c:v>86.416643208448477</c:v>
                      </c:pt>
                      <c:pt idx="339">
                        <c:v>86.280067420491406</c:v>
                      </c:pt>
                      <c:pt idx="340">
                        <c:v>86.113318225499953</c:v>
                      </c:pt>
                      <c:pt idx="341">
                        <c:v>85.945348713954985</c:v>
                      </c:pt>
                      <c:pt idx="342">
                        <c:v>85.815660913135773</c:v>
                      </c:pt>
                      <c:pt idx="343">
                        <c:v>85.651026931924022</c:v>
                      </c:pt>
                      <c:pt idx="344">
                        <c:v>85.500431087423593</c:v>
                      </c:pt>
                      <c:pt idx="345">
                        <c:v>85.325682046052435</c:v>
                      </c:pt>
                      <c:pt idx="346">
                        <c:v>85.160144127530515</c:v>
                      </c:pt>
                      <c:pt idx="347">
                        <c:v>84.972649586673427</c:v>
                      </c:pt>
                      <c:pt idx="348">
                        <c:v>84.792178634214025</c:v>
                      </c:pt>
                      <c:pt idx="349">
                        <c:v>84.61019810620968</c:v>
                      </c:pt>
                      <c:pt idx="350">
                        <c:v>84.451150446674461</c:v>
                      </c:pt>
                      <c:pt idx="351">
                        <c:v>84.262977946910723</c:v>
                      </c:pt>
                      <c:pt idx="352">
                        <c:v>84.083465172265377</c:v>
                      </c:pt>
                      <c:pt idx="353">
                        <c:v>83.884101937132499</c:v>
                      </c:pt>
                      <c:pt idx="354">
                        <c:v>83.694609691739473</c:v>
                      </c:pt>
                      <c:pt idx="355">
                        <c:v>83.540036530183201</c:v>
                      </c:pt>
                      <c:pt idx="356">
                        <c:v>83.374100871662037</c:v>
                      </c:pt>
                      <c:pt idx="357">
                        <c:v>83.179944322070597</c:v>
                      </c:pt>
                      <c:pt idx="358">
                        <c:v>82.978646662989661</c:v>
                      </c:pt>
                      <c:pt idx="359">
                        <c:v>82.803644522963054</c:v>
                      </c:pt>
                      <c:pt idx="360">
                        <c:v>82.619847080254402</c:v>
                      </c:pt>
                      <c:pt idx="361">
                        <c:v>82.423286057891858</c:v>
                      </c:pt>
                      <c:pt idx="362">
                        <c:v>82.222160148558586</c:v>
                      </c:pt>
                      <c:pt idx="363">
                        <c:v>81.994485621515551</c:v>
                      </c:pt>
                      <c:pt idx="364">
                        <c:v>81.783506802610404</c:v>
                      </c:pt>
                      <c:pt idx="365">
                        <c:v>81.583727759158393</c:v>
                      </c:pt>
                      <c:pt idx="366">
                        <c:v>81.359262213120857</c:v>
                      </c:pt>
                      <c:pt idx="367">
                        <c:v>81.126227342804768</c:v>
                      </c:pt>
                      <c:pt idx="368">
                        <c:v>80.865622396376935</c:v>
                      </c:pt>
                      <c:pt idx="369">
                        <c:v>80.624289392453846</c:v>
                      </c:pt>
                      <c:pt idx="370">
                        <c:v>80.375381390554153</c:v>
                      </c:pt>
                      <c:pt idx="371">
                        <c:v>80.090234571036504</c:v>
                      </c:pt>
                      <c:pt idx="372">
                        <c:v>79.834601279814549</c:v>
                      </c:pt>
                      <c:pt idx="373">
                        <c:v>79.536012921736329</c:v>
                      </c:pt>
                      <c:pt idx="374">
                        <c:v>79.277026031861269</c:v>
                      </c:pt>
                      <c:pt idx="375">
                        <c:v>79.021600650722931</c:v>
                      </c:pt>
                      <c:pt idx="376">
                        <c:v>78.718275667774407</c:v>
                      </c:pt>
                      <c:pt idx="377">
                        <c:v>78.427669064059842</c:v>
                      </c:pt>
                      <c:pt idx="378">
                        <c:v>78.127318031781257</c:v>
                      </c:pt>
                      <c:pt idx="379">
                        <c:v>77.816851939343266</c:v>
                      </c:pt>
                      <c:pt idx="380">
                        <c:v>77.52849615066819</c:v>
                      </c:pt>
                      <c:pt idx="381">
                        <c:v>77.220416450833326</c:v>
                      </c:pt>
                      <c:pt idx="382">
                        <c:v>76.924973793172697</c:v>
                      </c:pt>
                      <c:pt idx="383">
                        <c:v>76.623528993668316</c:v>
                      </c:pt>
                      <c:pt idx="384">
                        <c:v>76.310938659214713</c:v>
                      </c:pt>
                      <c:pt idx="385">
                        <c:v>75.98573840283882</c:v>
                      </c:pt>
                      <c:pt idx="386">
                        <c:v>75.632326295476645</c:v>
                      </c:pt>
                      <c:pt idx="387">
                        <c:v>75.26300037022888</c:v>
                      </c:pt>
                      <c:pt idx="388">
                        <c:v>74.921899873865499</c:v>
                      </c:pt>
                      <c:pt idx="389">
                        <c:v>74.5061522761345</c:v>
                      </c:pt>
                      <c:pt idx="390">
                        <c:v>74.084700847483219</c:v>
                      </c:pt>
                      <c:pt idx="391">
                        <c:v>73.636501931122538</c:v>
                      </c:pt>
                      <c:pt idx="392">
                        <c:v>73.196018116268107</c:v>
                      </c:pt>
                      <c:pt idx="393">
                        <c:v>72.74849263284807</c:v>
                      </c:pt>
                      <c:pt idx="394">
                        <c:v>72.280994677426861</c:v>
                      </c:pt>
                      <c:pt idx="395">
                        <c:v>71.769850130192722</c:v>
                      </c:pt>
                      <c:pt idx="396">
                        <c:v>71.263387979173046</c:v>
                      </c:pt>
                      <c:pt idx="397">
                        <c:v>70.658618196720141</c:v>
                      </c:pt>
                      <c:pt idx="398">
                        <c:v>70.135451285630523</c:v>
                      </c:pt>
                      <c:pt idx="399">
                        <c:v>69.560714806682341</c:v>
                      </c:pt>
                      <c:pt idx="400">
                        <c:v>68.927339947361844</c:v>
                      </c:pt>
                      <c:pt idx="401">
                        <c:v>68.30963933777727</c:v>
                      </c:pt>
                      <c:pt idx="402">
                        <c:v>67.664870358970063</c:v>
                      </c:pt>
                      <c:pt idx="403">
                        <c:v>67.013132032269112</c:v>
                      </c:pt>
                      <c:pt idx="404">
                        <c:v>66.365230907246271</c:v>
                      </c:pt>
                      <c:pt idx="405">
                        <c:v>65.649557137487861</c:v>
                      </c:pt>
                      <c:pt idx="406">
                        <c:v>64.964662401150548</c:v>
                      </c:pt>
                      <c:pt idx="407">
                        <c:v>64.258046072813627</c:v>
                      </c:pt>
                      <c:pt idx="408">
                        <c:v>63.571140089586493</c:v>
                      </c:pt>
                      <c:pt idx="409">
                        <c:v>62.866159886122226</c:v>
                      </c:pt>
                      <c:pt idx="410">
                        <c:v>62.067206421977843</c:v>
                      </c:pt>
                      <c:pt idx="411">
                        <c:v>61.273721782114343</c:v>
                      </c:pt>
                      <c:pt idx="412">
                        <c:v>60.418050819191834</c:v>
                      </c:pt>
                      <c:pt idx="413">
                        <c:v>59.60421856161387</c:v>
                      </c:pt>
                      <c:pt idx="414">
                        <c:v>58.713072603005799</c:v>
                      </c:pt>
                      <c:pt idx="415">
                        <c:v>57.67066640704067</c:v>
                      </c:pt>
                      <c:pt idx="416">
                        <c:v>56.448905608279752</c:v>
                      </c:pt>
                      <c:pt idx="417">
                        <c:v>55.23224754001847</c:v>
                      </c:pt>
                      <c:pt idx="418">
                        <c:v>53.990134609425141</c:v>
                      </c:pt>
                      <c:pt idx="419">
                        <c:v>52.653334322605239</c:v>
                      </c:pt>
                      <c:pt idx="420">
                        <c:v>51.124800027284891</c:v>
                      </c:pt>
                      <c:pt idx="421">
                        <c:v>49.380916381970337</c:v>
                      </c:pt>
                      <c:pt idx="422">
                        <c:v>47.875504785034757</c:v>
                      </c:pt>
                      <c:pt idx="423">
                        <c:v>46.482280760698011</c:v>
                      </c:pt>
                      <c:pt idx="424">
                        <c:v>44.961090947136633</c:v>
                      </c:pt>
                      <c:pt idx="425">
                        <c:v>43.373375913797112</c:v>
                      </c:pt>
                      <c:pt idx="426">
                        <c:v>41.821574290596295</c:v>
                      </c:pt>
                      <c:pt idx="427">
                        <c:v>40.415677075597443</c:v>
                      </c:pt>
                      <c:pt idx="428">
                        <c:v>39.181414847770156</c:v>
                      </c:pt>
                      <c:pt idx="429">
                        <c:v>38.026378138787017</c:v>
                      </c:pt>
                      <c:pt idx="430">
                        <c:v>36.696117825491704</c:v>
                      </c:pt>
                      <c:pt idx="431">
                        <c:v>35.334267193439963</c:v>
                      </c:pt>
                      <c:pt idx="432">
                        <c:v>34.025337521094066</c:v>
                      </c:pt>
                      <c:pt idx="433">
                        <c:v>33.052561570870758</c:v>
                      </c:pt>
                      <c:pt idx="434">
                        <c:v>31.944104718068491</c:v>
                      </c:pt>
                      <c:pt idx="435">
                        <c:v>30.699887876762467</c:v>
                      </c:pt>
                      <c:pt idx="436">
                        <c:v>29.474253715987508</c:v>
                      </c:pt>
                      <c:pt idx="437">
                        <c:v>28.163437083096508</c:v>
                      </c:pt>
                      <c:pt idx="438">
                        <c:v>27.172729279148761</c:v>
                      </c:pt>
                      <c:pt idx="439">
                        <c:v>26.139434765109023</c:v>
                      </c:pt>
                      <c:pt idx="440">
                        <c:v>24.91603106437449</c:v>
                      </c:pt>
                      <c:pt idx="441">
                        <c:v>23.495099123379344</c:v>
                      </c:pt>
                      <c:pt idx="442">
                        <c:v>22.376685405963393</c:v>
                      </c:pt>
                      <c:pt idx="443">
                        <c:v>21.411491218969573</c:v>
                      </c:pt>
                      <c:pt idx="444">
                        <c:v>20.379026070433166</c:v>
                      </c:pt>
                      <c:pt idx="445">
                        <c:v>19.315103917720947</c:v>
                      </c:pt>
                      <c:pt idx="446">
                        <c:v>18.162520258631236</c:v>
                      </c:pt>
                      <c:pt idx="447">
                        <c:v>17.150189166192192</c:v>
                      </c:pt>
                      <c:pt idx="448">
                        <c:v>16.239712522305606</c:v>
                      </c:pt>
                      <c:pt idx="449">
                        <c:v>15.21116367322016</c:v>
                      </c:pt>
                      <c:pt idx="450">
                        <c:v>14.133972857262521</c:v>
                      </c:pt>
                      <c:pt idx="451">
                        <c:v>12.775431760859503</c:v>
                      </c:pt>
                      <c:pt idx="452">
                        <c:v>11.391718285199671</c:v>
                      </c:pt>
                      <c:pt idx="453">
                        <c:v>10.115090797348254</c:v>
                      </c:pt>
                      <c:pt idx="454">
                        <c:v>8.6724751154102755</c:v>
                      </c:pt>
                      <c:pt idx="455">
                        <c:v>7.1702594985835084</c:v>
                      </c:pt>
                      <c:pt idx="456">
                        <c:v>5.524659753000714</c:v>
                      </c:pt>
                      <c:pt idx="457">
                        <c:v>4.1267197277441197</c:v>
                      </c:pt>
                      <c:pt idx="458">
                        <c:v>3.2133496396970207</c:v>
                      </c:pt>
                      <c:pt idx="459">
                        <c:v>2.4603506261643733</c:v>
                      </c:pt>
                      <c:pt idx="460">
                        <c:v>1.8976381899444186</c:v>
                      </c:pt>
                      <c:pt idx="461">
                        <c:v>1.4631062313184819</c:v>
                      </c:pt>
                      <c:pt idx="462">
                        <c:v>1.2002394736494011</c:v>
                      </c:pt>
                      <c:pt idx="463">
                        <c:v>1.0417730204260367</c:v>
                      </c:pt>
                      <c:pt idx="464">
                        <c:v>0.8717522092060388</c:v>
                      </c:pt>
                      <c:pt idx="465">
                        <c:v>0.72221919304370852</c:v>
                      </c:pt>
                      <c:pt idx="466">
                        <c:v>0.57143323593249451</c:v>
                      </c:pt>
                      <c:pt idx="467">
                        <c:v>0.45874489007312552</c:v>
                      </c:pt>
                      <c:pt idx="468">
                        <c:v>0.37701390306612698</c:v>
                      </c:pt>
                      <c:pt idx="469">
                        <c:v>0.29834895627555719</c:v>
                      </c:pt>
                      <c:pt idx="470">
                        <c:v>0.21824328987832139</c:v>
                      </c:pt>
                      <c:pt idx="471">
                        <c:v>0.16608655043729265</c:v>
                      </c:pt>
                      <c:pt idx="472">
                        <c:v>0.12957333546533345</c:v>
                      </c:pt>
                      <c:pt idx="473">
                        <c:v>9.9993976744880142E-2</c:v>
                      </c:pt>
                      <c:pt idx="474">
                        <c:v>8.7954705633809582E-2</c:v>
                      </c:pt>
                      <c:pt idx="475">
                        <c:v>6.4679497394832211E-2</c:v>
                      </c:pt>
                      <c:pt idx="476">
                        <c:v>5.3241211754359419E-2</c:v>
                      </c:pt>
                      <c:pt idx="477">
                        <c:v>4.3481176332452597E-2</c:v>
                      </c:pt>
                      <c:pt idx="478">
                        <c:v>3.3988378221815274E-2</c:v>
                      </c:pt>
                      <c:pt idx="479">
                        <c:v>3.2071043812040394E-2</c:v>
                      </c:pt>
                      <c:pt idx="480">
                        <c:v>4.4431889951783293E-2</c:v>
                      </c:pt>
                      <c:pt idx="481">
                        <c:v>4.3833199631735223E-2</c:v>
                      </c:pt>
                      <c:pt idx="482">
                        <c:v>3.5797377047071526E-2</c:v>
                      </c:pt>
                      <c:pt idx="483">
                        <c:v>2.9420287068558912E-2</c:v>
                      </c:pt>
                      <c:pt idx="484">
                        <c:v>3.3086798501581034E-2</c:v>
                      </c:pt>
                      <c:pt idx="485">
                        <c:v>3.1187379524093638E-2</c:v>
                      </c:pt>
                      <c:pt idx="486">
                        <c:v>3.0747926385446361E-2</c:v>
                      </c:pt>
                      <c:pt idx="487">
                        <c:v>3.6475525961366329E-2</c:v>
                      </c:pt>
                      <c:pt idx="488">
                        <c:v>2.8801670863154809E-2</c:v>
                      </c:pt>
                      <c:pt idx="489">
                        <c:v>3.5563646753780903E-2</c:v>
                      </c:pt>
                      <c:pt idx="490">
                        <c:v>2.7561064143252073E-2</c:v>
                      </c:pt>
                      <c:pt idx="491">
                        <c:v>2.7988962064087651E-2</c:v>
                      </c:pt>
                      <c:pt idx="492">
                        <c:v>2.5884572807501324E-2</c:v>
                      </c:pt>
                      <c:pt idx="493">
                        <c:v>2.9811226436544647E-2</c:v>
                      </c:pt>
                      <c:pt idx="494">
                        <c:v>2.2031205125161563E-2</c:v>
                      </c:pt>
                      <c:pt idx="495">
                        <c:v>2.2943035791168891E-2</c:v>
                      </c:pt>
                      <c:pt idx="496">
                        <c:v>2.4513795667144921E-2</c:v>
                      </c:pt>
                      <c:pt idx="497">
                        <c:v>2.3556229699696847E-2</c:v>
                      </c:pt>
                      <c:pt idx="498">
                        <c:v>1.1448246379408184E-2</c:v>
                      </c:pt>
                      <c:pt idx="499">
                        <c:v>1.3770504017831975E-2</c:v>
                      </c:pt>
                      <c:pt idx="500">
                        <c:v>1.9924540575405322E-2</c:v>
                      </c:pt>
                      <c:pt idx="501">
                        <c:v>1.8014235073815405E-2</c:v>
                      </c:pt>
                      <c:pt idx="502">
                        <c:v>1.8156263027654815E-2</c:v>
                      </c:pt>
                      <c:pt idx="503">
                        <c:v>1.699838437929372E-2</c:v>
                      </c:pt>
                      <c:pt idx="504">
                        <c:v>1.5874204747025517E-2</c:v>
                      </c:pt>
                      <c:pt idx="505">
                        <c:v>1.4540620099831286E-2</c:v>
                      </c:pt>
                      <c:pt idx="506">
                        <c:v>2.1275588224156889E-2</c:v>
                      </c:pt>
                      <c:pt idx="507">
                        <c:v>1.8154812005314422E-2</c:v>
                      </c:pt>
                      <c:pt idx="508">
                        <c:v>2.1534028929455693E-2</c:v>
                      </c:pt>
                      <c:pt idx="509">
                        <c:v>1.7984545956994571E-2</c:v>
                      </c:pt>
                      <c:pt idx="510">
                        <c:v>1.717655325007747E-2</c:v>
                      </c:pt>
                      <c:pt idx="511">
                        <c:v>2.3789492136058962E-2</c:v>
                      </c:pt>
                      <c:pt idx="512">
                        <c:v>2.2280562323265935E-2</c:v>
                      </c:pt>
                      <c:pt idx="513">
                        <c:v>1.6424479493287649E-2</c:v>
                      </c:pt>
                      <c:pt idx="514">
                        <c:v>1.7237849249268647E-2</c:v>
                      </c:pt>
                      <c:pt idx="515">
                        <c:v>1.7690929846526163E-2</c:v>
                      </c:pt>
                      <c:pt idx="516">
                        <c:v>1.7352207389870491E-2</c:v>
                      </c:pt>
                      <c:pt idx="517">
                        <c:v>2.0633590167344385E-2</c:v>
                      </c:pt>
                      <c:pt idx="518">
                        <c:v>1.1632373819541761E-2</c:v>
                      </c:pt>
                      <c:pt idx="519">
                        <c:v>1.9055488001503921E-2</c:v>
                      </c:pt>
                      <c:pt idx="520">
                        <c:v>1.0042545421907616E-2</c:v>
                      </c:pt>
                      <c:pt idx="521">
                        <c:v>1.6991392993973748E-2</c:v>
                      </c:pt>
                      <c:pt idx="522">
                        <c:v>1.7293793577980329E-2</c:v>
                      </c:pt>
                      <c:pt idx="523">
                        <c:v>1.1428286283909954E-2</c:v>
                      </c:pt>
                      <c:pt idx="524">
                        <c:v>1.1870203401118381E-2</c:v>
                      </c:pt>
                      <c:pt idx="525">
                        <c:v>1.5051903755356489E-2</c:v>
                      </c:pt>
                      <c:pt idx="526">
                        <c:v>1.8528406425998185E-2</c:v>
                      </c:pt>
                      <c:pt idx="527">
                        <c:v>1.5056195034647663E-2</c:v>
                      </c:pt>
                      <c:pt idx="528">
                        <c:v>1.1029262026405796E-2</c:v>
                      </c:pt>
                      <c:pt idx="529">
                        <c:v>1.1648564569677756E-2</c:v>
                      </c:pt>
                      <c:pt idx="530">
                        <c:v>8.8511349433214159E-3</c:v>
                      </c:pt>
                      <c:pt idx="531">
                        <c:v>1.0660976249904027E-2</c:v>
                      </c:pt>
                      <c:pt idx="532">
                        <c:v>1.9202093022138867E-2</c:v>
                      </c:pt>
                      <c:pt idx="533">
                        <c:v>1.9225940538581236E-2</c:v>
                      </c:pt>
                      <c:pt idx="534">
                        <c:v>1.1679071329512935E-2</c:v>
                      </c:pt>
                      <c:pt idx="535">
                        <c:v>1.4190357887106514E-2</c:v>
                      </c:pt>
                      <c:pt idx="536">
                        <c:v>1.7257916387417967E-2</c:v>
                      </c:pt>
                      <c:pt idx="537">
                        <c:v>1.8612179462529785E-2</c:v>
                      </c:pt>
                      <c:pt idx="538">
                        <c:v>2.7428817062666547E-2</c:v>
                      </c:pt>
                      <c:pt idx="539">
                        <c:v>1.9417349566133245E-2</c:v>
                      </c:pt>
                      <c:pt idx="540">
                        <c:v>1.0474659588152472E-2</c:v>
                      </c:pt>
                      <c:pt idx="541">
                        <c:v>1.881859525461255E-2</c:v>
                      </c:pt>
                      <c:pt idx="542">
                        <c:v>1.4817867805333654E-2</c:v>
                      </c:pt>
                      <c:pt idx="543">
                        <c:v>8.0817874094530739E-3</c:v>
                      </c:pt>
                      <c:pt idx="544">
                        <c:v>1.3021194382239731E-2</c:v>
                      </c:pt>
                      <c:pt idx="545">
                        <c:v>1.1422241648932229E-2</c:v>
                      </c:pt>
                      <c:pt idx="546">
                        <c:v>1.5879353388829797E-2</c:v>
                      </c:pt>
                      <c:pt idx="547">
                        <c:v>1.2281216506633228E-2</c:v>
                      </c:pt>
                      <c:pt idx="548">
                        <c:v>1.6382687872207546E-2</c:v>
                      </c:pt>
                      <c:pt idx="549">
                        <c:v>1.5531657766135866E-2</c:v>
                      </c:pt>
                      <c:pt idx="550">
                        <c:v>1.4099710429487064E-2</c:v>
                      </c:pt>
                      <c:pt idx="551">
                        <c:v>1.8718628157591784E-2</c:v>
                      </c:pt>
                      <c:pt idx="552">
                        <c:v>1.3177919036392429E-2</c:v>
                      </c:pt>
                      <c:pt idx="553">
                        <c:v>1.271932013727772E-2</c:v>
                      </c:pt>
                      <c:pt idx="554">
                        <c:v>1.1108976617348018E-2</c:v>
                      </c:pt>
                      <c:pt idx="555">
                        <c:v>1.3905557149965317E-2</c:v>
                      </c:pt>
                      <c:pt idx="556">
                        <c:v>2.1696706627014353E-2</c:v>
                      </c:pt>
                      <c:pt idx="557">
                        <c:v>1.731657847579559E-2</c:v>
                      </c:pt>
                      <c:pt idx="558">
                        <c:v>1.5021921137932104E-2</c:v>
                      </c:pt>
                      <c:pt idx="559">
                        <c:v>1.7621851306565229E-2</c:v>
                      </c:pt>
                      <c:pt idx="560">
                        <c:v>1.961098975276232E-2</c:v>
                      </c:pt>
                      <c:pt idx="561">
                        <c:v>1.7226664805229251E-2</c:v>
                      </c:pt>
                      <c:pt idx="562">
                        <c:v>1.2102536746699429E-2</c:v>
                      </c:pt>
                      <c:pt idx="563">
                        <c:v>1.3868685751581801E-2</c:v>
                      </c:pt>
                      <c:pt idx="564">
                        <c:v>1.4310963697285338E-2</c:v>
                      </c:pt>
                      <c:pt idx="565">
                        <c:v>1.3824923392192684E-2</c:v>
                      </c:pt>
                      <c:pt idx="566">
                        <c:v>1.310971329699104E-2</c:v>
                      </c:pt>
                      <c:pt idx="567">
                        <c:v>1.1154848754618356E-2</c:v>
                      </c:pt>
                      <c:pt idx="568">
                        <c:v>8.5308283189992739E-3</c:v>
                      </c:pt>
                      <c:pt idx="569">
                        <c:v>1.2348557146726171E-2</c:v>
                      </c:pt>
                      <c:pt idx="570">
                        <c:v>1.8315236482673636E-2</c:v>
                      </c:pt>
                      <c:pt idx="571">
                        <c:v>1.5660020750348124E-2</c:v>
                      </c:pt>
                      <c:pt idx="572">
                        <c:v>1.1424623972905156E-2</c:v>
                      </c:pt>
                      <c:pt idx="573">
                        <c:v>1.8844956388326253E-2</c:v>
                      </c:pt>
                      <c:pt idx="574">
                        <c:v>1.4523789359141375E-2</c:v>
                      </c:pt>
                      <c:pt idx="575">
                        <c:v>1.9332448817630611E-2</c:v>
                      </c:pt>
                      <c:pt idx="576">
                        <c:v>1.760027356208814E-2</c:v>
                      </c:pt>
                      <c:pt idx="577">
                        <c:v>2.0414553245056963E-2</c:v>
                      </c:pt>
                      <c:pt idx="578">
                        <c:v>2.2345354015117096E-2</c:v>
                      </c:pt>
                      <c:pt idx="579">
                        <c:v>2.4136649275427736E-2</c:v>
                      </c:pt>
                      <c:pt idx="580">
                        <c:v>3.0511989209791771E-2</c:v>
                      </c:pt>
                      <c:pt idx="581">
                        <c:v>2.3910742351385794E-2</c:v>
                      </c:pt>
                      <c:pt idx="582">
                        <c:v>1.95512540151964E-2</c:v>
                      </c:pt>
                      <c:pt idx="583">
                        <c:v>1.9128129554907555E-2</c:v>
                      </c:pt>
                      <c:pt idx="584">
                        <c:v>2.3139070427094548E-2</c:v>
                      </c:pt>
                      <c:pt idx="585">
                        <c:v>2.1779484365701571E-2</c:v>
                      </c:pt>
                      <c:pt idx="586">
                        <c:v>2.1503545339723061E-2</c:v>
                      </c:pt>
                      <c:pt idx="587">
                        <c:v>2.5844231095042223E-2</c:v>
                      </c:pt>
                      <c:pt idx="588">
                        <c:v>1.5811336341928495E-2</c:v>
                      </c:pt>
                      <c:pt idx="589">
                        <c:v>2.158297745351408E-2</c:v>
                      </c:pt>
                      <c:pt idx="590">
                        <c:v>1.7429097178495678E-2</c:v>
                      </c:pt>
                      <c:pt idx="591">
                        <c:v>1.9735437728964186E-2</c:v>
                      </c:pt>
                      <c:pt idx="592">
                        <c:v>3.1080846968331171E-2</c:v>
                      </c:pt>
                      <c:pt idx="593">
                        <c:v>2.3076227412430008E-2</c:v>
                      </c:pt>
                      <c:pt idx="594">
                        <c:v>1.9660161162875684E-2</c:v>
                      </c:pt>
                      <c:pt idx="595">
                        <c:v>1.8425998518149196E-2</c:v>
                      </c:pt>
                      <c:pt idx="596">
                        <c:v>2.0007064516400441E-2</c:v>
                      </c:pt>
                      <c:pt idx="597">
                        <c:v>3.0546950543876884E-2</c:v>
                      </c:pt>
                      <c:pt idx="598">
                        <c:v>2.4065656263683149E-2</c:v>
                      </c:pt>
                      <c:pt idx="599">
                        <c:v>3.5868317097904681E-2</c:v>
                      </c:pt>
                      <c:pt idx="600">
                        <c:v>2.6931323065947876E-2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1EB-49A7-BA92-973CEC45EFEE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'OR2-22_Air_Measurements'!$AJ$1</c15:sqref>
                        </c15:formulaRef>
                      </c:ext>
                    </c:extLst>
                    <c:strCache>
                      <c:ptCount val="1"/>
                      <c:pt idx="0">
                        <c:v>OR2-22_5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'OR2-22_Air_Measurements'!$AJ$3:$AJ$603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'OR2-22_Air_Measurements'!$AK$3:$AK$603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100.08224693460056</c:v>
                      </c:pt>
                      <c:pt idx="2">
                        <c:v>100.16326669351746</c:v>
                      </c:pt>
                      <c:pt idx="3">
                        <c:v>99.985388718567563</c:v>
                      </c:pt>
                      <c:pt idx="4">
                        <c:v>100.13701936254732</c:v>
                      </c:pt>
                      <c:pt idx="5">
                        <c:v>100.03302766495315</c:v>
                      </c:pt>
                      <c:pt idx="6">
                        <c:v>100.2018033935733</c:v>
                      </c:pt>
                      <c:pt idx="7">
                        <c:v>100.25971878636406</c:v>
                      </c:pt>
                      <c:pt idx="8">
                        <c:v>100.27946829678496</c:v>
                      </c:pt>
                      <c:pt idx="9">
                        <c:v>100.19497008398201</c:v>
                      </c:pt>
                      <c:pt idx="10">
                        <c:v>100.28043060599913</c:v>
                      </c:pt>
                      <c:pt idx="11">
                        <c:v>100.17545894065471</c:v>
                      </c:pt>
                      <c:pt idx="12">
                        <c:v>100.14515929966288</c:v>
                      </c:pt>
                      <c:pt idx="13">
                        <c:v>100.22335392424175</c:v>
                      </c:pt>
                      <c:pt idx="14">
                        <c:v>100.24030477655698</c:v>
                      </c:pt>
                      <c:pt idx="15">
                        <c:v>100.23383343224012</c:v>
                      </c:pt>
                      <c:pt idx="16">
                        <c:v>100.24923927836569</c:v>
                      </c:pt>
                      <c:pt idx="17">
                        <c:v>100.16060046286064</c:v>
                      </c:pt>
                      <c:pt idx="18">
                        <c:v>100.08827683865887</c:v>
                      </c:pt>
                      <c:pt idx="19">
                        <c:v>100.16739846695154</c:v>
                      </c:pt>
                      <c:pt idx="20">
                        <c:v>99.977390038168906</c:v>
                      </c:pt>
                      <c:pt idx="21">
                        <c:v>99.877653712189627</c:v>
                      </c:pt>
                      <c:pt idx="22">
                        <c:v>100.10594280382666</c:v>
                      </c:pt>
                      <c:pt idx="23">
                        <c:v>99.961719325573824</c:v>
                      </c:pt>
                      <c:pt idx="24">
                        <c:v>99.929662799102886</c:v>
                      </c:pt>
                      <c:pt idx="25">
                        <c:v>99.824179070927329</c:v>
                      </c:pt>
                      <c:pt idx="26">
                        <c:v>99.589948356340642</c:v>
                      </c:pt>
                      <c:pt idx="27">
                        <c:v>99.79976808884868</c:v>
                      </c:pt>
                      <c:pt idx="28">
                        <c:v>99.571064044757222</c:v>
                      </c:pt>
                      <c:pt idx="29">
                        <c:v>99.497786940609316</c:v>
                      </c:pt>
                      <c:pt idx="30">
                        <c:v>99.364122433767221</c:v>
                      </c:pt>
                      <c:pt idx="31">
                        <c:v>99.320641737048049</c:v>
                      </c:pt>
                      <c:pt idx="32">
                        <c:v>99.221338010487528</c:v>
                      </c:pt>
                      <c:pt idx="33">
                        <c:v>99.054734108229141</c:v>
                      </c:pt>
                      <c:pt idx="34">
                        <c:v>98.845761916022511</c:v>
                      </c:pt>
                      <c:pt idx="35">
                        <c:v>98.749768910398771</c:v>
                      </c:pt>
                      <c:pt idx="36">
                        <c:v>98.539710799225347</c:v>
                      </c:pt>
                      <c:pt idx="37">
                        <c:v>98.566479022294644</c:v>
                      </c:pt>
                      <c:pt idx="38">
                        <c:v>98.317592879935319</c:v>
                      </c:pt>
                      <c:pt idx="39">
                        <c:v>98.269821494529083</c:v>
                      </c:pt>
                      <c:pt idx="40">
                        <c:v>98.139820844630165</c:v>
                      </c:pt>
                      <c:pt idx="41">
                        <c:v>98.07537230264623</c:v>
                      </c:pt>
                      <c:pt idx="42">
                        <c:v>98.240590113967954</c:v>
                      </c:pt>
                      <c:pt idx="43">
                        <c:v>98.257938248629756</c:v>
                      </c:pt>
                      <c:pt idx="44">
                        <c:v>98.218377434483429</c:v>
                      </c:pt>
                      <c:pt idx="45">
                        <c:v>98.303970395521176</c:v>
                      </c:pt>
                      <c:pt idx="46">
                        <c:v>98.363898710992501</c:v>
                      </c:pt>
                      <c:pt idx="47">
                        <c:v>98.613032061285253</c:v>
                      </c:pt>
                      <c:pt idx="48">
                        <c:v>98.679237488748285</c:v>
                      </c:pt>
                      <c:pt idx="49">
                        <c:v>98.80168088693533</c:v>
                      </c:pt>
                      <c:pt idx="50">
                        <c:v>98.895581529609686</c:v>
                      </c:pt>
                      <c:pt idx="51">
                        <c:v>98.930419055650205</c:v>
                      </c:pt>
                      <c:pt idx="52">
                        <c:v>99.059386762190613</c:v>
                      </c:pt>
                      <c:pt idx="53">
                        <c:v>99.112676000395794</c:v>
                      </c:pt>
                      <c:pt idx="54">
                        <c:v>99.253182646097216</c:v>
                      </c:pt>
                      <c:pt idx="55">
                        <c:v>99.287605231255071</c:v>
                      </c:pt>
                      <c:pt idx="56">
                        <c:v>99.275103982879884</c:v>
                      </c:pt>
                      <c:pt idx="57">
                        <c:v>99.461739897421211</c:v>
                      </c:pt>
                      <c:pt idx="58">
                        <c:v>99.363486772755266</c:v>
                      </c:pt>
                      <c:pt idx="59">
                        <c:v>99.44937990576291</c:v>
                      </c:pt>
                      <c:pt idx="60">
                        <c:v>99.538283576165696</c:v>
                      </c:pt>
                      <c:pt idx="61">
                        <c:v>99.645815532522207</c:v>
                      </c:pt>
                      <c:pt idx="62">
                        <c:v>99.452946640757617</c:v>
                      </c:pt>
                      <c:pt idx="63">
                        <c:v>99.610598371099428</c:v>
                      </c:pt>
                      <c:pt idx="64">
                        <c:v>99.540128742753453</c:v>
                      </c:pt>
                      <c:pt idx="65">
                        <c:v>99.619223883241986</c:v>
                      </c:pt>
                      <c:pt idx="66">
                        <c:v>99.548515887802424</c:v>
                      </c:pt>
                      <c:pt idx="67">
                        <c:v>99.575601929805913</c:v>
                      </c:pt>
                      <c:pt idx="68">
                        <c:v>99.567594420139216</c:v>
                      </c:pt>
                      <c:pt idx="69">
                        <c:v>99.461898812674193</c:v>
                      </c:pt>
                      <c:pt idx="70">
                        <c:v>99.423406258958551</c:v>
                      </c:pt>
                      <c:pt idx="71">
                        <c:v>99.370584937244274</c:v>
                      </c:pt>
                      <c:pt idx="72">
                        <c:v>99.258232593977041</c:v>
                      </c:pt>
                      <c:pt idx="73">
                        <c:v>99.084565844301835</c:v>
                      </c:pt>
                      <c:pt idx="74">
                        <c:v>98.897462013269617</c:v>
                      </c:pt>
                      <c:pt idx="75">
                        <c:v>98.672836767003957</c:v>
                      </c:pt>
                      <c:pt idx="76">
                        <c:v>98.223789347637663</c:v>
                      </c:pt>
                      <c:pt idx="77">
                        <c:v>97.782458095236208</c:v>
                      </c:pt>
                      <c:pt idx="78">
                        <c:v>97.226673284206527</c:v>
                      </c:pt>
                      <c:pt idx="79">
                        <c:v>96.48636259169281</c:v>
                      </c:pt>
                      <c:pt idx="80">
                        <c:v>95.693248247572654</c:v>
                      </c:pt>
                      <c:pt idx="81">
                        <c:v>94.939747670063554</c:v>
                      </c:pt>
                      <c:pt idx="82">
                        <c:v>94.353142337514655</c:v>
                      </c:pt>
                      <c:pt idx="83">
                        <c:v>93.909868796576987</c:v>
                      </c:pt>
                      <c:pt idx="84">
                        <c:v>93.674031282496131</c:v>
                      </c:pt>
                      <c:pt idx="85">
                        <c:v>93.720266479408977</c:v>
                      </c:pt>
                      <c:pt idx="86">
                        <c:v>94.009419719499135</c:v>
                      </c:pt>
                      <c:pt idx="87">
                        <c:v>94.457849147961383</c:v>
                      </c:pt>
                      <c:pt idx="88">
                        <c:v>94.915848739244268</c:v>
                      </c:pt>
                      <c:pt idx="89">
                        <c:v>95.427826193780746</c:v>
                      </c:pt>
                      <c:pt idx="90">
                        <c:v>95.995926850128484</c:v>
                      </c:pt>
                      <c:pt idx="91">
                        <c:v>96.442246245533468</c:v>
                      </c:pt>
                      <c:pt idx="92">
                        <c:v>96.833440065413541</c:v>
                      </c:pt>
                      <c:pt idx="93">
                        <c:v>97.176730084010316</c:v>
                      </c:pt>
                      <c:pt idx="94">
                        <c:v>97.538312887946987</c:v>
                      </c:pt>
                      <c:pt idx="95">
                        <c:v>97.841326979544874</c:v>
                      </c:pt>
                      <c:pt idx="96">
                        <c:v>98.038460060620622</c:v>
                      </c:pt>
                      <c:pt idx="97">
                        <c:v>98.211296928530516</c:v>
                      </c:pt>
                      <c:pt idx="98">
                        <c:v>98.403768526376751</c:v>
                      </c:pt>
                      <c:pt idx="99">
                        <c:v>98.530317210193758</c:v>
                      </c:pt>
                      <c:pt idx="100">
                        <c:v>98.658013606282054</c:v>
                      </c:pt>
                      <c:pt idx="101">
                        <c:v>98.720890665843996</c:v>
                      </c:pt>
                      <c:pt idx="102">
                        <c:v>98.76293230759002</c:v>
                      </c:pt>
                      <c:pt idx="103">
                        <c:v>98.915887237630145</c:v>
                      </c:pt>
                      <c:pt idx="104">
                        <c:v>98.902564925185899</c:v>
                      </c:pt>
                      <c:pt idx="105">
                        <c:v>98.916778912699982</c:v>
                      </c:pt>
                      <c:pt idx="106">
                        <c:v>98.937676135392181</c:v>
                      </c:pt>
                      <c:pt idx="107">
                        <c:v>99.031479667689837</c:v>
                      </c:pt>
                      <c:pt idx="108">
                        <c:v>99.011465302371221</c:v>
                      </c:pt>
                      <c:pt idx="109">
                        <c:v>99.039089895009965</c:v>
                      </c:pt>
                      <c:pt idx="110">
                        <c:v>99.097526179899887</c:v>
                      </c:pt>
                      <c:pt idx="111">
                        <c:v>99.064057074688165</c:v>
                      </c:pt>
                      <c:pt idx="112">
                        <c:v>99.07063435864977</c:v>
                      </c:pt>
                      <c:pt idx="113">
                        <c:v>99.086093180383614</c:v>
                      </c:pt>
                      <c:pt idx="114">
                        <c:v>99.069530792718709</c:v>
                      </c:pt>
                      <c:pt idx="115">
                        <c:v>99.088644642127647</c:v>
                      </c:pt>
                      <c:pt idx="116">
                        <c:v>99.043830830080083</c:v>
                      </c:pt>
                      <c:pt idx="117">
                        <c:v>99.077926755463935</c:v>
                      </c:pt>
                      <c:pt idx="118">
                        <c:v>99.055343281436961</c:v>
                      </c:pt>
                      <c:pt idx="119">
                        <c:v>99.062035334311346</c:v>
                      </c:pt>
                      <c:pt idx="120">
                        <c:v>99.097685095152869</c:v>
                      </c:pt>
                      <c:pt idx="121">
                        <c:v>99.04293031417042</c:v>
                      </c:pt>
                      <c:pt idx="122">
                        <c:v>99.076726079156145</c:v>
                      </c:pt>
                      <c:pt idx="123">
                        <c:v>99.024346186128682</c:v>
                      </c:pt>
                      <c:pt idx="124">
                        <c:v>99.005603131262163</c:v>
                      </c:pt>
                      <c:pt idx="125">
                        <c:v>98.918376894497897</c:v>
                      </c:pt>
                      <c:pt idx="126">
                        <c:v>98.943882624811351</c:v>
                      </c:pt>
                      <c:pt idx="127">
                        <c:v>98.934753879105699</c:v>
                      </c:pt>
                      <c:pt idx="128">
                        <c:v>98.877791966261086</c:v>
                      </c:pt>
                      <c:pt idx="129">
                        <c:v>98.82498830308289</c:v>
                      </c:pt>
                      <c:pt idx="130">
                        <c:v>98.848745977185274</c:v>
                      </c:pt>
                      <c:pt idx="131">
                        <c:v>98.816406937280561</c:v>
                      </c:pt>
                      <c:pt idx="132">
                        <c:v>98.861626860942749</c:v>
                      </c:pt>
                      <c:pt idx="133">
                        <c:v>98.839237607669148</c:v>
                      </c:pt>
                      <c:pt idx="134">
                        <c:v>98.750439876911116</c:v>
                      </c:pt>
                      <c:pt idx="135">
                        <c:v>98.773411815588389</c:v>
                      </c:pt>
                      <c:pt idx="136">
                        <c:v>98.746475847998056</c:v>
                      </c:pt>
                      <c:pt idx="137">
                        <c:v>98.685991334927181</c:v>
                      </c:pt>
                      <c:pt idx="138">
                        <c:v>98.671918604129999</c:v>
                      </c:pt>
                      <c:pt idx="139">
                        <c:v>98.638943903213317</c:v>
                      </c:pt>
                      <c:pt idx="140">
                        <c:v>98.573497734943047</c:v>
                      </c:pt>
                      <c:pt idx="141">
                        <c:v>98.509781964347752</c:v>
                      </c:pt>
                      <c:pt idx="142">
                        <c:v>98.539322346146818</c:v>
                      </c:pt>
                      <c:pt idx="143">
                        <c:v>98.56224130921585</c:v>
                      </c:pt>
                      <c:pt idx="144">
                        <c:v>98.430068821383372</c:v>
                      </c:pt>
                      <c:pt idx="145">
                        <c:v>98.422229056237683</c:v>
                      </c:pt>
                      <c:pt idx="146">
                        <c:v>98.361206004103337</c:v>
                      </c:pt>
                      <c:pt idx="147">
                        <c:v>98.407485347356399</c:v>
                      </c:pt>
                      <c:pt idx="148">
                        <c:v>98.289853518383779</c:v>
                      </c:pt>
                      <c:pt idx="149">
                        <c:v>98.246725969242775</c:v>
                      </c:pt>
                      <c:pt idx="150">
                        <c:v>98.226446749026437</c:v>
                      </c:pt>
                      <c:pt idx="151">
                        <c:v>98.165070549313924</c:v>
                      </c:pt>
                      <c:pt idx="152">
                        <c:v>98.141454131928455</c:v>
                      </c:pt>
                      <c:pt idx="153">
                        <c:v>98.148022586622005</c:v>
                      </c:pt>
                      <c:pt idx="154">
                        <c:v>98.046079117208791</c:v>
                      </c:pt>
                      <c:pt idx="155">
                        <c:v>98.03602337936114</c:v>
                      </c:pt>
                      <c:pt idx="156">
                        <c:v>98.07088739320578</c:v>
                      </c:pt>
                      <c:pt idx="157">
                        <c:v>98.034849179285715</c:v>
                      </c:pt>
                      <c:pt idx="158">
                        <c:v>98.085648749051387</c:v>
                      </c:pt>
                      <c:pt idx="159">
                        <c:v>98.045434626928795</c:v>
                      </c:pt>
                      <c:pt idx="160">
                        <c:v>98.036376515367493</c:v>
                      </c:pt>
                      <c:pt idx="161">
                        <c:v>98.081852464659377</c:v>
                      </c:pt>
                      <c:pt idx="162">
                        <c:v>98.045416968392715</c:v>
                      </c:pt>
                      <c:pt idx="163">
                        <c:v>97.992065936883009</c:v>
                      </c:pt>
                      <c:pt idx="164">
                        <c:v>98.011479958261873</c:v>
                      </c:pt>
                      <c:pt idx="165">
                        <c:v>97.967248831617979</c:v>
                      </c:pt>
                      <c:pt idx="166">
                        <c:v>97.972228145353469</c:v>
                      </c:pt>
                      <c:pt idx="167">
                        <c:v>97.948850106633358</c:v>
                      </c:pt>
                      <c:pt idx="168">
                        <c:v>98.002289419251696</c:v>
                      </c:pt>
                      <c:pt idx="169">
                        <c:v>97.929144742552651</c:v>
                      </c:pt>
                      <c:pt idx="170">
                        <c:v>97.875784881774891</c:v>
                      </c:pt>
                      <c:pt idx="171">
                        <c:v>97.817745879231552</c:v>
                      </c:pt>
                      <c:pt idx="172">
                        <c:v>97.794085315505853</c:v>
                      </c:pt>
                      <c:pt idx="173">
                        <c:v>97.817895965216493</c:v>
                      </c:pt>
                      <c:pt idx="174">
                        <c:v>97.730810973597343</c:v>
                      </c:pt>
                      <c:pt idx="175">
                        <c:v>97.671279940472616</c:v>
                      </c:pt>
                      <c:pt idx="176">
                        <c:v>97.683675249203077</c:v>
                      </c:pt>
                      <c:pt idx="177">
                        <c:v>97.690508558794335</c:v>
                      </c:pt>
                      <c:pt idx="178">
                        <c:v>97.61232277505529</c:v>
                      </c:pt>
                      <c:pt idx="179">
                        <c:v>97.56747364593555</c:v>
                      </c:pt>
                      <c:pt idx="180">
                        <c:v>97.576072670274002</c:v>
                      </c:pt>
                      <c:pt idx="181">
                        <c:v>97.505241076653618</c:v>
                      </c:pt>
                      <c:pt idx="182">
                        <c:v>97.472796085532366</c:v>
                      </c:pt>
                      <c:pt idx="183">
                        <c:v>97.382550470533147</c:v>
                      </c:pt>
                      <c:pt idx="184">
                        <c:v>97.274983208676232</c:v>
                      </c:pt>
                      <c:pt idx="185">
                        <c:v>97.14506201061792</c:v>
                      </c:pt>
                      <c:pt idx="186">
                        <c:v>97.076172693961979</c:v>
                      </c:pt>
                      <c:pt idx="187">
                        <c:v>96.925795713470023</c:v>
                      </c:pt>
                      <c:pt idx="188">
                        <c:v>96.697868587107408</c:v>
                      </c:pt>
                      <c:pt idx="189">
                        <c:v>96.629570785123207</c:v>
                      </c:pt>
                      <c:pt idx="190">
                        <c:v>96.463108151153492</c:v>
                      </c:pt>
                      <c:pt idx="191">
                        <c:v>96.414842373024001</c:v>
                      </c:pt>
                      <c:pt idx="192">
                        <c:v>96.442272733337603</c:v>
                      </c:pt>
                      <c:pt idx="193">
                        <c:v>96.459232403349105</c:v>
                      </c:pt>
                      <c:pt idx="194">
                        <c:v>96.469473544253859</c:v>
                      </c:pt>
                      <c:pt idx="195">
                        <c:v>96.520855810995002</c:v>
                      </c:pt>
                      <c:pt idx="196">
                        <c:v>96.55126139163157</c:v>
                      </c:pt>
                      <c:pt idx="197">
                        <c:v>96.587025921385859</c:v>
                      </c:pt>
                      <c:pt idx="198">
                        <c:v>96.664787946545999</c:v>
                      </c:pt>
                      <c:pt idx="199">
                        <c:v>96.725422545601816</c:v>
                      </c:pt>
                      <c:pt idx="200">
                        <c:v>96.705496472963617</c:v>
                      </c:pt>
                      <c:pt idx="201">
                        <c:v>96.702750778894412</c:v>
                      </c:pt>
                      <c:pt idx="202">
                        <c:v>96.721476175224851</c:v>
                      </c:pt>
                      <c:pt idx="203">
                        <c:v>96.699810875643621</c:v>
                      </c:pt>
                      <c:pt idx="204">
                        <c:v>96.704013271650268</c:v>
                      </c:pt>
                      <c:pt idx="205">
                        <c:v>96.649223185167429</c:v>
                      </c:pt>
                      <c:pt idx="206">
                        <c:v>96.668990342552632</c:v>
                      </c:pt>
                      <c:pt idx="207">
                        <c:v>96.656091800259091</c:v>
                      </c:pt>
                      <c:pt idx="208">
                        <c:v>96.606334003119983</c:v>
                      </c:pt>
                      <c:pt idx="209">
                        <c:v>96.609644712485007</c:v>
                      </c:pt>
                      <c:pt idx="210">
                        <c:v>96.595969264034395</c:v>
                      </c:pt>
                      <c:pt idx="211">
                        <c:v>96.555410823601719</c:v>
                      </c:pt>
                      <c:pt idx="212">
                        <c:v>96.500505956634328</c:v>
                      </c:pt>
                      <c:pt idx="213">
                        <c:v>96.49288691161793</c:v>
                      </c:pt>
                      <c:pt idx="214">
                        <c:v>96.419636283702374</c:v>
                      </c:pt>
                      <c:pt idx="215">
                        <c:v>96.441743011970388</c:v>
                      </c:pt>
                      <c:pt idx="216">
                        <c:v>96.359884542020126</c:v>
                      </c:pt>
                      <c:pt idx="217">
                        <c:v>96.326530217292969</c:v>
                      </c:pt>
                      <c:pt idx="218">
                        <c:v>96.312210278562375</c:v>
                      </c:pt>
                      <c:pt idx="219">
                        <c:v>96.262752641821365</c:v>
                      </c:pt>
                      <c:pt idx="220">
                        <c:v>96.210717067103985</c:v>
                      </c:pt>
                      <c:pt idx="221">
                        <c:v>96.26780257812942</c:v>
                      </c:pt>
                      <c:pt idx="222">
                        <c:v>96.180541024292964</c:v>
                      </c:pt>
                      <c:pt idx="223">
                        <c:v>96.151035947994302</c:v>
                      </c:pt>
                      <c:pt idx="224">
                        <c:v>96.081016577603165</c:v>
                      </c:pt>
                      <c:pt idx="225">
                        <c:v>96.031894429904213</c:v>
                      </c:pt>
                      <c:pt idx="226">
                        <c:v>96.013054264661022</c:v>
                      </c:pt>
                      <c:pt idx="227">
                        <c:v>95.992571994423258</c:v>
                      </c:pt>
                      <c:pt idx="228">
                        <c:v>95.903677153288527</c:v>
                      </c:pt>
                      <c:pt idx="229">
                        <c:v>95.865564223383373</c:v>
                      </c:pt>
                      <c:pt idx="230">
                        <c:v>95.85240082619211</c:v>
                      </c:pt>
                      <c:pt idx="231">
                        <c:v>95.774691776640253</c:v>
                      </c:pt>
                      <c:pt idx="232">
                        <c:v>95.763682558846455</c:v>
                      </c:pt>
                      <c:pt idx="233">
                        <c:v>95.697547753955988</c:v>
                      </c:pt>
                      <c:pt idx="234">
                        <c:v>95.686891672168557</c:v>
                      </c:pt>
                      <c:pt idx="235">
                        <c:v>95.628843840357163</c:v>
                      </c:pt>
                      <c:pt idx="236">
                        <c:v>95.537582940535501</c:v>
                      </c:pt>
                      <c:pt idx="237">
                        <c:v>95.539807742505545</c:v>
                      </c:pt>
                      <c:pt idx="238">
                        <c:v>95.486783370769857</c:v>
                      </c:pt>
                      <c:pt idx="239">
                        <c:v>95.458964545805927</c:v>
                      </c:pt>
                      <c:pt idx="240">
                        <c:v>95.399689549882652</c:v>
                      </c:pt>
                      <c:pt idx="241">
                        <c:v>95.345879431150067</c:v>
                      </c:pt>
                      <c:pt idx="242">
                        <c:v>95.283664520404216</c:v>
                      </c:pt>
                      <c:pt idx="243">
                        <c:v>95.318537351945125</c:v>
                      </c:pt>
                      <c:pt idx="244">
                        <c:v>95.238162083308225</c:v>
                      </c:pt>
                      <c:pt idx="245">
                        <c:v>95.209116094232428</c:v>
                      </c:pt>
                      <c:pt idx="246">
                        <c:v>95.1312128123554</c:v>
                      </c:pt>
                      <c:pt idx="247">
                        <c:v>95.101875480577746</c:v>
                      </c:pt>
                      <c:pt idx="248">
                        <c:v>95.074718816001706</c:v>
                      </c:pt>
                      <c:pt idx="249">
                        <c:v>95.001318102101195</c:v>
                      </c:pt>
                      <c:pt idx="250">
                        <c:v>94.929859676736911</c:v>
                      </c:pt>
                      <c:pt idx="251">
                        <c:v>94.909006600384942</c:v>
                      </c:pt>
                      <c:pt idx="252">
                        <c:v>94.850861658196848</c:v>
                      </c:pt>
                      <c:pt idx="253">
                        <c:v>94.801977877591511</c:v>
                      </c:pt>
                      <c:pt idx="254">
                        <c:v>94.728815542356372</c:v>
                      </c:pt>
                      <c:pt idx="255">
                        <c:v>94.696458843915551</c:v>
                      </c:pt>
                      <c:pt idx="256">
                        <c:v>94.630977358573105</c:v>
                      </c:pt>
                      <c:pt idx="257">
                        <c:v>94.594312312909139</c:v>
                      </c:pt>
                      <c:pt idx="258">
                        <c:v>94.515190696188256</c:v>
                      </c:pt>
                      <c:pt idx="259">
                        <c:v>94.455836236852591</c:v>
                      </c:pt>
                      <c:pt idx="260">
                        <c:v>94.387617898280766</c:v>
                      </c:pt>
                      <c:pt idx="261">
                        <c:v>94.327530667556474</c:v>
                      </c:pt>
                      <c:pt idx="262">
                        <c:v>94.264026776250645</c:v>
                      </c:pt>
                      <c:pt idx="263">
                        <c:v>94.192171068539778</c:v>
                      </c:pt>
                      <c:pt idx="264">
                        <c:v>94.094800801247445</c:v>
                      </c:pt>
                      <c:pt idx="265">
                        <c:v>93.998366355365135</c:v>
                      </c:pt>
                      <c:pt idx="266">
                        <c:v>93.917867476975644</c:v>
                      </c:pt>
                      <c:pt idx="267">
                        <c:v>93.843363197144058</c:v>
                      </c:pt>
                      <c:pt idx="268">
                        <c:v>93.808808184537341</c:v>
                      </c:pt>
                      <c:pt idx="269">
                        <c:v>93.762352267495217</c:v>
                      </c:pt>
                      <c:pt idx="270">
                        <c:v>93.705893576641913</c:v>
                      </c:pt>
                      <c:pt idx="271">
                        <c:v>93.651800944475525</c:v>
                      </c:pt>
                      <c:pt idx="272">
                        <c:v>93.608470333741309</c:v>
                      </c:pt>
                      <c:pt idx="273">
                        <c:v>93.5591539537172</c:v>
                      </c:pt>
                      <c:pt idx="274">
                        <c:v>93.518101120561255</c:v>
                      </c:pt>
                      <c:pt idx="275">
                        <c:v>93.433982531568816</c:v>
                      </c:pt>
                      <c:pt idx="276">
                        <c:v>93.414029971126496</c:v>
                      </c:pt>
                      <c:pt idx="277">
                        <c:v>93.357103363782272</c:v>
                      </c:pt>
                      <c:pt idx="278">
                        <c:v>93.289970932605442</c:v>
                      </c:pt>
                      <c:pt idx="279">
                        <c:v>93.200837724377124</c:v>
                      </c:pt>
                      <c:pt idx="280">
                        <c:v>93.13063295092887</c:v>
                      </c:pt>
                      <c:pt idx="281">
                        <c:v>93.04742370711412</c:v>
                      </c:pt>
                      <c:pt idx="282">
                        <c:v>92.986683156841792</c:v>
                      </c:pt>
                      <c:pt idx="283">
                        <c:v>92.923761962511435</c:v>
                      </c:pt>
                      <c:pt idx="284">
                        <c:v>92.837736402054929</c:v>
                      </c:pt>
                      <c:pt idx="285">
                        <c:v>92.780924575195257</c:v>
                      </c:pt>
                      <c:pt idx="286">
                        <c:v>92.676147130604207</c:v>
                      </c:pt>
                      <c:pt idx="287">
                        <c:v>92.637310258578466</c:v>
                      </c:pt>
                      <c:pt idx="288">
                        <c:v>92.51401049082196</c:v>
                      </c:pt>
                      <c:pt idx="289">
                        <c:v>92.438234900538262</c:v>
                      </c:pt>
                      <c:pt idx="290">
                        <c:v>92.36983998817739</c:v>
                      </c:pt>
                      <c:pt idx="291">
                        <c:v>92.28618930410407</c:v>
                      </c:pt>
                      <c:pt idx="292">
                        <c:v>92.189613613076645</c:v>
                      </c:pt>
                      <c:pt idx="293">
                        <c:v>92.103967676430642</c:v>
                      </c:pt>
                      <c:pt idx="294">
                        <c:v>92.000541005704079</c:v>
                      </c:pt>
                      <c:pt idx="295">
                        <c:v>91.957784262677279</c:v>
                      </c:pt>
                      <c:pt idx="296">
                        <c:v>91.868518615428314</c:v>
                      </c:pt>
                      <c:pt idx="297">
                        <c:v>91.77312594217257</c:v>
                      </c:pt>
                      <c:pt idx="298">
                        <c:v>91.697553401910312</c:v>
                      </c:pt>
                      <c:pt idx="299">
                        <c:v>91.592617053638051</c:v>
                      </c:pt>
                      <c:pt idx="300">
                        <c:v>91.488978503622022</c:v>
                      </c:pt>
                      <c:pt idx="301">
                        <c:v>91.401708108945755</c:v>
                      </c:pt>
                      <c:pt idx="302">
                        <c:v>91.306606789963638</c:v>
                      </c:pt>
                      <c:pt idx="303">
                        <c:v>91.251410580294404</c:v>
                      </c:pt>
                      <c:pt idx="304">
                        <c:v>91.132966516520796</c:v>
                      </c:pt>
                      <c:pt idx="305">
                        <c:v>91.048000387226935</c:v>
                      </c:pt>
                      <c:pt idx="306">
                        <c:v>90.928964808781572</c:v>
                      </c:pt>
                      <c:pt idx="307">
                        <c:v>90.839840429821308</c:v>
                      </c:pt>
                      <c:pt idx="308">
                        <c:v>90.729500986091068</c:v>
                      </c:pt>
                      <c:pt idx="309">
                        <c:v>90.628846497237831</c:v>
                      </c:pt>
                      <c:pt idx="310">
                        <c:v>90.531193704939895</c:v>
                      </c:pt>
                      <c:pt idx="311">
                        <c:v>90.42746687381522</c:v>
                      </c:pt>
                      <c:pt idx="312">
                        <c:v>90.306480177565618</c:v>
                      </c:pt>
                      <c:pt idx="313">
                        <c:v>90.195054838012169</c:v>
                      </c:pt>
                      <c:pt idx="314">
                        <c:v>90.078279367037226</c:v>
                      </c:pt>
                      <c:pt idx="315">
                        <c:v>89.972195306493674</c:v>
                      </c:pt>
                      <c:pt idx="316">
                        <c:v>89.859092533301734</c:v>
                      </c:pt>
                      <c:pt idx="317">
                        <c:v>89.739809758494744</c:v>
                      </c:pt>
                      <c:pt idx="318">
                        <c:v>89.641079888069854</c:v>
                      </c:pt>
                      <c:pt idx="319">
                        <c:v>89.482253957652631</c:v>
                      </c:pt>
                      <c:pt idx="320">
                        <c:v>89.378297577130624</c:v>
                      </c:pt>
                      <c:pt idx="321">
                        <c:v>89.250636486542717</c:v>
                      </c:pt>
                      <c:pt idx="322">
                        <c:v>89.112575351368818</c:v>
                      </c:pt>
                      <c:pt idx="323">
                        <c:v>88.987686442654237</c:v>
                      </c:pt>
                      <c:pt idx="324">
                        <c:v>88.861208381409796</c:v>
                      </c:pt>
                      <c:pt idx="325">
                        <c:v>88.73415647560148</c:v>
                      </c:pt>
                      <c:pt idx="326">
                        <c:v>88.585227367778927</c:v>
                      </c:pt>
                      <c:pt idx="327">
                        <c:v>88.476450588774412</c:v>
                      </c:pt>
                      <c:pt idx="328">
                        <c:v>88.332288915397882</c:v>
                      </c:pt>
                      <c:pt idx="329">
                        <c:v>88.191950002645726</c:v>
                      </c:pt>
                      <c:pt idx="330">
                        <c:v>88.064130008376608</c:v>
                      </c:pt>
                      <c:pt idx="331">
                        <c:v>87.909073874547261</c:v>
                      </c:pt>
                      <c:pt idx="332">
                        <c:v>87.811350459676788</c:v>
                      </c:pt>
                      <c:pt idx="333">
                        <c:v>87.6578834783773</c:v>
                      </c:pt>
                      <c:pt idx="334">
                        <c:v>87.516423341157974</c:v>
                      </c:pt>
                      <c:pt idx="335">
                        <c:v>87.362179442129658</c:v>
                      </c:pt>
                      <c:pt idx="336">
                        <c:v>87.197279461313911</c:v>
                      </c:pt>
                      <c:pt idx="337">
                        <c:v>87.038250469303478</c:v>
                      </c:pt>
                      <c:pt idx="338">
                        <c:v>86.882011317702464</c:v>
                      </c:pt>
                      <c:pt idx="339">
                        <c:v>86.715036620901643</c:v>
                      </c:pt>
                      <c:pt idx="340">
                        <c:v>86.56338831838579</c:v>
                      </c:pt>
                      <c:pt idx="341">
                        <c:v>86.40084556698892</c:v>
                      </c:pt>
                      <c:pt idx="342">
                        <c:v>86.238029119854517</c:v>
                      </c:pt>
                      <c:pt idx="343">
                        <c:v>86.050042431448716</c:v>
                      </c:pt>
                      <c:pt idx="344">
                        <c:v>85.906825420322065</c:v>
                      </c:pt>
                      <c:pt idx="345">
                        <c:v>85.752713937170824</c:v>
                      </c:pt>
                      <c:pt idx="346">
                        <c:v>85.54300015587927</c:v>
                      </c:pt>
                      <c:pt idx="347">
                        <c:v>85.33962526831219</c:v>
                      </c:pt>
                      <c:pt idx="348">
                        <c:v>85.176367404062788</c:v>
                      </c:pt>
                      <c:pt idx="349">
                        <c:v>84.985811606948644</c:v>
                      </c:pt>
                      <c:pt idx="350">
                        <c:v>84.800243952838031</c:v>
                      </c:pt>
                      <c:pt idx="351">
                        <c:v>84.602660613807444</c:v>
                      </c:pt>
                      <c:pt idx="352">
                        <c:v>84.397952610911943</c:v>
                      </c:pt>
                      <c:pt idx="353">
                        <c:v>84.207661680267293</c:v>
                      </c:pt>
                      <c:pt idx="354">
                        <c:v>84.021078729762465</c:v>
                      </c:pt>
                      <c:pt idx="355">
                        <c:v>83.838115501432355</c:v>
                      </c:pt>
                      <c:pt idx="356">
                        <c:v>83.629443481195594</c:v>
                      </c:pt>
                      <c:pt idx="357">
                        <c:v>83.430641795749381</c:v>
                      </c:pt>
                      <c:pt idx="358">
                        <c:v>83.196781875705142</c:v>
                      </c:pt>
                      <c:pt idx="359">
                        <c:v>83.00189125513549</c:v>
                      </c:pt>
                      <c:pt idx="360">
                        <c:v>82.813109990464767</c:v>
                      </c:pt>
                      <c:pt idx="361">
                        <c:v>82.59268715177754</c:v>
                      </c:pt>
                      <c:pt idx="362">
                        <c:v>82.350210548858783</c:v>
                      </c:pt>
                      <c:pt idx="363">
                        <c:v>82.107345492861498</c:v>
                      </c:pt>
                      <c:pt idx="364">
                        <c:v>81.871993542235856</c:v>
                      </c:pt>
                      <c:pt idx="365">
                        <c:v>81.636765189791035</c:v>
                      </c:pt>
                      <c:pt idx="366">
                        <c:v>81.40620714984378</c:v>
                      </c:pt>
                      <c:pt idx="367">
                        <c:v>81.13502004689127</c:v>
                      </c:pt>
                      <c:pt idx="368">
                        <c:v>80.847067494680658</c:v>
                      </c:pt>
                      <c:pt idx="369">
                        <c:v>80.580806729855368</c:v>
                      </c:pt>
                      <c:pt idx="370">
                        <c:v>80.322853646666687</c:v>
                      </c:pt>
                      <c:pt idx="371">
                        <c:v>80.030080695973567</c:v>
                      </c:pt>
                      <c:pt idx="372">
                        <c:v>79.743019818832778</c:v>
                      </c:pt>
                      <c:pt idx="373">
                        <c:v>79.422419225479487</c:v>
                      </c:pt>
                      <c:pt idx="374">
                        <c:v>79.122309731632001</c:v>
                      </c:pt>
                      <c:pt idx="375">
                        <c:v>78.843997976386376</c:v>
                      </c:pt>
                      <c:pt idx="376">
                        <c:v>78.540595431709946</c:v>
                      </c:pt>
                      <c:pt idx="377">
                        <c:v>78.23231068367474</c:v>
                      </c:pt>
                      <c:pt idx="378">
                        <c:v>77.889779924270741</c:v>
                      </c:pt>
                      <c:pt idx="379">
                        <c:v>77.556863474027594</c:v>
                      </c:pt>
                      <c:pt idx="380">
                        <c:v>77.252224924399442</c:v>
                      </c:pt>
                      <c:pt idx="381">
                        <c:v>76.900433003412715</c:v>
                      </c:pt>
                      <c:pt idx="382">
                        <c:v>76.564973932265374</c:v>
                      </c:pt>
                      <c:pt idx="383">
                        <c:v>76.204282803398542</c:v>
                      </c:pt>
                      <c:pt idx="384">
                        <c:v>75.835601834972863</c:v>
                      </c:pt>
                      <c:pt idx="385">
                        <c:v>75.435411696835999</c:v>
                      </c:pt>
                      <c:pt idx="386">
                        <c:v>75.048208393673107</c:v>
                      </c:pt>
                      <c:pt idx="387">
                        <c:v>74.627509497494358</c:v>
                      </c:pt>
                      <c:pt idx="388">
                        <c:v>74.203685283435917</c:v>
                      </c:pt>
                      <c:pt idx="389">
                        <c:v>73.766114998354325</c:v>
                      </c:pt>
                      <c:pt idx="390">
                        <c:v>73.298938117749231</c:v>
                      </c:pt>
                      <c:pt idx="391">
                        <c:v>72.811437870587582</c:v>
                      </c:pt>
                      <c:pt idx="392">
                        <c:v>72.339445000348121</c:v>
                      </c:pt>
                      <c:pt idx="393">
                        <c:v>71.854849339365089</c:v>
                      </c:pt>
                      <c:pt idx="394">
                        <c:v>71.342183259780185</c:v>
                      </c:pt>
                      <c:pt idx="395">
                        <c:v>70.81477347131397</c:v>
                      </c:pt>
                      <c:pt idx="396">
                        <c:v>70.276305909865627</c:v>
                      </c:pt>
                      <c:pt idx="397">
                        <c:v>69.665783987961376</c:v>
                      </c:pt>
                      <c:pt idx="398">
                        <c:v>69.106127849547207</c:v>
                      </c:pt>
                      <c:pt idx="399">
                        <c:v>68.46025192992316</c:v>
                      </c:pt>
                      <c:pt idx="400">
                        <c:v>67.797094089361735</c:v>
                      </c:pt>
                      <c:pt idx="401">
                        <c:v>67.102285833943995</c:v>
                      </c:pt>
                      <c:pt idx="402">
                        <c:v>66.395854778676522</c:v>
                      </c:pt>
                      <c:pt idx="403">
                        <c:v>65.648971211049314</c:v>
                      </c:pt>
                      <c:pt idx="404">
                        <c:v>64.911220809547672</c:v>
                      </c:pt>
                      <c:pt idx="405">
                        <c:v>64.060756076360818</c:v>
                      </c:pt>
                      <c:pt idx="406">
                        <c:v>63.309890832856254</c:v>
                      </c:pt>
                      <c:pt idx="407">
                        <c:v>62.439967943522127</c:v>
                      </c:pt>
                      <c:pt idx="408">
                        <c:v>61.644346283998168</c:v>
                      </c:pt>
                      <c:pt idx="409">
                        <c:v>60.935116559053228</c:v>
                      </c:pt>
                      <c:pt idx="410">
                        <c:v>59.991183794182561</c:v>
                      </c:pt>
                      <c:pt idx="411">
                        <c:v>59.067764196201921</c:v>
                      </c:pt>
                      <c:pt idx="412">
                        <c:v>58.152806786262708</c:v>
                      </c:pt>
                      <c:pt idx="413">
                        <c:v>57.332178197996683</c:v>
                      </c:pt>
                      <c:pt idx="414">
                        <c:v>56.376671176892842</c:v>
                      </c:pt>
                      <c:pt idx="415">
                        <c:v>55.336745394826664</c:v>
                      </c:pt>
                      <c:pt idx="416">
                        <c:v>54.177757558082796</c:v>
                      </c:pt>
                      <c:pt idx="417">
                        <c:v>53.071630757401714</c:v>
                      </c:pt>
                      <c:pt idx="418">
                        <c:v>51.869656616661942</c:v>
                      </c:pt>
                      <c:pt idx="419">
                        <c:v>50.65591399893561</c:v>
                      </c:pt>
                      <c:pt idx="420">
                        <c:v>49.210328781121952</c:v>
                      </c:pt>
                      <c:pt idx="421">
                        <c:v>47.605582155420798</c:v>
                      </c:pt>
                      <c:pt idx="422">
                        <c:v>46.190557036220333</c:v>
                      </c:pt>
                      <c:pt idx="423">
                        <c:v>45.022263879981743</c:v>
                      </c:pt>
                      <c:pt idx="424">
                        <c:v>43.584730318175005</c:v>
                      </c:pt>
                      <c:pt idx="425">
                        <c:v>42.146865687746114</c:v>
                      </c:pt>
                      <c:pt idx="426">
                        <c:v>40.728498950956592</c:v>
                      </c:pt>
                      <c:pt idx="427">
                        <c:v>39.400055578240405</c:v>
                      </c:pt>
                      <c:pt idx="428">
                        <c:v>38.206945328308564</c:v>
                      </c:pt>
                      <c:pt idx="429">
                        <c:v>37.181886853304498</c:v>
                      </c:pt>
                      <c:pt idx="430">
                        <c:v>35.957735350152369</c:v>
                      </c:pt>
                      <c:pt idx="431">
                        <c:v>34.6933388282254</c:v>
                      </c:pt>
                      <c:pt idx="432">
                        <c:v>33.518653791082322</c:v>
                      </c:pt>
                      <c:pt idx="433">
                        <c:v>32.631133360514795</c:v>
                      </c:pt>
                      <c:pt idx="434">
                        <c:v>31.616695650225989</c:v>
                      </c:pt>
                      <c:pt idx="435">
                        <c:v>30.528389321117547</c:v>
                      </c:pt>
                      <c:pt idx="436">
                        <c:v>29.409562630887997</c:v>
                      </c:pt>
                      <c:pt idx="437">
                        <c:v>28.28591333196599</c:v>
                      </c:pt>
                      <c:pt idx="438">
                        <c:v>27.441683774640609</c:v>
                      </c:pt>
                      <c:pt idx="439">
                        <c:v>26.578892168229473</c:v>
                      </c:pt>
                      <c:pt idx="440">
                        <c:v>25.472288621789435</c:v>
                      </c:pt>
                      <c:pt idx="441">
                        <c:v>24.20626764183222</c:v>
                      </c:pt>
                      <c:pt idx="442">
                        <c:v>23.140829510394504</c:v>
                      </c:pt>
                      <c:pt idx="443">
                        <c:v>22.312480346315485</c:v>
                      </c:pt>
                      <c:pt idx="444">
                        <c:v>21.303571528303639</c:v>
                      </c:pt>
                      <c:pt idx="445">
                        <c:v>20.259566948411642</c:v>
                      </c:pt>
                      <c:pt idx="446">
                        <c:v>19.109524641382695</c:v>
                      </c:pt>
                      <c:pt idx="447">
                        <c:v>18.127608064526694</c:v>
                      </c:pt>
                      <c:pt idx="448">
                        <c:v>17.155225245671872</c:v>
                      </c:pt>
                      <c:pt idx="449">
                        <c:v>16.123593895554333</c:v>
                      </c:pt>
                      <c:pt idx="450">
                        <c:v>15.0599148482339</c:v>
                      </c:pt>
                      <c:pt idx="451">
                        <c:v>13.689853615494171</c:v>
                      </c:pt>
                      <c:pt idx="452">
                        <c:v>12.23586802608715</c:v>
                      </c:pt>
                      <c:pt idx="453">
                        <c:v>10.891723049909515</c:v>
                      </c:pt>
                      <c:pt idx="454">
                        <c:v>9.4083769504497656</c:v>
                      </c:pt>
                      <c:pt idx="455">
                        <c:v>7.7963958655219168</c:v>
                      </c:pt>
                      <c:pt idx="456">
                        <c:v>6.079159495553677</c:v>
                      </c:pt>
                      <c:pt idx="457">
                        <c:v>4.5992477082684751</c:v>
                      </c:pt>
                      <c:pt idx="458">
                        <c:v>3.6105060968009806</c:v>
                      </c:pt>
                      <c:pt idx="459">
                        <c:v>2.8077498448249778</c:v>
                      </c:pt>
                      <c:pt idx="460">
                        <c:v>2.2016615184604897</c:v>
                      </c:pt>
                      <c:pt idx="461">
                        <c:v>1.7659319888041567</c:v>
                      </c:pt>
                      <c:pt idx="462">
                        <c:v>1.5222196609707523</c:v>
                      </c:pt>
                      <c:pt idx="463">
                        <c:v>1.3361093216279281</c:v>
                      </c:pt>
                      <c:pt idx="464">
                        <c:v>1.1705623718569449</c:v>
                      </c:pt>
                      <c:pt idx="465">
                        <c:v>1.0126445446182877</c:v>
                      </c:pt>
                      <c:pt idx="466">
                        <c:v>0.85175086986619919</c:v>
                      </c:pt>
                      <c:pt idx="467">
                        <c:v>0.7135364743367143</c:v>
                      </c:pt>
                      <c:pt idx="468">
                        <c:v>0.58353250854426209</c:v>
                      </c:pt>
                      <c:pt idx="469">
                        <c:v>0.47196521252838758</c:v>
                      </c:pt>
                      <c:pt idx="470">
                        <c:v>0.37157543450420311</c:v>
                      </c:pt>
                      <c:pt idx="471">
                        <c:v>0.30592162059585148</c:v>
                      </c:pt>
                      <c:pt idx="472">
                        <c:v>0.22777593550413497</c:v>
                      </c:pt>
                      <c:pt idx="473">
                        <c:v>0.17287390269706335</c:v>
                      </c:pt>
                      <c:pt idx="474">
                        <c:v>0.14397785507467525</c:v>
                      </c:pt>
                      <c:pt idx="475">
                        <c:v>0.10736640675912143</c:v>
                      </c:pt>
                      <c:pt idx="476">
                        <c:v>8.067098296046249E-2</c:v>
                      </c:pt>
                      <c:pt idx="477">
                        <c:v>5.0471441255064725E-2</c:v>
                      </c:pt>
                      <c:pt idx="478">
                        <c:v>4.8717543748379763E-2</c:v>
                      </c:pt>
                      <c:pt idx="479">
                        <c:v>5.016188960542553E-2</c:v>
                      </c:pt>
                      <c:pt idx="480">
                        <c:v>5.3442892186451783E-2</c:v>
                      </c:pt>
                      <c:pt idx="481">
                        <c:v>4.9830331207696428E-2</c:v>
                      </c:pt>
                      <c:pt idx="482">
                        <c:v>3.2602108293217004E-2</c:v>
                      </c:pt>
                      <c:pt idx="483">
                        <c:v>5.2293428236980855E-2</c:v>
                      </c:pt>
                      <c:pt idx="484">
                        <c:v>3.1745711379652868E-2</c:v>
                      </c:pt>
                      <c:pt idx="485">
                        <c:v>2.9555435631646282E-2</c:v>
                      </c:pt>
                      <c:pt idx="486">
                        <c:v>2.6280657881310288E-2</c:v>
                      </c:pt>
                      <c:pt idx="487">
                        <c:v>3.1165172726278726E-2</c:v>
                      </c:pt>
                      <c:pt idx="488">
                        <c:v>2.3452964305311026E-2</c:v>
                      </c:pt>
                      <c:pt idx="489">
                        <c:v>2.832185672672179E-2</c:v>
                      </c:pt>
                      <c:pt idx="490">
                        <c:v>2.5693245613835566E-2</c:v>
                      </c:pt>
                      <c:pt idx="491">
                        <c:v>2.8330846946650581E-2</c:v>
                      </c:pt>
                      <c:pt idx="492">
                        <c:v>1.9846809209313806E-2</c:v>
                      </c:pt>
                      <c:pt idx="493">
                        <c:v>2.4983207646353676E-2</c:v>
                      </c:pt>
                      <c:pt idx="494">
                        <c:v>2.1409383733022657E-2</c:v>
                      </c:pt>
                      <c:pt idx="495">
                        <c:v>2.1851560026221059E-2</c:v>
                      </c:pt>
                      <c:pt idx="496">
                        <c:v>2.6282444714555705E-2</c:v>
                      </c:pt>
                      <c:pt idx="497">
                        <c:v>1.1111335121097413E-2</c:v>
                      </c:pt>
                      <c:pt idx="498">
                        <c:v>1.4383692340907089E-2</c:v>
                      </c:pt>
                      <c:pt idx="499">
                        <c:v>2.1154499798294157E-2</c:v>
                      </c:pt>
                      <c:pt idx="500">
                        <c:v>2.1941897660013827E-2</c:v>
                      </c:pt>
                      <c:pt idx="501">
                        <c:v>1.9276485047035382E-2</c:v>
                      </c:pt>
                      <c:pt idx="502">
                        <c:v>1.4316629930570273E-2</c:v>
                      </c:pt>
                      <c:pt idx="503">
                        <c:v>1.283361489973267E-2</c:v>
                      </c:pt>
                      <c:pt idx="504">
                        <c:v>1.5536684711209555E-2</c:v>
                      </c:pt>
                      <c:pt idx="505">
                        <c:v>1.8915375945479564E-2</c:v>
                      </c:pt>
                      <c:pt idx="506">
                        <c:v>2.1513947076542514E-2</c:v>
                      </c:pt>
                      <c:pt idx="507">
                        <c:v>2.2887548012599155E-2</c:v>
                      </c:pt>
                      <c:pt idx="508">
                        <c:v>1.2862634285286546E-2</c:v>
                      </c:pt>
                      <c:pt idx="509">
                        <c:v>1.2879513311564112E-2</c:v>
                      </c:pt>
                      <c:pt idx="510">
                        <c:v>1.9154689182506419E-2</c:v>
                      </c:pt>
                      <c:pt idx="511">
                        <c:v>2.029267126483467E-2</c:v>
                      </c:pt>
                      <c:pt idx="512">
                        <c:v>1.496010446286344E-2</c:v>
                      </c:pt>
                      <c:pt idx="513">
                        <c:v>1.2264757495268399E-2</c:v>
                      </c:pt>
                      <c:pt idx="514">
                        <c:v>1.6197507077298254E-2</c:v>
                      </c:pt>
                      <c:pt idx="515">
                        <c:v>1.8609027248791217E-2</c:v>
                      </c:pt>
                      <c:pt idx="516">
                        <c:v>2.3087128386256539E-2</c:v>
                      </c:pt>
                      <c:pt idx="517">
                        <c:v>1.4456501077264663E-2</c:v>
                      </c:pt>
                      <c:pt idx="518">
                        <c:v>1.4436622796077339E-2</c:v>
                      </c:pt>
                      <c:pt idx="519">
                        <c:v>2.0902210985635154E-2</c:v>
                      </c:pt>
                      <c:pt idx="520">
                        <c:v>1.0976371845126752E-2</c:v>
                      </c:pt>
                      <c:pt idx="521">
                        <c:v>1.7495550041963483E-2</c:v>
                      </c:pt>
                      <c:pt idx="522">
                        <c:v>1.9131305114888985E-2</c:v>
                      </c:pt>
                      <c:pt idx="523">
                        <c:v>1.7250533595367677E-2</c:v>
                      </c:pt>
                      <c:pt idx="524">
                        <c:v>1.0263121239114261E-2</c:v>
                      </c:pt>
                      <c:pt idx="525">
                        <c:v>2.2192039687642707E-2</c:v>
                      </c:pt>
                      <c:pt idx="526">
                        <c:v>1.7245085786552285E-2</c:v>
                      </c:pt>
                      <c:pt idx="527">
                        <c:v>1.5208584667184858E-2</c:v>
                      </c:pt>
                      <c:pt idx="528">
                        <c:v>1.5974697825163309E-2</c:v>
                      </c:pt>
                      <c:pt idx="529">
                        <c:v>1.7415938823236211E-2</c:v>
                      </c:pt>
                      <c:pt idx="530">
                        <c:v>1.3048886664755767E-2</c:v>
                      </c:pt>
                      <c:pt idx="531">
                        <c:v>1.3421448541999663E-2</c:v>
                      </c:pt>
                      <c:pt idx="532">
                        <c:v>2.2103583729403187E-2</c:v>
                      </c:pt>
                      <c:pt idx="533">
                        <c:v>1.4657511572481121E-2</c:v>
                      </c:pt>
                      <c:pt idx="534">
                        <c:v>1.3215752193385282E-2</c:v>
                      </c:pt>
                      <c:pt idx="535">
                        <c:v>1.3528683520197536E-2</c:v>
                      </c:pt>
                      <c:pt idx="536">
                        <c:v>1.9513375604656394E-2</c:v>
                      </c:pt>
                      <c:pt idx="537">
                        <c:v>1.4754835957666277E-2</c:v>
                      </c:pt>
                      <c:pt idx="538">
                        <c:v>2.8367443684097968E-2</c:v>
                      </c:pt>
                      <c:pt idx="539">
                        <c:v>1.6565092105595779E-2</c:v>
                      </c:pt>
                      <c:pt idx="540">
                        <c:v>1.0651424092800623E-2</c:v>
                      </c:pt>
                      <c:pt idx="541">
                        <c:v>1.778483973648191E-2</c:v>
                      </c:pt>
                      <c:pt idx="542">
                        <c:v>1.5672599605226972E-2</c:v>
                      </c:pt>
                      <c:pt idx="543">
                        <c:v>7.9371073398273179E-3</c:v>
                      </c:pt>
                      <c:pt idx="544">
                        <c:v>7.3391114611509713E-3</c:v>
                      </c:pt>
                      <c:pt idx="545">
                        <c:v>1.2111243659832223E-2</c:v>
                      </c:pt>
                      <c:pt idx="546">
                        <c:v>2.1330075347774639E-2</c:v>
                      </c:pt>
                      <c:pt idx="547">
                        <c:v>1.2448954691916963E-2</c:v>
                      </c:pt>
                      <c:pt idx="548">
                        <c:v>1.5664579308743508E-2</c:v>
                      </c:pt>
                      <c:pt idx="549">
                        <c:v>1.944750836246013E-2</c:v>
                      </c:pt>
                      <c:pt idx="550">
                        <c:v>1.2066897139399452E-2</c:v>
                      </c:pt>
                      <c:pt idx="551">
                        <c:v>2.134762256333737E-2</c:v>
                      </c:pt>
                      <c:pt idx="552">
                        <c:v>1.4789323634085919E-2</c:v>
                      </c:pt>
                      <c:pt idx="553">
                        <c:v>1.3360715501812469E-2</c:v>
                      </c:pt>
                      <c:pt idx="554">
                        <c:v>1.1722398726117743E-2</c:v>
                      </c:pt>
                      <c:pt idx="555">
                        <c:v>1.3465830634083759E-2</c:v>
                      </c:pt>
                      <c:pt idx="556">
                        <c:v>2.500238003739701E-2</c:v>
                      </c:pt>
                      <c:pt idx="557">
                        <c:v>1.8530531457069392E-2</c:v>
                      </c:pt>
                      <c:pt idx="558">
                        <c:v>1.2004189745274009E-2</c:v>
                      </c:pt>
                      <c:pt idx="559">
                        <c:v>1.7662348755136018E-2</c:v>
                      </c:pt>
                      <c:pt idx="560">
                        <c:v>2.0723188931952852E-2</c:v>
                      </c:pt>
                      <c:pt idx="561">
                        <c:v>1.9177525777646309E-2</c:v>
                      </c:pt>
                      <c:pt idx="562">
                        <c:v>1.3018742155044911E-2</c:v>
                      </c:pt>
                      <c:pt idx="563">
                        <c:v>1.2330837033338201E-2</c:v>
                      </c:pt>
                      <c:pt idx="564">
                        <c:v>1.8929590893451375E-2</c:v>
                      </c:pt>
                      <c:pt idx="565">
                        <c:v>1.3436238977728082E-2</c:v>
                      </c:pt>
                      <c:pt idx="566">
                        <c:v>1.4546868878687559E-2</c:v>
                      </c:pt>
                      <c:pt idx="567">
                        <c:v>1.5243982996393327E-2</c:v>
                      </c:pt>
                      <c:pt idx="568">
                        <c:v>1.3217557356330017E-2</c:v>
                      </c:pt>
                      <c:pt idx="569">
                        <c:v>1.2306927051469135E-2</c:v>
                      </c:pt>
                      <c:pt idx="570">
                        <c:v>1.2087762609127681E-2</c:v>
                      </c:pt>
                      <c:pt idx="571">
                        <c:v>1.3997170939588506E-2</c:v>
                      </c:pt>
                      <c:pt idx="572">
                        <c:v>9.9902493174133366E-3</c:v>
                      </c:pt>
                      <c:pt idx="573">
                        <c:v>1.9877937667467201E-2</c:v>
                      </c:pt>
                      <c:pt idx="574">
                        <c:v>1.7032924272951482E-2</c:v>
                      </c:pt>
                      <c:pt idx="575">
                        <c:v>1.4702375386189522E-2</c:v>
                      </c:pt>
                      <c:pt idx="576">
                        <c:v>1.9481925983324423E-2</c:v>
                      </c:pt>
                      <c:pt idx="577">
                        <c:v>1.8780889020670169E-2</c:v>
                      </c:pt>
                      <c:pt idx="578">
                        <c:v>2.3757099401512265E-2</c:v>
                      </c:pt>
                      <c:pt idx="579">
                        <c:v>2.3197619119436821E-2</c:v>
                      </c:pt>
                      <c:pt idx="580">
                        <c:v>2.73494598597262E-2</c:v>
                      </c:pt>
                      <c:pt idx="581">
                        <c:v>2.4370087778865627E-2</c:v>
                      </c:pt>
                      <c:pt idx="582">
                        <c:v>1.4754633358944275E-2</c:v>
                      </c:pt>
                      <c:pt idx="583">
                        <c:v>2.2871315605809073E-2</c:v>
                      </c:pt>
                      <c:pt idx="584">
                        <c:v>2.3881343808375088E-2</c:v>
                      </c:pt>
                      <c:pt idx="585">
                        <c:v>2.1573169177860004E-2</c:v>
                      </c:pt>
                      <c:pt idx="586">
                        <c:v>1.6299252217976241E-2</c:v>
                      </c:pt>
                      <c:pt idx="587">
                        <c:v>2.1419833165965126E-2</c:v>
                      </c:pt>
                      <c:pt idx="588">
                        <c:v>1.8051317634184709E-2</c:v>
                      </c:pt>
                      <c:pt idx="589">
                        <c:v>2.3989418319202694E-2</c:v>
                      </c:pt>
                      <c:pt idx="590">
                        <c:v>2.5839583001691906E-2</c:v>
                      </c:pt>
                      <c:pt idx="591">
                        <c:v>2.3589763989189258E-2</c:v>
                      </c:pt>
                      <c:pt idx="592">
                        <c:v>3.1908005279923581E-2</c:v>
                      </c:pt>
                      <c:pt idx="593">
                        <c:v>2.4034184073648459E-2</c:v>
                      </c:pt>
                      <c:pt idx="594">
                        <c:v>1.6074601178213261E-2</c:v>
                      </c:pt>
                      <c:pt idx="595">
                        <c:v>2.3842811505595585E-2</c:v>
                      </c:pt>
                      <c:pt idx="596">
                        <c:v>2.4899709142757465E-2</c:v>
                      </c:pt>
                      <c:pt idx="597">
                        <c:v>2.6370286373288924E-2</c:v>
                      </c:pt>
                      <c:pt idx="598">
                        <c:v>3.0214868828704874E-2</c:v>
                      </c:pt>
                      <c:pt idx="599">
                        <c:v>3.2238132491489865E-2</c:v>
                      </c:pt>
                      <c:pt idx="600">
                        <c:v>3.0722043740015213E-2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1EB-49A7-BA92-973CEC45EFEE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'OR2-22_Air_Measurements'!$AL$1</c15:sqref>
                        </c15:formulaRef>
                      </c:ext>
                    </c:extLst>
                    <c:strCache>
                      <c:ptCount val="1"/>
                      <c:pt idx="0">
                        <c:v>OR2-22_6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'OR2-22_Air_Measurements'!$AL$3:$AL$603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'OR2-22_Air_Measurements'!$AM$3:$AM$603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100.03652923394951</c:v>
                      </c:pt>
                      <c:pt idx="2">
                        <c:v>100.19390826051418</c:v>
                      </c:pt>
                      <c:pt idx="3">
                        <c:v>100.04080230210016</c:v>
                      </c:pt>
                      <c:pt idx="4">
                        <c:v>100.11606068077538</c:v>
                      </c:pt>
                      <c:pt idx="5">
                        <c:v>100.01308171760552</c:v>
                      </c:pt>
                      <c:pt idx="6">
                        <c:v>100.21316419303717</c:v>
                      </c:pt>
                      <c:pt idx="7">
                        <c:v>100.1076050944842</c:v>
                      </c:pt>
                      <c:pt idx="8">
                        <c:v>100.10401101494988</c:v>
                      </c:pt>
                      <c:pt idx="9">
                        <c:v>100.20040837715212</c:v>
                      </c:pt>
                      <c:pt idx="10">
                        <c:v>100.27369319041134</c:v>
                      </c:pt>
                      <c:pt idx="11">
                        <c:v>100.12606435066964</c:v>
                      </c:pt>
                      <c:pt idx="12">
                        <c:v>100.13336115551118</c:v>
                      </c:pt>
                      <c:pt idx="13">
                        <c:v>100.24994692192404</c:v>
                      </c:pt>
                      <c:pt idx="14">
                        <c:v>100.09611671768772</c:v>
                      </c:pt>
                      <c:pt idx="15">
                        <c:v>100.05675385341773</c:v>
                      </c:pt>
                      <c:pt idx="16">
                        <c:v>100.15458161150183</c:v>
                      </c:pt>
                      <c:pt idx="17">
                        <c:v>100.14791852620453</c:v>
                      </c:pt>
                      <c:pt idx="18">
                        <c:v>100.21497481352594</c:v>
                      </c:pt>
                      <c:pt idx="19">
                        <c:v>100.04306557771113</c:v>
                      </c:pt>
                      <c:pt idx="20">
                        <c:v>99.925094684488485</c:v>
                      </c:pt>
                      <c:pt idx="21">
                        <c:v>99.763252483402724</c:v>
                      </c:pt>
                      <c:pt idx="22">
                        <c:v>99.944305347939434</c:v>
                      </c:pt>
                      <c:pt idx="23">
                        <c:v>99.911741364316782</c:v>
                      </c:pt>
                      <c:pt idx="24">
                        <c:v>99.803058948980507</c:v>
                      </c:pt>
                      <c:pt idx="25">
                        <c:v>99.735957392587054</c:v>
                      </c:pt>
                      <c:pt idx="26">
                        <c:v>99.509132073420446</c:v>
                      </c:pt>
                      <c:pt idx="27">
                        <c:v>99.549699000078149</c:v>
                      </c:pt>
                      <c:pt idx="28">
                        <c:v>99.410480489421644</c:v>
                      </c:pt>
                      <c:pt idx="29">
                        <c:v>99.387748165085554</c:v>
                      </c:pt>
                      <c:pt idx="30">
                        <c:v>99.323272013147289</c:v>
                      </c:pt>
                      <c:pt idx="31">
                        <c:v>99.190942921282186</c:v>
                      </c:pt>
                      <c:pt idx="32">
                        <c:v>98.983101943938451</c:v>
                      </c:pt>
                      <c:pt idx="33">
                        <c:v>98.843448885788575</c:v>
                      </c:pt>
                      <c:pt idx="34">
                        <c:v>98.720806592179528</c:v>
                      </c:pt>
                      <c:pt idx="35">
                        <c:v>98.521882910063553</c:v>
                      </c:pt>
                      <c:pt idx="36">
                        <c:v>98.388956302045727</c:v>
                      </c:pt>
                      <c:pt idx="37">
                        <c:v>98.427350479370475</c:v>
                      </c:pt>
                      <c:pt idx="38">
                        <c:v>98.167454210438635</c:v>
                      </c:pt>
                      <c:pt idx="39">
                        <c:v>98.068422389966841</c:v>
                      </c:pt>
                      <c:pt idx="40">
                        <c:v>97.97648820228568</c:v>
                      </c:pt>
                      <c:pt idx="41">
                        <c:v>98.003303464669855</c:v>
                      </c:pt>
                      <c:pt idx="42">
                        <c:v>98.035342374521122</c:v>
                      </c:pt>
                      <c:pt idx="43">
                        <c:v>98.089208298464087</c:v>
                      </c:pt>
                      <c:pt idx="44">
                        <c:v>98.044965819808439</c:v>
                      </c:pt>
                      <c:pt idx="45">
                        <c:v>98.21386942656116</c:v>
                      </c:pt>
                      <c:pt idx="46">
                        <c:v>98.201783545478037</c:v>
                      </c:pt>
                      <c:pt idx="47">
                        <c:v>98.397810232438715</c:v>
                      </c:pt>
                      <c:pt idx="48">
                        <c:v>98.510376425638256</c:v>
                      </c:pt>
                      <c:pt idx="49">
                        <c:v>98.56426045721004</c:v>
                      </c:pt>
                      <c:pt idx="50">
                        <c:v>98.628537437097407</c:v>
                      </c:pt>
                      <c:pt idx="51">
                        <c:v>98.80759861672324</c:v>
                      </c:pt>
                      <c:pt idx="52">
                        <c:v>98.761998172701013</c:v>
                      </c:pt>
                      <c:pt idx="53">
                        <c:v>98.80485553641293</c:v>
                      </c:pt>
                      <c:pt idx="54">
                        <c:v>98.994219138076346</c:v>
                      </c:pt>
                      <c:pt idx="55">
                        <c:v>99.065068665116911</c:v>
                      </c:pt>
                      <c:pt idx="56">
                        <c:v>99.053118579383835</c:v>
                      </c:pt>
                      <c:pt idx="57">
                        <c:v>99.145061820879377</c:v>
                      </c:pt>
                      <c:pt idx="58">
                        <c:v>99.106432268112172</c:v>
                      </c:pt>
                      <c:pt idx="59">
                        <c:v>99.226503480152516</c:v>
                      </c:pt>
                      <c:pt idx="60">
                        <c:v>99.255382857962829</c:v>
                      </c:pt>
                      <c:pt idx="61">
                        <c:v>99.268527952269224</c:v>
                      </c:pt>
                      <c:pt idx="62">
                        <c:v>99.233927014663664</c:v>
                      </c:pt>
                      <c:pt idx="63">
                        <c:v>99.216599390350694</c:v>
                      </c:pt>
                      <c:pt idx="64">
                        <c:v>99.319089483140701</c:v>
                      </c:pt>
                      <c:pt idx="65">
                        <c:v>99.300476323976412</c:v>
                      </c:pt>
                      <c:pt idx="66">
                        <c:v>99.234986227886921</c:v>
                      </c:pt>
                      <c:pt idx="67">
                        <c:v>99.183193461318425</c:v>
                      </c:pt>
                      <c:pt idx="68">
                        <c:v>99.156179026883351</c:v>
                      </c:pt>
                      <c:pt idx="69">
                        <c:v>99.13906867038402</c:v>
                      </c:pt>
                      <c:pt idx="70">
                        <c:v>99.069169722659879</c:v>
                      </c:pt>
                      <c:pt idx="71">
                        <c:v>99.003408035870294</c:v>
                      </c:pt>
                      <c:pt idx="72">
                        <c:v>98.880955860497735</c:v>
                      </c:pt>
                      <c:pt idx="73">
                        <c:v>98.689881218437961</c:v>
                      </c:pt>
                      <c:pt idx="74">
                        <c:v>98.533072534716723</c:v>
                      </c:pt>
                      <c:pt idx="75">
                        <c:v>98.311561389295193</c:v>
                      </c:pt>
                      <c:pt idx="76">
                        <c:v>97.835594866490453</c:v>
                      </c:pt>
                      <c:pt idx="77">
                        <c:v>97.407591655277386</c:v>
                      </c:pt>
                      <c:pt idx="78">
                        <c:v>96.793474888853794</c:v>
                      </c:pt>
                      <c:pt idx="79">
                        <c:v>96.045118818117842</c:v>
                      </c:pt>
                      <c:pt idx="80">
                        <c:v>95.28142679611372</c:v>
                      </c:pt>
                      <c:pt idx="81">
                        <c:v>94.51065526081382</c:v>
                      </c:pt>
                      <c:pt idx="82">
                        <c:v>93.934679188643685</c:v>
                      </c:pt>
                      <c:pt idx="83">
                        <c:v>93.502267113929904</c:v>
                      </c:pt>
                      <c:pt idx="84">
                        <c:v>93.262622614043451</c:v>
                      </c:pt>
                      <c:pt idx="85">
                        <c:v>93.277714124188677</c:v>
                      </c:pt>
                      <c:pt idx="86">
                        <c:v>93.598963240141543</c:v>
                      </c:pt>
                      <c:pt idx="87">
                        <c:v>94.03369290148666</c:v>
                      </c:pt>
                      <c:pt idx="88">
                        <c:v>94.496315157934106</c:v>
                      </c:pt>
                      <c:pt idx="89">
                        <c:v>95.001993938278304</c:v>
                      </c:pt>
                      <c:pt idx="90">
                        <c:v>95.512452752915721</c:v>
                      </c:pt>
                      <c:pt idx="91">
                        <c:v>95.950215204766167</c:v>
                      </c:pt>
                      <c:pt idx="92">
                        <c:v>96.363172186772132</c:v>
                      </c:pt>
                      <c:pt idx="93">
                        <c:v>96.711526263438074</c:v>
                      </c:pt>
                      <c:pt idx="94">
                        <c:v>97.060559316854309</c:v>
                      </c:pt>
                      <c:pt idx="95">
                        <c:v>97.359510655964456</c:v>
                      </c:pt>
                      <c:pt idx="96">
                        <c:v>97.546511401924491</c:v>
                      </c:pt>
                      <c:pt idx="97">
                        <c:v>97.771145875995387</c:v>
                      </c:pt>
                      <c:pt idx="98">
                        <c:v>97.958327686377515</c:v>
                      </c:pt>
                      <c:pt idx="99">
                        <c:v>98.100271181581604</c:v>
                      </c:pt>
                      <c:pt idx="100">
                        <c:v>98.211361721693322</c:v>
                      </c:pt>
                      <c:pt idx="101">
                        <c:v>98.253784526045763</c:v>
                      </c:pt>
                      <c:pt idx="102">
                        <c:v>98.376309131933581</c:v>
                      </c:pt>
                      <c:pt idx="103">
                        <c:v>98.443157193389666</c:v>
                      </c:pt>
                      <c:pt idx="104">
                        <c:v>98.456745889003841</c:v>
                      </c:pt>
                      <c:pt idx="105">
                        <c:v>98.527568254601178</c:v>
                      </c:pt>
                      <c:pt idx="106">
                        <c:v>98.583208583775289</c:v>
                      </c:pt>
                      <c:pt idx="107">
                        <c:v>98.555388419188233</c:v>
                      </c:pt>
                      <c:pt idx="108">
                        <c:v>98.498227167854267</c:v>
                      </c:pt>
                      <c:pt idx="109">
                        <c:v>98.590242839865084</c:v>
                      </c:pt>
                      <c:pt idx="110">
                        <c:v>98.639274406628374</c:v>
                      </c:pt>
                      <c:pt idx="111">
                        <c:v>98.598254824848468</c:v>
                      </c:pt>
                      <c:pt idx="112">
                        <c:v>98.597005505254799</c:v>
                      </c:pt>
                      <c:pt idx="113">
                        <c:v>98.597313311212517</c:v>
                      </c:pt>
                      <c:pt idx="114">
                        <c:v>98.664297168018663</c:v>
                      </c:pt>
                      <c:pt idx="115">
                        <c:v>98.618008681565698</c:v>
                      </c:pt>
                      <c:pt idx="116">
                        <c:v>98.624861873233414</c:v>
                      </c:pt>
                      <c:pt idx="117">
                        <c:v>98.672517378867354</c:v>
                      </c:pt>
                      <c:pt idx="118">
                        <c:v>98.668850868817756</c:v>
                      </c:pt>
                      <c:pt idx="119">
                        <c:v>98.613952893094762</c:v>
                      </c:pt>
                      <c:pt idx="120">
                        <c:v>98.678637270898349</c:v>
                      </c:pt>
                      <c:pt idx="121">
                        <c:v>98.618298379894611</c:v>
                      </c:pt>
                      <c:pt idx="122">
                        <c:v>98.635218618157438</c:v>
                      </c:pt>
                      <c:pt idx="123">
                        <c:v>98.519067399237969</c:v>
                      </c:pt>
                      <c:pt idx="124">
                        <c:v>98.564676897074591</c:v>
                      </c:pt>
                      <c:pt idx="125">
                        <c:v>98.524933808197687</c:v>
                      </c:pt>
                      <c:pt idx="126">
                        <c:v>98.460484817702621</c:v>
                      </c:pt>
                      <c:pt idx="127">
                        <c:v>98.504030211979199</c:v>
                      </c:pt>
                      <c:pt idx="128">
                        <c:v>98.468351953521562</c:v>
                      </c:pt>
                      <c:pt idx="129">
                        <c:v>98.461055160546053</c:v>
                      </c:pt>
                      <c:pt idx="130">
                        <c:v>98.483380098832001</c:v>
                      </c:pt>
                      <c:pt idx="131">
                        <c:v>98.449168439647764</c:v>
                      </c:pt>
                      <c:pt idx="132">
                        <c:v>98.464377649380282</c:v>
                      </c:pt>
                      <c:pt idx="133">
                        <c:v>98.429378379538988</c:v>
                      </c:pt>
                      <c:pt idx="134">
                        <c:v>98.308519544975482</c:v>
                      </c:pt>
                      <c:pt idx="135">
                        <c:v>98.393663917689778</c:v>
                      </c:pt>
                      <c:pt idx="136">
                        <c:v>98.29846155219478</c:v>
                      </c:pt>
                      <c:pt idx="137">
                        <c:v>98.194876030923879</c:v>
                      </c:pt>
                      <c:pt idx="138">
                        <c:v>98.209686896554587</c:v>
                      </c:pt>
                      <c:pt idx="139">
                        <c:v>98.212728740874311</c:v>
                      </c:pt>
                      <c:pt idx="140">
                        <c:v>98.132337241010006</c:v>
                      </c:pt>
                      <c:pt idx="141">
                        <c:v>98.134437559827717</c:v>
                      </c:pt>
                      <c:pt idx="142">
                        <c:v>98.157821711336908</c:v>
                      </c:pt>
                      <c:pt idx="143">
                        <c:v>98.108708660243948</c:v>
                      </c:pt>
                      <c:pt idx="144">
                        <c:v>98.052380300505178</c:v>
                      </c:pt>
                      <c:pt idx="145">
                        <c:v>97.922441213920621</c:v>
                      </c:pt>
                      <c:pt idx="146">
                        <c:v>97.942910262645754</c:v>
                      </c:pt>
                      <c:pt idx="147">
                        <c:v>97.903456872097749</c:v>
                      </c:pt>
                      <c:pt idx="148">
                        <c:v>97.877592177163919</c:v>
                      </c:pt>
                      <c:pt idx="149">
                        <c:v>97.844222463389301</c:v>
                      </c:pt>
                      <c:pt idx="150">
                        <c:v>97.738690526279569</c:v>
                      </c:pt>
                      <c:pt idx="151">
                        <c:v>97.750006892468363</c:v>
                      </c:pt>
                      <c:pt idx="152">
                        <c:v>97.714183796712334</c:v>
                      </c:pt>
                      <c:pt idx="153">
                        <c:v>97.668529029803665</c:v>
                      </c:pt>
                      <c:pt idx="154">
                        <c:v>97.632452450976359</c:v>
                      </c:pt>
                      <c:pt idx="155">
                        <c:v>97.653817756131446</c:v>
                      </c:pt>
                      <c:pt idx="156">
                        <c:v>97.592356287069663</c:v>
                      </c:pt>
                      <c:pt idx="157">
                        <c:v>97.608181096851581</c:v>
                      </c:pt>
                      <c:pt idx="158">
                        <c:v>97.586191125966621</c:v>
                      </c:pt>
                      <c:pt idx="159">
                        <c:v>97.604369737637541</c:v>
                      </c:pt>
                      <c:pt idx="160">
                        <c:v>97.59400395076517</c:v>
                      </c:pt>
                      <c:pt idx="161">
                        <c:v>97.654080293017145</c:v>
                      </c:pt>
                      <c:pt idx="162">
                        <c:v>97.571579432386812</c:v>
                      </c:pt>
                      <c:pt idx="163">
                        <c:v>97.553726722436394</c:v>
                      </c:pt>
                      <c:pt idx="164">
                        <c:v>97.523199680930574</c:v>
                      </c:pt>
                      <c:pt idx="165">
                        <c:v>97.509792049738493</c:v>
                      </c:pt>
                      <c:pt idx="166">
                        <c:v>97.477735032258408</c:v>
                      </c:pt>
                      <c:pt idx="167">
                        <c:v>97.520474708249068</c:v>
                      </c:pt>
                      <c:pt idx="168">
                        <c:v>97.506170808760928</c:v>
                      </c:pt>
                      <c:pt idx="169">
                        <c:v>97.520420385362613</c:v>
                      </c:pt>
                      <c:pt idx="170">
                        <c:v>97.456722802133086</c:v>
                      </c:pt>
                      <c:pt idx="171">
                        <c:v>97.413666278236335</c:v>
                      </c:pt>
                      <c:pt idx="172">
                        <c:v>97.383256924451757</c:v>
                      </c:pt>
                      <c:pt idx="173">
                        <c:v>97.39845708036988</c:v>
                      </c:pt>
                      <c:pt idx="174">
                        <c:v>97.380151715297274</c:v>
                      </c:pt>
                      <c:pt idx="175">
                        <c:v>97.300203828606826</c:v>
                      </c:pt>
                      <c:pt idx="176">
                        <c:v>97.284804512503868</c:v>
                      </c:pt>
                      <c:pt idx="177">
                        <c:v>97.232559090813183</c:v>
                      </c:pt>
                      <c:pt idx="178">
                        <c:v>97.224791535086695</c:v>
                      </c:pt>
                      <c:pt idx="179">
                        <c:v>97.098528012366145</c:v>
                      </c:pt>
                      <c:pt idx="180">
                        <c:v>97.134269623792491</c:v>
                      </c:pt>
                      <c:pt idx="181">
                        <c:v>97.047477599248765</c:v>
                      </c:pt>
                      <c:pt idx="182">
                        <c:v>97.091919249955311</c:v>
                      </c:pt>
                      <c:pt idx="183">
                        <c:v>96.983236834619035</c:v>
                      </c:pt>
                      <c:pt idx="184">
                        <c:v>96.853967670970334</c:v>
                      </c:pt>
                      <c:pt idx="185">
                        <c:v>96.745819383219839</c:v>
                      </c:pt>
                      <c:pt idx="186">
                        <c:v>96.604989424125478</c:v>
                      </c:pt>
                      <c:pt idx="187">
                        <c:v>96.484384084499325</c:v>
                      </c:pt>
                      <c:pt idx="188">
                        <c:v>96.314557059873394</c:v>
                      </c:pt>
                      <c:pt idx="189">
                        <c:v>96.195943393292069</c:v>
                      </c:pt>
                      <c:pt idx="190">
                        <c:v>96.036961972103924</c:v>
                      </c:pt>
                      <c:pt idx="191">
                        <c:v>95.95014278611697</c:v>
                      </c:pt>
                      <c:pt idx="192">
                        <c:v>95.983268058768644</c:v>
                      </c:pt>
                      <c:pt idx="193">
                        <c:v>96.016248494121939</c:v>
                      </c:pt>
                      <c:pt idx="194">
                        <c:v>96.016121752586301</c:v>
                      </c:pt>
                      <c:pt idx="195">
                        <c:v>96.101510554557464</c:v>
                      </c:pt>
                      <c:pt idx="196">
                        <c:v>96.148133996545326</c:v>
                      </c:pt>
                      <c:pt idx="197">
                        <c:v>96.125691370538163</c:v>
                      </c:pt>
                      <c:pt idx="198">
                        <c:v>96.201981812859458</c:v>
                      </c:pt>
                      <c:pt idx="199">
                        <c:v>96.215470916515159</c:v>
                      </c:pt>
                      <c:pt idx="200">
                        <c:v>96.265398739708417</c:v>
                      </c:pt>
                      <c:pt idx="201">
                        <c:v>96.293680613232084</c:v>
                      </c:pt>
                      <c:pt idx="202">
                        <c:v>96.234328516802393</c:v>
                      </c:pt>
                      <c:pt idx="203">
                        <c:v>96.207123964130815</c:v>
                      </c:pt>
                      <c:pt idx="204">
                        <c:v>96.200225503391053</c:v>
                      </c:pt>
                      <c:pt idx="205">
                        <c:v>96.209133756670496</c:v>
                      </c:pt>
                      <c:pt idx="206">
                        <c:v>96.20095880302776</c:v>
                      </c:pt>
                      <c:pt idx="207">
                        <c:v>96.137397027014359</c:v>
                      </c:pt>
                      <c:pt idx="208">
                        <c:v>96.124668372572529</c:v>
                      </c:pt>
                      <c:pt idx="209">
                        <c:v>96.114728067513056</c:v>
                      </c:pt>
                      <c:pt idx="210">
                        <c:v>96.074550431142768</c:v>
                      </c:pt>
                      <c:pt idx="211">
                        <c:v>96.120368142978649</c:v>
                      </c:pt>
                      <c:pt idx="212">
                        <c:v>96.022286901823264</c:v>
                      </c:pt>
                      <c:pt idx="213">
                        <c:v>95.955158195852675</c:v>
                      </c:pt>
                      <c:pt idx="214">
                        <c:v>95.915741020562308</c:v>
                      </c:pt>
                      <c:pt idx="215">
                        <c:v>95.899789469244737</c:v>
                      </c:pt>
                      <c:pt idx="216">
                        <c:v>95.861893204248176</c:v>
                      </c:pt>
                      <c:pt idx="217">
                        <c:v>95.784706505496871</c:v>
                      </c:pt>
                      <c:pt idx="218">
                        <c:v>95.744012837303529</c:v>
                      </c:pt>
                      <c:pt idx="219">
                        <c:v>95.744456450477401</c:v>
                      </c:pt>
                      <c:pt idx="220">
                        <c:v>95.684289570081333</c:v>
                      </c:pt>
                      <c:pt idx="221">
                        <c:v>95.649625267640985</c:v>
                      </c:pt>
                      <c:pt idx="222">
                        <c:v>95.575697681023058</c:v>
                      </c:pt>
                      <c:pt idx="223">
                        <c:v>95.570356357700803</c:v>
                      </c:pt>
                      <c:pt idx="224">
                        <c:v>95.464272173510381</c:v>
                      </c:pt>
                      <c:pt idx="225">
                        <c:v>95.428041691704209</c:v>
                      </c:pt>
                      <c:pt idx="226">
                        <c:v>95.411854753078103</c:v>
                      </c:pt>
                      <c:pt idx="227">
                        <c:v>95.357816818527454</c:v>
                      </c:pt>
                      <c:pt idx="228">
                        <c:v>95.282721396645513</c:v>
                      </c:pt>
                      <c:pt idx="229">
                        <c:v>95.252809967055171</c:v>
                      </c:pt>
                      <c:pt idx="230">
                        <c:v>95.196210004750213</c:v>
                      </c:pt>
                      <c:pt idx="231">
                        <c:v>95.132765904591977</c:v>
                      </c:pt>
                      <c:pt idx="232">
                        <c:v>95.104330139955522</c:v>
                      </c:pt>
                      <c:pt idx="233">
                        <c:v>95.03418675110845</c:v>
                      </c:pt>
                      <c:pt idx="234">
                        <c:v>95.015256720305928</c:v>
                      </c:pt>
                      <c:pt idx="235">
                        <c:v>94.888975089956574</c:v>
                      </c:pt>
                      <c:pt idx="236">
                        <c:v>94.829804057948991</c:v>
                      </c:pt>
                      <c:pt idx="237">
                        <c:v>94.799512391885656</c:v>
                      </c:pt>
                      <c:pt idx="238">
                        <c:v>94.764657971208806</c:v>
                      </c:pt>
                      <c:pt idx="239">
                        <c:v>94.718324227549871</c:v>
                      </c:pt>
                      <c:pt idx="240">
                        <c:v>94.646696131800539</c:v>
                      </c:pt>
                      <c:pt idx="241">
                        <c:v>94.59403428211138</c:v>
                      </c:pt>
                      <c:pt idx="242">
                        <c:v>94.536682912540911</c:v>
                      </c:pt>
                      <c:pt idx="243">
                        <c:v>94.519835104793358</c:v>
                      </c:pt>
                      <c:pt idx="244">
                        <c:v>94.429267924427137</c:v>
                      </c:pt>
                      <c:pt idx="245">
                        <c:v>94.411505752620783</c:v>
                      </c:pt>
                      <c:pt idx="246">
                        <c:v>94.355032543717556</c:v>
                      </c:pt>
                      <c:pt idx="247">
                        <c:v>94.262862968727859</c:v>
                      </c:pt>
                      <c:pt idx="248">
                        <c:v>94.222730601429603</c:v>
                      </c:pt>
                      <c:pt idx="249">
                        <c:v>94.14388718516841</c:v>
                      </c:pt>
                      <c:pt idx="250">
                        <c:v>94.107131617724747</c:v>
                      </c:pt>
                      <c:pt idx="251">
                        <c:v>94.000395618227316</c:v>
                      </c:pt>
                      <c:pt idx="252">
                        <c:v>93.957167083722894</c:v>
                      </c:pt>
                      <c:pt idx="253">
                        <c:v>93.88835449879916</c:v>
                      </c:pt>
                      <c:pt idx="254">
                        <c:v>93.813856569337815</c:v>
                      </c:pt>
                      <c:pt idx="255">
                        <c:v>93.765286711511138</c:v>
                      </c:pt>
                      <c:pt idx="256">
                        <c:v>93.68472321290524</c:v>
                      </c:pt>
                      <c:pt idx="257">
                        <c:v>93.619242170630145</c:v>
                      </c:pt>
                      <c:pt idx="258">
                        <c:v>93.549460910627261</c:v>
                      </c:pt>
                      <c:pt idx="259">
                        <c:v>93.462306745373255</c:v>
                      </c:pt>
                      <c:pt idx="260">
                        <c:v>93.383418071906092</c:v>
                      </c:pt>
                      <c:pt idx="261">
                        <c:v>93.303741775915753</c:v>
                      </c:pt>
                      <c:pt idx="262">
                        <c:v>93.249079187501309</c:v>
                      </c:pt>
                      <c:pt idx="263">
                        <c:v>93.143094583403311</c:v>
                      </c:pt>
                      <c:pt idx="264">
                        <c:v>93.02755897639932</c:v>
                      </c:pt>
                      <c:pt idx="265">
                        <c:v>92.912774776660854</c:v>
                      </c:pt>
                      <c:pt idx="266">
                        <c:v>92.832175062797319</c:v>
                      </c:pt>
                      <c:pt idx="267">
                        <c:v>92.733948972477478</c:v>
                      </c:pt>
                      <c:pt idx="268">
                        <c:v>92.671410182563633</c:v>
                      </c:pt>
                      <c:pt idx="269">
                        <c:v>92.610881185189456</c:v>
                      </c:pt>
                      <c:pt idx="270">
                        <c:v>92.554923996243218</c:v>
                      </c:pt>
                      <c:pt idx="271">
                        <c:v>92.478488704757424</c:v>
                      </c:pt>
                      <c:pt idx="272">
                        <c:v>92.409884345699027</c:v>
                      </c:pt>
                      <c:pt idx="273">
                        <c:v>92.335359254794454</c:v>
                      </c:pt>
                      <c:pt idx="274">
                        <c:v>92.278053166162096</c:v>
                      </c:pt>
                      <c:pt idx="275">
                        <c:v>92.211494803034938</c:v>
                      </c:pt>
                      <c:pt idx="276">
                        <c:v>92.143542259283564</c:v>
                      </c:pt>
                      <c:pt idx="277">
                        <c:v>92.05612556900995</c:v>
                      </c:pt>
                      <c:pt idx="278">
                        <c:v>91.998131437946867</c:v>
                      </c:pt>
                      <c:pt idx="279">
                        <c:v>91.921451717204206</c:v>
                      </c:pt>
                      <c:pt idx="280">
                        <c:v>91.825217299929179</c:v>
                      </c:pt>
                      <c:pt idx="281">
                        <c:v>91.728919517819349</c:v>
                      </c:pt>
                      <c:pt idx="282">
                        <c:v>91.632621735709535</c:v>
                      </c:pt>
                      <c:pt idx="283">
                        <c:v>91.556430885346714</c:v>
                      </c:pt>
                      <c:pt idx="284">
                        <c:v>91.484947638761867</c:v>
                      </c:pt>
                      <c:pt idx="285">
                        <c:v>91.384630283438753</c:v>
                      </c:pt>
                      <c:pt idx="286">
                        <c:v>91.256121580869959</c:v>
                      </c:pt>
                      <c:pt idx="287">
                        <c:v>91.195004133023559</c:v>
                      </c:pt>
                      <c:pt idx="288">
                        <c:v>91.086385094388135</c:v>
                      </c:pt>
                      <c:pt idx="289">
                        <c:v>90.994659120706217</c:v>
                      </c:pt>
                      <c:pt idx="290">
                        <c:v>90.89322822927339</c:v>
                      </c:pt>
                      <c:pt idx="291">
                        <c:v>90.821029790680655</c:v>
                      </c:pt>
                      <c:pt idx="292">
                        <c:v>90.696585942263312</c:v>
                      </c:pt>
                      <c:pt idx="293">
                        <c:v>90.598459432035881</c:v>
                      </c:pt>
                      <c:pt idx="294">
                        <c:v>90.489432995484236</c:v>
                      </c:pt>
                      <c:pt idx="295">
                        <c:v>90.385168485597006</c:v>
                      </c:pt>
                      <c:pt idx="296">
                        <c:v>90.294945338312203</c:v>
                      </c:pt>
                      <c:pt idx="297">
                        <c:v>90.180622835644286</c:v>
                      </c:pt>
                      <c:pt idx="298">
                        <c:v>90.065250185433555</c:v>
                      </c:pt>
                      <c:pt idx="299">
                        <c:v>89.971297151398332</c:v>
                      </c:pt>
                      <c:pt idx="300">
                        <c:v>89.858151561540936</c:v>
                      </c:pt>
                      <c:pt idx="301">
                        <c:v>89.752338979916701</c:v>
                      </c:pt>
                      <c:pt idx="302">
                        <c:v>89.630212706264629</c:v>
                      </c:pt>
                      <c:pt idx="303">
                        <c:v>89.54838178043623</c:v>
                      </c:pt>
                      <c:pt idx="304">
                        <c:v>89.424517316810636</c:v>
                      </c:pt>
                      <c:pt idx="305">
                        <c:v>89.317880897405601</c:v>
                      </c:pt>
                      <c:pt idx="306">
                        <c:v>89.210601716507952</c:v>
                      </c:pt>
                      <c:pt idx="307">
                        <c:v>89.086031114688879</c:v>
                      </c:pt>
                      <c:pt idx="308">
                        <c:v>88.954417202965601</c:v>
                      </c:pt>
                      <c:pt idx="309">
                        <c:v>88.819326911295306</c:v>
                      </c:pt>
                      <c:pt idx="310">
                        <c:v>88.739985570839849</c:v>
                      </c:pt>
                      <c:pt idx="311">
                        <c:v>88.612527039546009</c:v>
                      </c:pt>
                      <c:pt idx="312">
                        <c:v>88.481148503265189</c:v>
                      </c:pt>
                      <c:pt idx="313">
                        <c:v>88.347126478632561</c:v>
                      </c:pt>
                      <c:pt idx="314">
                        <c:v>88.212380196311557</c:v>
                      </c:pt>
                      <c:pt idx="315">
                        <c:v>88.096690686328699</c:v>
                      </c:pt>
                      <c:pt idx="316">
                        <c:v>87.968743272788956</c:v>
                      </c:pt>
                      <c:pt idx="317">
                        <c:v>87.820643682162299</c:v>
                      </c:pt>
                      <c:pt idx="318">
                        <c:v>87.699069655590904</c:v>
                      </c:pt>
                      <c:pt idx="319">
                        <c:v>87.560937519600884</c:v>
                      </c:pt>
                      <c:pt idx="320">
                        <c:v>87.419600582497878</c:v>
                      </c:pt>
                      <c:pt idx="321">
                        <c:v>87.29979190734322</c:v>
                      </c:pt>
                      <c:pt idx="322">
                        <c:v>87.125519815825029</c:v>
                      </c:pt>
                      <c:pt idx="323">
                        <c:v>86.987496313741843</c:v>
                      </c:pt>
                      <c:pt idx="324">
                        <c:v>86.850034100687651</c:v>
                      </c:pt>
                      <c:pt idx="325">
                        <c:v>86.708488949585401</c:v>
                      </c:pt>
                      <c:pt idx="326">
                        <c:v>86.564191652492312</c:v>
                      </c:pt>
                      <c:pt idx="327">
                        <c:v>86.432704482304686</c:v>
                      </c:pt>
                      <c:pt idx="328">
                        <c:v>86.280621521856304</c:v>
                      </c:pt>
                      <c:pt idx="329">
                        <c:v>86.135047743726332</c:v>
                      </c:pt>
                      <c:pt idx="330">
                        <c:v>85.984521920695428</c:v>
                      </c:pt>
                      <c:pt idx="331">
                        <c:v>85.859543932826213</c:v>
                      </c:pt>
                      <c:pt idx="332">
                        <c:v>85.726463421829521</c:v>
                      </c:pt>
                      <c:pt idx="333">
                        <c:v>85.58176778063465</c:v>
                      </c:pt>
                      <c:pt idx="334">
                        <c:v>85.453603099281239</c:v>
                      </c:pt>
                      <c:pt idx="335">
                        <c:v>85.285306050629586</c:v>
                      </c:pt>
                      <c:pt idx="336">
                        <c:v>85.115107843345072</c:v>
                      </c:pt>
                      <c:pt idx="337">
                        <c:v>84.928786074135303</c:v>
                      </c:pt>
                      <c:pt idx="338">
                        <c:v>84.802015573406123</c:v>
                      </c:pt>
                      <c:pt idx="339">
                        <c:v>84.649516173093161</c:v>
                      </c:pt>
                      <c:pt idx="340">
                        <c:v>84.483654398794101</c:v>
                      </c:pt>
                      <c:pt idx="341">
                        <c:v>84.317086486301548</c:v>
                      </c:pt>
                      <c:pt idx="342">
                        <c:v>84.139844980978907</c:v>
                      </c:pt>
                      <c:pt idx="343">
                        <c:v>83.970389127145509</c:v>
                      </c:pt>
                      <c:pt idx="344">
                        <c:v>83.811796996244766</c:v>
                      </c:pt>
                      <c:pt idx="345">
                        <c:v>83.643527097170278</c:v>
                      </c:pt>
                      <c:pt idx="346">
                        <c:v>83.424840516388755</c:v>
                      </c:pt>
                      <c:pt idx="347">
                        <c:v>83.244901176095695</c:v>
                      </c:pt>
                      <c:pt idx="348">
                        <c:v>83.047751911076944</c:v>
                      </c:pt>
                      <c:pt idx="349">
                        <c:v>82.850267678657232</c:v>
                      </c:pt>
                      <c:pt idx="350">
                        <c:v>82.659337873895851</c:v>
                      </c:pt>
                      <c:pt idx="351">
                        <c:v>82.481281584606819</c:v>
                      </c:pt>
                      <c:pt idx="352">
                        <c:v>82.271304085053842</c:v>
                      </c:pt>
                      <c:pt idx="353">
                        <c:v>82.068478517445811</c:v>
                      </c:pt>
                      <c:pt idx="354">
                        <c:v>81.87007086715289</c:v>
                      </c:pt>
                      <c:pt idx="355">
                        <c:v>81.716213501473376</c:v>
                      </c:pt>
                      <c:pt idx="356">
                        <c:v>81.521445199786825</c:v>
                      </c:pt>
                      <c:pt idx="357">
                        <c:v>81.310852076452306</c:v>
                      </c:pt>
                      <c:pt idx="358">
                        <c:v>81.083583155977919</c:v>
                      </c:pt>
                      <c:pt idx="359">
                        <c:v>80.910379319631303</c:v>
                      </c:pt>
                      <c:pt idx="360">
                        <c:v>80.724338206802116</c:v>
                      </c:pt>
                      <c:pt idx="361">
                        <c:v>80.529669485208004</c:v>
                      </c:pt>
                      <c:pt idx="362">
                        <c:v>80.304926377230274</c:v>
                      </c:pt>
                      <c:pt idx="363">
                        <c:v>80.063335449638913</c:v>
                      </c:pt>
                      <c:pt idx="364">
                        <c:v>79.823564208216823</c:v>
                      </c:pt>
                      <c:pt idx="365">
                        <c:v>79.60547513172196</c:v>
                      </c:pt>
                      <c:pt idx="366">
                        <c:v>79.382569793810148</c:v>
                      </c:pt>
                      <c:pt idx="367">
                        <c:v>79.121351762903288</c:v>
                      </c:pt>
                      <c:pt idx="368">
                        <c:v>78.838804642098964</c:v>
                      </c:pt>
                      <c:pt idx="369">
                        <c:v>78.574074015987449</c:v>
                      </c:pt>
                      <c:pt idx="370">
                        <c:v>78.324335308062658</c:v>
                      </c:pt>
                      <c:pt idx="371">
                        <c:v>78.017046070382548</c:v>
                      </c:pt>
                      <c:pt idx="372">
                        <c:v>77.735196033957294</c:v>
                      </c:pt>
                      <c:pt idx="373">
                        <c:v>77.433528775980037</c:v>
                      </c:pt>
                      <c:pt idx="374">
                        <c:v>77.132812085453139</c:v>
                      </c:pt>
                      <c:pt idx="375">
                        <c:v>76.858829184846812</c:v>
                      </c:pt>
                      <c:pt idx="376">
                        <c:v>76.566794414105217</c:v>
                      </c:pt>
                      <c:pt idx="377">
                        <c:v>76.250877579526261</c:v>
                      </c:pt>
                      <c:pt idx="378">
                        <c:v>75.932059228817891</c:v>
                      </c:pt>
                      <c:pt idx="379">
                        <c:v>75.624625141973326</c:v>
                      </c:pt>
                      <c:pt idx="380">
                        <c:v>75.327013660600926</c:v>
                      </c:pt>
                      <c:pt idx="381">
                        <c:v>74.992528924063663</c:v>
                      </c:pt>
                      <c:pt idx="382">
                        <c:v>74.682926620726377</c:v>
                      </c:pt>
                      <c:pt idx="383">
                        <c:v>74.348138611071604</c:v>
                      </c:pt>
                      <c:pt idx="384">
                        <c:v>74.017442593279341</c:v>
                      </c:pt>
                      <c:pt idx="385">
                        <c:v>73.662171948244819</c:v>
                      </c:pt>
                      <c:pt idx="386">
                        <c:v>73.304769301975199</c:v>
                      </c:pt>
                      <c:pt idx="387">
                        <c:v>72.928862130448124</c:v>
                      </c:pt>
                      <c:pt idx="388">
                        <c:v>72.525243428240813</c:v>
                      </c:pt>
                      <c:pt idx="389">
                        <c:v>72.12123995672026</c:v>
                      </c:pt>
                      <c:pt idx="390">
                        <c:v>71.659355532749757</c:v>
                      </c:pt>
                      <c:pt idx="391">
                        <c:v>71.198629902094922</c:v>
                      </c:pt>
                      <c:pt idx="392">
                        <c:v>70.734654201255054</c:v>
                      </c:pt>
                      <c:pt idx="393">
                        <c:v>70.263092020976856</c:v>
                      </c:pt>
                      <c:pt idx="394">
                        <c:v>69.762274747389498</c:v>
                      </c:pt>
                      <c:pt idx="395">
                        <c:v>69.223968606721797</c:v>
                      </c:pt>
                      <c:pt idx="396">
                        <c:v>68.672105464723387</c:v>
                      </c:pt>
                      <c:pt idx="397">
                        <c:v>68.065806044072517</c:v>
                      </c:pt>
                      <c:pt idx="398">
                        <c:v>67.488915607843566</c:v>
                      </c:pt>
                      <c:pt idx="399">
                        <c:v>66.885576559048815</c:v>
                      </c:pt>
                      <c:pt idx="400">
                        <c:v>66.207757688421523</c:v>
                      </c:pt>
                      <c:pt idx="401">
                        <c:v>65.549900888510706</c:v>
                      </c:pt>
                      <c:pt idx="402">
                        <c:v>64.878989520571494</c:v>
                      </c:pt>
                      <c:pt idx="403">
                        <c:v>64.196739157840497</c:v>
                      </c:pt>
                      <c:pt idx="404">
                        <c:v>63.515226627586465</c:v>
                      </c:pt>
                      <c:pt idx="405">
                        <c:v>62.734306573227862</c:v>
                      </c:pt>
                      <c:pt idx="406">
                        <c:v>62.026028558769781</c:v>
                      </c:pt>
                      <c:pt idx="407">
                        <c:v>61.27181513288852</c:v>
                      </c:pt>
                      <c:pt idx="408">
                        <c:v>60.541284598793702</c:v>
                      </c:pt>
                      <c:pt idx="409">
                        <c:v>59.835419241951293</c:v>
                      </c:pt>
                      <c:pt idx="410">
                        <c:v>58.982785086539529</c:v>
                      </c:pt>
                      <c:pt idx="411">
                        <c:v>58.139475612405697</c:v>
                      </c:pt>
                      <c:pt idx="412">
                        <c:v>57.248225479015296</c:v>
                      </c:pt>
                      <c:pt idx="413">
                        <c:v>56.434709746750571</c:v>
                      </c:pt>
                      <c:pt idx="414">
                        <c:v>55.469405285206619</c:v>
                      </c:pt>
                      <c:pt idx="415">
                        <c:v>54.400402135644683</c:v>
                      </c:pt>
                      <c:pt idx="416">
                        <c:v>53.179560454891245</c:v>
                      </c:pt>
                      <c:pt idx="417">
                        <c:v>51.953898015478849</c:v>
                      </c:pt>
                      <c:pt idx="418">
                        <c:v>50.685767490775881</c:v>
                      </c:pt>
                      <c:pt idx="419">
                        <c:v>49.380369899646468</c:v>
                      </c:pt>
                      <c:pt idx="420">
                        <c:v>47.804284735301721</c:v>
                      </c:pt>
                      <c:pt idx="421">
                        <c:v>46.046168977526698</c:v>
                      </c:pt>
                      <c:pt idx="422">
                        <c:v>44.499470169000915</c:v>
                      </c:pt>
                      <c:pt idx="423">
                        <c:v>43.191804769420273</c:v>
                      </c:pt>
                      <c:pt idx="424">
                        <c:v>41.713506626927824</c:v>
                      </c:pt>
                      <c:pt idx="425">
                        <c:v>40.107066431684956</c:v>
                      </c:pt>
                      <c:pt idx="426">
                        <c:v>38.613875951098187</c:v>
                      </c:pt>
                      <c:pt idx="427">
                        <c:v>37.178752020223705</c:v>
                      </c:pt>
                      <c:pt idx="428">
                        <c:v>35.927731852020059</c:v>
                      </c:pt>
                      <c:pt idx="429">
                        <c:v>34.792398927379153</c:v>
                      </c:pt>
                      <c:pt idx="430">
                        <c:v>33.533647418706636</c:v>
                      </c:pt>
                      <c:pt idx="431">
                        <c:v>32.157092482712848</c:v>
                      </c:pt>
                      <c:pt idx="432">
                        <c:v>30.883398834033734</c:v>
                      </c:pt>
                      <c:pt idx="433">
                        <c:v>29.913624410574403</c:v>
                      </c:pt>
                      <c:pt idx="434">
                        <c:v>28.786391742640838</c:v>
                      </c:pt>
                      <c:pt idx="435">
                        <c:v>27.610887980890002</c:v>
                      </c:pt>
                      <c:pt idx="436">
                        <c:v>26.377417237653223</c:v>
                      </c:pt>
                      <c:pt idx="437">
                        <c:v>25.141809960341114</c:v>
                      </c:pt>
                      <c:pt idx="438">
                        <c:v>24.162855692902241</c:v>
                      </c:pt>
                      <c:pt idx="439">
                        <c:v>23.168121872887404</c:v>
                      </c:pt>
                      <c:pt idx="440">
                        <c:v>21.96054525244779</c:v>
                      </c:pt>
                      <c:pt idx="441">
                        <c:v>20.620361138316543</c:v>
                      </c:pt>
                      <c:pt idx="442">
                        <c:v>19.494957198500575</c:v>
                      </c:pt>
                      <c:pt idx="443">
                        <c:v>18.619860043032709</c:v>
                      </c:pt>
                      <c:pt idx="444">
                        <c:v>17.669410588914484</c:v>
                      </c:pt>
                      <c:pt idx="445">
                        <c:v>16.677059998651981</c:v>
                      </c:pt>
                      <c:pt idx="446">
                        <c:v>15.584655729095143</c:v>
                      </c:pt>
                      <c:pt idx="447">
                        <c:v>14.62268393747685</c:v>
                      </c:pt>
                      <c:pt idx="448">
                        <c:v>13.737250411133889</c:v>
                      </c:pt>
                      <c:pt idx="449">
                        <c:v>12.816591293321556</c:v>
                      </c:pt>
                      <c:pt idx="450">
                        <c:v>11.874271511907947</c:v>
                      </c:pt>
                      <c:pt idx="451">
                        <c:v>10.64937291421994</c:v>
                      </c:pt>
                      <c:pt idx="452">
                        <c:v>9.3423389760697262</c:v>
                      </c:pt>
                      <c:pt idx="453">
                        <c:v>8.181200771113776</c:v>
                      </c:pt>
                      <c:pt idx="454">
                        <c:v>6.9269933446008327</c:v>
                      </c:pt>
                      <c:pt idx="455">
                        <c:v>5.5935271939855769</c:v>
                      </c:pt>
                      <c:pt idx="456">
                        <c:v>4.215491521477893</c:v>
                      </c:pt>
                      <c:pt idx="457">
                        <c:v>3.0959322056965148</c:v>
                      </c:pt>
                      <c:pt idx="458">
                        <c:v>2.3553011140271987</c:v>
                      </c:pt>
                      <c:pt idx="459">
                        <c:v>1.7580777092089759</c:v>
                      </c:pt>
                      <c:pt idx="460">
                        <c:v>1.3153626452592826</c:v>
                      </c:pt>
                      <c:pt idx="461">
                        <c:v>1.0068883026685003</c:v>
                      </c:pt>
                      <c:pt idx="462">
                        <c:v>0.81303626859634759</c:v>
                      </c:pt>
                      <c:pt idx="463">
                        <c:v>0.69194064249311515</c:v>
                      </c:pt>
                      <c:pt idx="464">
                        <c:v>0.57490628485108186</c:v>
                      </c:pt>
                      <c:pt idx="465">
                        <c:v>0.46395115183147823</c:v>
                      </c:pt>
                      <c:pt idx="466">
                        <c:v>0.36959561285559139</c:v>
                      </c:pt>
                      <c:pt idx="467">
                        <c:v>0.29235714444097555</c:v>
                      </c:pt>
                      <c:pt idx="468">
                        <c:v>0.23031756856359137</c:v>
                      </c:pt>
                      <c:pt idx="469">
                        <c:v>0.18317284650685467</c:v>
                      </c:pt>
                      <c:pt idx="470">
                        <c:v>0.14347983898826508</c:v>
                      </c:pt>
                      <c:pt idx="471">
                        <c:v>9.4998299922669338E-2</c:v>
                      </c:pt>
                      <c:pt idx="472">
                        <c:v>7.8841158230398611E-2</c:v>
                      </c:pt>
                      <c:pt idx="473">
                        <c:v>5.2972966506988933E-2</c:v>
                      </c:pt>
                      <c:pt idx="474">
                        <c:v>5.8853151254706824E-2</c:v>
                      </c:pt>
                      <c:pt idx="475">
                        <c:v>4.4146825664118129E-2</c:v>
                      </c:pt>
                      <c:pt idx="476">
                        <c:v>4.1100560543625986E-2</c:v>
                      </c:pt>
                      <c:pt idx="477">
                        <c:v>3.3899667018006799E-2</c:v>
                      </c:pt>
                      <c:pt idx="478">
                        <c:v>2.9116728111598378E-2</c:v>
                      </c:pt>
                      <c:pt idx="479">
                        <c:v>2.2657324258107146E-2</c:v>
                      </c:pt>
                      <c:pt idx="480">
                        <c:v>4.2596093980510161E-2</c:v>
                      </c:pt>
                      <c:pt idx="481">
                        <c:v>3.40487911373226E-2</c:v>
                      </c:pt>
                      <c:pt idx="482">
                        <c:v>2.6947614282632062E-2</c:v>
                      </c:pt>
                      <c:pt idx="483">
                        <c:v>2.7787565206932999E-2</c:v>
                      </c:pt>
                      <c:pt idx="484">
                        <c:v>3.1754211470589599E-2</c:v>
                      </c:pt>
                      <c:pt idx="485">
                        <c:v>2.7702842732477272E-2</c:v>
                      </c:pt>
                      <c:pt idx="486">
                        <c:v>2.7826615530681751E-2</c:v>
                      </c:pt>
                      <c:pt idx="487">
                        <c:v>2.1945701410997626E-2</c:v>
                      </c:pt>
                      <c:pt idx="488">
                        <c:v>3.16211490790878E-2</c:v>
                      </c:pt>
                      <c:pt idx="489">
                        <c:v>2.717904289092073E-2</c:v>
                      </c:pt>
                      <c:pt idx="490">
                        <c:v>2.523636253962773E-2</c:v>
                      </c:pt>
                      <c:pt idx="491">
                        <c:v>2.3133124572814367E-2</c:v>
                      </c:pt>
                      <c:pt idx="492">
                        <c:v>2.0824943157785863E-2</c:v>
                      </c:pt>
                      <c:pt idx="493">
                        <c:v>2.5821160266469769E-2</c:v>
                      </c:pt>
                      <c:pt idx="494">
                        <c:v>2.5617847976241292E-2</c:v>
                      </c:pt>
                      <c:pt idx="495">
                        <c:v>2.0416267490851948E-2</c:v>
                      </c:pt>
                      <c:pt idx="496">
                        <c:v>2.2607722312902218E-2</c:v>
                      </c:pt>
                      <c:pt idx="497">
                        <c:v>1.7790134755404956E-2</c:v>
                      </c:pt>
                      <c:pt idx="498">
                        <c:v>2.4292513197552438E-2</c:v>
                      </c:pt>
                      <c:pt idx="499">
                        <c:v>1.7708943114309515E-2</c:v>
                      </c:pt>
                      <c:pt idx="500">
                        <c:v>2.2244411584021243E-2</c:v>
                      </c:pt>
                      <c:pt idx="501">
                        <c:v>2.3652156946249961E-2</c:v>
                      </c:pt>
                      <c:pt idx="502">
                        <c:v>2.1387296015932759E-2</c:v>
                      </c:pt>
                      <c:pt idx="503">
                        <c:v>1.5066896751517232E-2</c:v>
                      </c:pt>
                      <c:pt idx="504">
                        <c:v>1.6447023102844155E-2</c:v>
                      </c:pt>
                      <c:pt idx="505">
                        <c:v>1.942427272854837E-2</c:v>
                      </c:pt>
                      <c:pt idx="506">
                        <c:v>2.2225659995238491E-2</c:v>
                      </c:pt>
                      <c:pt idx="507">
                        <c:v>1.6510532917319822E-2</c:v>
                      </c:pt>
                      <c:pt idx="508">
                        <c:v>1.9879303521806436E-2</c:v>
                      </c:pt>
                      <c:pt idx="509">
                        <c:v>1.8349976799772634E-2</c:v>
                      </c:pt>
                      <c:pt idx="510">
                        <c:v>1.7022652804316286E-2</c:v>
                      </c:pt>
                      <c:pt idx="511">
                        <c:v>2.0670918966972953E-2</c:v>
                      </c:pt>
                      <c:pt idx="512">
                        <c:v>2.0634058978078726E-2</c:v>
                      </c:pt>
                      <c:pt idx="513">
                        <c:v>1.8821691506565132E-2</c:v>
                      </c:pt>
                      <c:pt idx="514">
                        <c:v>1.8108441927514519E-2</c:v>
                      </c:pt>
                      <c:pt idx="515">
                        <c:v>1.9106700469861571E-2</c:v>
                      </c:pt>
                      <c:pt idx="516">
                        <c:v>1.6914642246085902E-2</c:v>
                      </c:pt>
                      <c:pt idx="517">
                        <c:v>1.7417952166493288E-2</c:v>
                      </c:pt>
                      <c:pt idx="518">
                        <c:v>1.7547522396169732E-2</c:v>
                      </c:pt>
                      <c:pt idx="519">
                        <c:v>1.637583164301723E-2</c:v>
                      </c:pt>
                      <c:pt idx="520">
                        <c:v>1.1365273459622171E-2</c:v>
                      </c:pt>
                      <c:pt idx="521">
                        <c:v>2.7464557989734562E-2</c:v>
                      </c:pt>
                      <c:pt idx="522">
                        <c:v>2.4114211850104612E-2</c:v>
                      </c:pt>
                      <c:pt idx="523">
                        <c:v>2.2088071064380817E-2</c:v>
                      </c:pt>
                      <c:pt idx="524">
                        <c:v>1.3623806508177926E-2</c:v>
                      </c:pt>
                      <c:pt idx="525">
                        <c:v>2.2355179390654217E-2</c:v>
                      </c:pt>
                      <c:pt idx="526">
                        <c:v>2.7785339511178161E-2</c:v>
                      </c:pt>
                      <c:pt idx="527">
                        <c:v>1.4337087033949347E-2</c:v>
                      </c:pt>
                      <c:pt idx="528">
                        <c:v>1.7827271022098485E-2</c:v>
                      </c:pt>
                      <c:pt idx="529">
                        <c:v>1.5406031992284722E-2</c:v>
                      </c:pt>
                      <c:pt idx="530">
                        <c:v>1.7521567685199087E-2</c:v>
                      </c:pt>
                      <c:pt idx="531">
                        <c:v>9.558599526170249E-3</c:v>
                      </c:pt>
                      <c:pt idx="532">
                        <c:v>1.9155398433822388E-2</c:v>
                      </c:pt>
                      <c:pt idx="533">
                        <c:v>1.6542583432191393E-2</c:v>
                      </c:pt>
                      <c:pt idx="534">
                        <c:v>9.2825574571040008E-3</c:v>
                      </c:pt>
                      <c:pt idx="535">
                        <c:v>1.5289095440994377E-2</c:v>
                      </c:pt>
                      <c:pt idx="536">
                        <c:v>2.3028397309776023E-2</c:v>
                      </c:pt>
                      <c:pt idx="537">
                        <c:v>2.2905897610777382E-2</c:v>
                      </c:pt>
                      <c:pt idx="538">
                        <c:v>2.6390917400489811E-2</c:v>
                      </c:pt>
                      <c:pt idx="539">
                        <c:v>1.9476168896085083E-2</c:v>
                      </c:pt>
                      <c:pt idx="540">
                        <c:v>1.1251205776145443E-2</c:v>
                      </c:pt>
                      <c:pt idx="541">
                        <c:v>1.4855781248010095E-2</c:v>
                      </c:pt>
                      <c:pt idx="542">
                        <c:v>2.0018753468368861E-2</c:v>
                      </c:pt>
                      <c:pt idx="543">
                        <c:v>1.2445584525541651E-2</c:v>
                      </c:pt>
                      <c:pt idx="544">
                        <c:v>1.4995609140893259E-2</c:v>
                      </c:pt>
                      <c:pt idx="545">
                        <c:v>1.6658891188358133E-2</c:v>
                      </c:pt>
                      <c:pt idx="546">
                        <c:v>1.7118281648374395E-2</c:v>
                      </c:pt>
                      <c:pt idx="547">
                        <c:v>1.1638824600075889E-2</c:v>
                      </c:pt>
                      <c:pt idx="548">
                        <c:v>1.5402161884138637E-2</c:v>
                      </c:pt>
                      <c:pt idx="549">
                        <c:v>1.7687747031234737E-2</c:v>
                      </c:pt>
                      <c:pt idx="550">
                        <c:v>1.7732792593907858E-2</c:v>
                      </c:pt>
                      <c:pt idx="551">
                        <c:v>1.5796821392011131E-2</c:v>
                      </c:pt>
                      <c:pt idx="552">
                        <c:v>1.3384874174450508E-2</c:v>
                      </c:pt>
                      <c:pt idx="553">
                        <c:v>1.5206992081974622E-2</c:v>
                      </c:pt>
                      <c:pt idx="554">
                        <c:v>1.4683392266826318E-2</c:v>
                      </c:pt>
                      <c:pt idx="555">
                        <c:v>1.6804204874013646E-2</c:v>
                      </c:pt>
                      <c:pt idx="556">
                        <c:v>2.3433282442455624E-2</c:v>
                      </c:pt>
                      <c:pt idx="557">
                        <c:v>1.8206278786877313E-2</c:v>
                      </c:pt>
                      <c:pt idx="558">
                        <c:v>1.2095057758873094E-2</c:v>
                      </c:pt>
                      <c:pt idx="559">
                        <c:v>1.8701742396425521E-2</c:v>
                      </c:pt>
                      <c:pt idx="560">
                        <c:v>2.2321438043310191E-2</c:v>
                      </c:pt>
                      <c:pt idx="561">
                        <c:v>1.2388824750953016E-2</c:v>
                      </c:pt>
                      <c:pt idx="562">
                        <c:v>1.7227028211706342E-2</c:v>
                      </c:pt>
                      <c:pt idx="563">
                        <c:v>1.2835818047168749E-2</c:v>
                      </c:pt>
                      <c:pt idx="564">
                        <c:v>1.5912878287508921E-2</c:v>
                      </c:pt>
                      <c:pt idx="565">
                        <c:v>1.0446352171054702E-2</c:v>
                      </c:pt>
                      <c:pt idx="566">
                        <c:v>1.4337309154987236E-2</c:v>
                      </c:pt>
                      <c:pt idx="567">
                        <c:v>1.7057373280750625E-2</c:v>
                      </c:pt>
                      <c:pt idx="568">
                        <c:v>2.1932426774762145E-2</c:v>
                      </c:pt>
                      <c:pt idx="569">
                        <c:v>1.3051264489669104E-2</c:v>
                      </c:pt>
                      <c:pt idx="570">
                        <c:v>1.1901841788844117E-2</c:v>
                      </c:pt>
                      <c:pt idx="571">
                        <c:v>1.1773573390884924E-2</c:v>
                      </c:pt>
                      <c:pt idx="572">
                        <c:v>1.5318725763293326E-2</c:v>
                      </c:pt>
                      <c:pt idx="573">
                        <c:v>2.3253590865786201E-2</c:v>
                      </c:pt>
                      <c:pt idx="574">
                        <c:v>1.6845336115549222E-2</c:v>
                      </c:pt>
                      <c:pt idx="575">
                        <c:v>1.9271718340848832E-2</c:v>
                      </c:pt>
                      <c:pt idx="576">
                        <c:v>1.9609439038809243E-2</c:v>
                      </c:pt>
                      <c:pt idx="577">
                        <c:v>1.5890871039620308E-2</c:v>
                      </c:pt>
                      <c:pt idx="578">
                        <c:v>2.2268452237936665E-2</c:v>
                      </c:pt>
                      <c:pt idx="579">
                        <c:v>2.5424061782029626E-2</c:v>
                      </c:pt>
                      <c:pt idx="580">
                        <c:v>1.9773820366126623E-2</c:v>
                      </c:pt>
                      <c:pt idx="581">
                        <c:v>2.2818664310676355E-2</c:v>
                      </c:pt>
                      <c:pt idx="582">
                        <c:v>1.7301003452477166E-2</c:v>
                      </c:pt>
                      <c:pt idx="583">
                        <c:v>2.1492332710580968E-2</c:v>
                      </c:pt>
                      <c:pt idx="584">
                        <c:v>1.7318898571775824E-2</c:v>
                      </c:pt>
                      <c:pt idx="585">
                        <c:v>2.0050841563096566E-2</c:v>
                      </c:pt>
                      <c:pt idx="586">
                        <c:v>2.264956856845457E-2</c:v>
                      </c:pt>
                      <c:pt idx="587">
                        <c:v>2.4912418187374621E-2</c:v>
                      </c:pt>
                      <c:pt idx="588">
                        <c:v>2.337613035173073E-2</c:v>
                      </c:pt>
                      <c:pt idx="589">
                        <c:v>2.1553847790564767E-2</c:v>
                      </c:pt>
                      <c:pt idx="590">
                        <c:v>2.4102902105185068E-2</c:v>
                      </c:pt>
                      <c:pt idx="591">
                        <c:v>2.295253122199058E-2</c:v>
                      </c:pt>
                      <c:pt idx="592">
                        <c:v>3.1069347854263154E-2</c:v>
                      </c:pt>
                      <c:pt idx="593">
                        <c:v>2.2679267405464394E-2</c:v>
                      </c:pt>
                      <c:pt idx="594">
                        <c:v>2.1158502008306549E-2</c:v>
                      </c:pt>
                      <c:pt idx="595">
                        <c:v>2.309173141142894E-2</c:v>
                      </c:pt>
                      <c:pt idx="596">
                        <c:v>1.9718684000978381E-2</c:v>
                      </c:pt>
                      <c:pt idx="597">
                        <c:v>1.8858573590089012E-2</c:v>
                      </c:pt>
                      <c:pt idx="598">
                        <c:v>2.8694057276687824E-2</c:v>
                      </c:pt>
                      <c:pt idx="599">
                        <c:v>2.7938324898414971E-2</c:v>
                      </c:pt>
                      <c:pt idx="600">
                        <c:v>3.2085244022104588E-2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1EB-49A7-BA92-973CEC45EFEE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'OR2-22_Air_Measurements'!$AN$1</c15:sqref>
                        </c15:formulaRef>
                      </c:ext>
                    </c:extLst>
                    <c:strCache>
                      <c:ptCount val="1"/>
                      <c:pt idx="0">
                        <c:v>OR1-22_4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'OR2-22_Air_Measurements'!$AN$3:$AN$603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'OR2-22_Air_Measurements'!$AO$3:$AO$603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99.912375111164053</c:v>
                      </c:pt>
                      <c:pt idx="2">
                        <c:v>100.19258206488165</c:v>
                      </c:pt>
                      <c:pt idx="3">
                        <c:v>99.903938961026356</c:v>
                      </c:pt>
                      <c:pt idx="4">
                        <c:v>100.04495808888913</c:v>
                      </c:pt>
                      <c:pt idx="5">
                        <c:v>99.928466292536044</c:v>
                      </c:pt>
                      <c:pt idx="6">
                        <c:v>100.20053218851304</c:v>
                      </c:pt>
                      <c:pt idx="7">
                        <c:v>100.1323225933813</c:v>
                      </c:pt>
                      <c:pt idx="8">
                        <c:v>100.09188635750343</c:v>
                      </c:pt>
                      <c:pt idx="9">
                        <c:v>100.19161000049304</c:v>
                      </c:pt>
                      <c:pt idx="10">
                        <c:v>100.2745134109752</c:v>
                      </c:pt>
                      <c:pt idx="11">
                        <c:v>100.22981569505389</c:v>
                      </c:pt>
                      <c:pt idx="12">
                        <c:v>100.1789557695985</c:v>
                      </c:pt>
                      <c:pt idx="13">
                        <c:v>100.16755134715099</c:v>
                      </c:pt>
                      <c:pt idx="14">
                        <c:v>100.20378687336262</c:v>
                      </c:pt>
                      <c:pt idx="15">
                        <c:v>100.19308546247859</c:v>
                      </c:pt>
                      <c:pt idx="16">
                        <c:v>100.21095586671461</c:v>
                      </c:pt>
                      <c:pt idx="17">
                        <c:v>100.21151133207952</c:v>
                      </c:pt>
                      <c:pt idx="18">
                        <c:v>100.22620517018188</c:v>
                      </c:pt>
                      <c:pt idx="19">
                        <c:v>100.1590197185827</c:v>
                      </c:pt>
                      <c:pt idx="20">
                        <c:v>100.08188794680692</c:v>
                      </c:pt>
                      <c:pt idx="21">
                        <c:v>100.06029417955368</c:v>
                      </c:pt>
                      <c:pt idx="22">
                        <c:v>100.08311171568199</c:v>
                      </c:pt>
                      <c:pt idx="23">
                        <c:v>99.935062460808453</c:v>
                      </c:pt>
                      <c:pt idx="24">
                        <c:v>99.892630005633436</c:v>
                      </c:pt>
                      <c:pt idx="25">
                        <c:v>99.872824141101574</c:v>
                      </c:pt>
                      <c:pt idx="26">
                        <c:v>99.663595418107036</c:v>
                      </c:pt>
                      <c:pt idx="27">
                        <c:v>99.660540358599945</c:v>
                      </c:pt>
                      <c:pt idx="28">
                        <c:v>99.533685631670608</c:v>
                      </c:pt>
                      <c:pt idx="29">
                        <c:v>99.624356900156315</c:v>
                      </c:pt>
                      <c:pt idx="30">
                        <c:v>99.398438142514209</c:v>
                      </c:pt>
                      <c:pt idx="31">
                        <c:v>99.328345177606494</c:v>
                      </c:pt>
                      <c:pt idx="32">
                        <c:v>99.28756177018758</c:v>
                      </c:pt>
                      <c:pt idx="33">
                        <c:v>99.069350111547735</c:v>
                      </c:pt>
                      <c:pt idx="34">
                        <c:v>98.96084314687937</c:v>
                      </c:pt>
                      <c:pt idx="35">
                        <c:v>98.745313348009546</c:v>
                      </c:pt>
                      <c:pt idx="36">
                        <c:v>98.601325947836955</c:v>
                      </c:pt>
                      <c:pt idx="37">
                        <c:v>98.620281254606809</c:v>
                      </c:pt>
                      <c:pt idx="38">
                        <c:v>98.35340549239929</c:v>
                      </c:pt>
                      <c:pt idx="39">
                        <c:v>98.273956392109227</c:v>
                      </c:pt>
                      <c:pt idx="40">
                        <c:v>98.149870312147158</c:v>
                      </c:pt>
                      <c:pt idx="41">
                        <c:v>98.203958894256132</c:v>
                      </c:pt>
                      <c:pt idx="42">
                        <c:v>98.286358918517308</c:v>
                      </c:pt>
                      <c:pt idx="43">
                        <c:v>98.30288405862764</c:v>
                      </c:pt>
                      <c:pt idx="44">
                        <c:v>98.348718744850785</c:v>
                      </c:pt>
                      <c:pt idx="45">
                        <c:v>98.393329673574826</c:v>
                      </c:pt>
                      <c:pt idx="46">
                        <c:v>98.598314276240529</c:v>
                      </c:pt>
                      <c:pt idx="47">
                        <c:v>98.725099564311293</c:v>
                      </c:pt>
                      <c:pt idx="48">
                        <c:v>98.784421690852326</c:v>
                      </c:pt>
                      <c:pt idx="49">
                        <c:v>98.904411185308163</c:v>
                      </c:pt>
                      <c:pt idx="50">
                        <c:v>98.996071889273097</c:v>
                      </c:pt>
                      <c:pt idx="51">
                        <c:v>99.111999540403943</c:v>
                      </c:pt>
                      <c:pt idx="52">
                        <c:v>99.126415645823826</c:v>
                      </c:pt>
                      <c:pt idx="53">
                        <c:v>99.187030957346593</c:v>
                      </c:pt>
                      <c:pt idx="54">
                        <c:v>99.380888870247276</c:v>
                      </c:pt>
                      <c:pt idx="55">
                        <c:v>99.401901132563609</c:v>
                      </c:pt>
                      <c:pt idx="56">
                        <c:v>99.428711084534271</c:v>
                      </c:pt>
                      <c:pt idx="57">
                        <c:v>99.502518732601871</c:v>
                      </c:pt>
                      <c:pt idx="58">
                        <c:v>99.464469252720946</c:v>
                      </c:pt>
                      <c:pt idx="59">
                        <c:v>99.562821592012895</c:v>
                      </c:pt>
                      <c:pt idx="60">
                        <c:v>99.688843120894859</c:v>
                      </c:pt>
                      <c:pt idx="61">
                        <c:v>99.669358388332057</c:v>
                      </c:pt>
                      <c:pt idx="62">
                        <c:v>99.631925132817329</c:v>
                      </c:pt>
                      <c:pt idx="63">
                        <c:v>99.678662455946451</c:v>
                      </c:pt>
                      <c:pt idx="64">
                        <c:v>99.748894287195384</c:v>
                      </c:pt>
                      <c:pt idx="65">
                        <c:v>99.688114069759408</c:v>
                      </c:pt>
                      <c:pt idx="66">
                        <c:v>99.737897783914235</c:v>
                      </c:pt>
                      <c:pt idx="67">
                        <c:v>99.732325759174401</c:v>
                      </c:pt>
                      <c:pt idx="68">
                        <c:v>99.743313582598219</c:v>
                      </c:pt>
                      <c:pt idx="69">
                        <c:v>99.596644311279647</c:v>
                      </c:pt>
                      <c:pt idx="70">
                        <c:v>99.657485287716909</c:v>
                      </c:pt>
                      <c:pt idx="71">
                        <c:v>99.519668765559757</c:v>
                      </c:pt>
                      <c:pt idx="72">
                        <c:v>99.422705101056081</c:v>
                      </c:pt>
                      <c:pt idx="73">
                        <c:v>99.3038525655261</c:v>
                      </c:pt>
                      <c:pt idx="74">
                        <c:v>99.079305111581675</c:v>
                      </c:pt>
                      <c:pt idx="75">
                        <c:v>98.927254761008442</c:v>
                      </c:pt>
                      <c:pt idx="76">
                        <c:v>98.383782581331303</c:v>
                      </c:pt>
                      <c:pt idx="77">
                        <c:v>97.964604786816039</c:v>
                      </c:pt>
                      <c:pt idx="78">
                        <c:v>97.40563161056113</c:v>
                      </c:pt>
                      <c:pt idx="79">
                        <c:v>96.593330871417876</c:v>
                      </c:pt>
                      <c:pt idx="80">
                        <c:v>95.93675176672113</c:v>
                      </c:pt>
                      <c:pt idx="81">
                        <c:v>95.199326218464677</c:v>
                      </c:pt>
                      <c:pt idx="82">
                        <c:v>94.625233936602356</c:v>
                      </c:pt>
                      <c:pt idx="83">
                        <c:v>94.1337499728251</c:v>
                      </c:pt>
                      <c:pt idx="84">
                        <c:v>93.953995713232558</c:v>
                      </c:pt>
                      <c:pt idx="85">
                        <c:v>94.011625392730892</c:v>
                      </c:pt>
                      <c:pt idx="86">
                        <c:v>94.298558701204811</c:v>
                      </c:pt>
                      <c:pt idx="87">
                        <c:v>94.72421116874186</c:v>
                      </c:pt>
                      <c:pt idx="88">
                        <c:v>95.166857443180916</c:v>
                      </c:pt>
                      <c:pt idx="89">
                        <c:v>95.6872690734766</c:v>
                      </c:pt>
                      <c:pt idx="90">
                        <c:v>96.299219889734658</c:v>
                      </c:pt>
                      <c:pt idx="91">
                        <c:v>96.68587684119818</c:v>
                      </c:pt>
                      <c:pt idx="92">
                        <c:v>97.063941427844071</c:v>
                      </c:pt>
                      <c:pt idx="93">
                        <c:v>97.416610765503577</c:v>
                      </c:pt>
                      <c:pt idx="94">
                        <c:v>97.794380248376399</c:v>
                      </c:pt>
                      <c:pt idx="95">
                        <c:v>98.104790716631442</c:v>
                      </c:pt>
                      <c:pt idx="96">
                        <c:v>98.316137142797757</c:v>
                      </c:pt>
                      <c:pt idx="97">
                        <c:v>98.522380233767848</c:v>
                      </c:pt>
                      <c:pt idx="98">
                        <c:v>98.676409432547601</c:v>
                      </c:pt>
                      <c:pt idx="99">
                        <c:v>98.881524221697219</c:v>
                      </c:pt>
                      <c:pt idx="100">
                        <c:v>99.005046145061073</c:v>
                      </c:pt>
                      <c:pt idx="101">
                        <c:v>99.030710446872604</c:v>
                      </c:pt>
                      <c:pt idx="102">
                        <c:v>99.136431404859024</c:v>
                      </c:pt>
                      <c:pt idx="103">
                        <c:v>99.246708923910063</c:v>
                      </c:pt>
                      <c:pt idx="104">
                        <c:v>99.288273461608384</c:v>
                      </c:pt>
                      <c:pt idx="105">
                        <c:v>99.321896555532646</c:v>
                      </c:pt>
                      <c:pt idx="106">
                        <c:v>99.344887677431473</c:v>
                      </c:pt>
                      <c:pt idx="107">
                        <c:v>99.41663835857662</c:v>
                      </c:pt>
                      <c:pt idx="108">
                        <c:v>99.387597865288953</c:v>
                      </c:pt>
                      <c:pt idx="109">
                        <c:v>99.419320218346641</c:v>
                      </c:pt>
                      <c:pt idx="110">
                        <c:v>99.474563130472077</c:v>
                      </c:pt>
                      <c:pt idx="111">
                        <c:v>99.46014703642814</c:v>
                      </c:pt>
                      <c:pt idx="112">
                        <c:v>99.468366201508701</c:v>
                      </c:pt>
                      <c:pt idx="113">
                        <c:v>99.502423265547264</c:v>
                      </c:pt>
                      <c:pt idx="114">
                        <c:v>99.512326197813195</c:v>
                      </c:pt>
                      <c:pt idx="115">
                        <c:v>99.541132357705052</c:v>
                      </c:pt>
                      <c:pt idx="116">
                        <c:v>99.479562330132339</c:v>
                      </c:pt>
                      <c:pt idx="117">
                        <c:v>99.590872672573269</c:v>
                      </c:pt>
                      <c:pt idx="118">
                        <c:v>99.551304342796129</c:v>
                      </c:pt>
                      <c:pt idx="119">
                        <c:v>99.575389035710145</c:v>
                      </c:pt>
                      <c:pt idx="120">
                        <c:v>99.562543859330432</c:v>
                      </c:pt>
                      <c:pt idx="121">
                        <c:v>99.53729615654261</c:v>
                      </c:pt>
                      <c:pt idx="122">
                        <c:v>99.595316406868619</c:v>
                      </c:pt>
                      <c:pt idx="123">
                        <c:v>99.574434319660241</c:v>
                      </c:pt>
                      <c:pt idx="124">
                        <c:v>99.516752572393898</c:v>
                      </c:pt>
                      <c:pt idx="125">
                        <c:v>99.489300356485089</c:v>
                      </c:pt>
                      <c:pt idx="126">
                        <c:v>99.459105533180932</c:v>
                      </c:pt>
                      <c:pt idx="127">
                        <c:v>99.484752475277787</c:v>
                      </c:pt>
                      <c:pt idx="128">
                        <c:v>99.412099157226677</c:v>
                      </c:pt>
                      <c:pt idx="129">
                        <c:v>99.42138586512641</c:v>
                      </c:pt>
                      <c:pt idx="130">
                        <c:v>99.4536723747823</c:v>
                      </c:pt>
                      <c:pt idx="131">
                        <c:v>99.418660606069778</c:v>
                      </c:pt>
                      <c:pt idx="132">
                        <c:v>99.438041191720629</c:v>
                      </c:pt>
                      <c:pt idx="133">
                        <c:v>99.400451710150037</c:v>
                      </c:pt>
                      <c:pt idx="134">
                        <c:v>99.304772562146738</c:v>
                      </c:pt>
                      <c:pt idx="135">
                        <c:v>99.360874700515566</c:v>
                      </c:pt>
                      <c:pt idx="136">
                        <c:v>99.332927778243089</c:v>
                      </c:pt>
                      <c:pt idx="137">
                        <c:v>99.32641840854393</c:v>
                      </c:pt>
                      <c:pt idx="138">
                        <c:v>99.32962969410687</c:v>
                      </c:pt>
                      <c:pt idx="139">
                        <c:v>99.252020575682096</c:v>
                      </c:pt>
                      <c:pt idx="140">
                        <c:v>99.259449942001893</c:v>
                      </c:pt>
                      <c:pt idx="141">
                        <c:v>99.222008006629835</c:v>
                      </c:pt>
                      <c:pt idx="142">
                        <c:v>99.162755318947404</c:v>
                      </c:pt>
                      <c:pt idx="143">
                        <c:v>99.186432092695057</c:v>
                      </c:pt>
                      <c:pt idx="144">
                        <c:v>99.121511913218171</c:v>
                      </c:pt>
                      <c:pt idx="145">
                        <c:v>99.044076369187948</c:v>
                      </c:pt>
                      <c:pt idx="146">
                        <c:v>99.051462347597081</c:v>
                      </c:pt>
                      <c:pt idx="147">
                        <c:v>99.034702874090911</c:v>
                      </c:pt>
                      <c:pt idx="148">
                        <c:v>99.063639220466655</c:v>
                      </c:pt>
                      <c:pt idx="149">
                        <c:v>98.98581311698473</c:v>
                      </c:pt>
                      <c:pt idx="150">
                        <c:v>98.944022914371928</c:v>
                      </c:pt>
                      <c:pt idx="151">
                        <c:v>98.836652920005378</c:v>
                      </c:pt>
                      <c:pt idx="152">
                        <c:v>98.840914388672886</c:v>
                      </c:pt>
                      <c:pt idx="153">
                        <c:v>98.91022623467714</c:v>
                      </c:pt>
                      <c:pt idx="154">
                        <c:v>98.876186530353223</c:v>
                      </c:pt>
                      <c:pt idx="155">
                        <c:v>98.82990052567709</c:v>
                      </c:pt>
                      <c:pt idx="156">
                        <c:v>98.833858233466103</c:v>
                      </c:pt>
                      <c:pt idx="157">
                        <c:v>98.810025233662572</c:v>
                      </c:pt>
                      <c:pt idx="158">
                        <c:v>98.784725451730807</c:v>
                      </c:pt>
                      <c:pt idx="159">
                        <c:v>98.80010494168198</c:v>
                      </c:pt>
                      <c:pt idx="160">
                        <c:v>98.793908012718603</c:v>
                      </c:pt>
                      <c:pt idx="161">
                        <c:v>98.883372883419867</c:v>
                      </c:pt>
                      <c:pt idx="162">
                        <c:v>98.817168187442576</c:v>
                      </c:pt>
                      <c:pt idx="163">
                        <c:v>98.838544981014635</c:v>
                      </c:pt>
                      <c:pt idx="164">
                        <c:v>98.776853446815338</c:v>
                      </c:pt>
                      <c:pt idx="165">
                        <c:v>98.812290494408899</c:v>
                      </c:pt>
                      <c:pt idx="166">
                        <c:v>98.752291407252315</c:v>
                      </c:pt>
                      <c:pt idx="167">
                        <c:v>98.80683997629562</c:v>
                      </c:pt>
                      <c:pt idx="168">
                        <c:v>98.796103845982302</c:v>
                      </c:pt>
                      <c:pt idx="169">
                        <c:v>98.782060951675447</c:v>
                      </c:pt>
                      <c:pt idx="170">
                        <c:v>98.7254988149963</c:v>
                      </c:pt>
                      <c:pt idx="171">
                        <c:v>98.72007432507904</c:v>
                      </c:pt>
                      <c:pt idx="172">
                        <c:v>98.696371523135369</c:v>
                      </c:pt>
                      <c:pt idx="173">
                        <c:v>98.712627599044595</c:v>
                      </c:pt>
                      <c:pt idx="174">
                        <c:v>98.628474380115392</c:v>
                      </c:pt>
                      <c:pt idx="175">
                        <c:v>98.607548904996335</c:v>
                      </c:pt>
                      <c:pt idx="176">
                        <c:v>98.617069957667894</c:v>
                      </c:pt>
                      <c:pt idx="177">
                        <c:v>98.588628317655775</c:v>
                      </c:pt>
                      <c:pt idx="178">
                        <c:v>98.560542529042067</c:v>
                      </c:pt>
                      <c:pt idx="179">
                        <c:v>98.541543834361562</c:v>
                      </c:pt>
                      <c:pt idx="180">
                        <c:v>98.536457836128051</c:v>
                      </c:pt>
                      <c:pt idx="181">
                        <c:v>98.473429717660409</c:v>
                      </c:pt>
                      <c:pt idx="182">
                        <c:v>98.430598023176344</c:v>
                      </c:pt>
                      <c:pt idx="183">
                        <c:v>98.367014427967817</c:v>
                      </c:pt>
                      <c:pt idx="184">
                        <c:v>98.27354846156689</c:v>
                      </c:pt>
                      <c:pt idx="185">
                        <c:v>98.162420396129775</c:v>
                      </c:pt>
                      <c:pt idx="186">
                        <c:v>98.042422210440648</c:v>
                      </c:pt>
                      <c:pt idx="187">
                        <c:v>97.932162051104257</c:v>
                      </c:pt>
                      <c:pt idx="188">
                        <c:v>97.729529507758102</c:v>
                      </c:pt>
                      <c:pt idx="189">
                        <c:v>97.659349744277165</c:v>
                      </c:pt>
                      <c:pt idx="190">
                        <c:v>97.523763774812991</c:v>
                      </c:pt>
                      <c:pt idx="191">
                        <c:v>97.455797204310358</c:v>
                      </c:pt>
                      <c:pt idx="192">
                        <c:v>97.51177784742859</c:v>
                      </c:pt>
                      <c:pt idx="193">
                        <c:v>97.534864436382009</c:v>
                      </c:pt>
                      <c:pt idx="194">
                        <c:v>97.548889970974216</c:v>
                      </c:pt>
                      <c:pt idx="195">
                        <c:v>97.626976447423957</c:v>
                      </c:pt>
                      <c:pt idx="196">
                        <c:v>97.694604526242856</c:v>
                      </c:pt>
                      <c:pt idx="197">
                        <c:v>97.711988903972539</c:v>
                      </c:pt>
                      <c:pt idx="198">
                        <c:v>97.767231816097976</c:v>
                      </c:pt>
                      <c:pt idx="199">
                        <c:v>97.825095828992133</c:v>
                      </c:pt>
                      <c:pt idx="200">
                        <c:v>97.848442790913381</c:v>
                      </c:pt>
                      <c:pt idx="201">
                        <c:v>97.914282967010919</c:v>
                      </c:pt>
                      <c:pt idx="202">
                        <c:v>97.881484391276729</c:v>
                      </c:pt>
                      <c:pt idx="203">
                        <c:v>97.89951970142593</c:v>
                      </c:pt>
                      <c:pt idx="204">
                        <c:v>97.87119956804041</c:v>
                      </c:pt>
                      <c:pt idx="205">
                        <c:v>97.879453463926239</c:v>
                      </c:pt>
                      <c:pt idx="206">
                        <c:v>97.902895892902109</c:v>
                      </c:pt>
                      <c:pt idx="207">
                        <c:v>97.871555419438806</c:v>
                      </c:pt>
                      <c:pt idx="208">
                        <c:v>97.881640605956633</c:v>
                      </c:pt>
                      <c:pt idx="209">
                        <c:v>97.844814894950787</c:v>
                      </c:pt>
                      <c:pt idx="210">
                        <c:v>97.834156883353373</c:v>
                      </c:pt>
                      <c:pt idx="211">
                        <c:v>97.836291957615785</c:v>
                      </c:pt>
                      <c:pt idx="212">
                        <c:v>97.818247967609238</c:v>
                      </c:pt>
                      <c:pt idx="213">
                        <c:v>97.779530195594134</c:v>
                      </c:pt>
                      <c:pt idx="214">
                        <c:v>97.728123473255181</c:v>
                      </c:pt>
                      <c:pt idx="215">
                        <c:v>97.768924251764716</c:v>
                      </c:pt>
                      <c:pt idx="216">
                        <c:v>97.757146618204175</c:v>
                      </c:pt>
                      <c:pt idx="217">
                        <c:v>97.682896331540903</c:v>
                      </c:pt>
                      <c:pt idx="218">
                        <c:v>97.694526418902896</c:v>
                      </c:pt>
                      <c:pt idx="219">
                        <c:v>97.656902217902982</c:v>
                      </c:pt>
                      <c:pt idx="220">
                        <c:v>97.632079793996184</c:v>
                      </c:pt>
                      <c:pt idx="221">
                        <c:v>97.61934745576167</c:v>
                      </c:pt>
                      <c:pt idx="222">
                        <c:v>97.573486729966547</c:v>
                      </c:pt>
                      <c:pt idx="223">
                        <c:v>97.607309449233327</c:v>
                      </c:pt>
                      <c:pt idx="224">
                        <c:v>97.51261972533328</c:v>
                      </c:pt>
                      <c:pt idx="225">
                        <c:v>97.486851276609826</c:v>
                      </c:pt>
                      <c:pt idx="226">
                        <c:v>97.44896670264211</c:v>
                      </c:pt>
                      <c:pt idx="227">
                        <c:v>97.481435466549925</c:v>
                      </c:pt>
                      <c:pt idx="228">
                        <c:v>97.417973389343928</c:v>
                      </c:pt>
                      <c:pt idx="229">
                        <c:v>97.413095696310222</c:v>
                      </c:pt>
                      <c:pt idx="230">
                        <c:v>97.361628226345971</c:v>
                      </c:pt>
                      <c:pt idx="231">
                        <c:v>97.329124743008876</c:v>
                      </c:pt>
                      <c:pt idx="232">
                        <c:v>97.287664352222492</c:v>
                      </c:pt>
                      <c:pt idx="233">
                        <c:v>97.276025585003183</c:v>
                      </c:pt>
                      <c:pt idx="234">
                        <c:v>97.291136022129209</c:v>
                      </c:pt>
                      <c:pt idx="235">
                        <c:v>97.245006243508968</c:v>
                      </c:pt>
                      <c:pt idx="236">
                        <c:v>97.152052343186341</c:v>
                      </c:pt>
                      <c:pt idx="237">
                        <c:v>97.172066512918036</c:v>
                      </c:pt>
                      <c:pt idx="238">
                        <c:v>97.15411798996611</c:v>
                      </c:pt>
                      <c:pt idx="239">
                        <c:v>97.101869389722452</c:v>
                      </c:pt>
                      <c:pt idx="240">
                        <c:v>97.055453198562404</c:v>
                      </c:pt>
                      <c:pt idx="241">
                        <c:v>97.029111924759391</c:v>
                      </c:pt>
                      <c:pt idx="242">
                        <c:v>96.998526530627558</c:v>
                      </c:pt>
                      <c:pt idx="243">
                        <c:v>97.019452005746615</c:v>
                      </c:pt>
                      <c:pt idx="244">
                        <c:v>96.939126308122525</c:v>
                      </c:pt>
                      <c:pt idx="245">
                        <c:v>96.951077516077632</c:v>
                      </c:pt>
                      <c:pt idx="246">
                        <c:v>96.93780707219284</c:v>
                      </c:pt>
                      <c:pt idx="247">
                        <c:v>96.862202830170617</c:v>
                      </c:pt>
                      <c:pt idx="248">
                        <c:v>96.858219094185586</c:v>
                      </c:pt>
                      <c:pt idx="249">
                        <c:v>96.825212213251547</c:v>
                      </c:pt>
                      <c:pt idx="250">
                        <c:v>96.749208731920262</c:v>
                      </c:pt>
                      <c:pt idx="251">
                        <c:v>96.711003037359418</c:v>
                      </c:pt>
                      <c:pt idx="252">
                        <c:v>96.701777077084984</c:v>
                      </c:pt>
                      <c:pt idx="253">
                        <c:v>96.678950872475312</c:v>
                      </c:pt>
                      <c:pt idx="254">
                        <c:v>96.637308216061086</c:v>
                      </c:pt>
                      <c:pt idx="255">
                        <c:v>96.603363990167736</c:v>
                      </c:pt>
                      <c:pt idx="256">
                        <c:v>96.554578379973478</c:v>
                      </c:pt>
                      <c:pt idx="257">
                        <c:v>96.547548252962727</c:v>
                      </c:pt>
                      <c:pt idx="258">
                        <c:v>96.477776420024099</c:v>
                      </c:pt>
                      <c:pt idx="259">
                        <c:v>96.450992507625429</c:v>
                      </c:pt>
                      <c:pt idx="260">
                        <c:v>96.394777531111359</c:v>
                      </c:pt>
                      <c:pt idx="261">
                        <c:v>96.353872605689901</c:v>
                      </c:pt>
                      <c:pt idx="262">
                        <c:v>96.293778051478711</c:v>
                      </c:pt>
                      <c:pt idx="263">
                        <c:v>96.251605969271523</c:v>
                      </c:pt>
                      <c:pt idx="264">
                        <c:v>96.172425910430619</c:v>
                      </c:pt>
                      <c:pt idx="265">
                        <c:v>96.093011518193876</c:v>
                      </c:pt>
                      <c:pt idx="266">
                        <c:v>96.042403285848977</c:v>
                      </c:pt>
                      <c:pt idx="267">
                        <c:v>95.985658883541973</c:v>
                      </c:pt>
                      <c:pt idx="268">
                        <c:v>95.964230022201932</c:v>
                      </c:pt>
                      <c:pt idx="269">
                        <c:v>95.941768326096067</c:v>
                      </c:pt>
                      <c:pt idx="270">
                        <c:v>95.911825195902395</c:v>
                      </c:pt>
                      <c:pt idx="271">
                        <c:v>95.886403907344047</c:v>
                      </c:pt>
                      <c:pt idx="272">
                        <c:v>95.858717369415345</c:v>
                      </c:pt>
                      <c:pt idx="273">
                        <c:v>95.828184054427453</c:v>
                      </c:pt>
                      <c:pt idx="274">
                        <c:v>95.799317135534338</c:v>
                      </c:pt>
                      <c:pt idx="275">
                        <c:v>95.776056960810365</c:v>
                      </c:pt>
                      <c:pt idx="276">
                        <c:v>95.726038913259686</c:v>
                      </c:pt>
                      <c:pt idx="277">
                        <c:v>95.710103957943588</c:v>
                      </c:pt>
                      <c:pt idx="278">
                        <c:v>95.674198243558351</c:v>
                      </c:pt>
                      <c:pt idx="279">
                        <c:v>95.601102286911555</c:v>
                      </c:pt>
                      <c:pt idx="280">
                        <c:v>95.579109268973312</c:v>
                      </c:pt>
                      <c:pt idx="281">
                        <c:v>95.530054605953922</c:v>
                      </c:pt>
                      <c:pt idx="282">
                        <c:v>95.484549731557209</c:v>
                      </c:pt>
                      <c:pt idx="283">
                        <c:v>95.452653781353021</c:v>
                      </c:pt>
                      <c:pt idx="284">
                        <c:v>95.389512836116111</c:v>
                      </c:pt>
                      <c:pt idx="285">
                        <c:v>95.345084173019927</c:v>
                      </c:pt>
                      <c:pt idx="286">
                        <c:v>95.260384168583101</c:v>
                      </c:pt>
                      <c:pt idx="287">
                        <c:v>95.270434647047608</c:v>
                      </c:pt>
                      <c:pt idx="288">
                        <c:v>95.18128221708217</c:v>
                      </c:pt>
                      <c:pt idx="289">
                        <c:v>95.149785517562989</c:v>
                      </c:pt>
                      <c:pt idx="290">
                        <c:v>95.065580230865805</c:v>
                      </c:pt>
                      <c:pt idx="291">
                        <c:v>95.013210123995563</c:v>
                      </c:pt>
                      <c:pt idx="292">
                        <c:v>94.971211627558887</c:v>
                      </c:pt>
                      <c:pt idx="293">
                        <c:v>94.899356788125843</c:v>
                      </c:pt>
                      <c:pt idx="294">
                        <c:v>94.845936509527036</c:v>
                      </c:pt>
                      <c:pt idx="295">
                        <c:v>94.798392027922489</c:v>
                      </c:pt>
                      <c:pt idx="296">
                        <c:v>94.732456384770344</c:v>
                      </c:pt>
                      <c:pt idx="297">
                        <c:v>94.685606223496009</c:v>
                      </c:pt>
                      <c:pt idx="298">
                        <c:v>94.634364418446211</c:v>
                      </c:pt>
                      <c:pt idx="299">
                        <c:v>94.557979057520555</c:v>
                      </c:pt>
                      <c:pt idx="300">
                        <c:v>94.487486841927847</c:v>
                      </c:pt>
                      <c:pt idx="301">
                        <c:v>94.431332624415063</c:v>
                      </c:pt>
                      <c:pt idx="302">
                        <c:v>94.37370294491673</c:v>
                      </c:pt>
                      <c:pt idx="303">
                        <c:v>94.319805308292956</c:v>
                      </c:pt>
                      <c:pt idx="304">
                        <c:v>94.252099122134112</c:v>
                      </c:pt>
                      <c:pt idx="305">
                        <c:v>94.201187117534758</c:v>
                      </c:pt>
                      <c:pt idx="306">
                        <c:v>94.128594547108946</c:v>
                      </c:pt>
                      <c:pt idx="307">
                        <c:v>94.025676966895077</c:v>
                      </c:pt>
                      <c:pt idx="308">
                        <c:v>93.968724259388239</c:v>
                      </c:pt>
                      <c:pt idx="309">
                        <c:v>93.913116827383078</c:v>
                      </c:pt>
                      <c:pt idx="310">
                        <c:v>93.814530154695277</c:v>
                      </c:pt>
                      <c:pt idx="311">
                        <c:v>93.753220511466353</c:v>
                      </c:pt>
                      <c:pt idx="312">
                        <c:v>93.670317089608233</c:v>
                      </c:pt>
                      <c:pt idx="313">
                        <c:v>93.597802637898326</c:v>
                      </c:pt>
                      <c:pt idx="314">
                        <c:v>93.507278915611181</c:v>
                      </c:pt>
                      <c:pt idx="315">
                        <c:v>93.409022043373852</c:v>
                      </c:pt>
                      <c:pt idx="316">
                        <c:v>93.369366926399422</c:v>
                      </c:pt>
                      <c:pt idx="317">
                        <c:v>93.272464009521059</c:v>
                      </c:pt>
                      <c:pt idx="318">
                        <c:v>93.197163539753262</c:v>
                      </c:pt>
                      <c:pt idx="319">
                        <c:v>93.082641911749377</c:v>
                      </c:pt>
                      <c:pt idx="320">
                        <c:v>92.997829069167338</c:v>
                      </c:pt>
                      <c:pt idx="321">
                        <c:v>92.906506868262113</c:v>
                      </c:pt>
                      <c:pt idx="322">
                        <c:v>92.805993415135788</c:v>
                      </c:pt>
                      <c:pt idx="323">
                        <c:v>92.710210108844592</c:v>
                      </c:pt>
                      <c:pt idx="324">
                        <c:v>92.625987451056787</c:v>
                      </c:pt>
                      <c:pt idx="325">
                        <c:v>92.509973012728665</c:v>
                      </c:pt>
                      <c:pt idx="326">
                        <c:v>92.416359500129175</c:v>
                      </c:pt>
                      <c:pt idx="327">
                        <c:v>92.329671967628528</c:v>
                      </c:pt>
                      <c:pt idx="328">
                        <c:v>92.234157714162464</c:v>
                      </c:pt>
                      <c:pt idx="329">
                        <c:v>92.13340124778297</c:v>
                      </c:pt>
                      <c:pt idx="330">
                        <c:v>92.030101776598741</c:v>
                      </c:pt>
                      <c:pt idx="331">
                        <c:v>91.933884522945178</c:v>
                      </c:pt>
                      <c:pt idx="332">
                        <c:v>91.857421043303589</c:v>
                      </c:pt>
                      <c:pt idx="333">
                        <c:v>91.749443504428157</c:v>
                      </c:pt>
                      <c:pt idx="334">
                        <c:v>91.6390097706972</c:v>
                      </c:pt>
                      <c:pt idx="335">
                        <c:v>91.523490038732717</c:v>
                      </c:pt>
                      <c:pt idx="336">
                        <c:v>91.407076349719588</c:v>
                      </c:pt>
                      <c:pt idx="337">
                        <c:v>91.26581419722767</c:v>
                      </c:pt>
                      <c:pt idx="338">
                        <c:v>91.141623981729651</c:v>
                      </c:pt>
                      <c:pt idx="339">
                        <c:v>91.014057552003536</c:v>
                      </c:pt>
                      <c:pt idx="340">
                        <c:v>90.911079224164354</c:v>
                      </c:pt>
                      <c:pt idx="341">
                        <c:v>90.803978282622921</c:v>
                      </c:pt>
                      <c:pt idx="342">
                        <c:v>90.658958059060453</c:v>
                      </c:pt>
                      <c:pt idx="343">
                        <c:v>90.521280403244532</c:v>
                      </c:pt>
                      <c:pt idx="344">
                        <c:v>90.385381981668601</c:v>
                      </c:pt>
                      <c:pt idx="345">
                        <c:v>90.244623226773626</c:v>
                      </c:pt>
                      <c:pt idx="346">
                        <c:v>90.087860089079911</c:v>
                      </c:pt>
                      <c:pt idx="347">
                        <c:v>89.921315525746834</c:v>
                      </c:pt>
                      <c:pt idx="348">
                        <c:v>89.765376894867231</c:v>
                      </c:pt>
                      <c:pt idx="349">
                        <c:v>89.624071354464647</c:v>
                      </c:pt>
                      <c:pt idx="350">
                        <c:v>89.445723117999066</c:v>
                      </c:pt>
                      <c:pt idx="351">
                        <c:v>89.289723750870095</c:v>
                      </c:pt>
                      <c:pt idx="352">
                        <c:v>89.099953732242369</c:v>
                      </c:pt>
                      <c:pt idx="353">
                        <c:v>88.924400182316049</c:v>
                      </c:pt>
                      <c:pt idx="354">
                        <c:v>88.752500567924301</c:v>
                      </c:pt>
                      <c:pt idx="355">
                        <c:v>88.591788413674863</c:v>
                      </c:pt>
                      <c:pt idx="356">
                        <c:v>88.392662248288772</c:v>
                      </c:pt>
                      <c:pt idx="357">
                        <c:v>88.189318002145853</c:v>
                      </c:pt>
                      <c:pt idx="358">
                        <c:v>87.9490699376571</c:v>
                      </c:pt>
                      <c:pt idx="359">
                        <c:v>87.77716164340805</c:v>
                      </c:pt>
                      <c:pt idx="360">
                        <c:v>87.574624567116516</c:v>
                      </c:pt>
                      <c:pt idx="361">
                        <c:v>87.341840588376868</c:v>
                      </c:pt>
                      <c:pt idx="362">
                        <c:v>87.109056609637221</c:v>
                      </c:pt>
                      <c:pt idx="363">
                        <c:v>86.830932651038083</c:v>
                      </c:pt>
                      <c:pt idx="364">
                        <c:v>86.571191174129225</c:v>
                      </c:pt>
                      <c:pt idx="365">
                        <c:v>86.314556847247346</c:v>
                      </c:pt>
                      <c:pt idx="366">
                        <c:v>86.053201042011708</c:v>
                      </c:pt>
                      <c:pt idx="367">
                        <c:v>85.76759563794883</c:v>
                      </c:pt>
                      <c:pt idx="368">
                        <c:v>85.435617442012528</c:v>
                      </c:pt>
                      <c:pt idx="369">
                        <c:v>85.108247886284772</c:v>
                      </c:pt>
                      <c:pt idx="370">
                        <c:v>84.813685586148566</c:v>
                      </c:pt>
                      <c:pt idx="371">
                        <c:v>84.423904124943405</c:v>
                      </c:pt>
                      <c:pt idx="372">
                        <c:v>84.070505747524393</c:v>
                      </c:pt>
                      <c:pt idx="373">
                        <c:v>83.668139482907321</c:v>
                      </c:pt>
                      <c:pt idx="374">
                        <c:v>83.280501787197863</c:v>
                      </c:pt>
                      <c:pt idx="375">
                        <c:v>82.887049030743469</c:v>
                      </c:pt>
                      <c:pt idx="376">
                        <c:v>82.48141073293813</c:v>
                      </c:pt>
                      <c:pt idx="377">
                        <c:v>82.022221970050055</c:v>
                      </c:pt>
                      <c:pt idx="378">
                        <c:v>81.520730927094917</c:v>
                      </c:pt>
                      <c:pt idx="379">
                        <c:v>81.049547545589178</c:v>
                      </c:pt>
                      <c:pt idx="380">
                        <c:v>80.587121446190196</c:v>
                      </c:pt>
                      <c:pt idx="381">
                        <c:v>80.051790335629605</c:v>
                      </c:pt>
                      <c:pt idx="382">
                        <c:v>79.509689459650133</c:v>
                      </c:pt>
                      <c:pt idx="383">
                        <c:v>78.936291509493969</c:v>
                      </c:pt>
                      <c:pt idx="384">
                        <c:v>78.338322839917467</c:v>
                      </c:pt>
                      <c:pt idx="385">
                        <c:v>77.70386693964285</c:v>
                      </c:pt>
                      <c:pt idx="386">
                        <c:v>77.071606872631932</c:v>
                      </c:pt>
                      <c:pt idx="387">
                        <c:v>76.39360757507653</c:v>
                      </c:pt>
                      <c:pt idx="388">
                        <c:v>75.692634538088839</c:v>
                      </c:pt>
                      <c:pt idx="389">
                        <c:v>74.973817113685215</c:v>
                      </c:pt>
                      <c:pt idx="390">
                        <c:v>74.248837491123481</c:v>
                      </c:pt>
                      <c:pt idx="391">
                        <c:v>73.466080631488879</c:v>
                      </c:pt>
                      <c:pt idx="392">
                        <c:v>72.648858800025309</c:v>
                      </c:pt>
                      <c:pt idx="393">
                        <c:v>71.869998900554435</c:v>
                      </c:pt>
                      <c:pt idx="394">
                        <c:v>71.026045224460177</c:v>
                      </c:pt>
                      <c:pt idx="395">
                        <c:v>70.173486158074311</c:v>
                      </c:pt>
                      <c:pt idx="396">
                        <c:v>69.30310008673905</c:v>
                      </c:pt>
                      <c:pt idx="397">
                        <c:v>68.33076848820258</c:v>
                      </c:pt>
                      <c:pt idx="398">
                        <c:v>67.401533314110566</c:v>
                      </c:pt>
                      <c:pt idx="399">
                        <c:v>66.42429364872774</c:v>
                      </c:pt>
                      <c:pt idx="400">
                        <c:v>65.333487071390962</c:v>
                      </c:pt>
                      <c:pt idx="401">
                        <c:v>64.31979056049866</c:v>
                      </c:pt>
                      <c:pt idx="402">
                        <c:v>63.221415739124893</c:v>
                      </c:pt>
                      <c:pt idx="403">
                        <c:v>62.160157386913419</c:v>
                      </c:pt>
                      <c:pt idx="404">
                        <c:v>61.04118256800632</c:v>
                      </c:pt>
                      <c:pt idx="405">
                        <c:v>59.855946628361359</c:v>
                      </c:pt>
                      <c:pt idx="406">
                        <c:v>58.812615093770518</c:v>
                      </c:pt>
                      <c:pt idx="407">
                        <c:v>57.582833330019433</c:v>
                      </c:pt>
                      <c:pt idx="408">
                        <c:v>56.500983648755998</c:v>
                      </c:pt>
                      <c:pt idx="409">
                        <c:v>55.52806187680126</c:v>
                      </c:pt>
                      <c:pt idx="410">
                        <c:v>54.235885567287404</c:v>
                      </c:pt>
                      <c:pt idx="411">
                        <c:v>52.979510825246848</c:v>
                      </c:pt>
                      <c:pt idx="412">
                        <c:v>51.714756346453214</c:v>
                      </c:pt>
                      <c:pt idx="413">
                        <c:v>50.595113224035977</c:v>
                      </c:pt>
                      <c:pt idx="414">
                        <c:v>49.277220533566656</c:v>
                      </c:pt>
                      <c:pt idx="415">
                        <c:v>47.783162425797428</c:v>
                      </c:pt>
                      <c:pt idx="416">
                        <c:v>46.238591552737915</c:v>
                      </c:pt>
                      <c:pt idx="417">
                        <c:v>44.707981121028652</c:v>
                      </c:pt>
                      <c:pt idx="418">
                        <c:v>43.117063495667686</c:v>
                      </c:pt>
                      <c:pt idx="419">
                        <c:v>41.496831967201302</c:v>
                      </c:pt>
                      <c:pt idx="420">
                        <c:v>39.676280901038339</c:v>
                      </c:pt>
                      <c:pt idx="421">
                        <c:v>37.623596777179309</c:v>
                      </c:pt>
                      <c:pt idx="422">
                        <c:v>35.837330590025786</c:v>
                      </c:pt>
                      <c:pt idx="423">
                        <c:v>34.455316210073619</c:v>
                      </c:pt>
                      <c:pt idx="424">
                        <c:v>32.805623243679214</c:v>
                      </c:pt>
                      <c:pt idx="425">
                        <c:v>31.161239767624487</c:v>
                      </c:pt>
                      <c:pt idx="426">
                        <c:v>29.615655603698052</c:v>
                      </c:pt>
                      <c:pt idx="427">
                        <c:v>28.187815206004107</c:v>
                      </c:pt>
                      <c:pt idx="428">
                        <c:v>26.944519973739112</c:v>
                      </c:pt>
                      <c:pt idx="429">
                        <c:v>25.894225578187793</c:v>
                      </c:pt>
                      <c:pt idx="430">
                        <c:v>24.6804655569501</c:v>
                      </c:pt>
                      <c:pt idx="431">
                        <c:v>23.437706268903021</c:v>
                      </c:pt>
                      <c:pt idx="432">
                        <c:v>22.287989829808211</c:v>
                      </c:pt>
                      <c:pt idx="433">
                        <c:v>21.43601877540825</c:v>
                      </c:pt>
                      <c:pt idx="434">
                        <c:v>20.46838694989426</c:v>
                      </c:pt>
                      <c:pt idx="435">
                        <c:v>19.381175710523152</c:v>
                      </c:pt>
                      <c:pt idx="436">
                        <c:v>18.297199634854621</c:v>
                      </c:pt>
                      <c:pt idx="437">
                        <c:v>17.181058567532734</c:v>
                      </c:pt>
                      <c:pt idx="438">
                        <c:v>16.424066903097092</c:v>
                      </c:pt>
                      <c:pt idx="439">
                        <c:v>15.658635846375192</c:v>
                      </c:pt>
                      <c:pt idx="440">
                        <c:v>14.628382740843739</c:v>
                      </c:pt>
                      <c:pt idx="441">
                        <c:v>13.503040660727248</c:v>
                      </c:pt>
                      <c:pt idx="442">
                        <c:v>12.575185470190224</c:v>
                      </c:pt>
                      <c:pt idx="443">
                        <c:v>11.891290854493516</c:v>
                      </c:pt>
                      <c:pt idx="444">
                        <c:v>11.029400595654719</c:v>
                      </c:pt>
                      <c:pt idx="445">
                        <c:v>10.184947873268138</c:v>
                      </c:pt>
                      <c:pt idx="446">
                        <c:v>9.2956661609345712</c:v>
                      </c:pt>
                      <c:pt idx="447">
                        <c:v>8.5478657441696395</c:v>
                      </c:pt>
                      <c:pt idx="448">
                        <c:v>7.8376325666987263</c:v>
                      </c:pt>
                      <c:pt idx="449">
                        <c:v>7.1335561735666548</c:v>
                      </c:pt>
                      <c:pt idx="450">
                        <c:v>6.3779938677642996</c:v>
                      </c:pt>
                      <c:pt idx="451">
                        <c:v>5.4780747491093038</c:v>
                      </c:pt>
                      <c:pt idx="452">
                        <c:v>4.5664143430853184</c:v>
                      </c:pt>
                      <c:pt idx="453">
                        <c:v>3.8000163661838235</c:v>
                      </c:pt>
                      <c:pt idx="454">
                        <c:v>2.9963020342680604</c:v>
                      </c:pt>
                      <c:pt idx="455">
                        <c:v>2.2316971202232838</c:v>
                      </c:pt>
                      <c:pt idx="456">
                        <c:v>1.5476988979727331</c:v>
                      </c:pt>
                      <c:pt idx="457">
                        <c:v>1.0059074976988891</c:v>
                      </c:pt>
                      <c:pt idx="458">
                        <c:v>0.71528330138769669</c:v>
                      </c:pt>
                      <c:pt idx="459">
                        <c:v>0.49025721019161789</c:v>
                      </c:pt>
                      <c:pt idx="460">
                        <c:v>0.3451746014344208</c:v>
                      </c:pt>
                      <c:pt idx="461">
                        <c:v>0.26315128844157049</c:v>
                      </c:pt>
                      <c:pt idx="462">
                        <c:v>0.21512956757708904</c:v>
                      </c:pt>
                      <c:pt idx="463">
                        <c:v>0.16976121425371288</c:v>
                      </c:pt>
                      <c:pt idx="464">
                        <c:v>0.14499622392761063</c:v>
                      </c:pt>
                      <c:pt idx="465">
                        <c:v>0.10713662276260899</c:v>
                      </c:pt>
                      <c:pt idx="466">
                        <c:v>8.6898335827131801E-2</c:v>
                      </c:pt>
                      <c:pt idx="467">
                        <c:v>7.9771433185114829E-2</c:v>
                      </c:pt>
                      <c:pt idx="468">
                        <c:v>5.4090536271335914E-2</c:v>
                      </c:pt>
                      <c:pt idx="469">
                        <c:v>4.9434814980898432E-2</c:v>
                      </c:pt>
                      <c:pt idx="470">
                        <c:v>3.5818614986104801E-2</c:v>
                      </c:pt>
                      <c:pt idx="471">
                        <c:v>2.7486115233809498E-2</c:v>
                      </c:pt>
                      <c:pt idx="472">
                        <c:v>2.9452408840102185E-2</c:v>
                      </c:pt>
                      <c:pt idx="473">
                        <c:v>2.3931012524928092E-2</c:v>
                      </c:pt>
                      <c:pt idx="474">
                        <c:v>3.6967553821467748E-2</c:v>
                      </c:pt>
                      <c:pt idx="475">
                        <c:v>2.9225546901633394E-2</c:v>
                      </c:pt>
                      <c:pt idx="476">
                        <c:v>3.686246298927038E-2</c:v>
                      </c:pt>
                      <c:pt idx="477">
                        <c:v>2.5687378742279419E-2</c:v>
                      </c:pt>
                      <c:pt idx="478">
                        <c:v>3.0195166403098724E-2</c:v>
                      </c:pt>
                      <c:pt idx="479">
                        <c:v>2.1956198677402883E-2</c:v>
                      </c:pt>
                      <c:pt idx="480">
                        <c:v>2.3361651868775691E-2</c:v>
                      </c:pt>
                      <c:pt idx="481">
                        <c:v>2.6758063089642386E-2</c:v>
                      </c:pt>
                      <c:pt idx="482">
                        <c:v>1.9992956342422662E-2</c:v>
                      </c:pt>
                      <c:pt idx="483">
                        <c:v>2.9511597117100264E-2</c:v>
                      </c:pt>
                      <c:pt idx="484">
                        <c:v>2.8008507521089316E-2</c:v>
                      </c:pt>
                      <c:pt idx="485">
                        <c:v>2.1815719463967976E-2</c:v>
                      </c:pt>
                      <c:pt idx="486">
                        <c:v>2.4238127104607165E-2</c:v>
                      </c:pt>
                      <c:pt idx="487">
                        <c:v>2.8367493701704407E-2</c:v>
                      </c:pt>
                      <c:pt idx="488">
                        <c:v>2.2616927925624565E-2</c:v>
                      </c:pt>
                      <c:pt idx="489">
                        <c:v>2.6006244950074937E-2</c:v>
                      </c:pt>
                      <c:pt idx="490">
                        <c:v>1.8555661873708454E-2</c:v>
                      </c:pt>
                      <c:pt idx="491">
                        <c:v>2.3583021516606847E-2</c:v>
                      </c:pt>
                      <c:pt idx="492">
                        <c:v>2.3320569899291922E-2</c:v>
                      </c:pt>
                      <c:pt idx="493">
                        <c:v>2.8711509574266224E-2</c:v>
                      </c:pt>
                      <c:pt idx="494">
                        <c:v>2.4036289820482476E-2</c:v>
                      </c:pt>
                      <c:pt idx="495">
                        <c:v>2.3619310441573768E-2</c:v>
                      </c:pt>
                      <c:pt idx="496">
                        <c:v>2.9162502140136565E-2</c:v>
                      </c:pt>
                      <c:pt idx="497">
                        <c:v>1.2738612315229658E-2</c:v>
                      </c:pt>
                      <c:pt idx="498">
                        <c:v>2.0309822269703393E-2</c:v>
                      </c:pt>
                      <c:pt idx="499">
                        <c:v>1.4041961318889974E-2</c:v>
                      </c:pt>
                      <c:pt idx="500">
                        <c:v>2.283829121429419E-2</c:v>
                      </c:pt>
                      <c:pt idx="501">
                        <c:v>2.1900087085611458E-2</c:v>
                      </c:pt>
                      <c:pt idx="502">
                        <c:v>1.5904695024150817E-2</c:v>
                      </c:pt>
                      <c:pt idx="503">
                        <c:v>1.719717705120823E-2</c:v>
                      </c:pt>
                      <c:pt idx="504">
                        <c:v>1.9264332089861447E-2</c:v>
                      </c:pt>
                      <c:pt idx="505">
                        <c:v>1.5733199859257717E-2</c:v>
                      </c:pt>
                      <c:pt idx="506">
                        <c:v>1.7144041512883106E-2</c:v>
                      </c:pt>
                      <c:pt idx="507">
                        <c:v>1.7951923567594473E-2</c:v>
                      </c:pt>
                      <c:pt idx="508">
                        <c:v>1.9563990126052769E-2</c:v>
                      </c:pt>
                      <c:pt idx="509">
                        <c:v>1.6756110647313735E-2</c:v>
                      </c:pt>
                      <c:pt idx="510">
                        <c:v>1.8527323197508477E-2</c:v>
                      </c:pt>
                      <c:pt idx="511">
                        <c:v>2.2797902154521602E-2</c:v>
                      </c:pt>
                      <c:pt idx="512">
                        <c:v>1.3830420352435169E-2</c:v>
                      </c:pt>
                      <c:pt idx="513">
                        <c:v>1.5838929553981269E-2</c:v>
                      </c:pt>
                      <c:pt idx="514">
                        <c:v>1.7599587670692543E-2</c:v>
                      </c:pt>
                      <c:pt idx="515">
                        <c:v>2.2651989987455354E-2</c:v>
                      </c:pt>
                      <c:pt idx="516">
                        <c:v>2.0450155267927039E-2</c:v>
                      </c:pt>
                      <c:pt idx="517">
                        <c:v>1.6413861961850483E-2</c:v>
                      </c:pt>
                      <c:pt idx="518">
                        <c:v>1.8263723120172333E-2</c:v>
                      </c:pt>
                      <c:pt idx="519">
                        <c:v>2.0932022882617536E-2</c:v>
                      </c:pt>
                      <c:pt idx="520">
                        <c:v>1.2125993536740249E-2</c:v>
                      </c:pt>
                      <c:pt idx="521">
                        <c:v>2.1400611100542893E-2</c:v>
                      </c:pt>
                      <c:pt idx="522">
                        <c:v>1.9397890840538033E-2</c:v>
                      </c:pt>
                      <c:pt idx="523">
                        <c:v>1.609402527092476E-2</c:v>
                      </c:pt>
                      <c:pt idx="524">
                        <c:v>1.0394343672708998E-2</c:v>
                      </c:pt>
                      <c:pt idx="525">
                        <c:v>1.9813785328288865E-2</c:v>
                      </c:pt>
                      <c:pt idx="526">
                        <c:v>1.5743844344838928E-2</c:v>
                      </c:pt>
                      <c:pt idx="527">
                        <c:v>1.426804348081858E-2</c:v>
                      </c:pt>
                      <c:pt idx="528">
                        <c:v>1.0391929142306217E-2</c:v>
                      </c:pt>
                      <c:pt idx="529">
                        <c:v>1.5294130561985225E-2</c:v>
                      </c:pt>
                      <c:pt idx="530">
                        <c:v>1.4755430927345379E-2</c:v>
                      </c:pt>
                      <c:pt idx="531">
                        <c:v>7.3147814255301487E-3</c:v>
                      </c:pt>
                      <c:pt idx="532">
                        <c:v>1.8615271823408292E-2</c:v>
                      </c:pt>
                      <c:pt idx="533">
                        <c:v>1.5085152451385008E-2</c:v>
                      </c:pt>
                      <c:pt idx="534">
                        <c:v>1.7786830781498657E-2</c:v>
                      </c:pt>
                      <c:pt idx="535">
                        <c:v>1.0911652630555465E-2</c:v>
                      </c:pt>
                      <c:pt idx="536">
                        <c:v>1.9651839166800533E-2</c:v>
                      </c:pt>
                      <c:pt idx="537">
                        <c:v>1.7273796779657624E-2</c:v>
                      </c:pt>
                      <c:pt idx="538">
                        <c:v>2.9351930936850221E-2</c:v>
                      </c:pt>
                      <c:pt idx="539">
                        <c:v>2.0448491909213534E-2</c:v>
                      </c:pt>
                      <c:pt idx="540">
                        <c:v>1.1159716658568925E-2</c:v>
                      </c:pt>
                      <c:pt idx="541">
                        <c:v>1.3646996640498878E-2</c:v>
                      </c:pt>
                      <c:pt idx="542">
                        <c:v>1.2919815382933953E-2</c:v>
                      </c:pt>
                      <c:pt idx="543">
                        <c:v>1.5877197566049876E-2</c:v>
                      </c:pt>
                      <c:pt idx="544">
                        <c:v>1.4390670639440625E-2</c:v>
                      </c:pt>
                      <c:pt idx="545">
                        <c:v>1.3766424196668669E-2</c:v>
                      </c:pt>
                      <c:pt idx="546">
                        <c:v>1.631619694667346E-2</c:v>
                      </c:pt>
                      <c:pt idx="547">
                        <c:v>1.3156196644928401E-2</c:v>
                      </c:pt>
                      <c:pt idx="548">
                        <c:v>1.1842084504426207E-2</c:v>
                      </c:pt>
                      <c:pt idx="549">
                        <c:v>1.517460446725168E-2</c:v>
                      </c:pt>
                      <c:pt idx="550">
                        <c:v>1.0439633845203713E-2</c:v>
                      </c:pt>
                      <c:pt idx="551">
                        <c:v>1.8639940501218456E-2</c:v>
                      </c:pt>
                      <c:pt idx="552">
                        <c:v>1.243281146551572E-2</c:v>
                      </c:pt>
                      <c:pt idx="553">
                        <c:v>1.3808141843409887E-2</c:v>
                      </c:pt>
                      <c:pt idx="554">
                        <c:v>1.4604635663664539E-2</c:v>
                      </c:pt>
                      <c:pt idx="555">
                        <c:v>1.5530115587924017E-2</c:v>
                      </c:pt>
                      <c:pt idx="556">
                        <c:v>2.2004264655756393E-2</c:v>
                      </c:pt>
                      <c:pt idx="557">
                        <c:v>1.7082825402795616E-2</c:v>
                      </c:pt>
                      <c:pt idx="558">
                        <c:v>1.1282638349890859E-2</c:v>
                      </c:pt>
                      <c:pt idx="559">
                        <c:v>2.1200076966740724E-2</c:v>
                      </c:pt>
                      <c:pt idx="560">
                        <c:v>2.3382502205680295E-2</c:v>
                      </c:pt>
                      <c:pt idx="561">
                        <c:v>1.1566195648903968E-2</c:v>
                      </c:pt>
                      <c:pt idx="562">
                        <c:v>1.4296425590433062E-2</c:v>
                      </c:pt>
                      <c:pt idx="563">
                        <c:v>1.3168409147304065E-2</c:v>
                      </c:pt>
                      <c:pt idx="564">
                        <c:v>1.289226919022125E-2</c:v>
                      </c:pt>
                      <c:pt idx="565">
                        <c:v>9.5327868091239446E-3</c:v>
                      </c:pt>
                      <c:pt idx="566">
                        <c:v>9.6591909741016307E-3</c:v>
                      </c:pt>
                      <c:pt idx="567">
                        <c:v>2.241824361389292E-2</c:v>
                      </c:pt>
                      <c:pt idx="568">
                        <c:v>1.11551185638751E-2</c:v>
                      </c:pt>
                      <c:pt idx="569">
                        <c:v>1.5778724175169744E-2</c:v>
                      </c:pt>
                      <c:pt idx="570">
                        <c:v>1.6020563827441634E-2</c:v>
                      </c:pt>
                      <c:pt idx="571">
                        <c:v>1.4805029952792932E-2</c:v>
                      </c:pt>
                      <c:pt idx="572">
                        <c:v>2.226722905583509E-2</c:v>
                      </c:pt>
                      <c:pt idx="573">
                        <c:v>2.2768097173983703E-2</c:v>
                      </c:pt>
                      <c:pt idx="574">
                        <c:v>1.5211844797864226E-2</c:v>
                      </c:pt>
                      <c:pt idx="575">
                        <c:v>1.9763873748345918E-2</c:v>
                      </c:pt>
                      <c:pt idx="576">
                        <c:v>1.7561099294906728E-2</c:v>
                      </c:pt>
                      <c:pt idx="577">
                        <c:v>1.7731482004691365E-2</c:v>
                      </c:pt>
                      <c:pt idx="578">
                        <c:v>2.0093459670944776E-2</c:v>
                      </c:pt>
                      <c:pt idx="579">
                        <c:v>2.5682867525790555E-2</c:v>
                      </c:pt>
                      <c:pt idx="580">
                        <c:v>2.2170442333010083E-2</c:v>
                      </c:pt>
                      <c:pt idx="581">
                        <c:v>2.4119038574791217E-2</c:v>
                      </c:pt>
                      <c:pt idx="582">
                        <c:v>1.9992013411867088E-2</c:v>
                      </c:pt>
                      <c:pt idx="583">
                        <c:v>2.0893549329707335E-2</c:v>
                      </c:pt>
                      <c:pt idx="584">
                        <c:v>2.1556903944682678E-2</c:v>
                      </c:pt>
                      <c:pt idx="585">
                        <c:v>2.0326735637193678E-2</c:v>
                      </c:pt>
                      <c:pt idx="586">
                        <c:v>1.8984854812957086E-2</c:v>
                      </c:pt>
                      <c:pt idx="587">
                        <c:v>1.6498895987218824E-2</c:v>
                      </c:pt>
                      <c:pt idx="588">
                        <c:v>2.2197215119720091E-2</c:v>
                      </c:pt>
                      <c:pt idx="589">
                        <c:v>1.9750164226540884E-2</c:v>
                      </c:pt>
                      <c:pt idx="590">
                        <c:v>2.3933038230713025E-2</c:v>
                      </c:pt>
                      <c:pt idx="591">
                        <c:v>2.155716033606456E-2</c:v>
                      </c:pt>
                      <c:pt idx="592">
                        <c:v>2.617312188482537E-2</c:v>
                      </c:pt>
                      <c:pt idx="593">
                        <c:v>2.1070467903801505E-2</c:v>
                      </c:pt>
                      <c:pt idx="594">
                        <c:v>2.246339181782217E-2</c:v>
                      </c:pt>
                      <c:pt idx="595">
                        <c:v>2.017505995385634E-2</c:v>
                      </c:pt>
                      <c:pt idx="596">
                        <c:v>2.2905128868674518E-2</c:v>
                      </c:pt>
                      <c:pt idx="597">
                        <c:v>1.8479733974254058E-2</c:v>
                      </c:pt>
                      <c:pt idx="598">
                        <c:v>2.3074561242153752E-2</c:v>
                      </c:pt>
                      <c:pt idx="599">
                        <c:v>2.9074078875066172E-2</c:v>
                      </c:pt>
                      <c:pt idx="600">
                        <c:v>3.2793089882357504E-2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1EB-49A7-BA92-973CEC45EFEE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'OR2-22_Air_Measurements'!$AP$1</c15:sqref>
                        </c15:formulaRef>
                      </c:ext>
                    </c:extLst>
                    <c:strCache>
                      <c:ptCount val="1"/>
                      <c:pt idx="0">
                        <c:v>OR1-22_5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'OR2-22_Air_Measurements'!$AP$3:$AP$603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'OR2-22_Air_Measurements'!$AQ$3:$AQ$603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100.11668124984368</c:v>
                      </c:pt>
                      <c:pt idx="2">
                        <c:v>100.22464226169249</c:v>
                      </c:pt>
                      <c:pt idx="3">
                        <c:v>100.08131733942155</c:v>
                      </c:pt>
                      <c:pt idx="4">
                        <c:v>100.20750587672666</c:v>
                      </c:pt>
                      <c:pt idx="5">
                        <c:v>100.00686886994463</c:v>
                      </c:pt>
                      <c:pt idx="6">
                        <c:v>100.27146322932464</c:v>
                      </c:pt>
                      <c:pt idx="7">
                        <c:v>100.26140142707473</c:v>
                      </c:pt>
                      <c:pt idx="8">
                        <c:v>100.23275432936242</c:v>
                      </c:pt>
                      <c:pt idx="9">
                        <c:v>100.28348374586631</c:v>
                      </c:pt>
                      <c:pt idx="10">
                        <c:v>100.31738982469437</c:v>
                      </c:pt>
                      <c:pt idx="11">
                        <c:v>100.19579840747497</c:v>
                      </c:pt>
                      <c:pt idx="12">
                        <c:v>100.30411716588418</c:v>
                      </c:pt>
                      <c:pt idx="13">
                        <c:v>100.19837422491207</c:v>
                      </c:pt>
                      <c:pt idx="14">
                        <c:v>100.2610078906186</c:v>
                      </c:pt>
                      <c:pt idx="15">
                        <c:v>100.23376498068673</c:v>
                      </c:pt>
                      <c:pt idx="16">
                        <c:v>100.12214593200785</c:v>
                      </c:pt>
                      <c:pt idx="17">
                        <c:v>100.13841476661808</c:v>
                      </c:pt>
                      <c:pt idx="18">
                        <c:v>100.15725048584507</c:v>
                      </c:pt>
                      <c:pt idx="19">
                        <c:v>100.15909290935207</c:v>
                      </c:pt>
                      <c:pt idx="20">
                        <c:v>100.03446953815973</c:v>
                      </c:pt>
                      <c:pt idx="21">
                        <c:v>99.990054465089145</c:v>
                      </c:pt>
                      <c:pt idx="22">
                        <c:v>100.16581867832798</c:v>
                      </c:pt>
                      <c:pt idx="23">
                        <c:v>100.01092936432833</c:v>
                      </c:pt>
                      <c:pt idx="24">
                        <c:v>99.946041849572211</c:v>
                      </c:pt>
                      <c:pt idx="25">
                        <c:v>99.887039387066068</c:v>
                      </c:pt>
                      <c:pt idx="26">
                        <c:v>99.681161288254742</c:v>
                      </c:pt>
                      <c:pt idx="27">
                        <c:v>99.721193886831273</c:v>
                      </c:pt>
                      <c:pt idx="28">
                        <c:v>99.616246939868958</c:v>
                      </c:pt>
                      <c:pt idx="29">
                        <c:v>99.604101211444984</c:v>
                      </c:pt>
                      <c:pt idx="30">
                        <c:v>99.37803688460842</c:v>
                      </c:pt>
                      <c:pt idx="31">
                        <c:v>99.284555927676479</c:v>
                      </c:pt>
                      <c:pt idx="32">
                        <c:v>99.231796263980712</c:v>
                      </c:pt>
                      <c:pt idx="33">
                        <c:v>99.060906439944688</c:v>
                      </c:pt>
                      <c:pt idx="34">
                        <c:v>98.938626339788456</c:v>
                      </c:pt>
                      <c:pt idx="35">
                        <c:v>98.676071172143537</c:v>
                      </c:pt>
                      <c:pt idx="36">
                        <c:v>98.650375539238013</c:v>
                      </c:pt>
                      <c:pt idx="37">
                        <c:v>98.622488657362595</c:v>
                      </c:pt>
                      <c:pt idx="38">
                        <c:v>98.3029254962305</c:v>
                      </c:pt>
                      <c:pt idx="39">
                        <c:v>98.253797012289397</c:v>
                      </c:pt>
                      <c:pt idx="40">
                        <c:v>98.154878218545804</c:v>
                      </c:pt>
                      <c:pt idx="41">
                        <c:v>98.200178731058429</c:v>
                      </c:pt>
                      <c:pt idx="42">
                        <c:v>98.167936220041483</c:v>
                      </c:pt>
                      <c:pt idx="43">
                        <c:v>98.269314563883114</c:v>
                      </c:pt>
                      <c:pt idx="44">
                        <c:v>98.276550124931376</c:v>
                      </c:pt>
                      <c:pt idx="45">
                        <c:v>98.370853909502799</c:v>
                      </c:pt>
                      <c:pt idx="46">
                        <c:v>98.471579360303352</c:v>
                      </c:pt>
                      <c:pt idx="47">
                        <c:v>98.698654350187098</c:v>
                      </c:pt>
                      <c:pt idx="48">
                        <c:v>98.70837629496306</c:v>
                      </c:pt>
                      <c:pt idx="49">
                        <c:v>98.864857608705165</c:v>
                      </c:pt>
                      <c:pt idx="50">
                        <c:v>98.911124061548819</c:v>
                      </c:pt>
                      <c:pt idx="51">
                        <c:v>99.130498397582386</c:v>
                      </c:pt>
                      <c:pt idx="52">
                        <c:v>99.094159602285956</c:v>
                      </c:pt>
                      <c:pt idx="53">
                        <c:v>99.119971514253393</c:v>
                      </c:pt>
                      <c:pt idx="54">
                        <c:v>99.201485610180157</c:v>
                      </c:pt>
                      <c:pt idx="55">
                        <c:v>99.358655595136213</c:v>
                      </c:pt>
                      <c:pt idx="56">
                        <c:v>99.382732394669617</c:v>
                      </c:pt>
                      <c:pt idx="57">
                        <c:v>99.48401236025866</c:v>
                      </c:pt>
                      <c:pt idx="58">
                        <c:v>99.48401236025866</c:v>
                      </c:pt>
                      <c:pt idx="59">
                        <c:v>99.493743249577847</c:v>
                      </c:pt>
                      <c:pt idx="60">
                        <c:v>99.611417273382244</c:v>
                      </c:pt>
                      <c:pt idx="61">
                        <c:v>99.679792878647191</c:v>
                      </c:pt>
                      <c:pt idx="62">
                        <c:v>99.646119346220104</c:v>
                      </c:pt>
                      <c:pt idx="63">
                        <c:v>99.708967657518286</c:v>
                      </c:pt>
                      <c:pt idx="64">
                        <c:v>99.617284424822927</c:v>
                      </c:pt>
                      <c:pt idx="65">
                        <c:v>99.646843795606969</c:v>
                      </c:pt>
                      <c:pt idx="66">
                        <c:v>99.605487510139</c:v>
                      </c:pt>
                      <c:pt idx="67">
                        <c:v>99.632632041818241</c:v>
                      </c:pt>
                      <c:pt idx="68">
                        <c:v>99.638168280328216</c:v>
                      </c:pt>
                      <c:pt idx="69">
                        <c:v>99.500057604734025</c:v>
                      </c:pt>
                      <c:pt idx="70">
                        <c:v>99.495952375911315</c:v>
                      </c:pt>
                      <c:pt idx="71">
                        <c:v>99.402847078071915</c:v>
                      </c:pt>
                      <c:pt idx="72">
                        <c:v>99.267652089111607</c:v>
                      </c:pt>
                      <c:pt idx="73">
                        <c:v>99.186996598997212</c:v>
                      </c:pt>
                      <c:pt idx="74">
                        <c:v>98.963186109487395</c:v>
                      </c:pt>
                      <c:pt idx="75">
                        <c:v>98.778379678143324</c:v>
                      </c:pt>
                      <c:pt idx="76">
                        <c:v>98.242313133172601</c:v>
                      </c:pt>
                      <c:pt idx="77">
                        <c:v>97.859168255089358</c:v>
                      </c:pt>
                      <c:pt idx="78">
                        <c:v>97.249324022769244</c:v>
                      </c:pt>
                      <c:pt idx="79">
                        <c:v>96.505143419024023</c:v>
                      </c:pt>
                      <c:pt idx="80">
                        <c:v>95.775165624524291</c:v>
                      </c:pt>
                      <c:pt idx="81">
                        <c:v>95.066268442035067</c:v>
                      </c:pt>
                      <c:pt idx="82">
                        <c:v>94.434377669096236</c:v>
                      </c:pt>
                      <c:pt idx="83">
                        <c:v>94.013606075275177</c:v>
                      </c:pt>
                      <c:pt idx="84">
                        <c:v>93.788686556188438</c:v>
                      </c:pt>
                      <c:pt idx="85">
                        <c:v>93.819927360424288</c:v>
                      </c:pt>
                      <c:pt idx="86">
                        <c:v>94.06697393274159</c:v>
                      </c:pt>
                      <c:pt idx="87">
                        <c:v>94.526114569050932</c:v>
                      </c:pt>
                      <c:pt idx="88">
                        <c:v>94.962654126507402</c:v>
                      </c:pt>
                      <c:pt idx="89">
                        <c:v>95.511242047271793</c:v>
                      </c:pt>
                      <c:pt idx="90">
                        <c:v>96.024895337074511</c:v>
                      </c:pt>
                      <c:pt idx="91">
                        <c:v>96.435721384261868</c:v>
                      </c:pt>
                      <c:pt idx="92">
                        <c:v>96.881133236948031</c:v>
                      </c:pt>
                      <c:pt idx="93">
                        <c:v>97.176637487633172</c:v>
                      </c:pt>
                      <c:pt idx="94">
                        <c:v>97.565372271485714</c:v>
                      </c:pt>
                      <c:pt idx="95">
                        <c:v>97.801051220302412</c:v>
                      </c:pt>
                      <c:pt idx="96">
                        <c:v>97.989944991382714</c:v>
                      </c:pt>
                      <c:pt idx="97">
                        <c:v>98.24106100262695</c:v>
                      </c:pt>
                      <c:pt idx="98">
                        <c:v>98.359584675977644</c:v>
                      </c:pt>
                      <c:pt idx="99">
                        <c:v>98.569085033446143</c:v>
                      </c:pt>
                      <c:pt idx="100">
                        <c:v>98.65577760959961</c:v>
                      </c:pt>
                      <c:pt idx="101">
                        <c:v>98.683449834160513</c:v>
                      </c:pt>
                      <c:pt idx="102">
                        <c:v>98.743704438935154</c:v>
                      </c:pt>
                      <c:pt idx="103">
                        <c:v>98.879972679299499</c:v>
                      </c:pt>
                      <c:pt idx="104">
                        <c:v>98.909397893658024</c:v>
                      </c:pt>
                      <c:pt idx="105">
                        <c:v>98.946970942136502</c:v>
                      </c:pt>
                      <c:pt idx="106">
                        <c:v>98.975367616084256</c:v>
                      </c:pt>
                      <c:pt idx="107">
                        <c:v>98.996206748873419</c:v>
                      </c:pt>
                      <c:pt idx="108">
                        <c:v>98.956657108739563</c:v>
                      </c:pt>
                      <c:pt idx="109">
                        <c:v>98.994811505636179</c:v>
                      </c:pt>
                      <c:pt idx="110">
                        <c:v>99.039798982581658</c:v>
                      </c:pt>
                      <c:pt idx="111">
                        <c:v>99.019004572508635</c:v>
                      </c:pt>
                      <c:pt idx="112">
                        <c:v>99.048778600607179</c:v>
                      </c:pt>
                      <c:pt idx="113">
                        <c:v>99.031195023648721</c:v>
                      </c:pt>
                      <c:pt idx="114">
                        <c:v>98.997226344740952</c:v>
                      </c:pt>
                      <c:pt idx="115">
                        <c:v>99.100572335694736</c:v>
                      </c:pt>
                      <c:pt idx="116">
                        <c:v>98.998845178113072</c:v>
                      </c:pt>
                      <c:pt idx="117">
                        <c:v>98.975090346967164</c:v>
                      </c:pt>
                      <c:pt idx="118">
                        <c:v>99.034003387486777</c:v>
                      </c:pt>
                      <c:pt idx="119">
                        <c:v>98.959152437010488</c:v>
                      </c:pt>
                      <c:pt idx="120">
                        <c:v>98.984874903545702</c:v>
                      </c:pt>
                      <c:pt idx="121">
                        <c:v>98.973525180854395</c:v>
                      </c:pt>
                      <c:pt idx="122">
                        <c:v>98.949895573313611</c:v>
                      </c:pt>
                      <c:pt idx="123">
                        <c:v>98.904800761849444</c:v>
                      </c:pt>
                      <c:pt idx="124">
                        <c:v>98.840074237148471</c:v>
                      </c:pt>
                      <c:pt idx="125">
                        <c:v>98.883103023247912</c:v>
                      </c:pt>
                      <c:pt idx="126">
                        <c:v>98.776608799259265</c:v>
                      </c:pt>
                      <c:pt idx="127">
                        <c:v>98.808931811165223</c:v>
                      </c:pt>
                      <c:pt idx="128">
                        <c:v>98.796222623409591</c:v>
                      </c:pt>
                      <c:pt idx="129">
                        <c:v>98.751861217598346</c:v>
                      </c:pt>
                      <c:pt idx="130">
                        <c:v>98.681643177103538</c:v>
                      </c:pt>
                      <c:pt idx="131">
                        <c:v>98.722713260634066</c:v>
                      </c:pt>
                      <c:pt idx="132">
                        <c:v>98.625663724027135</c:v>
                      </c:pt>
                      <c:pt idx="133">
                        <c:v>98.629214426338507</c:v>
                      </c:pt>
                      <c:pt idx="134">
                        <c:v>98.533130818339771</c:v>
                      </c:pt>
                      <c:pt idx="135">
                        <c:v>98.526557106598688</c:v>
                      </c:pt>
                      <c:pt idx="136">
                        <c:v>98.474825971590832</c:v>
                      </c:pt>
                      <c:pt idx="137">
                        <c:v>98.421529670470207</c:v>
                      </c:pt>
                      <c:pt idx="138">
                        <c:v>98.473332350100989</c:v>
                      </c:pt>
                      <c:pt idx="139">
                        <c:v>98.392193901543919</c:v>
                      </c:pt>
                      <c:pt idx="140">
                        <c:v>98.289465025458313</c:v>
                      </c:pt>
                      <c:pt idx="141">
                        <c:v>98.260397569383045</c:v>
                      </c:pt>
                      <c:pt idx="142">
                        <c:v>98.184383922070481</c:v>
                      </c:pt>
                      <c:pt idx="143">
                        <c:v>98.167936220041483</c:v>
                      </c:pt>
                      <c:pt idx="144">
                        <c:v>98.107645837093941</c:v>
                      </c:pt>
                      <c:pt idx="145">
                        <c:v>98.057193666261412</c:v>
                      </c:pt>
                      <c:pt idx="146">
                        <c:v>97.968023650923442</c:v>
                      </c:pt>
                      <c:pt idx="147">
                        <c:v>97.903771151844808</c:v>
                      </c:pt>
                      <c:pt idx="148">
                        <c:v>97.885955040208231</c:v>
                      </c:pt>
                      <c:pt idx="149">
                        <c:v>97.787975341443143</c:v>
                      </c:pt>
                      <c:pt idx="150">
                        <c:v>97.761617859230455</c:v>
                      </c:pt>
                      <c:pt idx="151">
                        <c:v>97.701703123652621</c:v>
                      </c:pt>
                      <c:pt idx="152">
                        <c:v>97.673825198043289</c:v>
                      </c:pt>
                      <c:pt idx="153">
                        <c:v>97.591202060816741</c:v>
                      </c:pt>
                      <c:pt idx="154">
                        <c:v>97.578922175967278</c:v>
                      </c:pt>
                      <c:pt idx="155">
                        <c:v>97.501513297140349</c:v>
                      </c:pt>
                      <c:pt idx="156">
                        <c:v>97.406261473047195</c:v>
                      </c:pt>
                      <c:pt idx="157">
                        <c:v>97.387121674519165</c:v>
                      </c:pt>
                      <c:pt idx="158">
                        <c:v>97.414945932869159</c:v>
                      </c:pt>
                      <c:pt idx="159">
                        <c:v>97.346105246525141</c:v>
                      </c:pt>
                      <c:pt idx="160">
                        <c:v>97.340032382313169</c:v>
                      </c:pt>
                      <c:pt idx="161">
                        <c:v>97.380521117425545</c:v>
                      </c:pt>
                      <c:pt idx="162">
                        <c:v>97.258196306276048</c:v>
                      </c:pt>
                      <c:pt idx="163">
                        <c:v>97.210194752721193</c:v>
                      </c:pt>
                      <c:pt idx="164">
                        <c:v>97.162819270300588</c:v>
                      </c:pt>
                      <c:pt idx="165">
                        <c:v>97.116320282778815</c:v>
                      </c:pt>
                      <c:pt idx="166">
                        <c:v>97.065385153503627</c:v>
                      </c:pt>
                      <c:pt idx="167">
                        <c:v>97.068891133098873</c:v>
                      </c:pt>
                      <c:pt idx="168">
                        <c:v>97.007286007803103</c:v>
                      </c:pt>
                      <c:pt idx="169">
                        <c:v>97.019458558133891</c:v>
                      </c:pt>
                      <c:pt idx="170">
                        <c:v>96.879800605513353</c:v>
                      </c:pt>
                      <c:pt idx="171">
                        <c:v>96.823660162381771</c:v>
                      </c:pt>
                      <c:pt idx="172">
                        <c:v>96.776266790874715</c:v>
                      </c:pt>
                      <c:pt idx="173">
                        <c:v>96.704698229858792</c:v>
                      </c:pt>
                      <c:pt idx="174">
                        <c:v>96.627530841976068</c:v>
                      </c:pt>
                      <c:pt idx="175">
                        <c:v>96.596638839757389</c:v>
                      </c:pt>
                      <c:pt idx="176">
                        <c:v>96.549665826613293</c:v>
                      </c:pt>
                      <c:pt idx="177">
                        <c:v>96.451051112170731</c:v>
                      </c:pt>
                      <c:pt idx="178">
                        <c:v>96.472766739858699</c:v>
                      </c:pt>
                      <c:pt idx="179">
                        <c:v>96.367327889910484</c:v>
                      </c:pt>
                      <c:pt idx="180">
                        <c:v>96.374196759855124</c:v>
                      </c:pt>
                      <c:pt idx="181">
                        <c:v>96.157684431473271</c:v>
                      </c:pt>
                      <c:pt idx="182">
                        <c:v>96.228349663960699</c:v>
                      </c:pt>
                      <c:pt idx="183">
                        <c:v>96.131344850069894</c:v>
                      </c:pt>
                      <c:pt idx="184">
                        <c:v>95.91617409766593</c:v>
                      </c:pt>
                      <c:pt idx="185">
                        <c:v>95.803070383763298</c:v>
                      </c:pt>
                      <c:pt idx="186">
                        <c:v>95.661695207795177</c:v>
                      </c:pt>
                      <c:pt idx="187">
                        <c:v>95.469715827205434</c:v>
                      </c:pt>
                      <c:pt idx="188">
                        <c:v>95.316320134695644</c:v>
                      </c:pt>
                      <c:pt idx="189">
                        <c:v>95.169399787397182</c:v>
                      </c:pt>
                      <c:pt idx="190">
                        <c:v>94.982133805955073</c:v>
                      </c:pt>
                      <c:pt idx="191">
                        <c:v>94.893106879862984</c:v>
                      </c:pt>
                      <c:pt idx="192">
                        <c:v>94.901388870408439</c:v>
                      </c:pt>
                      <c:pt idx="193">
                        <c:v>94.952431334202316</c:v>
                      </c:pt>
                      <c:pt idx="194">
                        <c:v>94.927960998212768</c:v>
                      </c:pt>
                      <c:pt idx="195">
                        <c:v>94.967617961142466</c:v>
                      </c:pt>
                      <c:pt idx="196">
                        <c:v>95.005307276959996</c:v>
                      </c:pt>
                      <c:pt idx="197">
                        <c:v>94.954023333944775</c:v>
                      </c:pt>
                      <c:pt idx="198">
                        <c:v>95.025252025763891</c:v>
                      </c:pt>
                      <c:pt idx="199">
                        <c:v>95.067046558681255</c:v>
                      </c:pt>
                      <c:pt idx="200">
                        <c:v>95.030993965322295</c:v>
                      </c:pt>
                      <c:pt idx="201">
                        <c:v>95.060329734248569</c:v>
                      </c:pt>
                      <c:pt idx="202">
                        <c:v>95.049972773795133</c:v>
                      </c:pt>
                      <c:pt idx="203">
                        <c:v>95.01975156542683</c:v>
                      </c:pt>
                      <c:pt idx="204">
                        <c:v>95.039007631293885</c:v>
                      </c:pt>
                      <c:pt idx="205">
                        <c:v>95.011684220473015</c:v>
                      </c:pt>
                      <c:pt idx="206">
                        <c:v>94.974263229229351</c:v>
                      </c:pt>
                      <c:pt idx="207">
                        <c:v>94.935035569205851</c:v>
                      </c:pt>
                      <c:pt idx="208">
                        <c:v>94.936895893522163</c:v>
                      </c:pt>
                      <c:pt idx="209">
                        <c:v>94.963172874845824</c:v>
                      </c:pt>
                      <c:pt idx="210">
                        <c:v>94.924213539396192</c:v>
                      </c:pt>
                      <c:pt idx="211">
                        <c:v>94.866507918428965</c:v>
                      </c:pt>
                      <c:pt idx="212">
                        <c:v>94.841125321090558</c:v>
                      </c:pt>
                      <c:pt idx="213">
                        <c:v>94.821985522562557</c:v>
                      </c:pt>
                      <c:pt idx="214">
                        <c:v>94.736035284882391</c:v>
                      </c:pt>
                      <c:pt idx="215">
                        <c:v>94.800878076922388</c:v>
                      </c:pt>
                      <c:pt idx="216">
                        <c:v>94.699240353050115</c:v>
                      </c:pt>
                      <c:pt idx="217">
                        <c:v>94.726617419407461</c:v>
                      </c:pt>
                      <c:pt idx="218">
                        <c:v>94.648841849476938</c:v>
                      </c:pt>
                      <c:pt idx="219">
                        <c:v>94.641552621169339</c:v>
                      </c:pt>
                      <c:pt idx="220">
                        <c:v>94.622752680115255</c:v>
                      </c:pt>
                      <c:pt idx="221">
                        <c:v>94.613316937276764</c:v>
                      </c:pt>
                      <c:pt idx="222">
                        <c:v>94.596368375995766</c:v>
                      </c:pt>
                      <c:pt idx="223">
                        <c:v>94.562837944537407</c:v>
                      </c:pt>
                      <c:pt idx="224">
                        <c:v>94.510945819474387</c:v>
                      </c:pt>
                      <c:pt idx="225">
                        <c:v>94.466244544466349</c:v>
                      </c:pt>
                      <c:pt idx="226">
                        <c:v>94.438804866306427</c:v>
                      </c:pt>
                      <c:pt idx="227">
                        <c:v>94.397546959091073</c:v>
                      </c:pt>
                      <c:pt idx="228">
                        <c:v>94.347926572164099</c:v>
                      </c:pt>
                      <c:pt idx="229">
                        <c:v>94.377584321200729</c:v>
                      </c:pt>
                      <c:pt idx="230">
                        <c:v>94.323375747008384</c:v>
                      </c:pt>
                      <c:pt idx="231">
                        <c:v>94.256806798800412</c:v>
                      </c:pt>
                      <c:pt idx="232">
                        <c:v>94.253282930118715</c:v>
                      </c:pt>
                      <c:pt idx="233">
                        <c:v>94.213232442455762</c:v>
                      </c:pt>
                      <c:pt idx="234">
                        <c:v>94.195961901064422</c:v>
                      </c:pt>
                      <c:pt idx="235">
                        <c:v>94.15478448301522</c:v>
                      </c:pt>
                      <c:pt idx="236">
                        <c:v>94.097812267700931</c:v>
                      </c:pt>
                      <c:pt idx="237">
                        <c:v>94.084575398786498</c:v>
                      </c:pt>
                      <c:pt idx="238">
                        <c:v>94.070265266745182</c:v>
                      </c:pt>
                      <c:pt idx="239">
                        <c:v>94.047843067033938</c:v>
                      </c:pt>
                      <c:pt idx="240">
                        <c:v>93.987812064117051</c:v>
                      </c:pt>
                      <c:pt idx="241">
                        <c:v>94.00383940778309</c:v>
                      </c:pt>
                      <c:pt idx="242">
                        <c:v>93.953592949721866</c:v>
                      </c:pt>
                      <c:pt idx="243">
                        <c:v>93.969262546827522</c:v>
                      </c:pt>
                      <c:pt idx="244">
                        <c:v>93.903525370802242</c:v>
                      </c:pt>
                      <c:pt idx="245">
                        <c:v>93.881684531231997</c:v>
                      </c:pt>
                      <c:pt idx="246">
                        <c:v>93.898051744094857</c:v>
                      </c:pt>
                      <c:pt idx="247">
                        <c:v>93.816421380829041</c:v>
                      </c:pt>
                      <c:pt idx="248">
                        <c:v>93.83867363421902</c:v>
                      </c:pt>
                      <c:pt idx="249">
                        <c:v>93.79266656140598</c:v>
                      </c:pt>
                      <c:pt idx="250">
                        <c:v>93.782112832724479</c:v>
                      </c:pt>
                      <c:pt idx="251">
                        <c:v>93.735229265012634</c:v>
                      </c:pt>
                      <c:pt idx="252">
                        <c:v>93.72263634459604</c:v>
                      </c:pt>
                      <c:pt idx="253">
                        <c:v>93.691028837533722</c:v>
                      </c:pt>
                      <c:pt idx="254">
                        <c:v>93.639923773660129</c:v>
                      </c:pt>
                      <c:pt idx="255">
                        <c:v>93.681172736332243</c:v>
                      </c:pt>
                      <c:pt idx="256">
                        <c:v>93.649806708491241</c:v>
                      </c:pt>
                      <c:pt idx="257">
                        <c:v>93.640183141967896</c:v>
                      </c:pt>
                      <c:pt idx="258">
                        <c:v>93.58572414401101</c:v>
                      </c:pt>
                      <c:pt idx="259">
                        <c:v>93.546639584956225</c:v>
                      </c:pt>
                      <c:pt idx="260">
                        <c:v>93.536202135336623</c:v>
                      </c:pt>
                      <c:pt idx="261">
                        <c:v>93.511427720046044</c:v>
                      </c:pt>
                      <c:pt idx="262">
                        <c:v>93.489551102302897</c:v>
                      </c:pt>
                      <c:pt idx="263">
                        <c:v>93.421864168251929</c:v>
                      </c:pt>
                      <c:pt idx="264">
                        <c:v>93.366135138940081</c:v>
                      </c:pt>
                      <c:pt idx="265">
                        <c:v>93.325091889039243</c:v>
                      </c:pt>
                      <c:pt idx="266">
                        <c:v>93.273700623228194</c:v>
                      </c:pt>
                      <c:pt idx="267">
                        <c:v>93.198778128128978</c:v>
                      </c:pt>
                      <c:pt idx="268">
                        <c:v>93.202141006755497</c:v>
                      </c:pt>
                      <c:pt idx="269">
                        <c:v>93.214823372604343</c:v>
                      </c:pt>
                      <c:pt idx="270">
                        <c:v>93.210852311929997</c:v>
                      </c:pt>
                      <c:pt idx="271">
                        <c:v>93.136502220705694</c:v>
                      </c:pt>
                      <c:pt idx="272">
                        <c:v>93.110663486831442</c:v>
                      </c:pt>
                      <c:pt idx="273">
                        <c:v>93.109661780050359</c:v>
                      </c:pt>
                      <c:pt idx="274">
                        <c:v>93.094564586819601</c:v>
                      </c:pt>
                      <c:pt idx="275">
                        <c:v>93.09777541993418</c:v>
                      </c:pt>
                      <c:pt idx="276">
                        <c:v>93.049299840757016</c:v>
                      </c:pt>
                      <c:pt idx="277">
                        <c:v>93.033549754485193</c:v>
                      </c:pt>
                      <c:pt idx="278">
                        <c:v>92.976819018392248</c:v>
                      </c:pt>
                      <c:pt idx="279">
                        <c:v>92.953064198969201</c:v>
                      </c:pt>
                      <c:pt idx="280">
                        <c:v>92.930561510091806</c:v>
                      </c:pt>
                      <c:pt idx="281">
                        <c:v>92.87952799084114</c:v>
                      </c:pt>
                      <c:pt idx="282">
                        <c:v>92.816742291345534</c:v>
                      </c:pt>
                      <c:pt idx="283">
                        <c:v>92.813924982964238</c:v>
                      </c:pt>
                      <c:pt idx="284">
                        <c:v>92.753670366466736</c:v>
                      </c:pt>
                      <c:pt idx="285">
                        <c:v>92.724871223242474</c:v>
                      </c:pt>
                      <c:pt idx="286">
                        <c:v>92.694408535652812</c:v>
                      </c:pt>
                      <c:pt idx="287">
                        <c:v>92.652667658271938</c:v>
                      </c:pt>
                      <c:pt idx="288">
                        <c:v>92.596214179573209</c:v>
                      </c:pt>
                      <c:pt idx="289">
                        <c:v>92.562486991609632</c:v>
                      </c:pt>
                      <c:pt idx="290">
                        <c:v>92.503967487546177</c:v>
                      </c:pt>
                      <c:pt idx="291">
                        <c:v>92.475570813598424</c:v>
                      </c:pt>
                      <c:pt idx="292">
                        <c:v>92.418392885512844</c:v>
                      </c:pt>
                      <c:pt idx="293">
                        <c:v>92.361688983049575</c:v>
                      </c:pt>
                      <c:pt idx="294">
                        <c:v>92.319009010690166</c:v>
                      </c:pt>
                      <c:pt idx="295">
                        <c:v>92.283305231071225</c:v>
                      </c:pt>
                      <c:pt idx="296">
                        <c:v>92.238818601654842</c:v>
                      </c:pt>
                      <c:pt idx="297">
                        <c:v>92.177392355500714</c:v>
                      </c:pt>
                      <c:pt idx="298">
                        <c:v>92.163064334372947</c:v>
                      </c:pt>
                      <c:pt idx="299">
                        <c:v>92.055344801745463</c:v>
                      </c:pt>
                      <c:pt idx="300">
                        <c:v>92.026071632898891</c:v>
                      </c:pt>
                      <c:pt idx="301">
                        <c:v>91.971630524028441</c:v>
                      </c:pt>
                      <c:pt idx="302">
                        <c:v>91.894633059021245</c:v>
                      </c:pt>
                      <c:pt idx="303">
                        <c:v>91.858652010285226</c:v>
                      </c:pt>
                      <c:pt idx="304">
                        <c:v>91.784919057374793</c:v>
                      </c:pt>
                      <c:pt idx="305">
                        <c:v>91.718439542876212</c:v>
                      </c:pt>
                      <c:pt idx="306">
                        <c:v>91.679202938309501</c:v>
                      </c:pt>
                      <c:pt idx="307">
                        <c:v>91.603269791885964</c:v>
                      </c:pt>
                      <c:pt idx="308">
                        <c:v>91.505129114788573</c:v>
                      </c:pt>
                      <c:pt idx="309">
                        <c:v>91.432809270756124</c:v>
                      </c:pt>
                      <c:pt idx="310">
                        <c:v>91.387464035527373</c:v>
                      </c:pt>
                      <c:pt idx="311">
                        <c:v>91.324356344198563</c:v>
                      </c:pt>
                      <c:pt idx="312">
                        <c:v>91.216350621356469</c:v>
                      </c:pt>
                      <c:pt idx="313">
                        <c:v>91.134917014595871</c:v>
                      </c:pt>
                      <c:pt idx="314">
                        <c:v>91.087926112365324</c:v>
                      </c:pt>
                      <c:pt idx="315">
                        <c:v>91.000500142281766</c:v>
                      </c:pt>
                      <c:pt idx="316">
                        <c:v>90.881252007821359</c:v>
                      </c:pt>
                      <c:pt idx="317">
                        <c:v>90.791983602507912</c:v>
                      </c:pt>
                      <c:pt idx="318">
                        <c:v>90.724278791093369</c:v>
                      </c:pt>
                      <c:pt idx="319">
                        <c:v>90.619448111470092</c:v>
                      </c:pt>
                      <c:pt idx="320">
                        <c:v>90.557574673323316</c:v>
                      </c:pt>
                      <c:pt idx="321">
                        <c:v>90.459818576415998</c:v>
                      </c:pt>
                      <c:pt idx="322">
                        <c:v>90.35141931711776</c:v>
                      </c:pt>
                      <c:pt idx="323">
                        <c:v>90.256391083159471</c:v>
                      </c:pt>
                      <c:pt idx="324">
                        <c:v>90.160459532395578</c:v>
                      </c:pt>
                      <c:pt idx="325">
                        <c:v>90.070189420301048</c:v>
                      </c:pt>
                      <c:pt idx="326">
                        <c:v>89.954456209979099</c:v>
                      </c:pt>
                      <c:pt idx="327">
                        <c:v>89.871063912372449</c:v>
                      </c:pt>
                      <c:pt idx="328">
                        <c:v>89.768496026342007</c:v>
                      </c:pt>
                      <c:pt idx="329">
                        <c:v>89.673503570556605</c:v>
                      </c:pt>
                      <c:pt idx="330">
                        <c:v>89.56714350299346</c:v>
                      </c:pt>
                      <c:pt idx="331">
                        <c:v>89.454522759256349</c:v>
                      </c:pt>
                      <c:pt idx="332">
                        <c:v>89.373903035591979</c:v>
                      </c:pt>
                      <c:pt idx="333">
                        <c:v>89.250925331401433</c:v>
                      </c:pt>
                      <c:pt idx="334">
                        <c:v>89.167676134763497</c:v>
                      </c:pt>
                      <c:pt idx="335">
                        <c:v>89.0366757966124</c:v>
                      </c:pt>
                      <c:pt idx="336">
                        <c:v>88.926818693997234</c:v>
                      </c:pt>
                      <c:pt idx="337">
                        <c:v>88.790845600113585</c:v>
                      </c:pt>
                      <c:pt idx="338">
                        <c:v>88.676910102305371</c:v>
                      </c:pt>
                      <c:pt idx="339">
                        <c:v>88.563734832056937</c:v>
                      </c:pt>
                      <c:pt idx="340">
                        <c:v>88.410267594924221</c:v>
                      </c:pt>
                      <c:pt idx="341">
                        <c:v>88.292405759157802</c:v>
                      </c:pt>
                      <c:pt idx="342">
                        <c:v>88.173211291956747</c:v>
                      </c:pt>
                      <c:pt idx="343">
                        <c:v>88.040028661101829</c:v>
                      </c:pt>
                      <c:pt idx="344">
                        <c:v>87.90271399124029</c:v>
                      </c:pt>
                      <c:pt idx="345">
                        <c:v>87.780621714768913</c:v>
                      </c:pt>
                      <c:pt idx="346">
                        <c:v>87.639300206060142</c:v>
                      </c:pt>
                      <c:pt idx="347">
                        <c:v>87.475368685678134</c:v>
                      </c:pt>
                      <c:pt idx="348">
                        <c:v>87.32191933763184</c:v>
                      </c:pt>
                      <c:pt idx="349">
                        <c:v>87.176438944563884</c:v>
                      </c:pt>
                      <c:pt idx="350">
                        <c:v>87.024179115260665</c:v>
                      </c:pt>
                      <c:pt idx="351">
                        <c:v>86.862116852015347</c:v>
                      </c:pt>
                      <c:pt idx="352">
                        <c:v>86.690404200339856</c:v>
                      </c:pt>
                      <c:pt idx="353">
                        <c:v>86.514970900031727</c:v>
                      </c:pt>
                      <c:pt idx="354">
                        <c:v>86.357362667626262</c:v>
                      </c:pt>
                      <c:pt idx="355">
                        <c:v>86.209601603601897</c:v>
                      </c:pt>
                      <c:pt idx="356">
                        <c:v>86.040464769363496</c:v>
                      </c:pt>
                      <c:pt idx="357">
                        <c:v>85.870496151219555</c:v>
                      </c:pt>
                      <c:pt idx="358">
                        <c:v>85.680886887018474</c:v>
                      </c:pt>
                      <c:pt idx="359">
                        <c:v>85.499783203497728</c:v>
                      </c:pt>
                      <c:pt idx="360">
                        <c:v>85.31148868164486</c:v>
                      </c:pt>
                      <c:pt idx="361">
                        <c:v>85.136574129675154</c:v>
                      </c:pt>
                      <c:pt idx="362">
                        <c:v>84.941840040783845</c:v>
                      </c:pt>
                      <c:pt idx="363">
                        <c:v>84.751336392597494</c:v>
                      </c:pt>
                      <c:pt idx="364">
                        <c:v>84.532069367636922</c:v>
                      </c:pt>
                      <c:pt idx="365">
                        <c:v>84.351064062368806</c:v>
                      </c:pt>
                      <c:pt idx="366">
                        <c:v>84.143746009326975</c:v>
                      </c:pt>
                      <c:pt idx="367">
                        <c:v>83.90844269615711</c:v>
                      </c:pt>
                      <c:pt idx="368">
                        <c:v>83.676913675433525</c:v>
                      </c:pt>
                      <c:pt idx="369">
                        <c:v>83.446592074262327</c:v>
                      </c:pt>
                      <c:pt idx="370">
                        <c:v>83.226117641472214</c:v>
                      </c:pt>
                      <c:pt idx="371">
                        <c:v>82.95557561803966</c:v>
                      </c:pt>
                      <c:pt idx="372">
                        <c:v>82.718760806016363</c:v>
                      </c:pt>
                      <c:pt idx="373">
                        <c:v>82.433917595085703</c:v>
                      </c:pt>
                      <c:pt idx="374">
                        <c:v>82.168518285429812</c:v>
                      </c:pt>
                      <c:pt idx="375">
                        <c:v>81.914504464915268</c:v>
                      </c:pt>
                      <c:pt idx="376">
                        <c:v>81.625654426860251</c:v>
                      </c:pt>
                      <c:pt idx="377">
                        <c:v>81.335257088333151</c:v>
                      </c:pt>
                      <c:pt idx="378">
                        <c:v>81.003825456171327</c:v>
                      </c:pt>
                      <c:pt idx="379">
                        <c:v>80.694198885406834</c:v>
                      </c:pt>
                      <c:pt idx="380">
                        <c:v>80.398980836659149</c:v>
                      </c:pt>
                      <c:pt idx="381">
                        <c:v>80.068175263908714</c:v>
                      </c:pt>
                      <c:pt idx="382">
                        <c:v>79.738603944340326</c:v>
                      </c:pt>
                      <c:pt idx="383">
                        <c:v>79.389391966991965</c:v>
                      </c:pt>
                      <c:pt idx="384">
                        <c:v>79.01251672134876</c:v>
                      </c:pt>
                      <c:pt idx="385">
                        <c:v>78.644638959371832</c:v>
                      </c:pt>
                      <c:pt idx="386">
                        <c:v>78.249035317297498</c:v>
                      </c:pt>
                      <c:pt idx="387">
                        <c:v>77.833808906529626</c:v>
                      </c:pt>
                      <c:pt idx="388">
                        <c:v>77.431345350776752</c:v>
                      </c:pt>
                      <c:pt idx="389">
                        <c:v>76.988652428219282</c:v>
                      </c:pt>
                      <c:pt idx="390">
                        <c:v>76.518671861290983</c:v>
                      </c:pt>
                      <c:pt idx="391">
                        <c:v>76.033433122799607</c:v>
                      </c:pt>
                      <c:pt idx="392">
                        <c:v>75.580937754577164</c:v>
                      </c:pt>
                      <c:pt idx="393">
                        <c:v>75.107317063350962</c:v>
                      </c:pt>
                      <c:pt idx="394">
                        <c:v>74.583436491387275</c:v>
                      </c:pt>
                      <c:pt idx="395">
                        <c:v>74.049614839200046</c:v>
                      </c:pt>
                      <c:pt idx="396">
                        <c:v>73.500673650008309</c:v>
                      </c:pt>
                      <c:pt idx="397">
                        <c:v>72.862092886266481</c:v>
                      </c:pt>
                      <c:pt idx="398">
                        <c:v>72.291292968418048</c:v>
                      </c:pt>
                      <c:pt idx="399">
                        <c:v>71.643647631074373</c:v>
                      </c:pt>
                      <c:pt idx="400">
                        <c:v>70.969640333384973</c:v>
                      </c:pt>
                      <c:pt idx="401">
                        <c:v>70.316440880167733</c:v>
                      </c:pt>
                      <c:pt idx="402">
                        <c:v>69.597803863816083</c:v>
                      </c:pt>
                      <c:pt idx="403">
                        <c:v>68.864163566076115</c:v>
                      </c:pt>
                      <c:pt idx="404">
                        <c:v>68.128917845917428</c:v>
                      </c:pt>
                      <c:pt idx="405">
                        <c:v>67.3139110196296</c:v>
                      </c:pt>
                      <c:pt idx="406">
                        <c:v>66.574452759575252</c:v>
                      </c:pt>
                      <c:pt idx="407">
                        <c:v>65.735302067264129</c:v>
                      </c:pt>
                      <c:pt idx="408">
                        <c:v>64.9170799297287</c:v>
                      </c:pt>
                      <c:pt idx="409">
                        <c:v>64.205937842733093</c:v>
                      </c:pt>
                      <c:pt idx="410">
                        <c:v>63.271383280816842</c:v>
                      </c:pt>
                      <c:pt idx="411">
                        <c:v>62.362841842060583</c:v>
                      </c:pt>
                      <c:pt idx="412">
                        <c:v>61.427191649797962</c:v>
                      </c:pt>
                      <c:pt idx="413">
                        <c:v>60.575680571748364</c:v>
                      </c:pt>
                      <c:pt idx="414">
                        <c:v>59.603566372307057</c:v>
                      </c:pt>
                      <c:pt idx="415">
                        <c:v>58.521724748543022</c:v>
                      </c:pt>
                      <c:pt idx="416">
                        <c:v>57.300936210591921</c:v>
                      </c:pt>
                      <c:pt idx="417">
                        <c:v>56.13548315377367</c:v>
                      </c:pt>
                      <c:pt idx="418">
                        <c:v>54.88672277837081</c:v>
                      </c:pt>
                      <c:pt idx="419">
                        <c:v>53.599723027049265</c:v>
                      </c:pt>
                      <c:pt idx="420">
                        <c:v>52.116450854353317</c:v>
                      </c:pt>
                      <c:pt idx="421">
                        <c:v>50.422859974682439</c:v>
                      </c:pt>
                      <c:pt idx="422">
                        <c:v>48.952502702513435</c:v>
                      </c:pt>
                      <c:pt idx="423">
                        <c:v>47.729013111797236</c:v>
                      </c:pt>
                      <c:pt idx="424">
                        <c:v>46.297015949296132</c:v>
                      </c:pt>
                      <c:pt idx="425">
                        <c:v>44.744357520010929</c:v>
                      </c:pt>
                      <c:pt idx="426">
                        <c:v>43.382377139920656</c:v>
                      </c:pt>
                      <c:pt idx="427">
                        <c:v>41.994285246694936</c:v>
                      </c:pt>
                      <c:pt idx="428">
                        <c:v>40.824820896342132</c:v>
                      </c:pt>
                      <c:pt idx="429">
                        <c:v>39.760746195088373</c:v>
                      </c:pt>
                      <c:pt idx="430">
                        <c:v>38.525643046962905</c:v>
                      </c:pt>
                      <c:pt idx="431">
                        <c:v>37.281437307996171</c:v>
                      </c:pt>
                      <c:pt idx="432">
                        <c:v>36.058678883866406</c:v>
                      </c:pt>
                      <c:pt idx="433">
                        <c:v>35.13483008442077</c:v>
                      </c:pt>
                      <c:pt idx="434">
                        <c:v>34.068204148570203</c:v>
                      </c:pt>
                      <c:pt idx="435">
                        <c:v>32.947510523875238</c:v>
                      </c:pt>
                      <c:pt idx="436">
                        <c:v>31.754709461672959</c:v>
                      </c:pt>
                      <c:pt idx="437">
                        <c:v>30.537677327081667</c:v>
                      </c:pt>
                      <c:pt idx="438">
                        <c:v>29.636100909178985</c:v>
                      </c:pt>
                      <c:pt idx="439">
                        <c:v>28.75132100704533</c:v>
                      </c:pt>
                      <c:pt idx="440">
                        <c:v>27.535201145525747</c:v>
                      </c:pt>
                      <c:pt idx="441">
                        <c:v>26.168516310831052</c:v>
                      </c:pt>
                      <c:pt idx="442">
                        <c:v>25.024181894985571</c:v>
                      </c:pt>
                      <c:pt idx="443">
                        <c:v>24.102776983895183</c:v>
                      </c:pt>
                      <c:pt idx="444">
                        <c:v>23.043031113321867</c:v>
                      </c:pt>
                      <c:pt idx="445">
                        <c:v>21.902350244450545</c:v>
                      </c:pt>
                      <c:pt idx="446">
                        <c:v>20.64048490576937</c:v>
                      </c:pt>
                      <c:pt idx="447">
                        <c:v>19.51804946316366</c:v>
                      </c:pt>
                      <c:pt idx="448">
                        <c:v>18.412496617298011</c:v>
                      </c:pt>
                      <c:pt idx="449">
                        <c:v>17.228279409321438</c:v>
                      </c:pt>
                      <c:pt idx="450">
                        <c:v>15.931163074818828</c:v>
                      </c:pt>
                      <c:pt idx="451">
                        <c:v>14.200963961605838</c:v>
                      </c:pt>
                      <c:pt idx="452">
                        <c:v>12.323926103932381</c:v>
                      </c:pt>
                      <c:pt idx="453">
                        <c:v>10.605500430373437</c:v>
                      </c:pt>
                      <c:pt idx="454">
                        <c:v>8.6886233907854695</c:v>
                      </c:pt>
                      <c:pt idx="455">
                        <c:v>6.7489205685379181</c:v>
                      </c:pt>
                      <c:pt idx="456">
                        <c:v>4.8429678618262004</c:v>
                      </c:pt>
                      <c:pt idx="457">
                        <c:v>3.2971735453484894</c:v>
                      </c:pt>
                      <c:pt idx="458">
                        <c:v>2.3764439038969503</c:v>
                      </c:pt>
                      <c:pt idx="459">
                        <c:v>1.6984826022965109</c:v>
                      </c:pt>
                      <c:pt idx="460">
                        <c:v>1.2269659396070518</c:v>
                      </c:pt>
                      <c:pt idx="461">
                        <c:v>0.93686697228535121</c:v>
                      </c:pt>
                      <c:pt idx="462">
                        <c:v>0.78346946824177999</c:v>
                      </c:pt>
                      <c:pt idx="463">
                        <c:v>0.6798315404095302</c:v>
                      </c:pt>
                      <c:pt idx="464">
                        <c:v>0.56733083279417229</c:v>
                      </c:pt>
                      <c:pt idx="465">
                        <c:v>0.50774229790845804</c:v>
                      </c:pt>
                      <c:pt idx="466">
                        <c:v>0.40811948760813455</c:v>
                      </c:pt>
                      <c:pt idx="467">
                        <c:v>0.33123958801243525</c:v>
                      </c:pt>
                      <c:pt idx="468">
                        <c:v>0.27556308931128892</c:v>
                      </c:pt>
                      <c:pt idx="469">
                        <c:v>0.20432853043451565</c:v>
                      </c:pt>
                      <c:pt idx="470">
                        <c:v>0.16025200914557247</c:v>
                      </c:pt>
                      <c:pt idx="471">
                        <c:v>0.13619109702004001</c:v>
                      </c:pt>
                      <c:pt idx="472">
                        <c:v>0.10323015356239393</c:v>
                      </c:pt>
                      <c:pt idx="473">
                        <c:v>7.7143297238499373E-2</c:v>
                      </c:pt>
                      <c:pt idx="474">
                        <c:v>6.7149052490539138E-2</c:v>
                      </c:pt>
                      <c:pt idx="475">
                        <c:v>5.5544926451480514E-2</c:v>
                      </c:pt>
                      <c:pt idx="476">
                        <c:v>4.6649803704156348E-2</c:v>
                      </c:pt>
                      <c:pt idx="477">
                        <c:v>3.6719982503544996E-2</c:v>
                      </c:pt>
                      <c:pt idx="478">
                        <c:v>3.7426982059573038E-2</c:v>
                      </c:pt>
                      <c:pt idx="479">
                        <c:v>3.0877545586053275E-2</c:v>
                      </c:pt>
                      <c:pt idx="480">
                        <c:v>4.349708495155867E-2</c:v>
                      </c:pt>
                      <c:pt idx="481">
                        <c:v>3.9594106084141413E-2</c:v>
                      </c:pt>
                      <c:pt idx="482">
                        <c:v>2.451444917549327E-2</c:v>
                      </c:pt>
                      <c:pt idx="483">
                        <c:v>3.4838375508255907E-2</c:v>
                      </c:pt>
                      <c:pt idx="484">
                        <c:v>3.0824583503710271E-2</c:v>
                      </c:pt>
                      <c:pt idx="485">
                        <c:v>2.9769283211793764E-2</c:v>
                      </c:pt>
                      <c:pt idx="486">
                        <c:v>2.773030099941463E-2</c:v>
                      </c:pt>
                      <c:pt idx="487">
                        <c:v>3.2834076846593653E-2</c:v>
                      </c:pt>
                      <c:pt idx="488">
                        <c:v>2.6377295079290861E-2</c:v>
                      </c:pt>
                      <c:pt idx="489">
                        <c:v>2.6523366046668849E-2</c:v>
                      </c:pt>
                      <c:pt idx="490">
                        <c:v>2.2360666646377047E-2</c:v>
                      </c:pt>
                      <c:pt idx="491">
                        <c:v>2.6348596647168616E-2</c:v>
                      </c:pt>
                      <c:pt idx="492">
                        <c:v>2.9130471660080173E-2</c:v>
                      </c:pt>
                      <c:pt idx="493">
                        <c:v>2.9700300409201384E-2</c:v>
                      </c:pt>
                      <c:pt idx="494">
                        <c:v>2.1764091556008697E-2</c:v>
                      </c:pt>
                      <c:pt idx="495">
                        <c:v>2.1886270089294026E-2</c:v>
                      </c:pt>
                      <c:pt idx="496">
                        <c:v>2.7040634491074744E-2</c:v>
                      </c:pt>
                      <c:pt idx="497">
                        <c:v>1.7001019866431179E-2</c:v>
                      </c:pt>
                      <c:pt idx="498">
                        <c:v>1.863798812995951E-2</c:v>
                      </c:pt>
                      <c:pt idx="499">
                        <c:v>2.1793490921457902E-2</c:v>
                      </c:pt>
                      <c:pt idx="500">
                        <c:v>2.6086015654060091E-2</c:v>
                      </c:pt>
                      <c:pt idx="501">
                        <c:v>2.5012011044469696E-2</c:v>
                      </c:pt>
                      <c:pt idx="502">
                        <c:v>1.736019251290442E-2</c:v>
                      </c:pt>
                      <c:pt idx="503">
                        <c:v>1.7751940494151727E-2</c:v>
                      </c:pt>
                      <c:pt idx="504">
                        <c:v>1.9949030520396423E-2</c:v>
                      </c:pt>
                      <c:pt idx="505">
                        <c:v>1.9484979634651338E-2</c:v>
                      </c:pt>
                      <c:pt idx="506">
                        <c:v>1.5378291643956044E-2</c:v>
                      </c:pt>
                      <c:pt idx="507">
                        <c:v>2.1338722314573153E-2</c:v>
                      </c:pt>
                      <c:pt idx="508">
                        <c:v>2.0236119714336712E-2</c:v>
                      </c:pt>
                      <c:pt idx="509">
                        <c:v>1.6720942068984043E-2</c:v>
                      </c:pt>
                      <c:pt idx="510">
                        <c:v>1.9478909361191721E-2</c:v>
                      </c:pt>
                      <c:pt idx="511">
                        <c:v>2.241203036346388E-2</c:v>
                      </c:pt>
                      <c:pt idx="512">
                        <c:v>1.9110172747222327E-2</c:v>
                      </c:pt>
                      <c:pt idx="513">
                        <c:v>1.6163843432926022E-2</c:v>
                      </c:pt>
                      <c:pt idx="514">
                        <c:v>2.073996585760704E-2</c:v>
                      </c:pt>
                      <c:pt idx="515">
                        <c:v>1.865423376502711E-2</c:v>
                      </c:pt>
                      <c:pt idx="516">
                        <c:v>1.5234421702414333E-2</c:v>
                      </c:pt>
                      <c:pt idx="517">
                        <c:v>1.3903877992127662E-2</c:v>
                      </c:pt>
                      <c:pt idx="518">
                        <c:v>1.6419788606573917E-2</c:v>
                      </c:pt>
                      <c:pt idx="519">
                        <c:v>1.7972230432549609E-2</c:v>
                      </c:pt>
                      <c:pt idx="520">
                        <c:v>1.0878476761066661E-2</c:v>
                      </c:pt>
                      <c:pt idx="521">
                        <c:v>1.9366709667466387E-2</c:v>
                      </c:pt>
                      <c:pt idx="522">
                        <c:v>1.9610643116718625E-2</c:v>
                      </c:pt>
                      <c:pt idx="523">
                        <c:v>2.0509760406546278E-2</c:v>
                      </c:pt>
                      <c:pt idx="524">
                        <c:v>1.6864233370088598E-2</c:v>
                      </c:pt>
                      <c:pt idx="525">
                        <c:v>1.9307498256679215E-2</c:v>
                      </c:pt>
                      <c:pt idx="526">
                        <c:v>1.7232437191731651E-2</c:v>
                      </c:pt>
                      <c:pt idx="527">
                        <c:v>1.2586720558623565E-2</c:v>
                      </c:pt>
                      <c:pt idx="528">
                        <c:v>1.5345619138384094E-2</c:v>
                      </c:pt>
                      <c:pt idx="529">
                        <c:v>1.4440169557422368E-2</c:v>
                      </c:pt>
                      <c:pt idx="530">
                        <c:v>1.8392438848387663E-2</c:v>
                      </c:pt>
                      <c:pt idx="531">
                        <c:v>9.5164833404653964E-3</c:v>
                      </c:pt>
                      <c:pt idx="532">
                        <c:v>1.8514243996815536E-2</c:v>
                      </c:pt>
                      <c:pt idx="533">
                        <c:v>1.8976838445987035E-2</c:v>
                      </c:pt>
                      <c:pt idx="534">
                        <c:v>1.2612072699968129E-2</c:v>
                      </c:pt>
                      <c:pt idx="535">
                        <c:v>1.2488054533216797E-2</c:v>
                      </c:pt>
                      <c:pt idx="536">
                        <c:v>2.2229299722628094E-2</c:v>
                      </c:pt>
                      <c:pt idx="537">
                        <c:v>1.7602322353043643E-2</c:v>
                      </c:pt>
                      <c:pt idx="538">
                        <c:v>3.413848123711772E-2</c:v>
                      </c:pt>
                      <c:pt idx="539">
                        <c:v>1.7465369896152664E-2</c:v>
                      </c:pt>
                      <c:pt idx="540">
                        <c:v>1.1104843526003666E-2</c:v>
                      </c:pt>
                      <c:pt idx="541">
                        <c:v>1.7052529884827895E-2</c:v>
                      </c:pt>
                      <c:pt idx="542">
                        <c:v>1.2760957177520316E-2</c:v>
                      </c:pt>
                      <c:pt idx="543">
                        <c:v>1.7235804231973961E-2</c:v>
                      </c:pt>
                      <c:pt idx="544">
                        <c:v>1.6357363009933824E-2</c:v>
                      </c:pt>
                      <c:pt idx="545">
                        <c:v>1.3722256603603159E-2</c:v>
                      </c:pt>
                      <c:pt idx="546">
                        <c:v>1.9414324225921736E-2</c:v>
                      </c:pt>
                      <c:pt idx="547">
                        <c:v>1.3275387001382954E-2</c:v>
                      </c:pt>
                      <c:pt idx="548">
                        <c:v>1.6972507030650119E-2</c:v>
                      </c:pt>
                      <c:pt idx="549">
                        <c:v>1.3870781880960152E-2</c:v>
                      </c:pt>
                      <c:pt idx="550">
                        <c:v>1.3056288199483021E-2</c:v>
                      </c:pt>
                      <c:pt idx="551">
                        <c:v>1.8364421678630991E-2</c:v>
                      </c:pt>
                      <c:pt idx="552">
                        <c:v>1.4537132415192328E-2</c:v>
                      </c:pt>
                      <c:pt idx="553">
                        <c:v>1.615701655427081E-2</c:v>
                      </c:pt>
                      <c:pt idx="554">
                        <c:v>1.1798312693769753E-2</c:v>
                      </c:pt>
                      <c:pt idx="555">
                        <c:v>1.7959423898153158E-2</c:v>
                      </c:pt>
                      <c:pt idx="556">
                        <c:v>2.6811767556325056E-2</c:v>
                      </c:pt>
                      <c:pt idx="557">
                        <c:v>1.7769009331990358E-2</c:v>
                      </c:pt>
                      <c:pt idx="558">
                        <c:v>1.4434577471200839E-2</c:v>
                      </c:pt>
                      <c:pt idx="559">
                        <c:v>1.8642772288298373E-2</c:v>
                      </c:pt>
                      <c:pt idx="560">
                        <c:v>2.1719304704112669E-2</c:v>
                      </c:pt>
                      <c:pt idx="561">
                        <c:v>2.4664077140359182E-2</c:v>
                      </c:pt>
                      <c:pt idx="562">
                        <c:v>1.2911216207459428E-2</c:v>
                      </c:pt>
                      <c:pt idx="563">
                        <c:v>1.3454433990936588E-2</c:v>
                      </c:pt>
                      <c:pt idx="564">
                        <c:v>1.4041632902325048E-2</c:v>
                      </c:pt>
                      <c:pt idx="565">
                        <c:v>1.3140303672677182E-2</c:v>
                      </c:pt>
                      <c:pt idx="566">
                        <c:v>1.1880147890592264E-2</c:v>
                      </c:pt>
                      <c:pt idx="567">
                        <c:v>2.1822885902556956E-2</c:v>
                      </c:pt>
                      <c:pt idx="568">
                        <c:v>1.9214994212676553E-2</c:v>
                      </c:pt>
                      <c:pt idx="569">
                        <c:v>1.2267527675790653E-2</c:v>
                      </c:pt>
                      <c:pt idx="570">
                        <c:v>7.7805711915809907E-3</c:v>
                      </c:pt>
                      <c:pt idx="571">
                        <c:v>1.3099207025142813E-2</c:v>
                      </c:pt>
                      <c:pt idx="572">
                        <c:v>1.7446100044200625E-2</c:v>
                      </c:pt>
                      <c:pt idx="573">
                        <c:v>2.3334505114605636E-2</c:v>
                      </c:pt>
                      <c:pt idx="574">
                        <c:v>1.8232705390167529E-2</c:v>
                      </c:pt>
                      <c:pt idx="575">
                        <c:v>1.9174556999539894E-2</c:v>
                      </c:pt>
                      <c:pt idx="576">
                        <c:v>1.8987594628484386E-2</c:v>
                      </c:pt>
                      <c:pt idx="577">
                        <c:v>1.6603813005836073E-2</c:v>
                      </c:pt>
                      <c:pt idx="578">
                        <c:v>2.4186165061271754E-2</c:v>
                      </c:pt>
                      <c:pt idx="579">
                        <c:v>2.2960335833606463E-2</c:v>
                      </c:pt>
                      <c:pt idx="580">
                        <c:v>2.7219347390802229E-2</c:v>
                      </c:pt>
                      <c:pt idx="581">
                        <c:v>2.4626910886893054E-2</c:v>
                      </c:pt>
                      <c:pt idx="582">
                        <c:v>2.4384687158357132E-2</c:v>
                      </c:pt>
                      <c:pt idx="583">
                        <c:v>1.8075445901164919E-2</c:v>
                      </c:pt>
                      <c:pt idx="584">
                        <c:v>2.3177332972643083E-2</c:v>
                      </c:pt>
                      <c:pt idx="585">
                        <c:v>2.0135211175887287E-2</c:v>
                      </c:pt>
                      <c:pt idx="586">
                        <c:v>2.5103303214232649E-2</c:v>
                      </c:pt>
                      <c:pt idx="587">
                        <c:v>2.1052270715339841E-2</c:v>
                      </c:pt>
                      <c:pt idx="588">
                        <c:v>1.9533976388799227E-2</c:v>
                      </c:pt>
                      <c:pt idx="589">
                        <c:v>3.0779462561988099E-2</c:v>
                      </c:pt>
                      <c:pt idx="590">
                        <c:v>2.0851667693132913E-2</c:v>
                      </c:pt>
                      <c:pt idx="591">
                        <c:v>2.7807937231414941E-2</c:v>
                      </c:pt>
                      <c:pt idx="592">
                        <c:v>2.9142142753293038E-2</c:v>
                      </c:pt>
                      <c:pt idx="593">
                        <c:v>2.7991661384751725E-2</c:v>
                      </c:pt>
                      <c:pt idx="594">
                        <c:v>1.986382391070431E-2</c:v>
                      </c:pt>
                      <c:pt idx="595">
                        <c:v>1.8884493809453264E-2</c:v>
                      </c:pt>
                      <c:pt idx="596">
                        <c:v>2.633136841358396E-2</c:v>
                      </c:pt>
                      <c:pt idx="597">
                        <c:v>2.0908951033187916E-2</c:v>
                      </c:pt>
                      <c:pt idx="598">
                        <c:v>3.2102025383423563E-2</c:v>
                      </c:pt>
                      <c:pt idx="599">
                        <c:v>2.7260182020662146E-2</c:v>
                      </c:pt>
                      <c:pt idx="600">
                        <c:v>2.4305828138133177E-2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1EB-49A7-BA92-973CEC45EFEE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'OR2-22_Air_Measurements'!$AR$1</c15:sqref>
                        </c15:formulaRef>
                      </c:ext>
                    </c:extLst>
                    <c:strCache>
                      <c:ptCount val="1"/>
                      <c:pt idx="0">
                        <c:v>OR1-22_6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'OR2-22_Air_Measurements'!$AR$3:$AR$603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'OR2-22_Air_Measurements'!$AS$3:$AS$603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100.07814141709272</c:v>
                      </c:pt>
                      <c:pt idx="2">
                        <c:v>100.26164608197955</c:v>
                      </c:pt>
                      <c:pt idx="3">
                        <c:v>100.12875495386898</c:v>
                      </c:pt>
                      <c:pt idx="4">
                        <c:v>100.21349851287006</c:v>
                      </c:pt>
                      <c:pt idx="5">
                        <c:v>100.12776682004316</c:v>
                      </c:pt>
                      <c:pt idx="6">
                        <c:v>100.29912527407288</c:v>
                      </c:pt>
                      <c:pt idx="7">
                        <c:v>100.25232437140883</c:v>
                      </c:pt>
                      <c:pt idx="8">
                        <c:v>100.14428529269981</c:v>
                      </c:pt>
                      <c:pt idx="9">
                        <c:v>100.25033935850009</c:v>
                      </c:pt>
                      <c:pt idx="10">
                        <c:v>100.36651088450132</c:v>
                      </c:pt>
                      <c:pt idx="11">
                        <c:v>100.22800574830819</c:v>
                      </c:pt>
                      <c:pt idx="12">
                        <c:v>100.18757963379007</c:v>
                      </c:pt>
                      <c:pt idx="13">
                        <c:v>100.3845771530561</c:v>
                      </c:pt>
                      <c:pt idx="14">
                        <c:v>100.34429095119064</c:v>
                      </c:pt>
                      <c:pt idx="15">
                        <c:v>100.18616301674912</c:v>
                      </c:pt>
                      <c:pt idx="16">
                        <c:v>100.19760089616243</c:v>
                      </c:pt>
                      <c:pt idx="17">
                        <c:v>100.16642653015785</c:v>
                      </c:pt>
                      <c:pt idx="18">
                        <c:v>100.33186492648989</c:v>
                      </c:pt>
                      <c:pt idx="19">
                        <c:v>100.13500731987652</c:v>
                      </c:pt>
                      <c:pt idx="20">
                        <c:v>100.08197154171923</c:v>
                      </c:pt>
                      <c:pt idx="21">
                        <c:v>99.984216071635274</c:v>
                      </c:pt>
                      <c:pt idx="22">
                        <c:v>100.15220787674387</c:v>
                      </c:pt>
                      <c:pt idx="23">
                        <c:v>100.00515930055768</c:v>
                      </c:pt>
                      <c:pt idx="24">
                        <c:v>100.02001631189661</c:v>
                      </c:pt>
                      <c:pt idx="25">
                        <c:v>99.943597572921618</c:v>
                      </c:pt>
                      <c:pt idx="26">
                        <c:v>99.698583651941618</c:v>
                      </c:pt>
                      <c:pt idx="27">
                        <c:v>99.823762082179655</c:v>
                      </c:pt>
                      <c:pt idx="28">
                        <c:v>99.724922280441291</c:v>
                      </c:pt>
                      <c:pt idx="29">
                        <c:v>99.706112722337437</c:v>
                      </c:pt>
                      <c:pt idx="30">
                        <c:v>99.528064673827913</c:v>
                      </c:pt>
                      <c:pt idx="31">
                        <c:v>99.429312324661012</c:v>
                      </c:pt>
                      <c:pt idx="32">
                        <c:v>99.287615421766347</c:v>
                      </c:pt>
                      <c:pt idx="33">
                        <c:v>99.1542695746692</c:v>
                      </c:pt>
                      <c:pt idx="34">
                        <c:v>98.928843482370681</c:v>
                      </c:pt>
                      <c:pt idx="35">
                        <c:v>98.770409486852401</c:v>
                      </c:pt>
                      <c:pt idx="36">
                        <c:v>98.704536691293484</c:v>
                      </c:pt>
                      <c:pt idx="37">
                        <c:v>98.745802281727592</c:v>
                      </c:pt>
                      <c:pt idx="38">
                        <c:v>98.470374786268053</c:v>
                      </c:pt>
                      <c:pt idx="39">
                        <c:v>98.385972257910623</c:v>
                      </c:pt>
                      <c:pt idx="40">
                        <c:v>98.249723214674432</c:v>
                      </c:pt>
                      <c:pt idx="41">
                        <c:v>98.285427268568853</c:v>
                      </c:pt>
                      <c:pt idx="42">
                        <c:v>98.380419455166418</c:v>
                      </c:pt>
                      <c:pt idx="43">
                        <c:v>98.429476462249056</c:v>
                      </c:pt>
                      <c:pt idx="44">
                        <c:v>98.384835466175019</c:v>
                      </c:pt>
                      <c:pt idx="45">
                        <c:v>98.591207156092949</c:v>
                      </c:pt>
                      <c:pt idx="46">
                        <c:v>98.67801443531711</c:v>
                      </c:pt>
                      <c:pt idx="47">
                        <c:v>98.860985673903031</c:v>
                      </c:pt>
                      <c:pt idx="48">
                        <c:v>98.983313368083202</c:v>
                      </c:pt>
                      <c:pt idx="49">
                        <c:v>99.041219864773993</c:v>
                      </c:pt>
                      <c:pt idx="50">
                        <c:v>99.154059711421027</c:v>
                      </c:pt>
                      <c:pt idx="51">
                        <c:v>99.208179809771053</c:v>
                      </c:pt>
                      <c:pt idx="52">
                        <c:v>99.183703772041767</c:v>
                      </c:pt>
                      <c:pt idx="53">
                        <c:v>99.197773779007619</c:v>
                      </c:pt>
                      <c:pt idx="54">
                        <c:v>99.456306790138271</c:v>
                      </c:pt>
                      <c:pt idx="55">
                        <c:v>99.544093457931069</c:v>
                      </c:pt>
                      <c:pt idx="56">
                        <c:v>99.483467404039601</c:v>
                      </c:pt>
                      <c:pt idx="57">
                        <c:v>99.636392323099415</c:v>
                      </c:pt>
                      <c:pt idx="58">
                        <c:v>99.700507459512025</c:v>
                      </c:pt>
                      <c:pt idx="59">
                        <c:v>99.678418693596868</c:v>
                      </c:pt>
                      <c:pt idx="60">
                        <c:v>99.680797220153849</c:v>
                      </c:pt>
                      <c:pt idx="61">
                        <c:v>99.809525926789703</c:v>
                      </c:pt>
                      <c:pt idx="62">
                        <c:v>99.761116034350863</c:v>
                      </c:pt>
                      <c:pt idx="63">
                        <c:v>99.812534054552842</c:v>
                      </c:pt>
                      <c:pt idx="64">
                        <c:v>99.832567856963749</c:v>
                      </c:pt>
                      <c:pt idx="65">
                        <c:v>99.848841485343655</c:v>
                      </c:pt>
                      <c:pt idx="66">
                        <c:v>99.79508865340874</c:v>
                      </c:pt>
                      <c:pt idx="67">
                        <c:v>99.811029996402112</c:v>
                      </c:pt>
                      <c:pt idx="68">
                        <c:v>99.806246718978386</c:v>
                      </c:pt>
                      <c:pt idx="69">
                        <c:v>99.767595754120862</c:v>
                      </c:pt>
                      <c:pt idx="70">
                        <c:v>99.707275749844499</c:v>
                      </c:pt>
                      <c:pt idx="71">
                        <c:v>99.683228206792037</c:v>
                      </c:pt>
                      <c:pt idx="72">
                        <c:v>99.510750440079349</c:v>
                      </c:pt>
                      <c:pt idx="73">
                        <c:v>99.39556705936559</c:v>
                      </c:pt>
                      <c:pt idx="74">
                        <c:v>99.250214925525654</c:v>
                      </c:pt>
                      <c:pt idx="75">
                        <c:v>98.954972236160501</c:v>
                      </c:pt>
                      <c:pt idx="76">
                        <c:v>98.607043556000576</c:v>
                      </c:pt>
                      <c:pt idx="77">
                        <c:v>98.112940756599002</c:v>
                      </c:pt>
                      <c:pt idx="78">
                        <c:v>97.54666908080695</c:v>
                      </c:pt>
                      <c:pt idx="79">
                        <c:v>96.770440446208852</c:v>
                      </c:pt>
                      <c:pt idx="80">
                        <c:v>96.05988347771698</c:v>
                      </c:pt>
                      <c:pt idx="81">
                        <c:v>95.31580859769214</c:v>
                      </c:pt>
                      <c:pt idx="82">
                        <c:v>94.738090285767953</c:v>
                      </c:pt>
                      <c:pt idx="83">
                        <c:v>94.298186292030735</c:v>
                      </c:pt>
                      <c:pt idx="84">
                        <c:v>94.062100567973204</c:v>
                      </c:pt>
                      <c:pt idx="85">
                        <c:v>94.119963349839949</c:v>
                      </c:pt>
                      <c:pt idx="86">
                        <c:v>94.403698186272962</c:v>
                      </c:pt>
                      <c:pt idx="87">
                        <c:v>94.836676486510768</c:v>
                      </c:pt>
                      <c:pt idx="88">
                        <c:v>95.297042765874025</c:v>
                      </c:pt>
                      <c:pt idx="89">
                        <c:v>95.839642910285889</c:v>
                      </c:pt>
                      <c:pt idx="90">
                        <c:v>96.36260276593508</c:v>
                      </c:pt>
                      <c:pt idx="91">
                        <c:v>96.773658448681829</c:v>
                      </c:pt>
                      <c:pt idx="92">
                        <c:v>97.212609278160159</c:v>
                      </c:pt>
                      <c:pt idx="93">
                        <c:v>97.547814617799702</c:v>
                      </c:pt>
                      <c:pt idx="94">
                        <c:v>97.895445982140018</c:v>
                      </c:pt>
                      <c:pt idx="95">
                        <c:v>98.233064829365134</c:v>
                      </c:pt>
                      <c:pt idx="96">
                        <c:v>98.4015638135415</c:v>
                      </c:pt>
                      <c:pt idx="97">
                        <c:v>98.60419283140439</c:v>
                      </c:pt>
                      <c:pt idx="98">
                        <c:v>98.829872513236793</c:v>
                      </c:pt>
                      <c:pt idx="99">
                        <c:v>98.934282596772007</c:v>
                      </c:pt>
                      <c:pt idx="100">
                        <c:v>99.06429676451495</c:v>
                      </c:pt>
                      <c:pt idx="101">
                        <c:v>99.144554373373609</c:v>
                      </c:pt>
                      <c:pt idx="102">
                        <c:v>99.217387831998863</c:v>
                      </c:pt>
                      <c:pt idx="103">
                        <c:v>99.306416234613039</c:v>
                      </c:pt>
                      <c:pt idx="104">
                        <c:v>99.316831010633621</c:v>
                      </c:pt>
                      <c:pt idx="105">
                        <c:v>99.376241565475155</c:v>
                      </c:pt>
                      <c:pt idx="106">
                        <c:v>99.363395802816385</c:v>
                      </c:pt>
                      <c:pt idx="107">
                        <c:v>99.470027009741599</c:v>
                      </c:pt>
                      <c:pt idx="108">
                        <c:v>99.39920478833487</c:v>
                      </c:pt>
                      <c:pt idx="109">
                        <c:v>99.485784713796562</c:v>
                      </c:pt>
                      <c:pt idx="110">
                        <c:v>99.574358397424163</c:v>
                      </c:pt>
                      <c:pt idx="111">
                        <c:v>99.504734184553058</c:v>
                      </c:pt>
                      <c:pt idx="112">
                        <c:v>99.545746185453282</c:v>
                      </c:pt>
                      <c:pt idx="113">
                        <c:v>99.546052246530053</c:v>
                      </c:pt>
                      <c:pt idx="114">
                        <c:v>99.547022889841557</c:v>
                      </c:pt>
                      <c:pt idx="115">
                        <c:v>99.563130369797349</c:v>
                      </c:pt>
                      <c:pt idx="116">
                        <c:v>99.472580418518163</c:v>
                      </c:pt>
                      <c:pt idx="117">
                        <c:v>99.606101159296557</c:v>
                      </c:pt>
                      <c:pt idx="118">
                        <c:v>99.605235447609118</c:v>
                      </c:pt>
                      <c:pt idx="119">
                        <c:v>99.582954297498432</c:v>
                      </c:pt>
                      <c:pt idx="120">
                        <c:v>99.576605745123942</c:v>
                      </c:pt>
                      <c:pt idx="121">
                        <c:v>99.571979870867196</c:v>
                      </c:pt>
                      <c:pt idx="122">
                        <c:v>99.555758702568497</c:v>
                      </c:pt>
                      <c:pt idx="123">
                        <c:v>99.568525769374617</c:v>
                      </c:pt>
                      <c:pt idx="124">
                        <c:v>99.504926557286936</c:v>
                      </c:pt>
                      <c:pt idx="125">
                        <c:v>99.46846173479085</c:v>
                      </c:pt>
                      <c:pt idx="126">
                        <c:v>99.436360440298813</c:v>
                      </c:pt>
                      <c:pt idx="127">
                        <c:v>99.48529501378141</c:v>
                      </c:pt>
                      <c:pt idx="128">
                        <c:v>99.382852464102342</c:v>
                      </c:pt>
                      <c:pt idx="129">
                        <c:v>99.434760184319472</c:v>
                      </c:pt>
                      <c:pt idx="130">
                        <c:v>99.406025550210217</c:v>
                      </c:pt>
                      <c:pt idx="131">
                        <c:v>99.448480403922815</c:v>
                      </c:pt>
                      <c:pt idx="132">
                        <c:v>99.459463575811199</c:v>
                      </c:pt>
                      <c:pt idx="133">
                        <c:v>99.449468537748615</c:v>
                      </c:pt>
                      <c:pt idx="134">
                        <c:v>99.282910851656936</c:v>
                      </c:pt>
                      <c:pt idx="135">
                        <c:v>99.352867349914561</c:v>
                      </c:pt>
                      <c:pt idx="136">
                        <c:v>99.295039560538072</c:v>
                      </c:pt>
                      <c:pt idx="137">
                        <c:v>99.269977636426702</c:v>
                      </c:pt>
                      <c:pt idx="138">
                        <c:v>99.27666723090654</c:v>
                      </c:pt>
                      <c:pt idx="139">
                        <c:v>99.235576522692</c:v>
                      </c:pt>
                      <c:pt idx="140">
                        <c:v>99.176760599489725</c:v>
                      </c:pt>
                      <c:pt idx="141">
                        <c:v>99.152468200698834</c:v>
                      </c:pt>
                      <c:pt idx="142">
                        <c:v>99.116624234151757</c:v>
                      </c:pt>
                      <c:pt idx="143">
                        <c:v>99.158344543572454</c:v>
                      </c:pt>
                      <c:pt idx="144">
                        <c:v>99.067733375493233</c:v>
                      </c:pt>
                      <c:pt idx="145">
                        <c:v>98.965159658418628</c:v>
                      </c:pt>
                      <c:pt idx="146">
                        <c:v>98.954779863426637</c:v>
                      </c:pt>
                      <c:pt idx="147">
                        <c:v>98.991297157465596</c:v>
                      </c:pt>
                      <c:pt idx="148">
                        <c:v>98.921375628774882</c:v>
                      </c:pt>
                      <c:pt idx="149">
                        <c:v>98.885662829623314</c:v>
                      </c:pt>
                      <c:pt idx="150">
                        <c:v>98.880547266813068</c:v>
                      </c:pt>
                      <c:pt idx="151">
                        <c:v>98.849198007127228</c:v>
                      </c:pt>
                      <c:pt idx="152">
                        <c:v>98.75285915408422</c:v>
                      </c:pt>
                      <c:pt idx="153">
                        <c:v>98.779040367955247</c:v>
                      </c:pt>
                      <c:pt idx="154">
                        <c:v>98.719734744737792</c:v>
                      </c:pt>
                      <c:pt idx="155">
                        <c:v>98.737223872167633</c:v>
                      </c:pt>
                      <c:pt idx="156">
                        <c:v>98.68360220762824</c:v>
                      </c:pt>
                      <c:pt idx="157">
                        <c:v>98.701021384462578</c:v>
                      </c:pt>
                      <c:pt idx="158">
                        <c:v>98.688271808170725</c:v>
                      </c:pt>
                      <c:pt idx="159">
                        <c:v>98.681005072565952</c:v>
                      </c:pt>
                      <c:pt idx="160">
                        <c:v>98.715187566333668</c:v>
                      </c:pt>
                      <c:pt idx="161">
                        <c:v>98.728365625840638</c:v>
                      </c:pt>
                      <c:pt idx="162">
                        <c:v>98.638489013514999</c:v>
                      </c:pt>
                      <c:pt idx="163">
                        <c:v>98.655602117810901</c:v>
                      </c:pt>
                      <c:pt idx="164">
                        <c:v>98.684712763592415</c:v>
                      </c:pt>
                      <c:pt idx="165">
                        <c:v>98.654255451365444</c:v>
                      </c:pt>
                      <c:pt idx="166">
                        <c:v>98.595491988244362</c:v>
                      </c:pt>
                      <c:pt idx="167">
                        <c:v>98.61640023613819</c:v>
                      </c:pt>
                      <c:pt idx="168">
                        <c:v>98.587324571385253</c:v>
                      </c:pt>
                      <c:pt idx="169">
                        <c:v>98.595422037648873</c:v>
                      </c:pt>
                      <c:pt idx="170">
                        <c:v>98.567544369969895</c:v>
                      </c:pt>
                      <c:pt idx="171">
                        <c:v>98.504959527479471</c:v>
                      </c:pt>
                      <c:pt idx="172">
                        <c:v>98.484488508057936</c:v>
                      </c:pt>
                      <c:pt idx="173">
                        <c:v>98.487417939968438</c:v>
                      </c:pt>
                      <c:pt idx="174">
                        <c:v>98.380891664667288</c:v>
                      </c:pt>
                      <c:pt idx="175">
                        <c:v>98.406207178312556</c:v>
                      </c:pt>
                      <c:pt idx="176">
                        <c:v>98.376064672419503</c:v>
                      </c:pt>
                      <c:pt idx="177">
                        <c:v>98.347924658487827</c:v>
                      </c:pt>
                      <c:pt idx="178">
                        <c:v>98.389295192007694</c:v>
                      </c:pt>
                      <c:pt idx="179">
                        <c:v>98.255232291132913</c:v>
                      </c:pt>
                      <c:pt idx="180">
                        <c:v>98.244082970820429</c:v>
                      </c:pt>
                      <c:pt idx="181">
                        <c:v>98.194142772997736</c:v>
                      </c:pt>
                      <c:pt idx="182">
                        <c:v>98.224040434614039</c:v>
                      </c:pt>
                      <c:pt idx="183">
                        <c:v>98.16072105929338</c:v>
                      </c:pt>
                      <c:pt idx="184">
                        <c:v>97.990158354893921</c:v>
                      </c:pt>
                      <c:pt idx="185">
                        <c:v>97.908361706855942</c:v>
                      </c:pt>
                      <c:pt idx="186">
                        <c:v>97.798827303791683</c:v>
                      </c:pt>
                      <c:pt idx="187">
                        <c:v>97.635968563469291</c:v>
                      </c:pt>
                      <c:pt idx="188">
                        <c:v>97.473835622181696</c:v>
                      </c:pt>
                      <c:pt idx="189">
                        <c:v>97.377120746004749</c:v>
                      </c:pt>
                      <c:pt idx="190">
                        <c:v>97.227072787312551</c:v>
                      </c:pt>
                      <c:pt idx="191">
                        <c:v>97.171177539301951</c:v>
                      </c:pt>
                      <c:pt idx="192">
                        <c:v>97.172978924733968</c:v>
                      </c:pt>
                      <c:pt idx="193">
                        <c:v>97.198784126932736</c:v>
                      </c:pt>
                      <c:pt idx="194">
                        <c:v>97.23192601533178</c:v>
                      </c:pt>
                      <c:pt idx="195">
                        <c:v>97.333730230009223</c:v>
                      </c:pt>
                      <c:pt idx="196">
                        <c:v>97.364546063394172</c:v>
                      </c:pt>
                      <c:pt idx="197">
                        <c:v>97.395256976616679</c:v>
                      </c:pt>
                      <c:pt idx="198">
                        <c:v>97.445083497558159</c:v>
                      </c:pt>
                      <c:pt idx="199">
                        <c:v>97.498539002211757</c:v>
                      </c:pt>
                      <c:pt idx="200">
                        <c:v>97.489584569517845</c:v>
                      </c:pt>
                      <c:pt idx="201">
                        <c:v>97.547893325114018</c:v>
                      </c:pt>
                      <c:pt idx="202">
                        <c:v>97.543319910938465</c:v>
                      </c:pt>
                      <c:pt idx="203">
                        <c:v>97.54601324382935</c:v>
                      </c:pt>
                      <c:pt idx="204">
                        <c:v>97.585215114040395</c:v>
                      </c:pt>
                      <c:pt idx="205">
                        <c:v>97.580186992339918</c:v>
                      </c:pt>
                      <c:pt idx="206">
                        <c:v>97.556113213516028</c:v>
                      </c:pt>
                      <c:pt idx="207">
                        <c:v>97.584996505535088</c:v>
                      </c:pt>
                      <c:pt idx="208">
                        <c:v>97.540827718961921</c:v>
                      </c:pt>
                      <c:pt idx="209">
                        <c:v>97.531401076767139</c:v>
                      </c:pt>
                      <c:pt idx="210">
                        <c:v>97.53762720700324</c:v>
                      </c:pt>
                      <c:pt idx="211">
                        <c:v>97.504800113476449</c:v>
                      </c:pt>
                      <c:pt idx="212">
                        <c:v>97.508971268746635</c:v>
                      </c:pt>
                      <c:pt idx="213">
                        <c:v>97.478129199590256</c:v>
                      </c:pt>
                      <c:pt idx="214">
                        <c:v>97.417817940571041</c:v>
                      </c:pt>
                      <c:pt idx="215">
                        <c:v>97.447619415820427</c:v>
                      </c:pt>
                      <c:pt idx="216">
                        <c:v>97.380959615888401</c:v>
                      </c:pt>
                      <c:pt idx="217">
                        <c:v>97.370509858839227</c:v>
                      </c:pt>
                      <c:pt idx="218">
                        <c:v>97.358765906887484</c:v>
                      </c:pt>
                      <c:pt idx="219">
                        <c:v>97.356422361359094</c:v>
                      </c:pt>
                      <c:pt idx="220">
                        <c:v>97.320700828412058</c:v>
                      </c:pt>
                      <c:pt idx="221">
                        <c:v>97.289867493051162</c:v>
                      </c:pt>
                      <c:pt idx="222">
                        <c:v>97.261071653603551</c:v>
                      </c:pt>
                      <c:pt idx="223">
                        <c:v>97.290147318356489</c:v>
                      </c:pt>
                      <c:pt idx="224">
                        <c:v>97.214279496196667</c:v>
                      </c:pt>
                      <c:pt idx="225">
                        <c:v>97.184495511461577</c:v>
                      </c:pt>
                      <c:pt idx="226">
                        <c:v>97.18236184064304</c:v>
                      </c:pt>
                      <c:pt idx="227">
                        <c:v>97.168012008371846</c:v>
                      </c:pt>
                      <c:pt idx="228">
                        <c:v>97.138088110984114</c:v>
                      </c:pt>
                      <c:pt idx="229">
                        <c:v>97.096175417367888</c:v>
                      </c:pt>
                      <c:pt idx="230">
                        <c:v>97.106362839626016</c:v>
                      </c:pt>
                      <c:pt idx="231">
                        <c:v>97.0388373165449</c:v>
                      </c:pt>
                      <c:pt idx="232">
                        <c:v>97.031841672449971</c:v>
                      </c:pt>
                      <c:pt idx="233">
                        <c:v>96.989133229203489</c:v>
                      </c:pt>
                      <c:pt idx="234">
                        <c:v>96.992569840181758</c:v>
                      </c:pt>
                      <c:pt idx="235">
                        <c:v>96.975736549729532</c:v>
                      </c:pt>
                      <c:pt idx="236">
                        <c:v>96.923758867455206</c:v>
                      </c:pt>
                      <c:pt idx="237">
                        <c:v>96.921161732392932</c:v>
                      </c:pt>
                      <c:pt idx="238">
                        <c:v>96.90764264224228</c:v>
                      </c:pt>
                      <c:pt idx="239">
                        <c:v>96.875917359422502</c:v>
                      </c:pt>
                      <c:pt idx="240">
                        <c:v>96.836085876543635</c:v>
                      </c:pt>
                      <c:pt idx="241">
                        <c:v>96.808391847803051</c:v>
                      </c:pt>
                      <c:pt idx="242">
                        <c:v>96.786373032483397</c:v>
                      </c:pt>
                      <c:pt idx="243">
                        <c:v>96.794251890241711</c:v>
                      </c:pt>
                      <c:pt idx="244">
                        <c:v>96.714195410835742</c:v>
                      </c:pt>
                      <c:pt idx="245">
                        <c:v>96.71391558553043</c:v>
                      </c:pt>
                      <c:pt idx="246">
                        <c:v>96.72064016103883</c:v>
                      </c:pt>
                      <c:pt idx="247">
                        <c:v>96.653298276896109</c:v>
                      </c:pt>
                      <c:pt idx="248">
                        <c:v>96.680266506601924</c:v>
                      </c:pt>
                      <c:pt idx="249">
                        <c:v>96.63567798207076</c:v>
                      </c:pt>
                      <c:pt idx="250">
                        <c:v>96.569639038087757</c:v>
                      </c:pt>
                      <c:pt idx="251">
                        <c:v>96.556032495365642</c:v>
                      </c:pt>
                      <c:pt idx="252">
                        <c:v>96.522173553188978</c:v>
                      </c:pt>
                      <c:pt idx="253">
                        <c:v>96.534713254770978</c:v>
                      </c:pt>
                      <c:pt idx="254">
                        <c:v>96.499892403078292</c:v>
                      </c:pt>
                      <c:pt idx="255">
                        <c:v>96.477270222323909</c:v>
                      </c:pt>
                      <c:pt idx="256">
                        <c:v>96.418874025617953</c:v>
                      </c:pt>
                      <c:pt idx="257">
                        <c:v>96.422765355582811</c:v>
                      </c:pt>
                      <c:pt idx="258">
                        <c:v>96.358081823302399</c:v>
                      </c:pt>
                      <c:pt idx="259">
                        <c:v>96.379226181677481</c:v>
                      </c:pt>
                      <c:pt idx="260">
                        <c:v>96.323339667462349</c:v>
                      </c:pt>
                      <c:pt idx="261">
                        <c:v>96.285930437426174</c:v>
                      </c:pt>
                      <c:pt idx="262">
                        <c:v>96.231215695975237</c:v>
                      </c:pt>
                      <c:pt idx="263">
                        <c:v>96.205847722248777</c:v>
                      </c:pt>
                      <c:pt idx="264">
                        <c:v>96.143122967105668</c:v>
                      </c:pt>
                      <c:pt idx="265">
                        <c:v>96.050754151341835</c:v>
                      </c:pt>
                      <c:pt idx="266">
                        <c:v>96.018486708425684</c:v>
                      </c:pt>
                      <c:pt idx="267">
                        <c:v>95.994115613782157</c:v>
                      </c:pt>
                      <c:pt idx="268">
                        <c:v>95.962451547762427</c:v>
                      </c:pt>
                      <c:pt idx="269">
                        <c:v>95.939908062860681</c:v>
                      </c:pt>
                      <c:pt idx="270">
                        <c:v>95.912380182544211</c:v>
                      </c:pt>
                      <c:pt idx="271">
                        <c:v>95.922436425945151</c:v>
                      </c:pt>
                      <c:pt idx="272">
                        <c:v>95.919244659243617</c:v>
                      </c:pt>
                      <c:pt idx="273">
                        <c:v>95.886373850892767</c:v>
                      </c:pt>
                      <c:pt idx="274">
                        <c:v>95.864320066006186</c:v>
                      </c:pt>
                      <c:pt idx="275">
                        <c:v>95.871184542705592</c:v>
                      </c:pt>
                      <c:pt idx="276">
                        <c:v>95.819906423694619</c:v>
                      </c:pt>
                      <c:pt idx="277">
                        <c:v>95.794337320515453</c:v>
                      </c:pt>
                      <c:pt idx="278">
                        <c:v>95.77003618792908</c:v>
                      </c:pt>
                      <c:pt idx="279">
                        <c:v>95.716685603437895</c:v>
                      </c:pt>
                      <c:pt idx="280">
                        <c:v>95.681453759044359</c:v>
                      </c:pt>
                      <c:pt idx="281">
                        <c:v>95.630779016929765</c:v>
                      </c:pt>
                      <c:pt idx="282">
                        <c:v>95.629187506207558</c:v>
                      </c:pt>
                      <c:pt idx="283">
                        <c:v>95.604352947320308</c:v>
                      </c:pt>
                      <c:pt idx="284">
                        <c:v>95.560551427162281</c:v>
                      </c:pt>
                      <c:pt idx="285">
                        <c:v>95.515630605782917</c:v>
                      </c:pt>
                      <c:pt idx="286">
                        <c:v>95.437261834927725</c:v>
                      </c:pt>
                      <c:pt idx="287">
                        <c:v>95.465751613298565</c:v>
                      </c:pt>
                      <c:pt idx="288">
                        <c:v>95.392900664159043</c:v>
                      </c:pt>
                      <c:pt idx="289">
                        <c:v>95.342531983121191</c:v>
                      </c:pt>
                      <c:pt idx="290">
                        <c:v>95.304598060579622</c:v>
                      </c:pt>
                      <c:pt idx="291">
                        <c:v>95.260403038235012</c:v>
                      </c:pt>
                      <c:pt idx="292">
                        <c:v>95.218219264570607</c:v>
                      </c:pt>
                      <c:pt idx="293">
                        <c:v>95.17774942376677</c:v>
                      </c:pt>
                      <c:pt idx="294">
                        <c:v>95.112200179798918</c:v>
                      </c:pt>
                      <c:pt idx="295">
                        <c:v>95.08633376080013</c:v>
                      </c:pt>
                      <c:pt idx="296">
                        <c:v>95.062408639886044</c:v>
                      </c:pt>
                      <c:pt idx="297">
                        <c:v>95.009259184847522</c:v>
                      </c:pt>
                      <c:pt idx="298">
                        <c:v>94.967696278593806</c:v>
                      </c:pt>
                      <c:pt idx="299">
                        <c:v>94.888864043494905</c:v>
                      </c:pt>
                      <c:pt idx="300">
                        <c:v>94.828237978141772</c:v>
                      </c:pt>
                      <c:pt idx="301">
                        <c:v>94.790583892367195</c:v>
                      </c:pt>
                      <c:pt idx="302">
                        <c:v>94.743214593835361</c:v>
                      </c:pt>
                      <c:pt idx="303">
                        <c:v>94.725961576886817</c:v>
                      </c:pt>
                      <c:pt idx="304">
                        <c:v>94.658514761120003</c:v>
                      </c:pt>
                      <c:pt idx="305">
                        <c:v>94.623956244218348</c:v>
                      </c:pt>
                      <c:pt idx="306">
                        <c:v>94.559736176181644</c:v>
                      </c:pt>
                      <c:pt idx="307">
                        <c:v>94.467157485707972</c:v>
                      </c:pt>
                      <c:pt idx="308">
                        <c:v>94.418459011244977</c:v>
                      </c:pt>
                      <c:pt idx="309">
                        <c:v>94.397454565522565</c:v>
                      </c:pt>
                      <c:pt idx="310">
                        <c:v>94.323694178409866</c:v>
                      </c:pt>
                      <c:pt idx="311">
                        <c:v>94.2425621240683</c:v>
                      </c:pt>
                      <c:pt idx="312">
                        <c:v>94.186649385543404</c:v>
                      </c:pt>
                      <c:pt idx="313">
                        <c:v>94.159908509600058</c:v>
                      </c:pt>
                      <c:pt idx="314">
                        <c:v>94.069778296278841</c:v>
                      </c:pt>
                      <c:pt idx="315">
                        <c:v>93.979770505096027</c:v>
                      </c:pt>
                      <c:pt idx="316">
                        <c:v>93.954664866160584</c:v>
                      </c:pt>
                      <c:pt idx="317">
                        <c:v>93.902494799690729</c:v>
                      </c:pt>
                      <c:pt idx="318">
                        <c:v>93.835091710209653</c:v>
                      </c:pt>
                      <c:pt idx="319">
                        <c:v>93.73885778879071</c:v>
                      </c:pt>
                      <c:pt idx="320">
                        <c:v>93.656964954385799</c:v>
                      </c:pt>
                      <c:pt idx="321">
                        <c:v>93.589937876576997</c:v>
                      </c:pt>
                      <c:pt idx="322">
                        <c:v>93.514087544931471</c:v>
                      </c:pt>
                      <c:pt idx="323">
                        <c:v>93.414626875782417</c:v>
                      </c:pt>
                      <c:pt idx="324">
                        <c:v>93.362203219778664</c:v>
                      </c:pt>
                      <c:pt idx="325">
                        <c:v>93.277617063944547</c:v>
                      </c:pt>
                      <c:pt idx="326">
                        <c:v>93.196948462385024</c:v>
                      </c:pt>
                      <c:pt idx="327">
                        <c:v>93.14127183434141</c:v>
                      </c:pt>
                      <c:pt idx="328">
                        <c:v>93.032708086050306</c:v>
                      </c:pt>
                      <c:pt idx="329">
                        <c:v>92.975230072574661</c:v>
                      </c:pt>
                      <c:pt idx="330">
                        <c:v>92.878217880578077</c:v>
                      </c:pt>
                      <c:pt idx="331">
                        <c:v>92.822226446200531</c:v>
                      </c:pt>
                      <c:pt idx="332">
                        <c:v>92.747101902128108</c:v>
                      </c:pt>
                      <c:pt idx="333">
                        <c:v>92.650902961737742</c:v>
                      </c:pt>
                      <c:pt idx="334">
                        <c:v>92.582205677354096</c:v>
                      </c:pt>
                      <c:pt idx="335">
                        <c:v>92.483462073444343</c:v>
                      </c:pt>
                      <c:pt idx="336">
                        <c:v>92.388636023809198</c:v>
                      </c:pt>
                      <c:pt idx="337">
                        <c:v>92.273513848433794</c:v>
                      </c:pt>
                      <c:pt idx="338">
                        <c:v>92.166331736155058</c:v>
                      </c:pt>
                      <c:pt idx="339">
                        <c:v>92.065603119336529</c:v>
                      </c:pt>
                      <c:pt idx="340">
                        <c:v>91.974834548090357</c:v>
                      </c:pt>
                      <c:pt idx="341">
                        <c:v>91.894603186464821</c:v>
                      </c:pt>
                      <c:pt idx="342">
                        <c:v>91.790770244054556</c:v>
                      </c:pt>
                      <c:pt idx="343">
                        <c:v>91.647936549424273</c:v>
                      </c:pt>
                      <c:pt idx="344">
                        <c:v>91.558567116166415</c:v>
                      </c:pt>
                      <c:pt idx="345">
                        <c:v>91.44194961643575</c:v>
                      </c:pt>
                      <c:pt idx="346">
                        <c:v>91.308149050352029</c:v>
                      </c:pt>
                      <c:pt idx="347">
                        <c:v>91.187692692199377</c:v>
                      </c:pt>
                      <c:pt idx="348">
                        <c:v>91.064394354707701</c:v>
                      </c:pt>
                      <c:pt idx="349">
                        <c:v>90.94809166131094</c:v>
                      </c:pt>
                      <c:pt idx="350">
                        <c:v>90.809026874507154</c:v>
                      </c:pt>
                      <c:pt idx="351">
                        <c:v>90.681950883931833</c:v>
                      </c:pt>
                      <c:pt idx="352">
                        <c:v>90.554280261717267</c:v>
                      </c:pt>
                      <c:pt idx="353">
                        <c:v>90.423715188620804</c:v>
                      </c:pt>
                      <c:pt idx="354">
                        <c:v>90.291698517454819</c:v>
                      </c:pt>
                      <c:pt idx="355">
                        <c:v>90.166327714482932</c:v>
                      </c:pt>
                      <c:pt idx="356">
                        <c:v>90.033716411677688</c:v>
                      </c:pt>
                      <c:pt idx="357">
                        <c:v>89.888049482965528</c:v>
                      </c:pt>
                      <c:pt idx="358">
                        <c:v>89.710902127172005</c:v>
                      </c:pt>
                      <c:pt idx="359">
                        <c:v>89.583983528301971</c:v>
                      </c:pt>
                      <c:pt idx="360">
                        <c:v>89.454590227969717</c:v>
                      </c:pt>
                      <c:pt idx="361">
                        <c:v>89.301980115243836</c:v>
                      </c:pt>
                      <c:pt idx="362">
                        <c:v>89.120740300032764</c:v>
                      </c:pt>
                      <c:pt idx="363">
                        <c:v>88.932347426098147</c:v>
                      </c:pt>
                      <c:pt idx="364">
                        <c:v>88.741436124415557</c:v>
                      </c:pt>
                      <c:pt idx="365">
                        <c:v>88.548085090837631</c:v>
                      </c:pt>
                      <c:pt idx="366">
                        <c:v>88.386336906479443</c:v>
                      </c:pt>
                      <c:pt idx="367">
                        <c:v>88.166944560221495</c:v>
                      </c:pt>
                      <c:pt idx="368">
                        <c:v>87.950114367997244</c:v>
                      </c:pt>
                      <c:pt idx="369">
                        <c:v>87.720753219448127</c:v>
                      </c:pt>
                      <c:pt idx="370">
                        <c:v>87.513533308357069</c:v>
                      </c:pt>
                      <c:pt idx="371">
                        <c:v>87.280508195067227</c:v>
                      </c:pt>
                      <c:pt idx="372">
                        <c:v>87.020252505818874</c:v>
                      </c:pt>
                      <c:pt idx="373">
                        <c:v>86.753998040096874</c:v>
                      </c:pt>
                      <c:pt idx="374">
                        <c:v>86.506054698668066</c:v>
                      </c:pt>
                      <c:pt idx="375">
                        <c:v>86.254464871551136</c:v>
                      </c:pt>
                      <c:pt idx="376">
                        <c:v>85.994506498122419</c:v>
                      </c:pt>
                      <c:pt idx="377">
                        <c:v>85.715004022297933</c:v>
                      </c:pt>
                      <c:pt idx="378">
                        <c:v>85.392452061121602</c:v>
                      </c:pt>
                      <c:pt idx="379">
                        <c:v>85.100383659405381</c:v>
                      </c:pt>
                      <c:pt idx="380">
                        <c:v>84.809504509505956</c:v>
                      </c:pt>
                      <c:pt idx="381">
                        <c:v>84.485081212302106</c:v>
                      </c:pt>
                      <c:pt idx="382">
                        <c:v>84.147549817648454</c:v>
                      </c:pt>
                      <c:pt idx="383">
                        <c:v>83.788489307690327</c:v>
                      </c:pt>
                      <c:pt idx="384">
                        <c:v>83.421287616644506</c:v>
                      </c:pt>
                      <c:pt idx="385">
                        <c:v>83.023016479756507</c:v>
                      </c:pt>
                      <c:pt idx="386">
                        <c:v>82.58958346053214</c:v>
                      </c:pt>
                      <c:pt idx="387">
                        <c:v>82.170342870411972</c:v>
                      </c:pt>
                      <c:pt idx="388">
                        <c:v>81.722857334736048</c:v>
                      </c:pt>
                      <c:pt idx="389">
                        <c:v>81.253125641439681</c:v>
                      </c:pt>
                      <c:pt idx="390">
                        <c:v>80.766499440891067</c:v>
                      </c:pt>
                      <c:pt idx="391">
                        <c:v>80.222753759486451</c:v>
                      </c:pt>
                      <c:pt idx="392">
                        <c:v>79.70569648248231</c:v>
                      </c:pt>
                      <c:pt idx="393">
                        <c:v>79.169663510411908</c:v>
                      </c:pt>
                      <c:pt idx="394">
                        <c:v>78.58981151620749</c:v>
                      </c:pt>
                      <c:pt idx="395">
                        <c:v>78.0070038772445</c:v>
                      </c:pt>
                      <c:pt idx="396">
                        <c:v>77.381837559474164</c:v>
                      </c:pt>
                      <c:pt idx="397">
                        <c:v>76.704885955086723</c:v>
                      </c:pt>
                      <c:pt idx="398">
                        <c:v>76.051737038013343</c:v>
                      </c:pt>
                      <c:pt idx="399">
                        <c:v>75.323061329423808</c:v>
                      </c:pt>
                      <c:pt idx="400">
                        <c:v>74.540011932950364</c:v>
                      </c:pt>
                      <c:pt idx="401">
                        <c:v>73.756437855433191</c:v>
                      </c:pt>
                      <c:pt idx="402">
                        <c:v>72.944094174239837</c:v>
                      </c:pt>
                      <c:pt idx="403">
                        <c:v>72.095329385374455</c:v>
                      </c:pt>
                      <c:pt idx="404">
                        <c:v>71.228743172231034</c:v>
                      </c:pt>
                      <c:pt idx="405">
                        <c:v>70.219244568604694</c:v>
                      </c:pt>
                      <c:pt idx="406">
                        <c:v>69.375245566648744</c:v>
                      </c:pt>
                      <c:pt idx="407">
                        <c:v>68.326182181832309</c:v>
                      </c:pt>
                      <c:pt idx="408">
                        <c:v>67.399678223317906</c:v>
                      </c:pt>
                      <c:pt idx="409">
                        <c:v>66.5629197211953</c:v>
                      </c:pt>
                      <c:pt idx="410">
                        <c:v>65.414006543402664</c:v>
                      </c:pt>
                      <c:pt idx="411">
                        <c:v>64.276338872289458</c:v>
                      </c:pt>
                      <c:pt idx="412">
                        <c:v>63.147297715381377</c:v>
                      </c:pt>
                      <c:pt idx="413">
                        <c:v>62.156171429924903</c:v>
                      </c:pt>
                      <c:pt idx="414">
                        <c:v>60.966228760717769</c:v>
                      </c:pt>
                      <c:pt idx="415">
                        <c:v>59.701974799044415</c:v>
                      </c:pt>
                      <c:pt idx="416">
                        <c:v>58.282255610227914</c:v>
                      </c:pt>
                      <c:pt idx="417">
                        <c:v>56.97253866707883</c:v>
                      </c:pt>
                      <c:pt idx="418">
                        <c:v>55.595659100366007</c:v>
                      </c:pt>
                      <c:pt idx="419">
                        <c:v>54.165896780303449</c:v>
                      </c:pt>
                      <c:pt idx="420">
                        <c:v>52.548165714085357</c:v>
                      </c:pt>
                      <c:pt idx="421">
                        <c:v>50.801850209320129</c:v>
                      </c:pt>
                      <c:pt idx="422">
                        <c:v>49.21604554391282</c:v>
                      </c:pt>
                      <c:pt idx="423">
                        <c:v>47.949666645216375</c:v>
                      </c:pt>
                      <c:pt idx="424">
                        <c:v>46.43345121165158</c:v>
                      </c:pt>
                      <c:pt idx="425">
                        <c:v>44.842076252985756</c:v>
                      </c:pt>
                      <c:pt idx="426">
                        <c:v>43.339073848494841</c:v>
                      </c:pt>
                      <c:pt idx="427">
                        <c:v>41.912101047690101</c:v>
                      </c:pt>
                      <c:pt idx="428">
                        <c:v>40.663521715859673</c:v>
                      </c:pt>
                      <c:pt idx="429">
                        <c:v>39.532198230223209</c:v>
                      </c:pt>
                      <c:pt idx="430">
                        <c:v>38.211576811038377</c:v>
                      </c:pt>
                      <c:pt idx="431">
                        <c:v>36.851565504344698</c:v>
                      </c:pt>
                      <c:pt idx="432">
                        <c:v>35.574717180366761</c:v>
                      </c:pt>
                      <c:pt idx="433">
                        <c:v>34.611680626478808</c:v>
                      </c:pt>
                      <c:pt idx="434">
                        <c:v>33.499365627757491</c:v>
                      </c:pt>
                      <c:pt idx="435">
                        <c:v>32.309665625109062</c:v>
                      </c:pt>
                      <c:pt idx="436">
                        <c:v>31.109723539479923</c:v>
                      </c:pt>
                      <c:pt idx="437">
                        <c:v>29.873600835019435</c:v>
                      </c:pt>
                      <c:pt idx="438">
                        <c:v>28.953613766483322</c:v>
                      </c:pt>
                      <c:pt idx="439">
                        <c:v>28.063194251895013</c:v>
                      </c:pt>
                      <c:pt idx="440">
                        <c:v>26.874357771754312</c:v>
                      </c:pt>
                      <c:pt idx="441">
                        <c:v>25.537392762132409</c:v>
                      </c:pt>
                      <c:pt idx="442">
                        <c:v>24.409678591975769</c:v>
                      </c:pt>
                      <c:pt idx="443">
                        <c:v>23.498667813545591</c:v>
                      </c:pt>
                      <c:pt idx="444">
                        <c:v>22.479572040940958</c:v>
                      </c:pt>
                      <c:pt idx="445">
                        <c:v>21.401666912673161</c:v>
                      </c:pt>
                      <c:pt idx="446">
                        <c:v>20.139581591385276</c:v>
                      </c:pt>
                      <c:pt idx="447">
                        <c:v>19.015443944859577</c:v>
                      </c:pt>
                      <c:pt idx="448">
                        <c:v>17.958700654019477</c:v>
                      </c:pt>
                      <c:pt idx="449">
                        <c:v>16.743877521921323</c:v>
                      </c:pt>
                      <c:pt idx="450">
                        <c:v>15.385548445098346</c:v>
                      </c:pt>
                      <c:pt idx="451">
                        <c:v>13.659467860735047</c:v>
                      </c:pt>
                      <c:pt idx="452">
                        <c:v>11.685063556372937</c:v>
                      </c:pt>
                      <c:pt idx="453">
                        <c:v>9.8967085643707069</c:v>
                      </c:pt>
                      <c:pt idx="454">
                        <c:v>7.972837441281829</c:v>
                      </c:pt>
                      <c:pt idx="455">
                        <c:v>6.0030825030232036</c:v>
                      </c:pt>
                      <c:pt idx="456">
                        <c:v>4.1234184255747923</c:v>
                      </c:pt>
                      <c:pt idx="457">
                        <c:v>2.6933981479344391</c:v>
                      </c:pt>
                      <c:pt idx="458">
                        <c:v>1.8590411174936881</c:v>
                      </c:pt>
                      <c:pt idx="459">
                        <c:v>1.2740323007454972</c:v>
                      </c:pt>
                      <c:pt idx="460">
                        <c:v>0.88798900750656151</c:v>
                      </c:pt>
                      <c:pt idx="461">
                        <c:v>0.65006030578033913</c:v>
                      </c:pt>
                      <c:pt idx="462">
                        <c:v>0.55140185545950027</c:v>
                      </c:pt>
                      <c:pt idx="463">
                        <c:v>0.45473152931877669</c:v>
                      </c:pt>
                      <c:pt idx="464">
                        <c:v>0.38663095491969679</c:v>
                      </c:pt>
                      <c:pt idx="465">
                        <c:v>0.31244863940851486</c:v>
                      </c:pt>
                      <c:pt idx="466">
                        <c:v>0.25204263154550127</c:v>
                      </c:pt>
                      <c:pt idx="467">
                        <c:v>0.20396013861086326</c:v>
                      </c:pt>
                      <c:pt idx="468">
                        <c:v>0.15841227083244488</c:v>
                      </c:pt>
                      <c:pt idx="469">
                        <c:v>0.11458655266249507</c:v>
                      </c:pt>
                      <c:pt idx="470">
                        <c:v>9.3601428514075019E-2</c:v>
                      </c:pt>
                      <c:pt idx="471">
                        <c:v>7.4607955486200084E-2</c:v>
                      </c:pt>
                      <c:pt idx="472">
                        <c:v>5.2264388205840603E-2</c:v>
                      </c:pt>
                      <c:pt idx="473">
                        <c:v>3.852295190949994E-2</c:v>
                      </c:pt>
                      <c:pt idx="474">
                        <c:v>5.0957669510491792E-2</c:v>
                      </c:pt>
                      <c:pt idx="475">
                        <c:v>4.2606615947998833E-2</c:v>
                      </c:pt>
                      <c:pt idx="476">
                        <c:v>3.5370771731954034E-2</c:v>
                      </c:pt>
                      <c:pt idx="477">
                        <c:v>2.3429116405226783E-2</c:v>
                      </c:pt>
                      <c:pt idx="478">
                        <c:v>3.6215710877707391E-2</c:v>
                      </c:pt>
                      <c:pt idx="479">
                        <c:v>2.615714898645961E-2</c:v>
                      </c:pt>
                      <c:pt idx="480">
                        <c:v>4.1722155472260943E-2</c:v>
                      </c:pt>
                      <c:pt idx="481">
                        <c:v>3.555217871567818E-2</c:v>
                      </c:pt>
                      <c:pt idx="482">
                        <c:v>2.1956415399813474E-2</c:v>
                      </c:pt>
                      <c:pt idx="483">
                        <c:v>3.9837847282740341E-2</c:v>
                      </c:pt>
                      <c:pt idx="484">
                        <c:v>3.4021651720371186E-2</c:v>
                      </c:pt>
                      <c:pt idx="485">
                        <c:v>2.4119430922997009E-2</c:v>
                      </c:pt>
                      <c:pt idx="486">
                        <c:v>3.2069442935954449E-2</c:v>
                      </c:pt>
                      <c:pt idx="487">
                        <c:v>2.9941742984691915E-2</c:v>
                      </c:pt>
                      <c:pt idx="488">
                        <c:v>2.1585467449208692E-2</c:v>
                      </c:pt>
                      <c:pt idx="489">
                        <c:v>2.3350650175758877E-2</c:v>
                      </c:pt>
                      <c:pt idx="490">
                        <c:v>2.6561572222632331E-2</c:v>
                      </c:pt>
                      <c:pt idx="491">
                        <c:v>2.8788931588468441E-2</c:v>
                      </c:pt>
                      <c:pt idx="492">
                        <c:v>2.443092823728682E-2</c:v>
                      </c:pt>
                      <c:pt idx="493">
                        <c:v>2.1480404588962807E-2</c:v>
                      </c:pt>
                      <c:pt idx="494">
                        <c:v>2.5170640139467959E-2</c:v>
                      </c:pt>
                      <c:pt idx="495">
                        <c:v>2.4975475834702231E-2</c:v>
                      </c:pt>
                      <c:pt idx="496">
                        <c:v>2.4299892146703563E-2</c:v>
                      </c:pt>
                      <c:pt idx="497">
                        <c:v>1.8461944069544937E-2</c:v>
                      </c:pt>
                      <c:pt idx="498">
                        <c:v>2.0295672133068564E-2</c:v>
                      </c:pt>
                      <c:pt idx="499">
                        <c:v>1.9670753960537045E-2</c:v>
                      </c:pt>
                      <c:pt idx="500">
                        <c:v>2.0107456938001939E-2</c:v>
                      </c:pt>
                      <c:pt idx="501">
                        <c:v>1.879527289248038E-2</c:v>
                      </c:pt>
                      <c:pt idx="502">
                        <c:v>1.9642840108353734E-2</c:v>
                      </c:pt>
                      <c:pt idx="503">
                        <c:v>1.6545262198853296E-2</c:v>
                      </c:pt>
                      <c:pt idx="504">
                        <c:v>2.1914957723187349E-2</c:v>
                      </c:pt>
                      <c:pt idx="505">
                        <c:v>1.8254738909628112E-2</c:v>
                      </c:pt>
                      <c:pt idx="506">
                        <c:v>1.8009673376730782E-2</c:v>
                      </c:pt>
                      <c:pt idx="507">
                        <c:v>1.8903373715226424E-2</c:v>
                      </c:pt>
                      <c:pt idx="508">
                        <c:v>2.0320054861311044E-2</c:v>
                      </c:pt>
                      <c:pt idx="509">
                        <c:v>1.5840634228164688E-2</c:v>
                      </c:pt>
                      <c:pt idx="510">
                        <c:v>1.9201361360861483E-2</c:v>
                      </c:pt>
                      <c:pt idx="511">
                        <c:v>2.2896458082325832E-2</c:v>
                      </c:pt>
                      <c:pt idx="512">
                        <c:v>1.8998483647599436E-2</c:v>
                      </c:pt>
                      <c:pt idx="513">
                        <c:v>1.7865274934386745E-2</c:v>
                      </c:pt>
                      <c:pt idx="514">
                        <c:v>1.6698554647946715E-2</c:v>
                      </c:pt>
                      <c:pt idx="515">
                        <c:v>1.7860062566279165E-2</c:v>
                      </c:pt>
                      <c:pt idx="516">
                        <c:v>2.1409088151641414E-2</c:v>
                      </c:pt>
                      <c:pt idx="517">
                        <c:v>1.6239165132428783E-2</c:v>
                      </c:pt>
                      <c:pt idx="518">
                        <c:v>1.6998843717458776E-2</c:v>
                      </c:pt>
                      <c:pt idx="519">
                        <c:v>1.7123850841519465E-2</c:v>
                      </c:pt>
                      <c:pt idx="520">
                        <c:v>1.8399491746927531E-2</c:v>
                      </c:pt>
                      <c:pt idx="521">
                        <c:v>2.0528058475813162E-2</c:v>
                      </c:pt>
                      <c:pt idx="522">
                        <c:v>1.9257060981022849E-2</c:v>
                      </c:pt>
                      <c:pt idx="523">
                        <c:v>1.5020277415703885E-2</c:v>
                      </c:pt>
                      <c:pt idx="524">
                        <c:v>1.1727973931389281E-2</c:v>
                      </c:pt>
                      <c:pt idx="525">
                        <c:v>2.2138571736312132E-2</c:v>
                      </c:pt>
                      <c:pt idx="526">
                        <c:v>2.1325280403925014E-2</c:v>
                      </c:pt>
                      <c:pt idx="527">
                        <c:v>1.5627854832173545E-2</c:v>
                      </c:pt>
                      <c:pt idx="528">
                        <c:v>1.393425112989261E-2</c:v>
                      </c:pt>
                      <c:pt idx="529">
                        <c:v>1.7243137478547537E-2</c:v>
                      </c:pt>
                      <c:pt idx="530">
                        <c:v>1.1060226409852349E-2</c:v>
                      </c:pt>
                      <c:pt idx="531">
                        <c:v>1.0585774079472183E-2</c:v>
                      </c:pt>
                      <c:pt idx="532">
                        <c:v>2.4085285289972388E-2</c:v>
                      </c:pt>
                      <c:pt idx="533">
                        <c:v>1.698324078038578E-2</c:v>
                      </c:pt>
                      <c:pt idx="534">
                        <c:v>1.2429936489824487E-2</c:v>
                      </c:pt>
                      <c:pt idx="535">
                        <c:v>1.3964087471553827E-2</c:v>
                      </c:pt>
                      <c:pt idx="536">
                        <c:v>1.9186562208052114E-2</c:v>
                      </c:pt>
                      <c:pt idx="537">
                        <c:v>1.879318922894482E-2</c:v>
                      </c:pt>
                      <c:pt idx="538">
                        <c:v>3.1430316998599106E-2</c:v>
                      </c:pt>
                      <c:pt idx="539">
                        <c:v>2.0805916109747028E-2</c:v>
                      </c:pt>
                      <c:pt idx="540">
                        <c:v>1.160145744242287E-2</c:v>
                      </c:pt>
                      <c:pt idx="541">
                        <c:v>1.6152570260944386E-2</c:v>
                      </c:pt>
                      <c:pt idx="542">
                        <c:v>1.8277659231442624E-2</c:v>
                      </c:pt>
                      <c:pt idx="543">
                        <c:v>9.3733818125184692E-3</c:v>
                      </c:pt>
                      <c:pt idx="544">
                        <c:v>1.4376367157912497E-2</c:v>
                      </c:pt>
                      <c:pt idx="545">
                        <c:v>1.8057960617797776E-2</c:v>
                      </c:pt>
                      <c:pt idx="546">
                        <c:v>1.7593556207350994E-2</c:v>
                      </c:pt>
                      <c:pt idx="547">
                        <c:v>1.5695757558941009E-2</c:v>
                      </c:pt>
                      <c:pt idx="548">
                        <c:v>1.5208762682191393E-2</c:v>
                      </c:pt>
                      <c:pt idx="549">
                        <c:v>1.7675403057520429E-2</c:v>
                      </c:pt>
                      <c:pt idx="550">
                        <c:v>1.4132000810043257E-2</c:v>
                      </c:pt>
                      <c:pt idx="551">
                        <c:v>2.1966097190329791E-2</c:v>
                      </c:pt>
                      <c:pt idx="552">
                        <c:v>1.2518521084965586E-2</c:v>
                      </c:pt>
                      <c:pt idx="553">
                        <c:v>1.4034674843263411E-2</c:v>
                      </c:pt>
                      <c:pt idx="554">
                        <c:v>1.0914203306186849E-2</c:v>
                      </c:pt>
                      <c:pt idx="555">
                        <c:v>1.466088035661654E-2</c:v>
                      </c:pt>
                      <c:pt idx="556">
                        <c:v>2.3520552171969338E-2</c:v>
                      </c:pt>
                      <c:pt idx="557">
                        <c:v>1.8114968931879132E-2</c:v>
                      </c:pt>
                      <c:pt idx="558">
                        <c:v>1.3250674368555723E-2</c:v>
                      </c:pt>
                      <c:pt idx="559">
                        <c:v>1.9372888014954903E-2</c:v>
                      </c:pt>
                      <c:pt idx="560">
                        <c:v>2.3166820079566493E-2</c:v>
                      </c:pt>
                      <c:pt idx="561">
                        <c:v>1.6762470442927755E-2</c:v>
                      </c:pt>
                      <c:pt idx="562">
                        <c:v>1.9968453390921515E-2</c:v>
                      </c:pt>
                      <c:pt idx="563">
                        <c:v>1.8969664586800612E-2</c:v>
                      </c:pt>
                      <c:pt idx="564">
                        <c:v>1.6070127770508411E-2</c:v>
                      </c:pt>
                      <c:pt idx="565">
                        <c:v>1.9901517777270013E-2</c:v>
                      </c:pt>
                      <c:pt idx="566">
                        <c:v>1.6888023028046879E-2</c:v>
                      </c:pt>
                      <c:pt idx="567">
                        <c:v>1.6806819854019089E-2</c:v>
                      </c:pt>
                      <c:pt idx="568">
                        <c:v>1.3768636028934857E-2</c:v>
                      </c:pt>
                      <c:pt idx="569">
                        <c:v>1.4055734591562147E-2</c:v>
                      </c:pt>
                      <c:pt idx="570">
                        <c:v>1.3538456104252734E-2</c:v>
                      </c:pt>
                      <c:pt idx="571">
                        <c:v>1.9118127888851571E-2</c:v>
                      </c:pt>
                      <c:pt idx="572">
                        <c:v>1.8586688583734419E-2</c:v>
                      </c:pt>
                      <c:pt idx="573">
                        <c:v>2.1436233452746509E-2</c:v>
                      </c:pt>
                      <c:pt idx="574">
                        <c:v>1.5513515832972179E-2</c:v>
                      </c:pt>
                      <c:pt idx="575">
                        <c:v>1.8579523857026881E-2</c:v>
                      </c:pt>
                      <c:pt idx="576">
                        <c:v>2.0550995864060034E-2</c:v>
                      </c:pt>
                      <c:pt idx="577">
                        <c:v>2.5751387164321505E-2</c:v>
                      </c:pt>
                      <c:pt idx="578">
                        <c:v>1.9308548436045E-2</c:v>
                      </c:pt>
                      <c:pt idx="579">
                        <c:v>2.8190202286206077E-2</c:v>
                      </c:pt>
                      <c:pt idx="580">
                        <c:v>2.6506587799457419E-2</c:v>
                      </c:pt>
                      <c:pt idx="581">
                        <c:v>2.0455666039474248E-2</c:v>
                      </c:pt>
                      <c:pt idx="582">
                        <c:v>2.1901187599456067E-2</c:v>
                      </c:pt>
                      <c:pt idx="583">
                        <c:v>2.2385227771304354E-2</c:v>
                      </c:pt>
                      <c:pt idx="584">
                        <c:v>2.4373149217332569E-2</c:v>
                      </c:pt>
                      <c:pt idx="585">
                        <c:v>2.3060211555293812E-2</c:v>
                      </c:pt>
                      <c:pt idx="586">
                        <c:v>2.2848811308131798E-2</c:v>
                      </c:pt>
                      <c:pt idx="587">
                        <c:v>1.8500054215321939E-2</c:v>
                      </c:pt>
                      <c:pt idx="588">
                        <c:v>1.7145750673202904E-2</c:v>
                      </c:pt>
                      <c:pt idx="589">
                        <c:v>2.2483172863320459E-2</c:v>
                      </c:pt>
                      <c:pt idx="590">
                        <c:v>2.5083414405993282E-2</c:v>
                      </c:pt>
                      <c:pt idx="591">
                        <c:v>2.3287956607830319E-2</c:v>
                      </c:pt>
                      <c:pt idx="592">
                        <c:v>3.5244464452920378E-2</c:v>
                      </c:pt>
                      <c:pt idx="593">
                        <c:v>3.1354670971289925E-2</c:v>
                      </c:pt>
                      <c:pt idx="594">
                        <c:v>2.1850835904618882E-2</c:v>
                      </c:pt>
                      <c:pt idx="595">
                        <c:v>2.2584986384877073E-2</c:v>
                      </c:pt>
                      <c:pt idx="596">
                        <c:v>2.3184697757739771E-2</c:v>
                      </c:pt>
                      <c:pt idx="597">
                        <c:v>3.0176761661299189E-2</c:v>
                      </c:pt>
                      <c:pt idx="598">
                        <c:v>2.8398231517549243E-2</c:v>
                      </c:pt>
                      <c:pt idx="599">
                        <c:v>2.9129399532732043E-2</c:v>
                      </c:pt>
                      <c:pt idx="600">
                        <c:v>3.2034868189322621E-2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1EB-49A7-BA92-973CEC45EFEE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'OR2-22_Air_Measurements'!$AT$1</c15:sqref>
                        </c15:formulaRef>
                      </c:ext>
                    </c:extLst>
                    <c:strCache>
                      <c:ptCount val="1"/>
                      <c:pt idx="0">
                        <c:v>OR1-22_8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'OR2-22_Air_Measurements'!$AT$3:$AT$603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799.99829099999999</c:v>
                      </c:pt>
                      <c:pt idx="1">
                        <c:v>798.98852539999996</c:v>
                      </c:pt>
                      <c:pt idx="2">
                        <c:v>798.01306150000005</c:v>
                      </c:pt>
                      <c:pt idx="3">
                        <c:v>797.00238039999999</c:v>
                      </c:pt>
                      <c:pt idx="4">
                        <c:v>795.99133300000005</c:v>
                      </c:pt>
                      <c:pt idx="5">
                        <c:v>795.01477050000005</c:v>
                      </c:pt>
                      <c:pt idx="6">
                        <c:v>794.00292969999998</c:v>
                      </c:pt>
                      <c:pt idx="7">
                        <c:v>792.99072269999999</c:v>
                      </c:pt>
                      <c:pt idx="8">
                        <c:v>792.01293950000002</c:v>
                      </c:pt>
                      <c:pt idx="9">
                        <c:v>790.9998779</c:v>
                      </c:pt>
                      <c:pt idx="10">
                        <c:v>789.98645020000004</c:v>
                      </c:pt>
                      <c:pt idx="11">
                        <c:v>789.00756839999997</c:v>
                      </c:pt>
                      <c:pt idx="12">
                        <c:v>787.99340819999998</c:v>
                      </c:pt>
                      <c:pt idx="13">
                        <c:v>787.01373290000004</c:v>
                      </c:pt>
                      <c:pt idx="14">
                        <c:v>785.99871829999995</c:v>
                      </c:pt>
                      <c:pt idx="15">
                        <c:v>784.98333739999998</c:v>
                      </c:pt>
                      <c:pt idx="16">
                        <c:v>784.00250240000003</c:v>
                      </c:pt>
                      <c:pt idx="17">
                        <c:v>782.98632810000004</c:v>
                      </c:pt>
                      <c:pt idx="18">
                        <c:v>782.00482179999995</c:v>
                      </c:pt>
                      <c:pt idx="19">
                        <c:v>780.98785399999997</c:v>
                      </c:pt>
                      <c:pt idx="20">
                        <c:v>780.00555420000001</c:v>
                      </c:pt>
                      <c:pt idx="21">
                        <c:v>778.98779300000001</c:v>
                      </c:pt>
                      <c:pt idx="22">
                        <c:v>778.00476070000002</c:v>
                      </c:pt>
                      <c:pt idx="23">
                        <c:v>776.98626709999996</c:v>
                      </c:pt>
                      <c:pt idx="24">
                        <c:v>776.00250240000003</c:v>
                      </c:pt>
                      <c:pt idx="25">
                        <c:v>774.98315430000002</c:v>
                      </c:pt>
                      <c:pt idx="26">
                        <c:v>773.99865720000003</c:v>
                      </c:pt>
                      <c:pt idx="27">
                        <c:v>773.01373290000004</c:v>
                      </c:pt>
                      <c:pt idx="28">
                        <c:v>771.99334720000002</c:v>
                      </c:pt>
                      <c:pt idx="29">
                        <c:v>771.0076904</c:v>
                      </c:pt>
                      <c:pt idx="30">
                        <c:v>769.98645020000004</c:v>
                      </c:pt>
                      <c:pt idx="31">
                        <c:v>769.0001221</c:v>
                      </c:pt>
                      <c:pt idx="32">
                        <c:v>768.01336670000001</c:v>
                      </c:pt>
                      <c:pt idx="33">
                        <c:v>766.99102779999998</c:v>
                      </c:pt>
                      <c:pt idx="34">
                        <c:v>766.00354000000004</c:v>
                      </c:pt>
                      <c:pt idx="35">
                        <c:v>765.01568599999996</c:v>
                      </c:pt>
                      <c:pt idx="36">
                        <c:v>763.9921875</c:v>
                      </c:pt>
                      <c:pt idx="37">
                        <c:v>763.0037231</c:v>
                      </c:pt>
                      <c:pt idx="38">
                        <c:v>762.01477050000005</c:v>
                      </c:pt>
                      <c:pt idx="39">
                        <c:v>760.99011229999996</c:v>
                      </c:pt>
                      <c:pt idx="40">
                        <c:v>760.00042719999999</c:v>
                      </c:pt>
                      <c:pt idx="41">
                        <c:v>759.01043700000002</c:v>
                      </c:pt>
                      <c:pt idx="42">
                        <c:v>757.98468019999996</c:v>
                      </c:pt>
                      <c:pt idx="43">
                        <c:v>756.99395749999996</c:v>
                      </c:pt>
                      <c:pt idx="44">
                        <c:v>756.00280759999998</c:v>
                      </c:pt>
                      <c:pt idx="45">
                        <c:v>755.01135250000004</c:v>
                      </c:pt>
                      <c:pt idx="46">
                        <c:v>753.98406980000004</c:v>
                      </c:pt>
                      <c:pt idx="47">
                        <c:v>752.99188230000004</c:v>
                      </c:pt>
                      <c:pt idx="48">
                        <c:v>751.99938959999997</c:v>
                      </c:pt>
                      <c:pt idx="49">
                        <c:v>751.00646970000003</c:v>
                      </c:pt>
                      <c:pt idx="50">
                        <c:v>750.01324460000001</c:v>
                      </c:pt>
                      <c:pt idx="51">
                        <c:v>748.98419190000004</c:v>
                      </c:pt>
                      <c:pt idx="52">
                        <c:v>747.99017330000004</c:v>
                      </c:pt>
                      <c:pt idx="53">
                        <c:v>746.99584960000004</c:v>
                      </c:pt>
                      <c:pt idx="54">
                        <c:v>746.00115970000002</c:v>
                      </c:pt>
                      <c:pt idx="55">
                        <c:v>745.00616460000003</c:v>
                      </c:pt>
                      <c:pt idx="56">
                        <c:v>744.01074219999998</c:v>
                      </c:pt>
                      <c:pt idx="57">
                        <c:v>743.01507570000001</c:v>
                      </c:pt>
                      <c:pt idx="58">
                        <c:v>741.98333739999998</c:v>
                      </c:pt>
                      <c:pt idx="59">
                        <c:v>740.98687740000003</c:v>
                      </c:pt>
                      <c:pt idx="60">
                        <c:v>739.99011229999996</c:v>
                      </c:pt>
                      <c:pt idx="61">
                        <c:v>738.99291989999995</c:v>
                      </c:pt>
                      <c:pt idx="62">
                        <c:v>737.99548340000001</c:v>
                      </c:pt>
                      <c:pt idx="63">
                        <c:v>736.99761960000001</c:v>
                      </c:pt>
                      <c:pt idx="64">
                        <c:v>735.99938959999997</c:v>
                      </c:pt>
                      <c:pt idx="65">
                        <c:v>735.00091550000002</c:v>
                      </c:pt>
                      <c:pt idx="66">
                        <c:v>734.00201419999996</c:v>
                      </c:pt>
                      <c:pt idx="67">
                        <c:v>733.00280759999998</c:v>
                      </c:pt>
                      <c:pt idx="68">
                        <c:v>732.00311280000005</c:v>
                      </c:pt>
                      <c:pt idx="69">
                        <c:v>731.00323490000005</c:v>
                      </c:pt>
                      <c:pt idx="70">
                        <c:v>730.00299070000005</c:v>
                      </c:pt>
                      <c:pt idx="71">
                        <c:v>729.00244139999995</c:v>
                      </c:pt>
                      <c:pt idx="72">
                        <c:v>728.00140380000005</c:v>
                      </c:pt>
                      <c:pt idx="73">
                        <c:v>727.0001221</c:v>
                      </c:pt>
                      <c:pt idx="74">
                        <c:v>725.99841309999999</c:v>
                      </c:pt>
                      <c:pt idx="75">
                        <c:v>724.99645999999996</c:v>
                      </c:pt>
                      <c:pt idx="76">
                        <c:v>723.99414060000004</c:v>
                      </c:pt>
                      <c:pt idx="77">
                        <c:v>722.99145510000005</c:v>
                      </c:pt>
                      <c:pt idx="78">
                        <c:v>721.9884644</c:v>
                      </c:pt>
                      <c:pt idx="79">
                        <c:v>720.98504639999999</c:v>
                      </c:pt>
                      <c:pt idx="80">
                        <c:v>720.01721190000001</c:v>
                      </c:pt>
                      <c:pt idx="81">
                        <c:v>719.01318360000005</c:v>
                      </c:pt>
                      <c:pt idx="82">
                        <c:v>718.00891109999998</c:v>
                      </c:pt>
                      <c:pt idx="83">
                        <c:v>717.00415039999996</c:v>
                      </c:pt>
                      <c:pt idx="84">
                        <c:v>715.99914550000005</c:v>
                      </c:pt>
                      <c:pt idx="85">
                        <c:v>714.99371340000005</c:v>
                      </c:pt>
                      <c:pt idx="86">
                        <c:v>713.98797609999997</c:v>
                      </c:pt>
                      <c:pt idx="87">
                        <c:v>713.01788329999999</c:v>
                      </c:pt>
                      <c:pt idx="88">
                        <c:v>712.0115356</c:v>
                      </c:pt>
                      <c:pt idx="89">
                        <c:v>711.00476070000002</c:v>
                      </c:pt>
                      <c:pt idx="90">
                        <c:v>709.99774170000001</c:v>
                      </c:pt>
                      <c:pt idx="91">
                        <c:v>708.9903564</c:v>
                      </c:pt>
                      <c:pt idx="92">
                        <c:v>707.98266599999999</c:v>
                      </c:pt>
                      <c:pt idx="93">
                        <c:v>707.01055910000002</c:v>
                      </c:pt>
                      <c:pt idx="94">
                        <c:v>706.00219730000003</c:v>
                      </c:pt>
                      <c:pt idx="95">
                        <c:v>704.99346920000005</c:v>
                      </c:pt>
                      <c:pt idx="96">
                        <c:v>703.9844971</c:v>
                      </c:pt>
                      <c:pt idx="97">
                        <c:v>703.01110840000001</c:v>
                      </c:pt>
                      <c:pt idx="98">
                        <c:v>702.00146480000001</c:v>
                      </c:pt>
                      <c:pt idx="99">
                        <c:v>700.99139400000001</c:v>
                      </c:pt>
                      <c:pt idx="100">
                        <c:v>700.01715090000005</c:v>
                      </c:pt>
                      <c:pt idx="101">
                        <c:v>699.00646970000003</c:v>
                      </c:pt>
                      <c:pt idx="102">
                        <c:v>697.99548340000001</c:v>
                      </c:pt>
                      <c:pt idx="103">
                        <c:v>696.98406980000004</c:v>
                      </c:pt>
                      <c:pt idx="104">
                        <c:v>696.00860599999999</c:v>
                      </c:pt>
                      <c:pt idx="105">
                        <c:v>694.99664310000003</c:v>
                      </c:pt>
                      <c:pt idx="106">
                        <c:v>693.98431400000004</c:v>
                      </c:pt>
                      <c:pt idx="107">
                        <c:v>693.00787349999996</c:v>
                      </c:pt>
                      <c:pt idx="108">
                        <c:v>691.99487299999998</c:v>
                      </c:pt>
                      <c:pt idx="109">
                        <c:v>691.0177612</c:v>
                      </c:pt>
                      <c:pt idx="110">
                        <c:v>690.00415039999996</c:v>
                      </c:pt>
                      <c:pt idx="111">
                        <c:v>688.99023439999996</c:v>
                      </c:pt>
                      <c:pt idx="112">
                        <c:v>688.01226810000003</c:v>
                      </c:pt>
                      <c:pt idx="113">
                        <c:v>686.99768070000005</c:v>
                      </c:pt>
                      <c:pt idx="114">
                        <c:v>685.98278809999999</c:v>
                      </c:pt>
                      <c:pt idx="115">
                        <c:v>685.0038452</c:v>
                      </c:pt>
                      <c:pt idx="116">
                        <c:v>683.98840329999996</c:v>
                      </c:pt>
                      <c:pt idx="117">
                        <c:v>683.00878909999994</c:v>
                      </c:pt>
                      <c:pt idx="118">
                        <c:v>681.99261469999999</c:v>
                      </c:pt>
                      <c:pt idx="119">
                        <c:v>681.01245119999999</c:v>
                      </c:pt>
                      <c:pt idx="120">
                        <c:v>679.99566649999997</c:v>
                      </c:pt>
                      <c:pt idx="121">
                        <c:v>679.01489260000005</c:v>
                      </c:pt>
                      <c:pt idx="122">
                        <c:v>677.99743650000005</c:v>
                      </c:pt>
                      <c:pt idx="123">
                        <c:v>677.01611330000003</c:v>
                      </c:pt>
                      <c:pt idx="124">
                        <c:v>675.99804689999996</c:v>
                      </c:pt>
                      <c:pt idx="125">
                        <c:v>675.01605219999999</c:v>
                      </c:pt>
                      <c:pt idx="126">
                        <c:v>673.99737549999998</c:v>
                      </c:pt>
                      <c:pt idx="127">
                        <c:v>673.01477050000005</c:v>
                      </c:pt>
                      <c:pt idx="128">
                        <c:v>671.99554439999997</c:v>
                      </c:pt>
                      <c:pt idx="129">
                        <c:v>671.01226810000003</c:v>
                      </c:pt>
                      <c:pt idx="130">
                        <c:v>669.99237059999996</c:v>
                      </c:pt>
                      <c:pt idx="131">
                        <c:v>669.00854489999995</c:v>
                      </c:pt>
                      <c:pt idx="132">
                        <c:v>667.98803710000004</c:v>
                      </c:pt>
                      <c:pt idx="133">
                        <c:v>667.00366210000004</c:v>
                      </c:pt>
                      <c:pt idx="134">
                        <c:v>665.98248290000004</c:v>
                      </c:pt>
                      <c:pt idx="135">
                        <c:v>664.99749759999997</c:v>
                      </c:pt>
                      <c:pt idx="136">
                        <c:v>664.01226810000003</c:v>
                      </c:pt>
                      <c:pt idx="137">
                        <c:v>662.99011229999996</c:v>
                      </c:pt>
                      <c:pt idx="138">
                        <c:v>662.00433350000003</c:v>
                      </c:pt>
                      <c:pt idx="139">
                        <c:v>661.01806639999995</c:v>
                      </c:pt>
                      <c:pt idx="140">
                        <c:v>659.99511719999998</c:v>
                      </c:pt>
                      <c:pt idx="141">
                        <c:v>659.00842290000003</c:v>
                      </c:pt>
                      <c:pt idx="142">
                        <c:v>657.98480219999999</c:v>
                      </c:pt>
                      <c:pt idx="143">
                        <c:v>656.99743650000005</c:v>
                      </c:pt>
                      <c:pt idx="144">
                        <c:v>656.00982669999996</c:v>
                      </c:pt>
                      <c:pt idx="145">
                        <c:v>654.98529050000002</c:v>
                      </c:pt>
                      <c:pt idx="146">
                        <c:v>653.99700929999995</c:v>
                      </c:pt>
                      <c:pt idx="147">
                        <c:v>653.00854489999995</c:v>
                      </c:pt>
                      <c:pt idx="148">
                        <c:v>651.98315430000002</c:v>
                      </c:pt>
                      <c:pt idx="149">
                        <c:v>650.99395749999996</c:v>
                      </c:pt>
                      <c:pt idx="150">
                        <c:v>650.00463869999999</c:v>
                      </c:pt>
                      <c:pt idx="151">
                        <c:v>649.01495360000001</c:v>
                      </c:pt>
                      <c:pt idx="152">
                        <c:v>647.9883423</c:v>
                      </c:pt>
                      <c:pt idx="153">
                        <c:v>646.9981689</c:v>
                      </c:pt>
                      <c:pt idx="154">
                        <c:v>646.00756839999997</c:v>
                      </c:pt>
                      <c:pt idx="155">
                        <c:v>645.01684569999998</c:v>
                      </c:pt>
                      <c:pt idx="156">
                        <c:v>643.98895259999995</c:v>
                      </c:pt>
                      <c:pt idx="157">
                        <c:v>642.99755860000005</c:v>
                      </c:pt>
                      <c:pt idx="158">
                        <c:v>642.0059814</c:v>
                      </c:pt>
                      <c:pt idx="159">
                        <c:v>641.01397710000003</c:v>
                      </c:pt>
                      <c:pt idx="160">
                        <c:v>639.98504639999999</c:v>
                      </c:pt>
                      <c:pt idx="161">
                        <c:v>638.99243160000003</c:v>
                      </c:pt>
                      <c:pt idx="162">
                        <c:v>637.99963379999997</c:v>
                      </c:pt>
                      <c:pt idx="163">
                        <c:v>637.00659180000002</c:v>
                      </c:pt>
                      <c:pt idx="164">
                        <c:v>636.01324460000001</c:v>
                      </c:pt>
                      <c:pt idx="165">
                        <c:v>634.98278809999999</c:v>
                      </c:pt>
                      <c:pt idx="166">
                        <c:v>633.98889159999999</c:v>
                      </c:pt>
                      <c:pt idx="167">
                        <c:v>632.99462889999995</c:v>
                      </c:pt>
                      <c:pt idx="168">
                        <c:v>632.00018309999996</c:v>
                      </c:pt>
                      <c:pt idx="169">
                        <c:v>631.00537110000005</c:v>
                      </c:pt>
                      <c:pt idx="170">
                        <c:v>630.01031490000003</c:v>
                      </c:pt>
                      <c:pt idx="171">
                        <c:v>629.01501459999997</c:v>
                      </c:pt>
                      <c:pt idx="172">
                        <c:v>627.98260500000004</c:v>
                      </c:pt>
                      <c:pt idx="173">
                        <c:v>626.98663329999999</c:v>
                      </c:pt>
                      <c:pt idx="174">
                        <c:v>625.99053960000003</c:v>
                      </c:pt>
                      <c:pt idx="175">
                        <c:v>624.99407959999996</c:v>
                      </c:pt>
                      <c:pt idx="176">
                        <c:v>623.99743650000005</c:v>
                      </c:pt>
                      <c:pt idx="177">
                        <c:v>623.00036620000003</c:v>
                      </c:pt>
                      <c:pt idx="178">
                        <c:v>622.00317380000001</c:v>
                      </c:pt>
                      <c:pt idx="179">
                        <c:v>621.00561519999997</c:v>
                      </c:pt>
                      <c:pt idx="180">
                        <c:v>620.00787349999996</c:v>
                      </c:pt>
                      <c:pt idx="181">
                        <c:v>619.00976560000004</c:v>
                      </c:pt>
                      <c:pt idx="182">
                        <c:v>618.01141359999997</c:v>
                      </c:pt>
                      <c:pt idx="183">
                        <c:v>617.01281740000002</c:v>
                      </c:pt>
                      <c:pt idx="184">
                        <c:v>616.01391599999999</c:v>
                      </c:pt>
                      <c:pt idx="185">
                        <c:v>615.01477050000005</c:v>
                      </c:pt>
                      <c:pt idx="186">
                        <c:v>614.01531980000004</c:v>
                      </c:pt>
                      <c:pt idx="187">
                        <c:v>613.01568599999996</c:v>
                      </c:pt>
                      <c:pt idx="188">
                        <c:v>612.01568599999996</c:v>
                      </c:pt>
                      <c:pt idx="189">
                        <c:v>611.01544190000004</c:v>
                      </c:pt>
                      <c:pt idx="190">
                        <c:v>610.01495360000001</c:v>
                      </c:pt>
                      <c:pt idx="191">
                        <c:v>609.01416019999999</c:v>
                      </c:pt>
                      <c:pt idx="192">
                        <c:v>608.01312259999997</c:v>
                      </c:pt>
                      <c:pt idx="193">
                        <c:v>607.01184079999996</c:v>
                      </c:pt>
                      <c:pt idx="194">
                        <c:v>606.01031490000003</c:v>
                      </c:pt>
                      <c:pt idx="195">
                        <c:v>605.00842290000003</c:v>
                      </c:pt>
                      <c:pt idx="196">
                        <c:v>604.00634769999999</c:v>
                      </c:pt>
                      <c:pt idx="197">
                        <c:v>603.0039673</c:v>
                      </c:pt>
                      <c:pt idx="198">
                        <c:v>602.00128170000005</c:v>
                      </c:pt>
                      <c:pt idx="199">
                        <c:v>600.99841309999999</c:v>
                      </c:pt>
                      <c:pt idx="200">
                        <c:v>599.99530030000005</c:v>
                      </c:pt>
                      <c:pt idx="201">
                        <c:v>598.99188230000004</c:v>
                      </c:pt>
                      <c:pt idx="202">
                        <c:v>597.9880981</c:v>
                      </c:pt>
                      <c:pt idx="203">
                        <c:v>596.9842529</c:v>
                      </c:pt>
                      <c:pt idx="204">
                        <c:v>596.01715090000005</c:v>
                      </c:pt>
                      <c:pt idx="205">
                        <c:v>595.01275629999998</c:v>
                      </c:pt>
                      <c:pt idx="206">
                        <c:v>594.00799559999996</c:v>
                      </c:pt>
                      <c:pt idx="207">
                        <c:v>593.00305179999998</c:v>
                      </c:pt>
                      <c:pt idx="208">
                        <c:v>591.99780269999997</c:v>
                      </c:pt>
                      <c:pt idx="209">
                        <c:v>590.9923096</c:v>
                      </c:pt>
                      <c:pt idx="210">
                        <c:v>589.9865112</c:v>
                      </c:pt>
                      <c:pt idx="211">
                        <c:v>589.0177612</c:v>
                      </c:pt>
                      <c:pt idx="212">
                        <c:v>588.01147460000004</c:v>
                      </c:pt>
                      <c:pt idx="213">
                        <c:v>587.00500490000002</c:v>
                      </c:pt>
                      <c:pt idx="214">
                        <c:v>585.99810790000004</c:v>
                      </c:pt>
                      <c:pt idx="215">
                        <c:v>584.99114989999998</c:v>
                      </c:pt>
                      <c:pt idx="216">
                        <c:v>583.98382570000001</c:v>
                      </c:pt>
                      <c:pt idx="217">
                        <c:v>583.01361080000004</c:v>
                      </c:pt>
                      <c:pt idx="218">
                        <c:v>582.00579830000004</c:v>
                      </c:pt>
                      <c:pt idx="219">
                        <c:v>580.99774170000001</c:v>
                      </c:pt>
                      <c:pt idx="220">
                        <c:v>579.98937990000002</c:v>
                      </c:pt>
                      <c:pt idx="221">
                        <c:v>579.01818849999995</c:v>
                      </c:pt>
                      <c:pt idx="222">
                        <c:v>578.00933840000005</c:v>
                      </c:pt>
                      <c:pt idx="223">
                        <c:v>577.00036620000003</c:v>
                      </c:pt>
                      <c:pt idx="224">
                        <c:v>575.99096680000002</c:v>
                      </c:pt>
                      <c:pt idx="225">
                        <c:v>574.98138429999995</c:v>
                      </c:pt>
                      <c:pt idx="226">
                        <c:v>574.00897220000002</c:v>
                      </c:pt>
                      <c:pt idx="227">
                        <c:v>572.99896239999998</c:v>
                      </c:pt>
                      <c:pt idx="228">
                        <c:v>571.98852539999996</c:v>
                      </c:pt>
                      <c:pt idx="229">
                        <c:v>571.01544190000004</c:v>
                      </c:pt>
                      <c:pt idx="230">
                        <c:v>570.00463869999999</c:v>
                      </c:pt>
                      <c:pt idx="231">
                        <c:v>568.99359130000005</c:v>
                      </c:pt>
                      <c:pt idx="232">
                        <c:v>567.98217769999997</c:v>
                      </c:pt>
                      <c:pt idx="233">
                        <c:v>567.00811769999996</c:v>
                      </c:pt>
                      <c:pt idx="234">
                        <c:v>565.9962769</c:v>
                      </c:pt>
                      <c:pt idx="235">
                        <c:v>564.98431400000004</c:v>
                      </c:pt>
                      <c:pt idx="236">
                        <c:v>564.00946039999997</c:v>
                      </c:pt>
                      <c:pt idx="237">
                        <c:v>562.99700929999995</c:v>
                      </c:pt>
                      <c:pt idx="238">
                        <c:v>561.98413089999997</c:v>
                      </c:pt>
                      <c:pt idx="239">
                        <c:v>561.00860599999999</c:v>
                      </c:pt>
                      <c:pt idx="240">
                        <c:v>559.99536130000001</c:v>
                      </c:pt>
                      <c:pt idx="241">
                        <c:v>558.98187259999997</c:v>
                      </c:pt>
                      <c:pt idx="242">
                        <c:v>558.0056763</c:v>
                      </c:pt>
                      <c:pt idx="243">
                        <c:v>556.99163820000001</c:v>
                      </c:pt>
                      <c:pt idx="244">
                        <c:v>556.01495360000001</c:v>
                      </c:pt>
                      <c:pt idx="245">
                        <c:v>555.00048830000003</c:v>
                      </c:pt>
                      <c:pt idx="246">
                        <c:v>553.98583980000001</c:v>
                      </c:pt>
                      <c:pt idx="247">
                        <c:v>553.00842290000003</c:v>
                      </c:pt>
                      <c:pt idx="248">
                        <c:v>551.99322510000002</c:v>
                      </c:pt>
                      <c:pt idx="249">
                        <c:v>551.01544190000004</c:v>
                      </c:pt>
                      <c:pt idx="250">
                        <c:v>549.99969480000004</c:v>
                      </c:pt>
                      <c:pt idx="251">
                        <c:v>548.98376459999997</c:v>
                      </c:pt>
                      <c:pt idx="252">
                        <c:v>548.00531009999997</c:v>
                      </c:pt>
                      <c:pt idx="253">
                        <c:v>546.98895259999995</c:v>
                      </c:pt>
                      <c:pt idx="254">
                        <c:v>546.0099487</c:v>
                      </c:pt>
                      <c:pt idx="255">
                        <c:v>544.99304199999995</c:v>
                      </c:pt>
                      <c:pt idx="256">
                        <c:v>544.01367189999996</c:v>
                      </c:pt>
                      <c:pt idx="257">
                        <c:v>542.99633789999996</c:v>
                      </c:pt>
                      <c:pt idx="258">
                        <c:v>542.01641849999999</c:v>
                      </c:pt>
                      <c:pt idx="259">
                        <c:v>540.99865720000003</c:v>
                      </c:pt>
                      <c:pt idx="260">
                        <c:v>540.01831049999998</c:v>
                      </c:pt>
                      <c:pt idx="261">
                        <c:v>539.00006099999996</c:v>
                      </c:pt>
                      <c:pt idx="262">
                        <c:v>537.98156740000002</c:v>
                      </c:pt>
                      <c:pt idx="263">
                        <c:v>537.00048830000003</c:v>
                      </c:pt>
                      <c:pt idx="264">
                        <c:v>535.98162839999998</c:v>
                      </c:pt>
                      <c:pt idx="265">
                        <c:v>535.00018309999996</c:v>
                      </c:pt>
                      <c:pt idx="266">
                        <c:v>534.01849370000002</c:v>
                      </c:pt>
                      <c:pt idx="267">
                        <c:v>532.99890140000002</c:v>
                      </c:pt>
                      <c:pt idx="268">
                        <c:v>532.01672359999998</c:v>
                      </c:pt>
                      <c:pt idx="269">
                        <c:v>530.99664310000003</c:v>
                      </c:pt>
                      <c:pt idx="270">
                        <c:v>530.01403809999999</c:v>
                      </c:pt>
                      <c:pt idx="271">
                        <c:v>528.99353029999997</c:v>
                      </c:pt>
                      <c:pt idx="272">
                        <c:v>528.01055910000002</c:v>
                      </c:pt>
                      <c:pt idx="273">
                        <c:v>526.98950200000002</c:v>
                      </c:pt>
                      <c:pt idx="274">
                        <c:v>526.00610349999999</c:v>
                      </c:pt>
                      <c:pt idx="275">
                        <c:v>524.98461910000003</c:v>
                      </c:pt>
                      <c:pt idx="276">
                        <c:v>524.00079349999999</c:v>
                      </c:pt>
                      <c:pt idx="277">
                        <c:v>523.01672359999998</c:v>
                      </c:pt>
                      <c:pt idx="278">
                        <c:v>521.99456789999999</c:v>
                      </c:pt>
                      <c:pt idx="279">
                        <c:v>521.01000980000003</c:v>
                      </c:pt>
                      <c:pt idx="280">
                        <c:v>519.98742679999998</c:v>
                      </c:pt>
                      <c:pt idx="281">
                        <c:v>519.00250240000003</c:v>
                      </c:pt>
                      <c:pt idx="282">
                        <c:v>518.01739499999996</c:v>
                      </c:pt>
                      <c:pt idx="283">
                        <c:v>516.99407959999996</c:v>
                      </c:pt>
                      <c:pt idx="284">
                        <c:v>516.00854489999995</c:v>
                      </c:pt>
                      <c:pt idx="285">
                        <c:v>514.98474120000003</c:v>
                      </c:pt>
                      <c:pt idx="286">
                        <c:v>513.99871829999995</c:v>
                      </c:pt>
                      <c:pt idx="287">
                        <c:v>513.01257320000002</c:v>
                      </c:pt>
                      <c:pt idx="288">
                        <c:v>511.98818970000002</c:v>
                      </c:pt>
                      <c:pt idx="289">
                        <c:v>511.00155640000003</c:v>
                      </c:pt>
                      <c:pt idx="290">
                        <c:v>510.01474000000002</c:v>
                      </c:pt>
                      <c:pt idx="291">
                        <c:v>508.98971560000001</c:v>
                      </c:pt>
                      <c:pt idx="292">
                        <c:v>508.00244140000001</c:v>
                      </c:pt>
                      <c:pt idx="293">
                        <c:v>507.01498409999999</c:v>
                      </c:pt>
                      <c:pt idx="294">
                        <c:v>505.98922729999998</c:v>
                      </c:pt>
                      <c:pt idx="295">
                        <c:v>505.0013123</c:v>
                      </c:pt>
                      <c:pt idx="296">
                        <c:v>504.01327509999999</c:v>
                      </c:pt>
                      <c:pt idx="297">
                        <c:v>502.98693850000001</c:v>
                      </c:pt>
                      <c:pt idx="298">
                        <c:v>501.99841309999999</c:v>
                      </c:pt>
                      <c:pt idx="299">
                        <c:v>501.0096436</c:v>
                      </c:pt>
                      <c:pt idx="300">
                        <c:v>499.98272709999998</c:v>
                      </c:pt>
                      <c:pt idx="301">
                        <c:v>498.99359129999999</c:v>
                      </c:pt>
                      <c:pt idx="302">
                        <c:v>498.00421139999997</c:v>
                      </c:pt>
                      <c:pt idx="303">
                        <c:v>497.0146484</c:v>
                      </c:pt>
                      <c:pt idx="304">
                        <c:v>495.98690800000003</c:v>
                      </c:pt>
                      <c:pt idx="305">
                        <c:v>494.99682619999999</c:v>
                      </c:pt>
                      <c:pt idx="306">
                        <c:v>494.0067444</c:v>
                      </c:pt>
                      <c:pt idx="307">
                        <c:v>493.01641849999999</c:v>
                      </c:pt>
                      <c:pt idx="308">
                        <c:v>491.98764039999998</c:v>
                      </c:pt>
                      <c:pt idx="309">
                        <c:v>490.9968872</c:v>
                      </c:pt>
                      <c:pt idx="310">
                        <c:v>490.00592039999998</c:v>
                      </c:pt>
                      <c:pt idx="311">
                        <c:v>489.01474000000002</c:v>
                      </c:pt>
                      <c:pt idx="312">
                        <c:v>487.98529050000002</c:v>
                      </c:pt>
                      <c:pt idx="313">
                        <c:v>486.99365230000001</c:v>
                      </c:pt>
                      <c:pt idx="314">
                        <c:v>486.0019226</c:v>
                      </c:pt>
                      <c:pt idx="315">
                        <c:v>485.0099487</c:v>
                      </c:pt>
                      <c:pt idx="316">
                        <c:v>484.0177612</c:v>
                      </c:pt>
                      <c:pt idx="317">
                        <c:v>482.9872742</c:v>
                      </c:pt>
                      <c:pt idx="318">
                        <c:v>481.99468990000003</c:v>
                      </c:pt>
                      <c:pt idx="319">
                        <c:v>481.00186159999998</c:v>
                      </c:pt>
                      <c:pt idx="320">
                        <c:v>480.00891109999998</c:v>
                      </c:pt>
                      <c:pt idx="321">
                        <c:v>479.01577759999998</c:v>
                      </c:pt>
                      <c:pt idx="322">
                        <c:v>477.98419189999998</c:v>
                      </c:pt>
                      <c:pt idx="323">
                        <c:v>476.99060059999999</c:v>
                      </c:pt>
                      <c:pt idx="324">
                        <c:v>475.9968872</c:v>
                      </c:pt>
                      <c:pt idx="325">
                        <c:v>475.00296020000002</c:v>
                      </c:pt>
                      <c:pt idx="326">
                        <c:v>474.0087585</c:v>
                      </c:pt>
                      <c:pt idx="327">
                        <c:v>473.01446529999998</c:v>
                      </c:pt>
                      <c:pt idx="328">
                        <c:v>471.98165890000001</c:v>
                      </c:pt>
                      <c:pt idx="329">
                        <c:v>470.98696899999999</c:v>
                      </c:pt>
                      <c:pt idx="330">
                        <c:v>469.9920654</c:v>
                      </c:pt>
                      <c:pt idx="331">
                        <c:v>468.99694820000002</c:v>
                      </c:pt>
                      <c:pt idx="332">
                        <c:v>468.00161739999999</c:v>
                      </c:pt>
                      <c:pt idx="333">
                        <c:v>467.00616459999998</c:v>
                      </c:pt>
                      <c:pt idx="334">
                        <c:v>466.01049799999998</c:v>
                      </c:pt>
                      <c:pt idx="335">
                        <c:v>465.01458739999998</c:v>
                      </c:pt>
                      <c:pt idx="336">
                        <c:v>464.0185242</c:v>
                      </c:pt>
                      <c:pt idx="337">
                        <c:v>462.98403930000001</c:v>
                      </c:pt>
                      <c:pt idx="338">
                        <c:v>461.9874878</c:v>
                      </c:pt>
                      <c:pt idx="339">
                        <c:v>460.99090580000001</c:v>
                      </c:pt>
                      <c:pt idx="340">
                        <c:v>459.99414059999998</c:v>
                      </c:pt>
                      <c:pt idx="341">
                        <c:v>458.99716189999998</c:v>
                      </c:pt>
                      <c:pt idx="342">
                        <c:v>457.99984740000002</c:v>
                      </c:pt>
                      <c:pt idx="343">
                        <c:v>457.00247189999999</c:v>
                      </c:pt>
                      <c:pt idx="344">
                        <c:v>456.00497439999998</c:v>
                      </c:pt>
                      <c:pt idx="345">
                        <c:v>455.00717159999999</c:v>
                      </c:pt>
                      <c:pt idx="346">
                        <c:v>454.00921629999999</c:v>
                      </c:pt>
                      <c:pt idx="347">
                        <c:v>453.01113889999999</c:v>
                      </c:pt>
                      <c:pt idx="348">
                        <c:v>452.0128479</c:v>
                      </c:pt>
                      <c:pt idx="349">
                        <c:v>451.0143127</c:v>
                      </c:pt>
                      <c:pt idx="350">
                        <c:v>450.01565549999998</c:v>
                      </c:pt>
                      <c:pt idx="351">
                        <c:v>449.01684569999998</c:v>
                      </c:pt>
                      <c:pt idx="352">
                        <c:v>448.01782229999998</c:v>
                      </c:pt>
                      <c:pt idx="353">
                        <c:v>447.01855469999998</c:v>
                      </c:pt>
                      <c:pt idx="354">
                        <c:v>446.01916499999999</c:v>
                      </c:pt>
                      <c:pt idx="355">
                        <c:v>444.98117070000001</c:v>
                      </c:pt>
                      <c:pt idx="356">
                        <c:v>443.98132320000002</c:v>
                      </c:pt>
                      <c:pt idx="357">
                        <c:v>442.98141479999998</c:v>
                      </c:pt>
                      <c:pt idx="358">
                        <c:v>441.98132320000002</c:v>
                      </c:pt>
                      <c:pt idx="359">
                        <c:v>440.98095699999999</c:v>
                      </c:pt>
                      <c:pt idx="360">
                        <c:v>440.01892090000001</c:v>
                      </c:pt>
                      <c:pt idx="361">
                        <c:v>439.01824950000002</c:v>
                      </c:pt>
                      <c:pt idx="362">
                        <c:v>438.0174561</c:v>
                      </c:pt>
                      <c:pt idx="363">
                        <c:v>437.01644900000002</c:v>
                      </c:pt>
                      <c:pt idx="364">
                        <c:v>436.01519780000001</c:v>
                      </c:pt>
                      <c:pt idx="365">
                        <c:v>435.01385499999998</c:v>
                      </c:pt>
                      <c:pt idx="366">
                        <c:v>434.01232909999999</c:v>
                      </c:pt>
                      <c:pt idx="367">
                        <c:v>433.0105896</c:v>
                      </c:pt>
                      <c:pt idx="368">
                        <c:v>432.008667</c:v>
                      </c:pt>
                      <c:pt idx="369">
                        <c:v>431.00659180000002</c:v>
                      </c:pt>
                      <c:pt idx="370">
                        <c:v>430.00433349999997</c:v>
                      </c:pt>
                      <c:pt idx="371">
                        <c:v>429.00186159999998</c:v>
                      </c:pt>
                      <c:pt idx="372">
                        <c:v>427.9992676</c:v>
                      </c:pt>
                      <c:pt idx="373">
                        <c:v>426.99652099999997</c:v>
                      </c:pt>
                      <c:pt idx="374">
                        <c:v>425.99356080000001</c:v>
                      </c:pt>
                      <c:pt idx="375">
                        <c:v>424.990387</c:v>
                      </c:pt>
                      <c:pt idx="376">
                        <c:v>423.98709109999999</c:v>
                      </c:pt>
                      <c:pt idx="377">
                        <c:v>422.98361210000002</c:v>
                      </c:pt>
                      <c:pt idx="378">
                        <c:v>422.01858520000002</c:v>
                      </c:pt>
                      <c:pt idx="379">
                        <c:v>421.01470949999998</c:v>
                      </c:pt>
                      <c:pt idx="380">
                        <c:v>420.01074219999998</c:v>
                      </c:pt>
                      <c:pt idx="381">
                        <c:v>419.00659180000002</c:v>
                      </c:pt>
                      <c:pt idx="382">
                        <c:v>418.00228879999997</c:v>
                      </c:pt>
                      <c:pt idx="383">
                        <c:v>416.99780270000002</c:v>
                      </c:pt>
                      <c:pt idx="384">
                        <c:v>415.99310300000002</c:v>
                      </c:pt>
                      <c:pt idx="385">
                        <c:v>414.98831180000002</c:v>
                      </c:pt>
                      <c:pt idx="386">
                        <c:v>413.98327640000002</c:v>
                      </c:pt>
                      <c:pt idx="387">
                        <c:v>413.01678470000002</c:v>
                      </c:pt>
                      <c:pt idx="388">
                        <c:v>412.01144410000001</c:v>
                      </c:pt>
                      <c:pt idx="389">
                        <c:v>411.00595090000002</c:v>
                      </c:pt>
                      <c:pt idx="390">
                        <c:v>410.00027469999998</c:v>
                      </c:pt>
                      <c:pt idx="391">
                        <c:v>408.99438479999998</c:v>
                      </c:pt>
                      <c:pt idx="392">
                        <c:v>407.9884644</c:v>
                      </c:pt>
                      <c:pt idx="393">
                        <c:v>406.9822388</c:v>
                      </c:pt>
                      <c:pt idx="394">
                        <c:v>406.01461790000002</c:v>
                      </c:pt>
                      <c:pt idx="395">
                        <c:v>405.00811770000001</c:v>
                      </c:pt>
                      <c:pt idx="396">
                        <c:v>404.00149540000001</c:v>
                      </c:pt>
                      <c:pt idx="397">
                        <c:v>402.99462890000001</c:v>
                      </c:pt>
                      <c:pt idx="398">
                        <c:v>401.98764039999998</c:v>
                      </c:pt>
                      <c:pt idx="399">
                        <c:v>401.01925660000001</c:v>
                      </c:pt>
                      <c:pt idx="400">
                        <c:v>400.01193239999998</c:v>
                      </c:pt>
                      <c:pt idx="401">
                        <c:v>399.00448610000001</c:v>
                      </c:pt>
                      <c:pt idx="402">
                        <c:v>397.99682619999999</c:v>
                      </c:pt>
                      <c:pt idx="403">
                        <c:v>396.98904420000002</c:v>
                      </c:pt>
                      <c:pt idx="404">
                        <c:v>395.98107909999999</c:v>
                      </c:pt>
                      <c:pt idx="405">
                        <c:v>395.01171879999998</c:v>
                      </c:pt>
                      <c:pt idx="406">
                        <c:v>394.00347900000003</c:v>
                      </c:pt>
                      <c:pt idx="407">
                        <c:v>392.99502560000002</c:v>
                      </c:pt>
                      <c:pt idx="408">
                        <c:v>391.9864197</c:v>
                      </c:pt>
                      <c:pt idx="409">
                        <c:v>391.0164795</c:v>
                      </c:pt>
                      <c:pt idx="410">
                        <c:v>390.0075989</c:v>
                      </c:pt>
                      <c:pt idx="411">
                        <c:v>388.99850459999999</c:v>
                      </c:pt>
                      <c:pt idx="412">
                        <c:v>387.9892883</c:v>
                      </c:pt>
                      <c:pt idx="413">
                        <c:v>387.0187378</c:v>
                      </c:pt>
                      <c:pt idx="414">
                        <c:v>386.00918580000001</c:v>
                      </c:pt>
                      <c:pt idx="415">
                        <c:v>384.99951170000003</c:v>
                      </c:pt>
                      <c:pt idx="416">
                        <c:v>383.98965449999997</c:v>
                      </c:pt>
                      <c:pt idx="417">
                        <c:v>383.0185242</c:v>
                      </c:pt>
                      <c:pt idx="418">
                        <c:v>382.00836179999999</c:v>
                      </c:pt>
                      <c:pt idx="419">
                        <c:v>380.99804690000002</c:v>
                      </c:pt>
                      <c:pt idx="420">
                        <c:v>379.98757929999999</c:v>
                      </c:pt>
                      <c:pt idx="421">
                        <c:v>379.0158386</c:v>
                      </c:pt>
                      <c:pt idx="422">
                        <c:v>378.00506589999998</c:v>
                      </c:pt>
                      <c:pt idx="423">
                        <c:v>376.99414059999998</c:v>
                      </c:pt>
                      <c:pt idx="424">
                        <c:v>375.98309330000001</c:v>
                      </c:pt>
                      <c:pt idx="425">
                        <c:v>375.01077270000002</c:v>
                      </c:pt>
                      <c:pt idx="426">
                        <c:v>373.99938959999997</c:v>
                      </c:pt>
                      <c:pt idx="427">
                        <c:v>372.98785400000003</c:v>
                      </c:pt>
                      <c:pt idx="428">
                        <c:v>372.01507570000001</c:v>
                      </c:pt>
                      <c:pt idx="429">
                        <c:v>371.00326539999998</c:v>
                      </c:pt>
                      <c:pt idx="430">
                        <c:v>369.99130250000002</c:v>
                      </c:pt>
                      <c:pt idx="431">
                        <c:v>369.01812740000003</c:v>
                      </c:pt>
                      <c:pt idx="432">
                        <c:v>368.00579829999998</c:v>
                      </c:pt>
                      <c:pt idx="433">
                        <c:v>366.9933777</c:v>
                      </c:pt>
                      <c:pt idx="434">
                        <c:v>365.98083500000001</c:v>
                      </c:pt>
                      <c:pt idx="435">
                        <c:v>365.0070801</c:v>
                      </c:pt>
                      <c:pt idx="436">
                        <c:v>363.99420170000002</c:v>
                      </c:pt>
                      <c:pt idx="437">
                        <c:v>362.98120119999999</c:v>
                      </c:pt>
                      <c:pt idx="438">
                        <c:v>362.00698849999998</c:v>
                      </c:pt>
                      <c:pt idx="439">
                        <c:v>360.99368290000001</c:v>
                      </c:pt>
                      <c:pt idx="440">
                        <c:v>360.01922610000003</c:v>
                      </c:pt>
                      <c:pt idx="441">
                        <c:v>359.0056763</c:v>
                      </c:pt>
                      <c:pt idx="442">
                        <c:v>357.99191280000002</c:v>
                      </c:pt>
                      <c:pt idx="443">
                        <c:v>357.01702879999999</c:v>
                      </c:pt>
                      <c:pt idx="444">
                        <c:v>356.00302119999998</c:v>
                      </c:pt>
                      <c:pt idx="445">
                        <c:v>354.98886110000001</c:v>
                      </c:pt>
                      <c:pt idx="446">
                        <c:v>354.0135803</c:v>
                      </c:pt>
                      <c:pt idx="447">
                        <c:v>352.99911500000002</c:v>
                      </c:pt>
                      <c:pt idx="448">
                        <c:v>351.98455810000002</c:v>
                      </c:pt>
                      <c:pt idx="449">
                        <c:v>351.00881959999998</c:v>
                      </c:pt>
                      <c:pt idx="450">
                        <c:v>349.99395750000002</c:v>
                      </c:pt>
                      <c:pt idx="451">
                        <c:v>349.01797490000001</c:v>
                      </c:pt>
                      <c:pt idx="452">
                        <c:v>348.00286870000002</c:v>
                      </c:pt>
                      <c:pt idx="453">
                        <c:v>346.98754880000001</c:v>
                      </c:pt>
                      <c:pt idx="454">
                        <c:v>346.01116939999997</c:v>
                      </c:pt>
                      <c:pt idx="455">
                        <c:v>344.99560550000001</c:v>
                      </c:pt>
                      <c:pt idx="456">
                        <c:v>344.01898189999997</c:v>
                      </c:pt>
                      <c:pt idx="457">
                        <c:v>343.00314329999998</c:v>
                      </c:pt>
                      <c:pt idx="458">
                        <c:v>341.98712160000002</c:v>
                      </c:pt>
                      <c:pt idx="459">
                        <c:v>341.01007079999999</c:v>
                      </c:pt>
                      <c:pt idx="460">
                        <c:v>339.99383540000002</c:v>
                      </c:pt>
                      <c:pt idx="461">
                        <c:v>339.016571</c:v>
                      </c:pt>
                      <c:pt idx="462">
                        <c:v>338</c:v>
                      </c:pt>
                      <c:pt idx="463">
                        <c:v>336.98336790000002</c:v>
                      </c:pt>
                      <c:pt idx="464">
                        <c:v>336.0056763</c:v>
                      </c:pt>
                      <c:pt idx="465">
                        <c:v>334.98873900000001</c:v>
                      </c:pt>
                      <c:pt idx="466">
                        <c:v>334.01077270000002</c:v>
                      </c:pt>
                      <c:pt idx="467">
                        <c:v>332.99362180000003</c:v>
                      </c:pt>
                      <c:pt idx="468">
                        <c:v>332.01538090000003</c:v>
                      </c:pt>
                      <c:pt idx="469">
                        <c:v>330.99792480000002</c:v>
                      </c:pt>
                      <c:pt idx="470">
                        <c:v>330.01943970000002</c:v>
                      </c:pt>
                      <c:pt idx="471">
                        <c:v>329.00173949999999</c:v>
                      </c:pt>
                      <c:pt idx="472">
                        <c:v>327.98385619999999</c:v>
                      </c:pt>
                      <c:pt idx="473">
                        <c:v>327.00500490000002</c:v>
                      </c:pt>
                      <c:pt idx="474">
                        <c:v>325.98687740000003</c:v>
                      </c:pt>
                      <c:pt idx="475">
                        <c:v>325.00778200000002</c:v>
                      </c:pt>
                      <c:pt idx="476">
                        <c:v>323.98944089999998</c:v>
                      </c:pt>
                      <c:pt idx="477">
                        <c:v>323.01007079999999</c:v>
                      </c:pt>
                      <c:pt idx="478">
                        <c:v>321.99142460000002</c:v>
                      </c:pt>
                      <c:pt idx="479">
                        <c:v>321.01184080000002</c:v>
                      </c:pt>
                      <c:pt idx="480">
                        <c:v>319.99298099999999</c:v>
                      </c:pt>
                      <c:pt idx="481">
                        <c:v>319.01309199999997</c:v>
                      </c:pt>
                      <c:pt idx="482">
                        <c:v>317.99395750000002</c:v>
                      </c:pt>
                      <c:pt idx="483">
                        <c:v>317.01388550000001</c:v>
                      </c:pt>
                      <c:pt idx="484">
                        <c:v>315.99447629999997</c:v>
                      </c:pt>
                      <c:pt idx="485">
                        <c:v>315.01412959999999</c:v>
                      </c:pt>
                      <c:pt idx="486">
                        <c:v>313.99447629999997</c:v>
                      </c:pt>
                      <c:pt idx="487">
                        <c:v>313.01391599999999</c:v>
                      </c:pt>
                      <c:pt idx="488">
                        <c:v>311.9940186</c:v>
                      </c:pt>
                      <c:pt idx="489">
                        <c:v>311.01321410000003</c:v>
                      </c:pt>
                      <c:pt idx="490">
                        <c:v>309.993042</c:v>
                      </c:pt>
                      <c:pt idx="491">
                        <c:v>309.01199339999999</c:v>
                      </c:pt>
                      <c:pt idx="492">
                        <c:v>307.99157709999997</c:v>
                      </c:pt>
                      <c:pt idx="493">
                        <c:v>307.01031490000003</c:v>
                      </c:pt>
                      <c:pt idx="494">
                        <c:v>305.98968509999997</c:v>
                      </c:pt>
                      <c:pt idx="495">
                        <c:v>305.00814819999999</c:v>
                      </c:pt>
                      <c:pt idx="496">
                        <c:v>303.9872742</c:v>
                      </c:pt>
                      <c:pt idx="497">
                        <c:v>303.00549319999999</c:v>
                      </c:pt>
                      <c:pt idx="498">
                        <c:v>301.984375</c:v>
                      </c:pt>
                      <c:pt idx="499">
                        <c:v>301.00241089999997</c:v>
                      </c:pt>
                      <c:pt idx="500">
                        <c:v>299.98101810000003</c:v>
                      </c:pt>
                      <c:pt idx="501">
                        <c:v>298.99877930000002</c:v>
                      </c:pt>
                      <c:pt idx="502">
                        <c:v>298.0164795</c:v>
                      </c:pt>
                      <c:pt idx="503">
                        <c:v>296.99475100000001</c:v>
                      </c:pt>
                      <c:pt idx="504">
                        <c:v>296.01217650000001</c:v>
                      </c:pt>
                      <c:pt idx="505">
                        <c:v>294.99023440000002</c:v>
                      </c:pt>
                      <c:pt idx="506">
                        <c:v>294.00744630000003</c:v>
                      </c:pt>
                      <c:pt idx="507">
                        <c:v>292.98525999999998</c:v>
                      </c:pt>
                      <c:pt idx="508">
                        <c:v>292.00222780000001</c:v>
                      </c:pt>
                      <c:pt idx="509">
                        <c:v>291.01913450000001</c:v>
                      </c:pt>
                      <c:pt idx="510">
                        <c:v>289.99655150000001</c:v>
                      </c:pt>
                      <c:pt idx="511">
                        <c:v>289.01321410000003</c:v>
                      </c:pt>
                      <c:pt idx="512">
                        <c:v>287.99041749999998</c:v>
                      </c:pt>
                      <c:pt idx="513">
                        <c:v>287.0068665</c:v>
                      </c:pt>
                      <c:pt idx="514">
                        <c:v>285.98388670000003</c:v>
                      </c:pt>
                      <c:pt idx="515">
                        <c:v>285.00009160000002</c:v>
                      </c:pt>
                      <c:pt idx="516">
                        <c:v>284.01620480000003</c:v>
                      </c:pt>
                      <c:pt idx="517">
                        <c:v>282.99282840000001</c:v>
                      </c:pt>
                      <c:pt idx="518">
                        <c:v>282.00872800000002</c:v>
                      </c:pt>
                      <c:pt idx="519">
                        <c:v>280.98516849999999</c:v>
                      </c:pt>
                      <c:pt idx="520">
                        <c:v>280.0008545</c:v>
                      </c:pt>
                      <c:pt idx="521">
                        <c:v>279.01641849999999</c:v>
                      </c:pt>
                      <c:pt idx="522">
                        <c:v>277.99249270000001</c:v>
                      </c:pt>
                      <c:pt idx="523">
                        <c:v>277.00787350000002</c:v>
                      </c:pt>
                      <c:pt idx="524">
                        <c:v>275.98376459999997</c:v>
                      </c:pt>
                      <c:pt idx="525">
                        <c:v>274.99890140000002</c:v>
                      </c:pt>
                      <c:pt idx="526">
                        <c:v>274.01394649999997</c:v>
                      </c:pt>
                      <c:pt idx="527">
                        <c:v>272.98947140000001</c:v>
                      </c:pt>
                      <c:pt idx="528">
                        <c:v>272.00430299999999</c:v>
                      </c:pt>
                      <c:pt idx="529">
                        <c:v>271.01904300000001</c:v>
                      </c:pt>
                      <c:pt idx="530">
                        <c:v>269.99426269999998</c:v>
                      </c:pt>
                      <c:pt idx="531">
                        <c:v>269.0087585</c:v>
                      </c:pt>
                      <c:pt idx="532">
                        <c:v>267.98376459999997</c:v>
                      </c:pt>
                      <c:pt idx="533">
                        <c:v>266.99810789999998</c:v>
                      </c:pt>
                      <c:pt idx="534">
                        <c:v>266.01229860000001</c:v>
                      </c:pt>
                      <c:pt idx="535">
                        <c:v>264.98696899999999</c:v>
                      </c:pt>
                      <c:pt idx="536">
                        <c:v>264.00100709999998</c:v>
                      </c:pt>
                      <c:pt idx="537">
                        <c:v>263.0148926</c:v>
                      </c:pt>
                      <c:pt idx="538">
                        <c:v>261.9892883</c:v>
                      </c:pt>
                      <c:pt idx="539">
                        <c:v>261.00302119999998</c:v>
                      </c:pt>
                      <c:pt idx="540">
                        <c:v>260.0166016</c:v>
                      </c:pt>
                      <c:pt idx="541">
                        <c:v>258.99066160000001</c:v>
                      </c:pt>
                      <c:pt idx="542">
                        <c:v>258.0040894</c:v>
                      </c:pt>
                      <c:pt idx="543">
                        <c:v>257.01739500000002</c:v>
                      </c:pt>
                      <c:pt idx="544">
                        <c:v>255.99116520000001</c:v>
                      </c:pt>
                      <c:pt idx="545">
                        <c:v>255.00428769999999</c:v>
                      </c:pt>
                      <c:pt idx="546">
                        <c:v>254.0173035</c:v>
                      </c:pt>
                      <c:pt idx="547">
                        <c:v>252.9907532</c:v>
                      </c:pt>
                      <c:pt idx="548">
                        <c:v>252.0035858</c:v>
                      </c:pt>
                      <c:pt idx="549">
                        <c:v>251.01631159999999</c:v>
                      </c:pt>
                      <c:pt idx="550">
                        <c:v>249.98947140000001</c:v>
                      </c:pt>
                      <c:pt idx="551">
                        <c:v>249.0020294</c:v>
                      </c:pt>
                      <c:pt idx="552">
                        <c:v>248.01446530000001</c:v>
                      </c:pt>
                      <c:pt idx="553">
                        <c:v>246.98730470000001</c:v>
                      </c:pt>
                      <c:pt idx="554">
                        <c:v>245.99957280000001</c:v>
                      </c:pt>
                      <c:pt idx="555">
                        <c:v>245.01171880000001</c:v>
                      </c:pt>
                      <c:pt idx="556">
                        <c:v>243.98429870000001</c:v>
                      </c:pt>
                      <c:pt idx="557">
                        <c:v>242.99629210000001</c:v>
                      </c:pt>
                      <c:pt idx="558">
                        <c:v>242.0081787</c:v>
                      </c:pt>
                      <c:pt idx="559">
                        <c:v>240.98043820000001</c:v>
                      </c:pt>
                      <c:pt idx="560">
                        <c:v>239.99215699999999</c:v>
                      </c:pt>
                      <c:pt idx="561">
                        <c:v>239.0037384</c:v>
                      </c:pt>
                      <c:pt idx="562">
                        <c:v>238.01528930000001</c:v>
                      </c:pt>
                      <c:pt idx="563">
                        <c:v>236.98718260000001</c:v>
                      </c:pt>
                      <c:pt idx="564">
                        <c:v>235.99850459999999</c:v>
                      </c:pt>
                      <c:pt idx="565">
                        <c:v>235.0097504</c:v>
                      </c:pt>
                      <c:pt idx="566">
                        <c:v>233.981369</c:v>
                      </c:pt>
                      <c:pt idx="567">
                        <c:v>232.9924316</c:v>
                      </c:pt>
                      <c:pt idx="568">
                        <c:v>232.00344849999999</c:v>
                      </c:pt>
                      <c:pt idx="569">
                        <c:v>231.01432800000001</c:v>
                      </c:pt>
                      <c:pt idx="570">
                        <c:v>229.98553469999999</c:v>
                      </c:pt>
                      <c:pt idx="571">
                        <c:v>228.9962769</c:v>
                      </c:pt>
                      <c:pt idx="572">
                        <c:v>228.00689700000001</c:v>
                      </c:pt>
                      <c:pt idx="573">
                        <c:v>227.01747130000001</c:v>
                      </c:pt>
                      <c:pt idx="574">
                        <c:v>225.9883423</c:v>
                      </c:pt>
                      <c:pt idx="575">
                        <c:v>224.99871830000001</c:v>
                      </c:pt>
                      <c:pt idx="576">
                        <c:v>224.0090332</c:v>
                      </c:pt>
                      <c:pt idx="577">
                        <c:v>223.0192108</c:v>
                      </c:pt>
                      <c:pt idx="578">
                        <c:v>221.98971560000001</c:v>
                      </c:pt>
                      <c:pt idx="579">
                        <c:v>220.9997864</c:v>
                      </c:pt>
                      <c:pt idx="580">
                        <c:v>220.0097198</c:v>
                      </c:pt>
                      <c:pt idx="581">
                        <c:v>219.0195923</c:v>
                      </c:pt>
                      <c:pt idx="582">
                        <c:v>217.98976139999999</c:v>
                      </c:pt>
                      <c:pt idx="583">
                        <c:v>216.99946589999999</c:v>
                      </c:pt>
                      <c:pt idx="584">
                        <c:v>216.00909419999999</c:v>
                      </c:pt>
                      <c:pt idx="585">
                        <c:v>215.01864620000001</c:v>
                      </c:pt>
                      <c:pt idx="586">
                        <c:v>213.9884491</c:v>
                      </c:pt>
                      <c:pt idx="587">
                        <c:v>212.9978333</c:v>
                      </c:pt>
                      <c:pt idx="588">
                        <c:v>212.0071106</c:v>
                      </c:pt>
                      <c:pt idx="589">
                        <c:v>211.0163574</c:v>
                      </c:pt>
                      <c:pt idx="590">
                        <c:v>209.98583980000001</c:v>
                      </c:pt>
                      <c:pt idx="591">
                        <c:v>208.99488830000001</c:v>
                      </c:pt>
                      <c:pt idx="592">
                        <c:v>208.00387570000001</c:v>
                      </c:pt>
                      <c:pt idx="593">
                        <c:v>207.01275630000001</c:v>
                      </c:pt>
                      <c:pt idx="594">
                        <c:v>205.98194889999999</c:v>
                      </c:pt>
                      <c:pt idx="595">
                        <c:v>204.99067690000001</c:v>
                      </c:pt>
                      <c:pt idx="596">
                        <c:v>203.99932860000001</c:v>
                      </c:pt>
                      <c:pt idx="597">
                        <c:v>203.00790409999999</c:v>
                      </c:pt>
                      <c:pt idx="598">
                        <c:v>202.01641849999999</c:v>
                      </c:pt>
                      <c:pt idx="599">
                        <c:v>200.98518369999999</c:v>
                      </c:pt>
                      <c:pt idx="600">
                        <c:v>199.9935303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'OR2-22_Air_Measurements'!$AU$3:$AU$603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100.03463206112691</c:v>
                      </c:pt>
                      <c:pt idx="2">
                        <c:v>100.2151030905647</c:v>
                      </c:pt>
                      <c:pt idx="3">
                        <c:v>99.895946595644602</c:v>
                      </c:pt>
                      <c:pt idx="4">
                        <c:v>100.31467572576372</c:v>
                      </c:pt>
                      <c:pt idx="5">
                        <c:v>100.08155348354117</c:v>
                      </c:pt>
                      <c:pt idx="6">
                        <c:v>100.25874036567744</c:v>
                      </c:pt>
                      <c:pt idx="7">
                        <c:v>100.23634525503017</c:v>
                      </c:pt>
                      <c:pt idx="8">
                        <c:v>100.08102067467493</c:v>
                      </c:pt>
                      <c:pt idx="9">
                        <c:v>100.19345040911759</c:v>
                      </c:pt>
                      <c:pt idx="10">
                        <c:v>100.38884860442481</c:v>
                      </c:pt>
                      <c:pt idx="11">
                        <c:v>100.25743019852099</c:v>
                      </c:pt>
                      <c:pt idx="12">
                        <c:v>100.22666749292111</c:v>
                      </c:pt>
                      <c:pt idx="13">
                        <c:v>100.23751567148121</c:v>
                      </c:pt>
                      <c:pt idx="14">
                        <c:v>100.2459356657931</c:v>
                      </c:pt>
                      <c:pt idx="15">
                        <c:v>100.19616681846281</c:v>
                      </c:pt>
                      <c:pt idx="16">
                        <c:v>100.27267179489132</c:v>
                      </c:pt>
                      <c:pt idx="17">
                        <c:v>100.25374425792405</c:v>
                      </c:pt>
                      <c:pt idx="18">
                        <c:v>100.196289098899</c:v>
                      </c:pt>
                      <c:pt idx="19">
                        <c:v>100.16405901661643</c:v>
                      </c:pt>
                      <c:pt idx="20">
                        <c:v>100.05481735444295</c:v>
                      </c:pt>
                      <c:pt idx="21">
                        <c:v>99.971717878007567</c:v>
                      </c:pt>
                      <c:pt idx="22">
                        <c:v>100.09934553314747</c:v>
                      </c:pt>
                      <c:pt idx="23">
                        <c:v>100.05852075386072</c:v>
                      </c:pt>
                      <c:pt idx="24">
                        <c:v>100.07344791973014</c:v>
                      </c:pt>
                      <c:pt idx="25">
                        <c:v>99.963498768894979</c:v>
                      </c:pt>
                      <c:pt idx="26">
                        <c:v>99.713195879247067</c:v>
                      </c:pt>
                      <c:pt idx="27">
                        <c:v>99.727275805749386</c:v>
                      </c:pt>
                      <c:pt idx="28">
                        <c:v>99.760405538206768</c:v>
                      </c:pt>
                      <c:pt idx="29">
                        <c:v>99.548935977431327</c:v>
                      </c:pt>
                      <c:pt idx="30">
                        <c:v>99.508303359657674</c:v>
                      </c:pt>
                      <c:pt idx="31">
                        <c:v>99.383234892888353</c:v>
                      </c:pt>
                      <c:pt idx="32">
                        <c:v>99.317665434917657</c:v>
                      </c:pt>
                      <c:pt idx="33">
                        <c:v>99.180656989348748</c:v>
                      </c:pt>
                      <c:pt idx="34">
                        <c:v>98.946914598362241</c:v>
                      </c:pt>
                      <c:pt idx="35">
                        <c:v>98.879502175817279</c:v>
                      </c:pt>
                      <c:pt idx="36">
                        <c:v>98.706044909951018</c:v>
                      </c:pt>
                      <c:pt idx="37">
                        <c:v>98.662765752460643</c:v>
                      </c:pt>
                      <c:pt idx="38">
                        <c:v>98.393561531249304</c:v>
                      </c:pt>
                      <c:pt idx="39">
                        <c:v>98.453890320594255</c:v>
                      </c:pt>
                      <c:pt idx="40">
                        <c:v>98.244220048719995</c:v>
                      </c:pt>
                      <c:pt idx="41">
                        <c:v>98.36109561178057</c:v>
                      </c:pt>
                      <c:pt idx="42">
                        <c:v>98.342106940319411</c:v>
                      </c:pt>
                      <c:pt idx="43">
                        <c:v>98.399981340012303</c:v>
                      </c:pt>
                      <c:pt idx="44">
                        <c:v>98.334079981271515</c:v>
                      </c:pt>
                      <c:pt idx="45">
                        <c:v>98.509205531916564</c:v>
                      </c:pt>
                      <c:pt idx="46">
                        <c:v>98.597598087785386</c:v>
                      </c:pt>
                      <c:pt idx="47">
                        <c:v>98.821365733534364</c:v>
                      </c:pt>
                      <c:pt idx="48">
                        <c:v>98.833934596232538</c:v>
                      </c:pt>
                      <c:pt idx="49">
                        <c:v>99.007618964150353</c:v>
                      </c:pt>
                      <c:pt idx="50">
                        <c:v>99.037639240550092</c:v>
                      </c:pt>
                      <c:pt idx="51">
                        <c:v>99.166227691807094</c:v>
                      </c:pt>
                      <c:pt idx="52">
                        <c:v>99.248392577529216</c:v>
                      </c:pt>
                      <c:pt idx="53">
                        <c:v>99.309245429157357</c:v>
                      </c:pt>
                      <c:pt idx="54">
                        <c:v>99.427815470952154</c:v>
                      </c:pt>
                      <c:pt idx="55">
                        <c:v>99.534707576537386</c:v>
                      </c:pt>
                      <c:pt idx="56">
                        <c:v>99.569557993132833</c:v>
                      </c:pt>
                      <c:pt idx="57">
                        <c:v>99.624899409858998</c:v>
                      </c:pt>
                      <c:pt idx="58">
                        <c:v>99.628410659212065</c:v>
                      </c:pt>
                      <c:pt idx="59">
                        <c:v>99.661007594251629</c:v>
                      </c:pt>
                      <c:pt idx="60">
                        <c:v>99.628078746993538</c:v>
                      </c:pt>
                      <c:pt idx="61">
                        <c:v>99.750457009821488</c:v>
                      </c:pt>
                      <c:pt idx="62">
                        <c:v>99.720288247581706</c:v>
                      </c:pt>
                      <c:pt idx="63">
                        <c:v>99.762388253486449</c:v>
                      </c:pt>
                      <c:pt idx="64">
                        <c:v>99.803920521434918</c:v>
                      </c:pt>
                      <c:pt idx="65">
                        <c:v>99.780066769239582</c:v>
                      </c:pt>
                      <c:pt idx="66">
                        <c:v>99.782110630461574</c:v>
                      </c:pt>
                      <c:pt idx="67">
                        <c:v>99.805414114969849</c:v>
                      </c:pt>
                      <c:pt idx="68">
                        <c:v>99.777752141741374</c:v>
                      </c:pt>
                      <c:pt idx="69">
                        <c:v>99.650473857640819</c:v>
                      </c:pt>
                      <c:pt idx="70">
                        <c:v>99.668222243022456</c:v>
                      </c:pt>
                      <c:pt idx="71">
                        <c:v>99.592520841736388</c:v>
                      </c:pt>
                      <c:pt idx="72">
                        <c:v>99.422539873236346</c:v>
                      </c:pt>
                      <c:pt idx="73">
                        <c:v>99.290413978670841</c:v>
                      </c:pt>
                      <c:pt idx="74">
                        <c:v>99.137928099545434</c:v>
                      </c:pt>
                      <c:pt idx="75">
                        <c:v>98.918807167613679</c:v>
                      </c:pt>
                      <c:pt idx="76">
                        <c:v>98.455733285168506</c:v>
                      </c:pt>
                      <c:pt idx="77">
                        <c:v>98.066430499537404</c:v>
                      </c:pt>
                      <c:pt idx="78">
                        <c:v>97.410613696636347</c:v>
                      </c:pt>
                      <c:pt idx="79">
                        <c:v>96.648297846310896</c:v>
                      </c:pt>
                      <c:pt idx="80">
                        <c:v>95.946677638087337</c:v>
                      </c:pt>
                      <c:pt idx="81">
                        <c:v>95.259181009142353</c:v>
                      </c:pt>
                      <c:pt idx="82">
                        <c:v>94.635393403324571</c:v>
                      </c:pt>
                      <c:pt idx="83">
                        <c:v>94.202121441810604</c:v>
                      </c:pt>
                      <c:pt idx="84">
                        <c:v>93.98148944607469</c:v>
                      </c:pt>
                      <c:pt idx="85">
                        <c:v>94.024497837288862</c:v>
                      </c:pt>
                      <c:pt idx="86">
                        <c:v>94.296925071307811</c:v>
                      </c:pt>
                      <c:pt idx="87">
                        <c:v>94.736730398334757</c:v>
                      </c:pt>
                      <c:pt idx="88">
                        <c:v>95.192074304860469</c:v>
                      </c:pt>
                      <c:pt idx="89">
                        <c:v>95.73936566938437</c:v>
                      </c:pt>
                      <c:pt idx="90">
                        <c:v>96.297295580685997</c:v>
                      </c:pt>
                      <c:pt idx="91">
                        <c:v>96.729501947364326</c:v>
                      </c:pt>
                      <c:pt idx="92">
                        <c:v>97.137968107148865</c:v>
                      </c:pt>
                      <c:pt idx="93">
                        <c:v>97.446739339849785</c:v>
                      </c:pt>
                      <c:pt idx="94">
                        <c:v>97.859275751809079</c:v>
                      </c:pt>
                      <c:pt idx="95">
                        <c:v>98.158482767702509</c:v>
                      </c:pt>
                      <c:pt idx="96">
                        <c:v>98.34940892898797</c:v>
                      </c:pt>
                      <c:pt idx="97">
                        <c:v>98.580024382199213</c:v>
                      </c:pt>
                      <c:pt idx="98">
                        <c:v>98.781527955768539</c:v>
                      </c:pt>
                      <c:pt idx="99">
                        <c:v>98.910221205744094</c:v>
                      </c:pt>
                      <c:pt idx="100">
                        <c:v>99.014737537888834</c:v>
                      </c:pt>
                      <c:pt idx="101">
                        <c:v>99.140854140672985</c:v>
                      </c:pt>
                      <c:pt idx="102">
                        <c:v>99.202982218919104</c:v>
                      </c:pt>
                      <c:pt idx="103">
                        <c:v>99.302100661463427</c:v>
                      </c:pt>
                      <c:pt idx="104">
                        <c:v>99.327928405252251</c:v>
                      </c:pt>
                      <c:pt idx="105">
                        <c:v>99.417351615418269</c:v>
                      </c:pt>
                      <c:pt idx="106">
                        <c:v>99.400957072866149</c:v>
                      </c:pt>
                      <c:pt idx="107">
                        <c:v>99.491847671163256</c:v>
                      </c:pt>
                      <c:pt idx="108">
                        <c:v>99.464342907461017</c:v>
                      </c:pt>
                      <c:pt idx="109">
                        <c:v>99.502058230690139</c:v>
                      </c:pt>
                      <c:pt idx="110">
                        <c:v>99.518968111839285</c:v>
                      </c:pt>
                      <c:pt idx="111">
                        <c:v>99.607054949445015</c:v>
                      </c:pt>
                      <c:pt idx="112">
                        <c:v>99.642045116745891</c:v>
                      </c:pt>
                      <c:pt idx="113">
                        <c:v>99.592887683044964</c:v>
                      </c:pt>
                      <c:pt idx="114">
                        <c:v>99.602775076936354</c:v>
                      </c:pt>
                      <c:pt idx="115">
                        <c:v>99.672633131101904</c:v>
                      </c:pt>
                      <c:pt idx="116">
                        <c:v>99.619719887175535</c:v>
                      </c:pt>
                      <c:pt idx="117">
                        <c:v>99.597613013073712</c:v>
                      </c:pt>
                      <c:pt idx="118">
                        <c:v>99.626331857451632</c:v>
                      </c:pt>
                      <c:pt idx="119">
                        <c:v>99.67265933650576</c:v>
                      </c:pt>
                      <c:pt idx="120">
                        <c:v>99.712147754680643</c:v>
                      </c:pt>
                      <c:pt idx="121">
                        <c:v>99.675690187800285</c:v>
                      </c:pt>
                      <c:pt idx="122">
                        <c:v>99.681149211894578</c:v>
                      </c:pt>
                      <c:pt idx="123">
                        <c:v>99.690678488163599</c:v>
                      </c:pt>
                      <c:pt idx="124">
                        <c:v>99.654544109815561</c:v>
                      </c:pt>
                      <c:pt idx="125">
                        <c:v>99.63269926685534</c:v>
                      </c:pt>
                      <c:pt idx="126">
                        <c:v>99.552447226784409</c:v>
                      </c:pt>
                      <c:pt idx="127">
                        <c:v>99.601386293568382</c:v>
                      </c:pt>
                      <c:pt idx="128">
                        <c:v>99.541048780537253</c:v>
                      </c:pt>
                      <c:pt idx="129">
                        <c:v>99.556272906638355</c:v>
                      </c:pt>
                      <c:pt idx="130">
                        <c:v>99.595062559837743</c:v>
                      </c:pt>
                      <c:pt idx="131">
                        <c:v>99.54308389517621</c:v>
                      </c:pt>
                      <c:pt idx="132">
                        <c:v>99.497533785860711</c:v>
                      </c:pt>
                      <c:pt idx="133">
                        <c:v>99.499437896377259</c:v>
                      </c:pt>
                      <c:pt idx="134">
                        <c:v>99.479191457118944</c:v>
                      </c:pt>
                      <c:pt idx="135">
                        <c:v>99.48197774754108</c:v>
                      </c:pt>
                      <c:pt idx="136">
                        <c:v>99.432051679236153</c:v>
                      </c:pt>
                      <c:pt idx="137">
                        <c:v>99.393847234262267</c:v>
                      </c:pt>
                      <c:pt idx="138">
                        <c:v>99.449214856392274</c:v>
                      </c:pt>
                      <c:pt idx="139">
                        <c:v>99.374334489069497</c:v>
                      </c:pt>
                      <c:pt idx="140">
                        <c:v>99.334898493150703</c:v>
                      </c:pt>
                      <c:pt idx="141">
                        <c:v>99.301681409347182</c:v>
                      </c:pt>
                      <c:pt idx="142">
                        <c:v>99.256087624358585</c:v>
                      </c:pt>
                      <c:pt idx="143">
                        <c:v>99.275862400692986</c:v>
                      </c:pt>
                      <c:pt idx="144">
                        <c:v>99.164830173304509</c:v>
                      </c:pt>
                      <c:pt idx="145">
                        <c:v>99.11241479770591</c:v>
                      </c:pt>
                      <c:pt idx="146">
                        <c:v>99.09325143500088</c:v>
                      </c:pt>
                      <c:pt idx="147">
                        <c:v>99.111803384076552</c:v>
                      </c:pt>
                      <c:pt idx="148">
                        <c:v>99.05049633979371</c:v>
                      </c:pt>
                      <c:pt idx="149">
                        <c:v>99.011741627132764</c:v>
                      </c:pt>
                      <c:pt idx="150">
                        <c:v>99.019646294296066</c:v>
                      </c:pt>
                      <c:pt idx="151">
                        <c:v>98.936931129438491</c:v>
                      </c:pt>
                      <c:pt idx="152">
                        <c:v>98.877921242384616</c:v>
                      </c:pt>
                      <c:pt idx="153">
                        <c:v>98.91856260674129</c:v>
                      </c:pt>
                      <c:pt idx="154">
                        <c:v>98.832615693941491</c:v>
                      </c:pt>
                      <c:pt idx="155">
                        <c:v>98.879039259476357</c:v>
                      </c:pt>
                      <c:pt idx="156">
                        <c:v>98.829995371077004</c:v>
                      </c:pt>
                      <c:pt idx="157">
                        <c:v>98.769937348008298</c:v>
                      </c:pt>
                      <c:pt idx="158">
                        <c:v>98.847368168567044</c:v>
                      </c:pt>
                      <c:pt idx="159">
                        <c:v>98.807844821302112</c:v>
                      </c:pt>
                      <c:pt idx="160">
                        <c:v>98.797337290095172</c:v>
                      </c:pt>
                      <c:pt idx="161">
                        <c:v>98.84625016292371</c:v>
                      </c:pt>
                      <c:pt idx="162">
                        <c:v>98.757228734604709</c:v>
                      </c:pt>
                      <c:pt idx="163">
                        <c:v>98.784908178102413</c:v>
                      </c:pt>
                      <c:pt idx="164">
                        <c:v>98.782977862181994</c:v>
                      </c:pt>
                      <c:pt idx="165">
                        <c:v>98.775789418815009</c:v>
                      </c:pt>
                      <c:pt idx="166">
                        <c:v>98.789773258836576</c:v>
                      </c:pt>
                      <c:pt idx="167">
                        <c:v>98.729584231645475</c:v>
                      </c:pt>
                      <c:pt idx="168">
                        <c:v>98.70912816060482</c:v>
                      </c:pt>
                      <c:pt idx="169">
                        <c:v>98.709713368830322</c:v>
                      </c:pt>
                      <c:pt idx="170">
                        <c:v>98.653708139115551</c:v>
                      </c:pt>
                      <c:pt idx="171">
                        <c:v>98.631278087929815</c:v>
                      </c:pt>
                      <c:pt idx="172">
                        <c:v>98.596541216635941</c:v>
                      </c:pt>
                      <c:pt idx="173">
                        <c:v>98.597606811471593</c:v>
                      </c:pt>
                      <c:pt idx="174">
                        <c:v>98.549296617137784</c:v>
                      </c:pt>
                      <c:pt idx="175">
                        <c:v>98.532063570353159</c:v>
                      </c:pt>
                      <c:pt idx="176">
                        <c:v>98.523302928688111</c:v>
                      </c:pt>
                      <c:pt idx="177">
                        <c:v>98.530535036279772</c:v>
                      </c:pt>
                      <c:pt idx="178">
                        <c:v>98.457130792222685</c:v>
                      </c:pt>
                      <c:pt idx="179">
                        <c:v>98.393622665743194</c:v>
                      </c:pt>
                      <c:pt idx="180">
                        <c:v>98.379132233707651</c:v>
                      </c:pt>
                      <c:pt idx="181">
                        <c:v>98.271576326582206</c:v>
                      </c:pt>
                      <c:pt idx="182">
                        <c:v>98.306252051933782</c:v>
                      </c:pt>
                      <c:pt idx="183">
                        <c:v>98.188721411019188</c:v>
                      </c:pt>
                      <c:pt idx="184">
                        <c:v>98.089113835281708</c:v>
                      </c:pt>
                      <c:pt idx="185">
                        <c:v>97.96916375670196</c:v>
                      </c:pt>
                      <c:pt idx="186">
                        <c:v>97.868307159750344</c:v>
                      </c:pt>
                      <c:pt idx="187">
                        <c:v>97.735106923766153</c:v>
                      </c:pt>
                      <c:pt idx="188">
                        <c:v>97.549666003427248</c:v>
                      </c:pt>
                      <c:pt idx="189">
                        <c:v>97.451648096257045</c:v>
                      </c:pt>
                      <c:pt idx="190">
                        <c:v>97.320491721494832</c:v>
                      </c:pt>
                      <c:pt idx="191">
                        <c:v>97.251087859983983</c:v>
                      </c:pt>
                      <c:pt idx="192">
                        <c:v>97.323487643699295</c:v>
                      </c:pt>
                      <c:pt idx="193">
                        <c:v>97.334947224440342</c:v>
                      </c:pt>
                      <c:pt idx="194">
                        <c:v>97.31793253312425</c:v>
                      </c:pt>
                      <c:pt idx="195">
                        <c:v>97.422169363858146</c:v>
                      </c:pt>
                      <c:pt idx="196">
                        <c:v>97.462216773406297</c:v>
                      </c:pt>
                      <c:pt idx="197">
                        <c:v>97.496647937885498</c:v>
                      </c:pt>
                      <c:pt idx="198">
                        <c:v>97.55823448357917</c:v>
                      </c:pt>
                      <c:pt idx="199">
                        <c:v>97.574489286874297</c:v>
                      </c:pt>
                      <c:pt idx="200">
                        <c:v>97.626013758881115</c:v>
                      </c:pt>
                      <c:pt idx="201">
                        <c:v>97.661379502625167</c:v>
                      </c:pt>
                      <c:pt idx="202">
                        <c:v>97.631865829687811</c:v>
                      </c:pt>
                      <c:pt idx="203">
                        <c:v>97.644530767418331</c:v>
                      </c:pt>
                      <c:pt idx="204">
                        <c:v>97.645736124407819</c:v>
                      </c:pt>
                      <c:pt idx="205">
                        <c:v>97.637062822640502</c:v>
                      </c:pt>
                      <c:pt idx="206">
                        <c:v>97.595827526372119</c:v>
                      </c:pt>
                      <c:pt idx="207">
                        <c:v>97.637176367942089</c:v>
                      </c:pt>
                      <c:pt idx="208">
                        <c:v>97.626005023746501</c:v>
                      </c:pt>
                      <c:pt idx="209">
                        <c:v>97.609671615688256</c:v>
                      </c:pt>
                      <c:pt idx="210">
                        <c:v>97.621227282910056</c:v>
                      </c:pt>
                      <c:pt idx="211">
                        <c:v>97.585590761441381</c:v>
                      </c:pt>
                      <c:pt idx="212">
                        <c:v>97.612012448590306</c:v>
                      </c:pt>
                      <c:pt idx="213">
                        <c:v>97.58203583641523</c:v>
                      </c:pt>
                      <c:pt idx="214">
                        <c:v>97.53468643819852</c:v>
                      </c:pt>
                      <c:pt idx="215">
                        <c:v>97.544870792321575</c:v>
                      </c:pt>
                      <c:pt idx="216">
                        <c:v>97.468523036867708</c:v>
                      </c:pt>
                      <c:pt idx="217">
                        <c:v>97.490778396809546</c:v>
                      </c:pt>
                      <c:pt idx="218">
                        <c:v>97.498840284947505</c:v>
                      </c:pt>
                      <c:pt idx="219">
                        <c:v>97.488559844343698</c:v>
                      </c:pt>
                      <c:pt idx="220">
                        <c:v>97.451351124576973</c:v>
                      </c:pt>
                      <c:pt idx="221">
                        <c:v>97.450809592024527</c:v>
                      </c:pt>
                      <c:pt idx="222">
                        <c:v>97.399992608679412</c:v>
                      </c:pt>
                      <c:pt idx="223">
                        <c:v>97.412893383596099</c:v>
                      </c:pt>
                      <c:pt idx="224">
                        <c:v>97.339855980847588</c:v>
                      </c:pt>
                      <c:pt idx="225">
                        <c:v>97.340301438367675</c:v>
                      </c:pt>
                      <c:pt idx="226">
                        <c:v>97.328457534600432</c:v>
                      </c:pt>
                      <c:pt idx="227">
                        <c:v>97.325269462331278</c:v>
                      </c:pt>
                      <c:pt idx="228">
                        <c:v>97.259079867045017</c:v>
                      </c:pt>
                      <c:pt idx="229">
                        <c:v>97.276068352957267</c:v>
                      </c:pt>
                      <c:pt idx="230">
                        <c:v>97.23285034140919</c:v>
                      </c:pt>
                      <c:pt idx="231">
                        <c:v>97.183823923279064</c:v>
                      </c:pt>
                      <c:pt idx="232">
                        <c:v>97.185797903424117</c:v>
                      </c:pt>
                      <c:pt idx="233">
                        <c:v>97.111887055904646</c:v>
                      </c:pt>
                      <c:pt idx="234">
                        <c:v>97.15268564123599</c:v>
                      </c:pt>
                      <c:pt idx="235">
                        <c:v>97.140448679307923</c:v>
                      </c:pt>
                      <c:pt idx="236">
                        <c:v>97.010812103484483</c:v>
                      </c:pt>
                      <c:pt idx="237">
                        <c:v>97.054929765207376</c:v>
                      </c:pt>
                      <c:pt idx="238">
                        <c:v>97.046963952101777</c:v>
                      </c:pt>
                      <c:pt idx="239">
                        <c:v>97.02363426218966</c:v>
                      </c:pt>
                      <c:pt idx="240">
                        <c:v>96.989997926269893</c:v>
                      </c:pt>
                      <c:pt idx="241">
                        <c:v>96.971856494175839</c:v>
                      </c:pt>
                      <c:pt idx="242">
                        <c:v>96.95140043458359</c:v>
                      </c:pt>
                      <c:pt idx="243">
                        <c:v>96.946517883580199</c:v>
                      </c:pt>
                      <c:pt idx="244">
                        <c:v>96.877166421428612</c:v>
                      </c:pt>
                      <c:pt idx="245">
                        <c:v>96.879288887413722</c:v>
                      </c:pt>
                      <c:pt idx="246">
                        <c:v>96.881778206155801</c:v>
                      </c:pt>
                      <c:pt idx="247">
                        <c:v>96.824960654715525</c:v>
                      </c:pt>
                      <c:pt idx="248">
                        <c:v>96.828873685915624</c:v>
                      </c:pt>
                      <c:pt idx="249">
                        <c:v>96.804679286367161</c:v>
                      </c:pt>
                      <c:pt idx="250">
                        <c:v>96.755478176993165</c:v>
                      </c:pt>
                      <c:pt idx="251">
                        <c:v>96.745503443204029</c:v>
                      </c:pt>
                      <c:pt idx="252">
                        <c:v>96.729161300011185</c:v>
                      </c:pt>
                      <c:pt idx="253">
                        <c:v>96.703647998171661</c:v>
                      </c:pt>
                      <c:pt idx="254">
                        <c:v>96.688109430121273</c:v>
                      </c:pt>
                      <c:pt idx="255">
                        <c:v>96.679514744565481</c:v>
                      </c:pt>
                      <c:pt idx="256">
                        <c:v>96.619744958042233</c:v>
                      </c:pt>
                      <c:pt idx="257">
                        <c:v>96.604250054216507</c:v>
                      </c:pt>
                      <c:pt idx="258">
                        <c:v>96.588816296333079</c:v>
                      </c:pt>
                      <c:pt idx="259">
                        <c:v>96.569303562588701</c:v>
                      </c:pt>
                      <c:pt idx="260">
                        <c:v>96.537038528319272</c:v>
                      </c:pt>
                      <c:pt idx="261">
                        <c:v>96.500065645738701</c:v>
                      </c:pt>
                      <c:pt idx="262">
                        <c:v>96.456009118509712</c:v>
                      </c:pt>
                      <c:pt idx="263">
                        <c:v>96.420512347746438</c:v>
                      </c:pt>
                      <c:pt idx="264">
                        <c:v>96.353903500343947</c:v>
                      </c:pt>
                      <c:pt idx="265">
                        <c:v>96.277817776031682</c:v>
                      </c:pt>
                      <c:pt idx="266">
                        <c:v>96.249745285821575</c:v>
                      </c:pt>
                      <c:pt idx="267">
                        <c:v>96.226869777115766</c:v>
                      </c:pt>
                      <c:pt idx="268">
                        <c:v>96.204518342141569</c:v>
                      </c:pt>
                      <c:pt idx="269">
                        <c:v>96.191766064513317</c:v>
                      </c:pt>
                      <c:pt idx="270">
                        <c:v>96.170471489240143</c:v>
                      </c:pt>
                      <c:pt idx="271">
                        <c:v>96.179441762687532</c:v>
                      </c:pt>
                      <c:pt idx="272">
                        <c:v>96.170401619611638</c:v>
                      </c:pt>
                      <c:pt idx="273">
                        <c:v>96.149386545749309</c:v>
                      </c:pt>
                      <c:pt idx="274">
                        <c:v>96.136581857313388</c:v>
                      </c:pt>
                      <c:pt idx="275">
                        <c:v>96.12034453573591</c:v>
                      </c:pt>
                      <c:pt idx="276">
                        <c:v>96.101748910987155</c:v>
                      </c:pt>
                      <c:pt idx="277">
                        <c:v>96.093424980259201</c:v>
                      </c:pt>
                      <c:pt idx="278">
                        <c:v>96.076916892405507</c:v>
                      </c:pt>
                      <c:pt idx="279">
                        <c:v>96.056015375293157</c:v>
                      </c:pt>
                      <c:pt idx="280">
                        <c:v>96.019680100297393</c:v>
                      </c:pt>
                      <c:pt idx="281">
                        <c:v>95.977894524893529</c:v>
                      </c:pt>
                      <c:pt idx="282">
                        <c:v>95.967413199090402</c:v>
                      </c:pt>
                      <c:pt idx="283">
                        <c:v>95.951944500668532</c:v>
                      </c:pt>
                      <c:pt idx="284">
                        <c:v>95.894803783592749</c:v>
                      </c:pt>
                      <c:pt idx="285">
                        <c:v>95.873640235338812</c:v>
                      </c:pt>
                      <c:pt idx="286">
                        <c:v>95.839471102001212</c:v>
                      </c:pt>
                      <c:pt idx="287">
                        <c:v>95.828526848408771</c:v>
                      </c:pt>
                      <c:pt idx="288">
                        <c:v>95.77777973469216</c:v>
                      </c:pt>
                      <c:pt idx="289">
                        <c:v>95.768931753129394</c:v>
                      </c:pt>
                      <c:pt idx="290">
                        <c:v>95.727268469610124</c:v>
                      </c:pt>
                      <c:pt idx="291">
                        <c:v>95.690784697325924</c:v>
                      </c:pt>
                      <c:pt idx="292">
                        <c:v>95.641950440708897</c:v>
                      </c:pt>
                      <c:pt idx="293">
                        <c:v>95.610174539632609</c:v>
                      </c:pt>
                      <c:pt idx="294">
                        <c:v>95.554221709277101</c:v>
                      </c:pt>
                      <c:pt idx="295">
                        <c:v>95.538019316789686</c:v>
                      </c:pt>
                      <c:pt idx="296">
                        <c:v>95.507274092907409</c:v>
                      </c:pt>
                      <c:pt idx="297">
                        <c:v>95.460081904216935</c:v>
                      </c:pt>
                      <c:pt idx="298">
                        <c:v>95.426497979104852</c:v>
                      </c:pt>
                      <c:pt idx="299">
                        <c:v>95.38828478754796</c:v>
                      </c:pt>
                      <c:pt idx="300">
                        <c:v>95.315946149774945</c:v>
                      </c:pt>
                      <c:pt idx="301">
                        <c:v>95.294896146822566</c:v>
                      </c:pt>
                      <c:pt idx="302">
                        <c:v>95.253914146561158</c:v>
                      </c:pt>
                      <c:pt idx="303">
                        <c:v>95.231134724336087</c:v>
                      </c:pt>
                      <c:pt idx="304">
                        <c:v>95.177094728183349</c:v>
                      </c:pt>
                      <c:pt idx="305">
                        <c:v>95.119805525267552</c:v>
                      </c:pt>
                      <c:pt idx="306">
                        <c:v>95.047667784142249</c:v>
                      </c:pt>
                      <c:pt idx="307">
                        <c:v>94.985915282339306</c:v>
                      </c:pt>
                      <c:pt idx="308">
                        <c:v>94.948208694244798</c:v>
                      </c:pt>
                      <c:pt idx="309">
                        <c:v>94.908982318659923</c:v>
                      </c:pt>
                      <c:pt idx="310">
                        <c:v>94.856418445772874</c:v>
                      </c:pt>
                      <c:pt idx="311">
                        <c:v>94.769266187431995</c:v>
                      </c:pt>
                      <c:pt idx="312">
                        <c:v>94.728773320363757</c:v>
                      </c:pt>
                      <c:pt idx="313">
                        <c:v>94.689206297425756</c:v>
                      </c:pt>
                      <c:pt idx="314">
                        <c:v>94.601425166634684</c:v>
                      </c:pt>
                      <c:pt idx="315">
                        <c:v>94.520692728505196</c:v>
                      </c:pt>
                      <c:pt idx="316">
                        <c:v>94.501450749588628</c:v>
                      </c:pt>
                      <c:pt idx="317">
                        <c:v>94.453568542505693</c:v>
                      </c:pt>
                      <c:pt idx="318">
                        <c:v>94.38095912700804</c:v>
                      </c:pt>
                      <c:pt idx="319">
                        <c:v>94.289570671831555</c:v>
                      </c:pt>
                      <c:pt idx="320">
                        <c:v>94.19932641625384</c:v>
                      </c:pt>
                      <c:pt idx="321">
                        <c:v>94.124943917258847</c:v>
                      </c:pt>
                      <c:pt idx="322">
                        <c:v>94.063698007469881</c:v>
                      </c:pt>
                      <c:pt idx="323">
                        <c:v>93.980677147246027</c:v>
                      </c:pt>
                      <c:pt idx="324">
                        <c:v>93.913037634097932</c:v>
                      </c:pt>
                      <c:pt idx="325">
                        <c:v>93.839056916949943</c:v>
                      </c:pt>
                      <c:pt idx="326">
                        <c:v>93.741344716594412</c:v>
                      </c:pt>
                      <c:pt idx="327">
                        <c:v>93.713735142725227</c:v>
                      </c:pt>
                      <c:pt idx="328">
                        <c:v>93.619132409875746</c:v>
                      </c:pt>
                      <c:pt idx="329">
                        <c:v>93.553091300429529</c:v>
                      </c:pt>
                      <c:pt idx="330">
                        <c:v>93.462654894787121</c:v>
                      </c:pt>
                      <c:pt idx="331">
                        <c:v>93.392045664838378</c:v>
                      </c:pt>
                      <c:pt idx="332">
                        <c:v>93.33588321414895</c:v>
                      </c:pt>
                      <c:pt idx="333">
                        <c:v>93.247123816971552</c:v>
                      </c:pt>
                      <c:pt idx="334">
                        <c:v>93.17239193548879</c:v>
                      </c:pt>
                      <c:pt idx="335">
                        <c:v>93.095502647482505</c:v>
                      </c:pt>
                      <c:pt idx="336">
                        <c:v>92.996585101585893</c:v>
                      </c:pt>
                      <c:pt idx="337">
                        <c:v>92.879438772249102</c:v>
                      </c:pt>
                      <c:pt idx="338">
                        <c:v>92.775787149740722</c:v>
                      </c:pt>
                      <c:pt idx="339">
                        <c:v>92.683830956607949</c:v>
                      </c:pt>
                      <c:pt idx="340">
                        <c:v>92.61154471819421</c:v>
                      </c:pt>
                      <c:pt idx="341">
                        <c:v>92.507770815249643</c:v>
                      </c:pt>
                      <c:pt idx="342">
                        <c:v>92.397550898138249</c:v>
                      </c:pt>
                      <c:pt idx="343">
                        <c:v>92.294362203419183</c:v>
                      </c:pt>
                      <c:pt idx="344">
                        <c:v>92.195925055581128</c:v>
                      </c:pt>
                      <c:pt idx="345">
                        <c:v>92.097304469916182</c:v>
                      </c:pt>
                      <c:pt idx="346">
                        <c:v>91.95894218151777</c:v>
                      </c:pt>
                      <c:pt idx="347">
                        <c:v>91.844346316865341</c:v>
                      </c:pt>
                      <c:pt idx="348">
                        <c:v>91.728143301928014</c:v>
                      </c:pt>
                      <c:pt idx="349">
                        <c:v>91.597030602838899</c:v>
                      </c:pt>
                      <c:pt idx="350">
                        <c:v>91.470695644586201</c:v>
                      </c:pt>
                      <c:pt idx="351">
                        <c:v>91.347094565947984</c:v>
                      </c:pt>
                      <c:pt idx="352">
                        <c:v>91.208575056574901</c:v>
                      </c:pt>
                      <c:pt idx="353">
                        <c:v>91.08933246665687</c:v>
                      </c:pt>
                      <c:pt idx="354">
                        <c:v>90.961241883727638</c:v>
                      </c:pt>
                      <c:pt idx="355">
                        <c:v>90.840942411211742</c:v>
                      </c:pt>
                      <c:pt idx="356">
                        <c:v>90.692867431614189</c:v>
                      </c:pt>
                      <c:pt idx="357">
                        <c:v>90.537944644554386</c:v>
                      </c:pt>
                      <c:pt idx="358">
                        <c:v>90.363622657603386</c:v>
                      </c:pt>
                      <c:pt idx="359">
                        <c:v>90.237462390594558</c:v>
                      </c:pt>
                      <c:pt idx="360">
                        <c:v>90.094724143206733</c:v>
                      </c:pt>
                      <c:pt idx="361">
                        <c:v>89.928455320707471</c:v>
                      </c:pt>
                      <c:pt idx="362">
                        <c:v>89.743477316709487</c:v>
                      </c:pt>
                      <c:pt idx="363">
                        <c:v>89.553765247548114</c:v>
                      </c:pt>
                      <c:pt idx="364">
                        <c:v>89.352427641536451</c:v>
                      </c:pt>
                      <c:pt idx="365">
                        <c:v>89.165947308868908</c:v>
                      </c:pt>
                      <c:pt idx="366">
                        <c:v>88.982017440885755</c:v>
                      </c:pt>
                      <c:pt idx="367">
                        <c:v>88.779963611077761</c:v>
                      </c:pt>
                      <c:pt idx="368">
                        <c:v>88.534543272433268</c:v>
                      </c:pt>
                      <c:pt idx="369">
                        <c:v>88.274309324669318</c:v>
                      </c:pt>
                      <c:pt idx="370">
                        <c:v>88.058874333334487</c:v>
                      </c:pt>
                      <c:pt idx="371">
                        <c:v>87.804684617890331</c:v>
                      </c:pt>
                      <c:pt idx="372">
                        <c:v>87.535419250736723</c:v>
                      </c:pt>
                      <c:pt idx="373">
                        <c:v>87.25996991200627</c:v>
                      </c:pt>
                      <c:pt idx="374">
                        <c:v>86.977934796955168</c:v>
                      </c:pt>
                      <c:pt idx="375">
                        <c:v>86.710250363234195</c:v>
                      </c:pt>
                      <c:pt idx="376">
                        <c:v>86.424127537187545</c:v>
                      </c:pt>
                      <c:pt idx="377">
                        <c:v>86.115958971532947</c:v>
                      </c:pt>
                      <c:pt idx="378">
                        <c:v>85.749863595377761</c:v>
                      </c:pt>
                      <c:pt idx="379">
                        <c:v>85.422872302922855</c:v>
                      </c:pt>
                      <c:pt idx="380">
                        <c:v>85.103890499246631</c:v>
                      </c:pt>
                      <c:pt idx="381">
                        <c:v>84.725593113150254</c:v>
                      </c:pt>
                      <c:pt idx="382">
                        <c:v>84.36242376667424</c:v>
                      </c:pt>
                      <c:pt idx="383">
                        <c:v>83.941170388722981</c:v>
                      </c:pt>
                      <c:pt idx="384">
                        <c:v>83.534634556307253</c:v>
                      </c:pt>
                      <c:pt idx="385">
                        <c:v>83.090304784450865</c:v>
                      </c:pt>
                      <c:pt idx="386">
                        <c:v>82.607150418856634</c:v>
                      </c:pt>
                      <c:pt idx="387">
                        <c:v>82.123262359196843</c:v>
                      </c:pt>
                      <c:pt idx="388">
                        <c:v>81.627207230134331</c:v>
                      </c:pt>
                      <c:pt idx="389">
                        <c:v>81.074151134701481</c:v>
                      </c:pt>
                      <c:pt idx="390">
                        <c:v>80.56314263436569</c:v>
                      </c:pt>
                      <c:pt idx="391">
                        <c:v>79.962675983325411</c:v>
                      </c:pt>
                      <c:pt idx="392">
                        <c:v>79.371511517951006</c:v>
                      </c:pt>
                      <c:pt idx="393">
                        <c:v>78.751444781820226</c:v>
                      </c:pt>
                      <c:pt idx="394">
                        <c:v>78.122477653318981</c:v>
                      </c:pt>
                      <c:pt idx="395">
                        <c:v>77.450362394346556</c:v>
                      </c:pt>
                      <c:pt idx="396">
                        <c:v>76.791907786863405</c:v>
                      </c:pt>
                      <c:pt idx="397">
                        <c:v>76.03194150457459</c:v>
                      </c:pt>
                      <c:pt idx="398">
                        <c:v>75.295968736634947</c:v>
                      </c:pt>
                      <c:pt idx="399">
                        <c:v>74.506392694928053</c:v>
                      </c:pt>
                      <c:pt idx="400">
                        <c:v>73.613357203674269</c:v>
                      </c:pt>
                      <c:pt idx="401">
                        <c:v>72.747891961011305</c:v>
                      </c:pt>
                      <c:pt idx="402">
                        <c:v>71.865709010160728</c:v>
                      </c:pt>
                      <c:pt idx="403">
                        <c:v>70.938342791303199</c:v>
                      </c:pt>
                      <c:pt idx="404">
                        <c:v>69.985109526275295</c:v>
                      </c:pt>
                      <c:pt idx="405">
                        <c:v>68.88960530349199</c:v>
                      </c:pt>
                      <c:pt idx="406">
                        <c:v>67.951914979805991</c:v>
                      </c:pt>
                      <c:pt idx="407">
                        <c:v>66.813611997590854</c:v>
                      </c:pt>
                      <c:pt idx="408">
                        <c:v>65.810120752039495</c:v>
                      </c:pt>
                      <c:pt idx="409">
                        <c:v>64.890519449639854</c:v>
                      </c:pt>
                      <c:pt idx="410">
                        <c:v>63.65202369491012</c:v>
                      </c:pt>
                      <c:pt idx="411">
                        <c:v>62.446461149281568</c:v>
                      </c:pt>
                      <c:pt idx="412">
                        <c:v>61.257830316914472</c:v>
                      </c:pt>
                      <c:pt idx="413">
                        <c:v>60.187542435739033</c:v>
                      </c:pt>
                      <c:pt idx="414">
                        <c:v>58.924341304706928</c:v>
                      </c:pt>
                      <c:pt idx="415">
                        <c:v>57.532660917324705</c:v>
                      </c:pt>
                      <c:pt idx="416">
                        <c:v>56.073917478436861</c:v>
                      </c:pt>
                      <c:pt idx="417">
                        <c:v>54.661322465516179</c:v>
                      </c:pt>
                      <c:pt idx="418">
                        <c:v>53.134249506536158</c:v>
                      </c:pt>
                      <c:pt idx="419">
                        <c:v>51.625898803135783</c:v>
                      </c:pt>
                      <c:pt idx="420">
                        <c:v>49.896077611215397</c:v>
                      </c:pt>
                      <c:pt idx="421">
                        <c:v>47.969980428822133</c:v>
                      </c:pt>
                      <c:pt idx="422">
                        <c:v>46.293282101162056</c:v>
                      </c:pt>
                      <c:pt idx="423">
                        <c:v>44.941710269270274</c:v>
                      </c:pt>
                      <c:pt idx="424">
                        <c:v>43.358212805562403</c:v>
                      </c:pt>
                      <c:pt idx="425">
                        <c:v>41.678562254267746</c:v>
                      </c:pt>
                      <c:pt idx="426">
                        <c:v>40.140348495442268</c:v>
                      </c:pt>
                      <c:pt idx="427">
                        <c:v>38.701305601417211</c:v>
                      </c:pt>
                      <c:pt idx="428">
                        <c:v>37.436637082254023</c:v>
                      </c:pt>
                      <c:pt idx="429">
                        <c:v>36.334839704435417</c:v>
                      </c:pt>
                      <c:pt idx="430">
                        <c:v>35.050529622602809</c:v>
                      </c:pt>
                      <c:pt idx="431">
                        <c:v>33.758347616051196</c:v>
                      </c:pt>
                      <c:pt idx="432">
                        <c:v>32.507933714634206</c:v>
                      </c:pt>
                      <c:pt idx="433">
                        <c:v>31.638743240441151</c:v>
                      </c:pt>
                      <c:pt idx="434">
                        <c:v>30.558292837254985</c:v>
                      </c:pt>
                      <c:pt idx="435">
                        <c:v>29.473475210214019</c:v>
                      </c:pt>
                      <c:pt idx="436">
                        <c:v>28.363720742976021</c:v>
                      </c:pt>
                      <c:pt idx="437">
                        <c:v>27.145978019518601</c:v>
                      </c:pt>
                      <c:pt idx="438">
                        <c:v>26.331288282621852</c:v>
                      </c:pt>
                      <c:pt idx="439">
                        <c:v>25.52559719977366</c:v>
                      </c:pt>
                      <c:pt idx="440">
                        <c:v>24.395781906301583</c:v>
                      </c:pt>
                      <c:pt idx="441">
                        <c:v>23.158814685645233</c:v>
                      </c:pt>
                      <c:pt idx="442">
                        <c:v>22.134395717577704</c:v>
                      </c:pt>
                      <c:pt idx="443">
                        <c:v>21.347151773638231</c:v>
                      </c:pt>
                      <c:pt idx="444">
                        <c:v>20.387249754235039</c:v>
                      </c:pt>
                      <c:pt idx="445">
                        <c:v>19.387689010153011</c:v>
                      </c:pt>
                      <c:pt idx="446">
                        <c:v>18.280587642569003</c:v>
                      </c:pt>
                      <c:pt idx="447">
                        <c:v>17.301983001604345</c:v>
                      </c:pt>
                      <c:pt idx="448">
                        <c:v>16.328311147253427</c:v>
                      </c:pt>
                      <c:pt idx="449">
                        <c:v>15.28439035577348</c:v>
                      </c:pt>
                      <c:pt idx="450">
                        <c:v>14.107116480626216</c:v>
                      </c:pt>
                      <c:pt idx="451">
                        <c:v>12.593728203341955</c:v>
                      </c:pt>
                      <c:pt idx="452">
                        <c:v>10.90269993772055</c:v>
                      </c:pt>
                      <c:pt idx="453">
                        <c:v>9.295723207227331</c:v>
                      </c:pt>
                      <c:pt idx="454">
                        <c:v>7.5861413542631917</c:v>
                      </c:pt>
                      <c:pt idx="455">
                        <c:v>5.829872274369392</c:v>
                      </c:pt>
                      <c:pt idx="456">
                        <c:v>4.1023662560362313</c:v>
                      </c:pt>
                      <c:pt idx="457">
                        <c:v>2.7446423695817757</c:v>
                      </c:pt>
                      <c:pt idx="458">
                        <c:v>1.9524278478367438</c:v>
                      </c:pt>
                      <c:pt idx="459">
                        <c:v>1.3759267346732043</c:v>
                      </c:pt>
                      <c:pt idx="460">
                        <c:v>0.97433001434509448</c:v>
                      </c:pt>
                      <c:pt idx="461">
                        <c:v>0.711565875537431</c:v>
                      </c:pt>
                      <c:pt idx="462">
                        <c:v>0.60209541488742824</c:v>
                      </c:pt>
                      <c:pt idx="463">
                        <c:v>0.52456206411198869</c:v>
                      </c:pt>
                      <c:pt idx="464">
                        <c:v>0.42927538109821028</c:v>
                      </c:pt>
                      <c:pt idx="465">
                        <c:v>0.36721086257653479</c:v>
                      </c:pt>
                      <c:pt idx="466">
                        <c:v>0.29831669330831206</c:v>
                      </c:pt>
                      <c:pt idx="467">
                        <c:v>0.23700929046135216</c:v>
                      </c:pt>
                      <c:pt idx="468">
                        <c:v>0.188185963409611</c:v>
                      </c:pt>
                      <c:pt idx="469">
                        <c:v>0.15161429414818003</c:v>
                      </c:pt>
                      <c:pt idx="470">
                        <c:v>0.13066880496350911</c:v>
                      </c:pt>
                      <c:pt idx="471">
                        <c:v>9.8049444875726921E-2</c:v>
                      </c:pt>
                      <c:pt idx="472">
                        <c:v>7.8252074182614373E-2</c:v>
                      </c:pt>
                      <c:pt idx="473">
                        <c:v>5.5558532446691296E-2</c:v>
                      </c:pt>
                      <c:pt idx="474">
                        <c:v>5.5531096579502968E-2</c:v>
                      </c:pt>
                      <c:pt idx="475">
                        <c:v>4.7769880029268498E-2</c:v>
                      </c:pt>
                      <c:pt idx="476">
                        <c:v>4.5722229270052435E-2</c:v>
                      </c:pt>
                      <c:pt idx="477">
                        <c:v>3.8452615071079443E-2</c:v>
                      </c:pt>
                      <c:pt idx="478">
                        <c:v>4.005712087698627E-2</c:v>
                      </c:pt>
                      <c:pt idx="479">
                        <c:v>2.6143707941206931E-2</c:v>
                      </c:pt>
                      <c:pt idx="480">
                        <c:v>3.2885560155384325E-2</c:v>
                      </c:pt>
                      <c:pt idx="481">
                        <c:v>3.6571140459507212E-2</c:v>
                      </c:pt>
                      <c:pt idx="482">
                        <c:v>2.6577958524007843E-2</c:v>
                      </c:pt>
                      <c:pt idx="483">
                        <c:v>4.2236120916624084E-2</c:v>
                      </c:pt>
                      <c:pt idx="484">
                        <c:v>2.5029783048232106E-2</c:v>
                      </c:pt>
                      <c:pt idx="485">
                        <c:v>2.105018515377139E-2</c:v>
                      </c:pt>
                      <c:pt idx="486">
                        <c:v>3.0072402554229834E-2</c:v>
                      </c:pt>
                      <c:pt idx="487">
                        <c:v>2.8594100473485169E-2</c:v>
                      </c:pt>
                      <c:pt idx="488">
                        <c:v>2.4062953311485124E-2</c:v>
                      </c:pt>
                      <c:pt idx="489">
                        <c:v>2.1595887284767471E-2</c:v>
                      </c:pt>
                      <c:pt idx="490">
                        <c:v>2.6694466078022318E-2</c:v>
                      </c:pt>
                      <c:pt idx="491">
                        <c:v>1.8168877154302147E-2</c:v>
                      </c:pt>
                      <c:pt idx="492">
                        <c:v>2.405788451779509E-2</c:v>
                      </c:pt>
                      <c:pt idx="493">
                        <c:v>2.7808090312929992E-2</c:v>
                      </c:pt>
                      <c:pt idx="494">
                        <c:v>2.9187692779655532E-2</c:v>
                      </c:pt>
                      <c:pt idx="495">
                        <c:v>2.1389416693847189E-2</c:v>
                      </c:pt>
                      <c:pt idx="496">
                        <c:v>2.4139878661973785E-2</c:v>
                      </c:pt>
                      <c:pt idx="497">
                        <c:v>1.9922604154324928E-2</c:v>
                      </c:pt>
                      <c:pt idx="498">
                        <c:v>1.5179400483166055E-2</c:v>
                      </c:pt>
                      <c:pt idx="499">
                        <c:v>2.1701195308608087E-2</c:v>
                      </c:pt>
                      <c:pt idx="500">
                        <c:v>2.4913878974100866E-2</c:v>
                      </c:pt>
                      <c:pt idx="501">
                        <c:v>1.9286393069130683E-2</c:v>
                      </c:pt>
                      <c:pt idx="502">
                        <c:v>1.5692809073359026E-2</c:v>
                      </c:pt>
                      <c:pt idx="503">
                        <c:v>1.6153787565301871E-2</c:v>
                      </c:pt>
                      <c:pt idx="504">
                        <c:v>1.8501641031273289E-2</c:v>
                      </c:pt>
                      <c:pt idx="505">
                        <c:v>1.4350058227686088E-2</c:v>
                      </c:pt>
                      <c:pt idx="506">
                        <c:v>2.0907760020317627E-2</c:v>
                      </c:pt>
                      <c:pt idx="507">
                        <c:v>2.0595260636742795E-2</c:v>
                      </c:pt>
                      <c:pt idx="508">
                        <c:v>2.0041841226110756E-2</c:v>
                      </c:pt>
                      <c:pt idx="509">
                        <c:v>1.7946628700726358E-2</c:v>
                      </c:pt>
                      <c:pt idx="510">
                        <c:v>1.713968018208481E-2</c:v>
                      </c:pt>
                      <c:pt idx="511">
                        <c:v>2.4857166942628801E-2</c:v>
                      </c:pt>
                      <c:pt idx="512">
                        <c:v>1.6360095027869448E-2</c:v>
                      </c:pt>
                      <c:pt idx="513">
                        <c:v>1.5523593133214742E-2</c:v>
                      </c:pt>
                      <c:pt idx="514">
                        <c:v>1.8408922889406269E-2</c:v>
                      </c:pt>
                      <c:pt idx="515">
                        <c:v>1.8230977836510089E-2</c:v>
                      </c:pt>
                      <c:pt idx="516">
                        <c:v>2.3033498303620257E-2</c:v>
                      </c:pt>
                      <c:pt idx="517">
                        <c:v>1.6463586212400787E-2</c:v>
                      </c:pt>
                      <c:pt idx="518">
                        <c:v>1.6896644775606488E-2</c:v>
                      </c:pt>
                      <c:pt idx="519">
                        <c:v>1.9629209231400623E-2</c:v>
                      </c:pt>
                      <c:pt idx="520">
                        <c:v>1.7499278587213171E-2</c:v>
                      </c:pt>
                      <c:pt idx="521">
                        <c:v>1.9952409154877639E-2</c:v>
                      </c:pt>
                      <c:pt idx="522">
                        <c:v>2.10983248011847E-2</c:v>
                      </c:pt>
                      <c:pt idx="523">
                        <c:v>1.9490912485132825E-2</c:v>
                      </c:pt>
                      <c:pt idx="524">
                        <c:v>1.1031974858363828E-2</c:v>
                      </c:pt>
                      <c:pt idx="525">
                        <c:v>2.2774872685327137E-2</c:v>
                      </c:pt>
                      <c:pt idx="526">
                        <c:v>2.2594515853750139E-2</c:v>
                      </c:pt>
                      <c:pt idx="527">
                        <c:v>1.7213159516244032E-2</c:v>
                      </c:pt>
                      <c:pt idx="528">
                        <c:v>1.3610110733080511E-2</c:v>
                      </c:pt>
                      <c:pt idx="529">
                        <c:v>2.0332338167953292E-2</c:v>
                      </c:pt>
                      <c:pt idx="530">
                        <c:v>1.0814230094800264E-2</c:v>
                      </c:pt>
                      <c:pt idx="531">
                        <c:v>1.5558680165488052E-2</c:v>
                      </c:pt>
                      <c:pt idx="532">
                        <c:v>1.5719853645441227E-2</c:v>
                      </c:pt>
                      <c:pt idx="533">
                        <c:v>1.6265717851536559E-2</c:v>
                      </c:pt>
                      <c:pt idx="534">
                        <c:v>1.8734103845247128E-2</c:v>
                      </c:pt>
                      <c:pt idx="535">
                        <c:v>1.7195176724727115E-2</c:v>
                      </c:pt>
                      <c:pt idx="536">
                        <c:v>2.2792104873481232E-2</c:v>
                      </c:pt>
                      <c:pt idx="537">
                        <c:v>2.1303021209560548E-2</c:v>
                      </c:pt>
                      <c:pt idx="538">
                        <c:v>3.0244340547784045E-2</c:v>
                      </c:pt>
                      <c:pt idx="539">
                        <c:v>1.7899516879853698E-2</c:v>
                      </c:pt>
                      <c:pt idx="540">
                        <c:v>8.954352763543524E-3</c:v>
                      </c:pt>
                      <c:pt idx="541">
                        <c:v>1.4048657101675946E-2</c:v>
                      </c:pt>
                      <c:pt idx="542">
                        <c:v>1.8301862011403637E-2</c:v>
                      </c:pt>
                      <c:pt idx="543">
                        <c:v>1.3889504105297466E-2</c:v>
                      </c:pt>
                      <c:pt idx="544">
                        <c:v>1.9492345482248995E-2</c:v>
                      </c:pt>
                      <c:pt idx="545">
                        <c:v>1.8031004766140168E-2</c:v>
                      </c:pt>
                      <c:pt idx="546">
                        <c:v>1.9279827316074034E-2</c:v>
                      </c:pt>
                      <c:pt idx="547">
                        <c:v>1.3510568802509313E-2</c:v>
                      </c:pt>
                      <c:pt idx="548">
                        <c:v>1.2850634408270185E-2</c:v>
                      </c:pt>
                      <c:pt idx="549">
                        <c:v>1.831473123451037E-2</c:v>
                      </c:pt>
                      <c:pt idx="550">
                        <c:v>1.4226233241101874E-2</c:v>
                      </c:pt>
                      <c:pt idx="551">
                        <c:v>1.8847564153848126E-2</c:v>
                      </c:pt>
                      <c:pt idx="552">
                        <c:v>1.2002364695961795E-2</c:v>
                      </c:pt>
                      <c:pt idx="553">
                        <c:v>1.2782104449466578E-2</c:v>
                      </c:pt>
                      <c:pt idx="554">
                        <c:v>1.3973889764476419E-2</c:v>
                      </c:pt>
                      <c:pt idx="555">
                        <c:v>1.6140357507628333E-2</c:v>
                      </c:pt>
                      <c:pt idx="556">
                        <c:v>2.1918125484806414E-2</c:v>
                      </c:pt>
                      <c:pt idx="557">
                        <c:v>1.918835877928992E-2</c:v>
                      </c:pt>
                      <c:pt idx="558">
                        <c:v>1.4112583140808047E-2</c:v>
                      </c:pt>
                      <c:pt idx="559">
                        <c:v>1.4854367738403458E-2</c:v>
                      </c:pt>
                      <c:pt idx="560">
                        <c:v>2.3214940547225595E-2</c:v>
                      </c:pt>
                      <c:pt idx="561">
                        <c:v>1.9122707591140972E-2</c:v>
                      </c:pt>
                      <c:pt idx="562">
                        <c:v>1.9366003151222135E-2</c:v>
                      </c:pt>
                      <c:pt idx="563">
                        <c:v>1.6229830083325757E-2</c:v>
                      </c:pt>
                      <c:pt idx="564">
                        <c:v>1.6057514658686413E-2</c:v>
                      </c:pt>
                      <c:pt idx="565">
                        <c:v>1.1495415239810189E-2</c:v>
                      </c:pt>
                      <c:pt idx="566">
                        <c:v>1.1470471118426246E-2</c:v>
                      </c:pt>
                      <c:pt idx="567">
                        <c:v>2.1826332820720603E-2</c:v>
                      </c:pt>
                      <c:pt idx="568">
                        <c:v>2.1588477085755033E-2</c:v>
                      </c:pt>
                      <c:pt idx="569">
                        <c:v>1.8319471630642861E-2</c:v>
                      </c:pt>
                      <c:pt idx="570">
                        <c:v>1.0329241489462812E-2</c:v>
                      </c:pt>
                      <c:pt idx="571">
                        <c:v>1.4871912319241974E-2</c:v>
                      </c:pt>
                      <c:pt idx="572">
                        <c:v>2.572658505694855E-2</c:v>
                      </c:pt>
                      <c:pt idx="573">
                        <c:v>2.4266624022724045E-2</c:v>
                      </c:pt>
                      <c:pt idx="574">
                        <c:v>1.652882690646491E-2</c:v>
                      </c:pt>
                      <c:pt idx="575">
                        <c:v>2.0792621478272062E-2</c:v>
                      </c:pt>
                      <c:pt idx="576">
                        <c:v>1.7603967137745837E-2</c:v>
                      </c:pt>
                      <c:pt idx="577">
                        <c:v>2.1736267423606952E-2</c:v>
                      </c:pt>
                      <c:pt idx="578">
                        <c:v>2.4341105607682462E-2</c:v>
                      </c:pt>
                      <c:pt idx="579">
                        <c:v>2.2571201974088219E-2</c:v>
                      </c:pt>
                      <c:pt idx="580">
                        <c:v>2.795636044207488E-2</c:v>
                      </c:pt>
                      <c:pt idx="581">
                        <c:v>2.86994596717055E-2</c:v>
                      </c:pt>
                      <c:pt idx="582">
                        <c:v>1.8658988922959769E-2</c:v>
                      </c:pt>
                      <c:pt idx="583">
                        <c:v>2.5621242916854789E-2</c:v>
                      </c:pt>
                      <c:pt idx="584">
                        <c:v>2.2030653927415038E-2</c:v>
                      </c:pt>
                      <c:pt idx="585">
                        <c:v>2.2930226756779047E-2</c:v>
                      </c:pt>
                      <c:pt idx="586">
                        <c:v>2.4508318122378626E-2</c:v>
                      </c:pt>
                      <c:pt idx="587">
                        <c:v>2.0713420825563572E-2</c:v>
                      </c:pt>
                      <c:pt idx="588">
                        <c:v>2.3024985634452912E-2</c:v>
                      </c:pt>
                      <c:pt idx="589">
                        <c:v>2.6740543672694767E-2</c:v>
                      </c:pt>
                      <c:pt idx="590">
                        <c:v>1.8100400499281976E-2</c:v>
                      </c:pt>
                      <c:pt idx="591">
                        <c:v>2.4450680624573756E-2</c:v>
                      </c:pt>
                      <c:pt idx="592">
                        <c:v>3.0261513021046731E-2</c:v>
                      </c:pt>
                      <c:pt idx="593">
                        <c:v>2.533697907170392E-2</c:v>
                      </c:pt>
                      <c:pt idx="594">
                        <c:v>1.7970435171000387E-2</c:v>
                      </c:pt>
                      <c:pt idx="595">
                        <c:v>2.1610262019200917E-2</c:v>
                      </c:pt>
                      <c:pt idx="596">
                        <c:v>2.1558194423313071E-2</c:v>
                      </c:pt>
                      <c:pt idx="597">
                        <c:v>2.2769473376124252E-2</c:v>
                      </c:pt>
                      <c:pt idx="598">
                        <c:v>2.2945292391132317E-2</c:v>
                      </c:pt>
                      <c:pt idx="599">
                        <c:v>3.3523822646300834E-2</c:v>
                      </c:pt>
                      <c:pt idx="600">
                        <c:v>3.0570238002182989E-2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1EB-49A7-BA92-973CEC45EFEE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'OR2-22_Air_Measurements'!$AV$1</c15:sqref>
                        </c15:formulaRef>
                      </c:ext>
                    </c:extLst>
                    <c:strCache>
                      <c:ptCount val="1"/>
                      <c:pt idx="0">
                        <c:v>OR1-22_11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'OR2-22_Air_Measurements'!$AV$3:$AV$603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800.01507570000001</c:v>
                      </c:pt>
                      <c:pt idx="1">
                        <c:v>799.00543210000001</c:v>
                      </c:pt>
                      <c:pt idx="2">
                        <c:v>797.99523929999998</c:v>
                      </c:pt>
                      <c:pt idx="3">
                        <c:v>796.98480219999999</c:v>
                      </c:pt>
                      <c:pt idx="4">
                        <c:v>796.00872800000002</c:v>
                      </c:pt>
                      <c:pt idx="5">
                        <c:v>794.99749759999997</c:v>
                      </c:pt>
                      <c:pt idx="6">
                        <c:v>793.98577880000005</c:v>
                      </c:pt>
                      <c:pt idx="7">
                        <c:v>793.00860599999999</c:v>
                      </c:pt>
                      <c:pt idx="8">
                        <c:v>791.9961548</c:v>
                      </c:pt>
                      <c:pt idx="9">
                        <c:v>790.98315430000002</c:v>
                      </c:pt>
                      <c:pt idx="10">
                        <c:v>790.00488280000002</c:v>
                      </c:pt>
                      <c:pt idx="11">
                        <c:v>788.99127199999998</c:v>
                      </c:pt>
                      <c:pt idx="12">
                        <c:v>788.01214600000003</c:v>
                      </c:pt>
                      <c:pt idx="13">
                        <c:v>786.99761960000001</c:v>
                      </c:pt>
                      <c:pt idx="14">
                        <c:v>785.98272710000003</c:v>
                      </c:pt>
                      <c:pt idx="15">
                        <c:v>785.00256349999995</c:v>
                      </c:pt>
                      <c:pt idx="16">
                        <c:v>783.98687740000003</c:v>
                      </c:pt>
                      <c:pt idx="17">
                        <c:v>783.00592040000004</c:v>
                      </c:pt>
                      <c:pt idx="18">
                        <c:v>781.98956299999998</c:v>
                      </c:pt>
                      <c:pt idx="19">
                        <c:v>781.0078125</c:v>
                      </c:pt>
                      <c:pt idx="20">
                        <c:v>779.99060059999999</c:v>
                      </c:pt>
                      <c:pt idx="21">
                        <c:v>779.00805660000003</c:v>
                      </c:pt>
                      <c:pt idx="22">
                        <c:v>777.99011229999996</c:v>
                      </c:pt>
                      <c:pt idx="23">
                        <c:v>777.00683590000006</c:v>
                      </c:pt>
                      <c:pt idx="24">
                        <c:v>775.9880981</c:v>
                      </c:pt>
                      <c:pt idx="25">
                        <c:v>775.0040894</c:v>
                      </c:pt>
                      <c:pt idx="26">
                        <c:v>773.98461910000003</c:v>
                      </c:pt>
                      <c:pt idx="27">
                        <c:v>772.9998779</c:v>
                      </c:pt>
                      <c:pt idx="28">
                        <c:v>772.01477050000005</c:v>
                      </c:pt>
                      <c:pt idx="29">
                        <c:v>770.99407959999996</c:v>
                      </c:pt>
                      <c:pt idx="30">
                        <c:v>770.00823969999999</c:v>
                      </c:pt>
                      <c:pt idx="31">
                        <c:v>768.98681639999995</c:v>
                      </c:pt>
                      <c:pt idx="32">
                        <c:v>768.00024410000003</c:v>
                      </c:pt>
                      <c:pt idx="33">
                        <c:v>767.01324460000001</c:v>
                      </c:pt>
                      <c:pt idx="34">
                        <c:v>765.99072269999999</c:v>
                      </c:pt>
                      <c:pt idx="35">
                        <c:v>765.00305179999998</c:v>
                      </c:pt>
                      <c:pt idx="36">
                        <c:v>764.01495360000001</c:v>
                      </c:pt>
                      <c:pt idx="37">
                        <c:v>762.99127199999998</c:v>
                      </c:pt>
                      <c:pt idx="38">
                        <c:v>762.00256349999995</c:v>
                      </c:pt>
                      <c:pt idx="39">
                        <c:v>761.01336670000001</c:v>
                      </c:pt>
                      <c:pt idx="40">
                        <c:v>759.98858640000003</c:v>
                      </c:pt>
                      <c:pt idx="41">
                        <c:v>758.99865720000003</c:v>
                      </c:pt>
                      <c:pt idx="42">
                        <c:v>758.00848389999999</c:v>
                      </c:pt>
                      <c:pt idx="43">
                        <c:v>756.9825439</c:v>
                      </c:pt>
                      <c:pt idx="44">
                        <c:v>755.99157709999997</c:v>
                      </c:pt>
                      <c:pt idx="45">
                        <c:v>755.00024410000003</c:v>
                      </c:pt>
                      <c:pt idx="46">
                        <c:v>754.00854489999995</c:v>
                      </c:pt>
                      <c:pt idx="47">
                        <c:v>753.01647949999995</c:v>
                      </c:pt>
                      <c:pt idx="48">
                        <c:v>751.98870850000003</c:v>
                      </c:pt>
                      <c:pt idx="49">
                        <c:v>750.9959106</c:v>
                      </c:pt>
                      <c:pt idx="50">
                        <c:v>750.00292969999998</c:v>
                      </c:pt>
                      <c:pt idx="51">
                        <c:v>749.00946039999997</c:v>
                      </c:pt>
                      <c:pt idx="52">
                        <c:v>748.01556400000004</c:v>
                      </c:pt>
                      <c:pt idx="53">
                        <c:v>746.98596190000001</c:v>
                      </c:pt>
                      <c:pt idx="54">
                        <c:v>745.99139400000001</c:v>
                      </c:pt>
                      <c:pt idx="55">
                        <c:v>744.99645999999996</c:v>
                      </c:pt>
                      <c:pt idx="56">
                        <c:v>744.00128170000005</c:v>
                      </c:pt>
                      <c:pt idx="57">
                        <c:v>743.0056763</c:v>
                      </c:pt>
                      <c:pt idx="58">
                        <c:v>742.00976560000004</c:v>
                      </c:pt>
                      <c:pt idx="59">
                        <c:v>741.0134888</c:v>
                      </c:pt>
                      <c:pt idx="60">
                        <c:v>740.01690670000005</c:v>
                      </c:pt>
                      <c:pt idx="61">
                        <c:v>738.9842529</c:v>
                      </c:pt>
                      <c:pt idx="62">
                        <c:v>737.98687740000003</c:v>
                      </c:pt>
                      <c:pt idx="63">
                        <c:v>736.98919679999995</c:v>
                      </c:pt>
                      <c:pt idx="64">
                        <c:v>735.99114989999998</c:v>
                      </c:pt>
                      <c:pt idx="65">
                        <c:v>734.99279790000003</c:v>
                      </c:pt>
                      <c:pt idx="66">
                        <c:v>733.99407959999996</c:v>
                      </c:pt>
                      <c:pt idx="67">
                        <c:v>732.99499509999998</c:v>
                      </c:pt>
                      <c:pt idx="68">
                        <c:v>731.99554439999997</c:v>
                      </c:pt>
                      <c:pt idx="69">
                        <c:v>730.99578859999997</c:v>
                      </c:pt>
                      <c:pt idx="70">
                        <c:v>729.99560550000001</c:v>
                      </c:pt>
                      <c:pt idx="71">
                        <c:v>728.99517820000005</c:v>
                      </c:pt>
                      <c:pt idx="72">
                        <c:v>727.99444579999999</c:v>
                      </c:pt>
                      <c:pt idx="73">
                        <c:v>726.99322510000002</c:v>
                      </c:pt>
                      <c:pt idx="74">
                        <c:v>725.99169919999997</c:v>
                      </c:pt>
                      <c:pt idx="75">
                        <c:v>724.98986820000005</c:v>
                      </c:pt>
                      <c:pt idx="76">
                        <c:v>723.98773189999997</c:v>
                      </c:pt>
                      <c:pt idx="77">
                        <c:v>722.98516849999999</c:v>
                      </c:pt>
                      <c:pt idx="78">
                        <c:v>721.98236080000004</c:v>
                      </c:pt>
                      <c:pt idx="79">
                        <c:v>721.01495360000001</c:v>
                      </c:pt>
                      <c:pt idx="80">
                        <c:v>720.01141359999997</c:v>
                      </c:pt>
                      <c:pt idx="81">
                        <c:v>719.00750730000004</c:v>
                      </c:pt>
                      <c:pt idx="82">
                        <c:v>718.00335689999997</c:v>
                      </c:pt>
                      <c:pt idx="83">
                        <c:v>716.99877930000002</c:v>
                      </c:pt>
                      <c:pt idx="84">
                        <c:v>715.99389650000001</c:v>
                      </c:pt>
                      <c:pt idx="85">
                        <c:v>714.98864749999996</c:v>
                      </c:pt>
                      <c:pt idx="86">
                        <c:v>713.98303220000003</c:v>
                      </c:pt>
                      <c:pt idx="87">
                        <c:v>713.01312259999997</c:v>
                      </c:pt>
                      <c:pt idx="88">
                        <c:v>712.00695800000005</c:v>
                      </c:pt>
                      <c:pt idx="89">
                        <c:v>711.00030519999996</c:v>
                      </c:pt>
                      <c:pt idx="90">
                        <c:v>709.99340819999998</c:v>
                      </c:pt>
                      <c:pt idx="91">
                        <c:v>708.98614499999996</c:v>
                      </c:pt>
                      <c:pt idx="92">
                        <c:v>708.01464840000006</c:v>
                      </c:pt>
                      <c:pt idx="93">
                        <c:v>707.00671390000002</c:v>
                      </c:pt>
                      <c:pt idx="94">
                        <c:v>705.99847409999995</c:v>
                      </c:pt>
                      <c:pt idx="95">
                        <c:v>704.98992920000001</c:v>
                      </c:pt>
                      <c:pt idx="96">
                        <c:v>704.01708980000001</c:v>
                      </c:pt>
                      <c:pt idx="97">
                        <c:v>703.00787349999996</c:v>
                      </c:pt>
                      <c:pt idx="98">
                        <c:v>701.99835210000003</c:v>
                      </c:pt>
                      <c:pt idx="99">
                        <c:v>700.98840329999996</c:v>
                      </c:pt>
                      <c:pt idx="100">
                        <c:v>700.01428220000003</c:v>
                      </c:pt>
                      <c:pt idx="101">
                        <c:v>699.00378420000004</c:v>
                      </c:pt>
                      <c:pt idx="102">
                        <c:v>697.99291989999995</c:v>
                      </c:pt>
                      <c:pt idx="103">
                        <c:v>697.01782230000003</c:v>
                      </c:pt>
                      <c:pt idx="104">
                        <c:v>696.00634769999999</c:v>
                      </c:pt>
                      <c:pt idx="105">
                        <c:v>694.99456789999999</c:v>
                      </c:pt>
                      <c:pt idx="106">
                        <c:v>693.98242189999996</c:v>
                      </c:pt>
                      <c:pt idx="107">
                        <c:v>693.00604250000004</c:v>
                      </c:pt>
                      <c:pt idx="108">
                        <c:v>691.99322510000002</c:v>
                      </c:pt>
                      <c:pt idx="109">
                        <c:v>691.01635739999995</c:v>
                      </c:pt>
                      <c:pt idx="110">
                        <c:v>690.00286870000002</c:v>
                      </c:pt>
                      <c:pt idx="111">
                        <c:v>688.98907469999995</c:v>
                      </c:pt>
                      <c:pt idx="112">
                        <c:v>688.01123050000001</c:v>
                      </c:pt>
                      <c:pt idx="113">
                        <c:v>686.99682619999999</c:v>
                      </c:pt>
                      <c:pt idx="114">
                        <c:v>685.98205570000005</c:v>
                      </c:pt>
                      <c:pt idx="115">
                        <c:v>685.00323490000005</c:v>
                      </c:pt>
                      <c:pt idx="116">
                        <c:v>683.98785399999997</c:v>
                      </c:pt>
                      <c:pt idx="117">
                        <c:v>683.00848389999999</c:v>
                      </c:pt>
                      <c:pt idx="118">
                        <c:v>681.99249269999996</c:v>
                      </c:pt>
                      <c:pt idx="119">
                        <c:v>681.01245119999999</c:v>
                      </c:pt>
                      <c:pt idx="120">
                        <c:v>679.99584960000004</c:v>
                      </c:pt>
                      <c:pt idx="121">
                        <c:v>679.01519780000001</c:v>
                      </c:pt>
                      <c:pt idx="122">
                        <c:v>677.9978638</c:v>
                      </c:pt>
                      <c:pt idx="123">
                        <c:v>677.01672359999998</c:v>
                      </c:pt>
                      <c:pt idx="124">
                        <c:v>675.99877930000002</c:v>
                      </c:pt>
                      <c:pt idx="125">
                        <c:v>675.01690670000005</c:v>
                      </c:pt>
                      <c:pt idx="126">
                        <c:v>673.99841309999999</c:v>
                      </c:pt>
                      <c:pt idx="127">
                        <c:v>673.01593019999996</c:v>
                      </c:pt>
                      <c:pt idx="128">
                        <c:v>671.99676509999995</c:v>
                      </c:pt>
                      <c:pt idx="129">
                        <c:v>671.0137939</c:v>
                      </c:pt>
                      <c:pt idx="130">
                        <c:v>669.9940186</c:v>
                      </c:pt>
                      <c:pt idx="131">
                        <c:v>669.01031490000003</c:v>
                      </c:pt>
                      <c:pt idx="132">
                        <c:v>667.98999019999997</c:v>
                      </c:pt>
                      <c:pt idx="133">
                        <c:v>667.00573729999996</c:v>
                      </c:pt>
                      <c:pt idx="134">
                        <c:v>665.98468019999996</c:v>
                      </c:pt>
                      <c:pt idx="135">
                        <c:v>664.9998779</c:v>
                      </c:pt>
                      <c:pt idx="136">
                        <c:v>664.01470949999998</c:v>
                      </c:pt>
                      <c:pt idx="137">
                        <c:v>662.99279790000003</c:v>
                      </c:pt>
                      <c:pt idx="138">
                        <c:v>662.00701900000001</c:v>
                      </c:pt>
                      <c:pt idx="139">
                        <c:v>660.9844971</c:v>
                      </c:pt>
                      <c:pt idx="140">
                        <c:v>659.99823000000004</c:v>
                      </c:pt>
                      <c:pt idx="141">
                        <c:v>659.01159670000004</c:v>
                      </c:pt>
                      <c:pt idx="142">
                        <c:v>657.98815920000004</c:v>
                      </c:pt>
                      <c:pt idx="143">
                        <c:v>657.00097659999994</c:v>
                      </c:pt>
                      <c:pt idx="144">
                        <c:v>656.01342769999997</c:v>
                      </c:pt>
                      <c:pt idx="145">
                        <c:v>654.98907469999995</c:v>
                      </c:pt>
                      <c:pt idx="146">
                        <c:v>654.00097659999994</c:v>
                      </c:pt>
                      <c:pt idx="147">
                        <c:v>653.01257320000002</c:v>
                      </c:pt>
                      <c:pt idx="148">
                        <c:v>651.98736570000005</c:v>
                      </c:pt>
                      <c:pt idx="149">
                        <c:v>650.99841309999999</c:v>
                      </c:pt>
                      <c:pt idx="150">
                        <c:v>650.00921630000005</c:v>
                      </c:pt>
                      <c:pt idx="151">
                        <c:v>648.98309329999995</c:v>
                      </c:pt>
                      <c:pt idx="152">
                        <c:v>647.99322510000002</c:v>
                      </c:pt>
                      <c:pt idx="153">
                        <c:v>647.00311280000005</c:v>
                      </c:pt>
                      <c:pt idx="154">
                        <c:v>646.01275629999998</c:v>
                      </c:pt>
                      <c:pt idx="155">
                        <c:v>644.98541260000002</c:v>
                      </c:pt>
                      <c:pt idx="156">
                        <c:v>643.99444579999999</c:v>
                      </c:pt>
                      <c:pt idx="157">
                        <c:v>643.00323490000005</c:v>
                      </c:pt>
                      <c:pt idx="158">
                        <c:v>642.0116577</c:v>
                      </c:pt>
                      <c:pt idx="159">
                        <c:v>640.98315430000002</c:v>
                      </c:pt>
                      <c:pt idx="160">
                        <c:v>639.99096680000002</c:v>
                      </c:pt>
                      <c:pt idx="161">
                        <c:v>638.99865720000003</c:v>
                      </c:pt>
                      <c:pt idx="162">
                        <c:v>638.0059814</c:v>
                      </c:pt>
                      <c:pt idx="163">
                        <c:v>637.01306150000005</c:v>
                      </c:pt>
                      <c:pt idx="164">
                        <c:v>635.98309329999995</c:v>
                      </c:pt>
                      <c:pt idx="165">
                        <c:v>634.98956299999998</c:v>
                      </c:pt>
                      <c:pt idx="166">
                        <c:v>633.99572750000004</c:v>
                      </c:pt>
                      <c:pt idx="167">
                        <c:v>633.00164789999997</c:v>
                      </c:pt>
                      <c:pt idx="168">
                        <c:v>632.00732419999997</c:v>
                      </c:pt>
                      <c:pt idx="169">
                        <c:v>631.01275629999998</c:v>
                      </c:pt>
                      <c:pt idx="170">
                        <c:v>630.0177612</c:v>
                      </c:pt>
                      <c:pt idx="171">
                        <c:v>628.98577880000005</c:v>
                      </c:pt>
                      <c:pt idx="172">
                        <c:v>627.9903564</c:v>
                      </c:pt>
                      <c:pt idx="173">
                        <c:v>626.99456789999999</c:v>
                      </c:pt>
                      <c:pt idx="174">
                        <c:v>625.99859619999995</c:v>
                      </c:pt>
                      <c:pt idx="175">
                        <c:v>625.00231929999995</c:v>
                      </c:pt>
                      <c:pt idx="176">
                        <c:v>624.00573729999996</c:v>
                      </c:pt>
                      <c:pt idx="177">
                        <c:v>623.00891109999998</c:v>
                      </c:pt>
                      <c:pt idx="178">
                        <c:v>622.0117798</c:v>
                      </c:pt>
                      <c:pt idx="179">
                        <c:v>621.01446529999998</c:v>
                      </c:pt>
                      <c:pt idx="180">
                        <c:v>620.01672359999998</c:v>
                      </c:pt>
                      <c:pt idx="181">
                        <c:v>618.98187259999997</c:v>
                      </c:pt>
                      <c:pt idx="182">
                        <c:v>617.98364260000005</c:v>
                      </c:pt>
                      <c:pt idx="183">
                        <c:v>616.98516849999999</c:v>
                      </c:pt>
                      <c:pt idx="184">
                        <c:v>615.98638919999996</c:v>
                      </c:pt>
                      <c:pt idx="185">
                        <c:v>614.98742679999998</c:v>
                      </c:pt>
                      <c:pt idx="186">
                        <c:v>613.9880981</c:v>
                      </c:pt>
                      <c:pt idx="187">
                        <c:v>612.98852539999996</c:v>
                      </c:pt>
                      <c:pt idx="188">
                        <c:v>611.98870850000003</c:v>
                      </c:pt>
                      <c:pt idx="189">
                        <c:v>610.98858640000003</c:v>
                      </c:pt>
                      <c:pt idx="190">
                        <c:v>609.9882202</c:v>
                      </c:pt>
                      <c:pt idx="191">
                        <c:v>608.98760990000005</c:v>
                      </c:pt>
                      <c:pt idx="192">
                        <c:v>607.98675539999999</c:v>
                      </c:pt>
                      <c:pt idx="193">
                        <c:v>606.98553470000002</c:v>
                      </c:pt>
                      <c:pt idx="194">
                        <c:v>605.98406980000004</c:v>
                      </c:pt>
                      <c:pt idx="195">
                        <c:v>604.98242189999996</c:v>
                      </c:pt>
                      <c:pt idx="196">
                        <c:v>604.01751709999996</c:v>
                      </c:pt>
                      <c:pt idx="197">
                        <c:v>603.01538089999997</c:v>
                      </c:pt>
                      <c:pt idx="198">
                        <c:v>602.01281740000002</c:v>
                      </c:pt>
                      <c:pt idx="199">
                        <c:v>601.01013179999995</c:v>
                      </c:pt>
                      <c:pt idx="200">
                        <c:v>600.00708010000005</c:v>
                      </c:pt>
                      <c:pt idx="201">
                        <c:v>599.0038452</c:v>
                      </c:pt>
                      <c:pt idx="202">
                        <c:v>598.00024410000003</c:v>
                      </c:pt>
                      <c:pt idx="203">
                        <c:v>596.99652100000003</c:v>
                      </c:pt>
                      <c:pt idx="204">
                        <c:v>595.99243160000003</c:v>
                      </c:pt>
                      <c:pt idx="205">
                        <c:v>594.98803710000004</c:v>
                      </c:pt>
                      <c:pt idx="206">
                        <c:v>593.98345949999998</c:v>
                      </c:pt>
                      <c:pt idx="207">
                        <c:v>593.01586910000003</c:v>
                      </c:pt>
                      <c:pt idx="208">
                        <c:v>592.01074219999998</c:v>
                      </c:pt>
                      <c:pt idx="209">
                        <c:v>591.00537110000005</c:v>
                      </c:pt>
                      <c:pt idx="210">
                        <c:v>589.99975589999997</c:v>
                      </c:pt>
                      <c:pt idx="211">
                        <c:v>588.99383539999997</c:v>
                      </c:pt>
                      <c:pt idx="212">
                        <c:v>587.98779300000001</c:v>
                      </c:pt>
                      <c:pt idx="213">
                        <c:v>587.01855469999998</c:v>
                      </c:pt>
                      <c:pt idx="214">
                        <c:v>586.01196289999996</c:v>
                      </c:pt>
                      <c:pt idx="215">
                        <c:v>585.00506589999998</c:v>
                      </c:pt>
                      <c:pt idx="216">
                        <c:v>583.99792479999996</c:v>
                      </c:pt>
                      <c:pt idx="217">
                        <c:v>582.99047849999999</c:v>
                      </c:pt>
                      <c:pt idx="218">
                        <c:v>581.98284909999995</c:v>
                      </c:pt>
                      <c:pt idx="219">
                        <c:v>581.01220699999999</c:v>
                      </c:pt>
                      <c:pt idx="220">
                        <c:v>580.0040894</c:v>
                      </c:pt>
                      <c:pt idx="221">
                        <c:v>578.99566649999997</c:v>
                      </c:pt>
                      <c:pt idx="222">
                        <c:v>577.98693849999995</c:v>
                      </c:pt>
                      <c:pt idx="223">
                        <c:v>577.01538089999997</c:v>
                      </c:pt>
                      <c:pt idx="224">
                        <c:v>576.00622559999999</c:v>
                      </c:pt>
                      <c:pt idx="225">
                        <c:v>574.99676509999995</c:v>
                      </c:pt>
                      <c:pt idx="226">
                        <c:v>573.98706049999998</c:v>
                      </c:pt>
                      <c:pt idx="227">
                        <c:v>573.01452640000002</c:v>
                      </c:pt>
                      <c:pt idx="228">
                        <c:v>572.00439449999999</c:v>
                      </c:pt>
                      <c:pt idx="229">
                        <c:v>570.99389650000001</c:v>
                      </c:pt>
                      <c:pt idx="230">
                        <c:v>569.98327640000002</c:v>
                      </c:pt>
                      <c:pt idx="231">
                        <c:v>569.00982669999996</c:v>
                      </c:pt>
                      <c:pt idx="232">
                        <c:v>567.99859619999995</c:v>
                      </c:pt>
                      <c:pt idx="233">
                        <c:v>566.98718259999998</c:v>
                      </c:pt>
                      <c:pt idx="234">
                        <c:v>566.01300049999998</c:v>
                      </c:pt>
                      <c:pt idx="235">
                        <c:v>565.00109859999998</c:v>
                      </c:pt>
                      <c:pt idx="236">
                        <c:v>563.98889159999999</c:v>
                      </c:pt>
                      <c:pt idx="237">
                        <c:v>563.01397710000003</c:v>
                      </c:pt>
                      <c:pt idx="238">
                        <c:v>562.00134279999997</c:v>
                      </c:pt>
                      <c:pt idx="239">
                        <c:v>560.98852539999996</c:v>
                      </c:pt>
                      <c:pt idx="240">
                        <c:v>560.01287839999998</c:v>
                      </c:pt>
                      <c:pt idx="241">
                        <c:v>558.99951169999997</c:v>
                      </c:pt>
                      <c:pt idx="242">
                        <c:v>557.98583980000001</c:v>
                      </c:pt>
                      <c:pt idx="243">
                        <c:v>557.00958249999996</c:v>
                      </c:pt>
                      <c:pt idx="244">
                        <c:v>555.99542240000005</c:v>
                      </c:pt>
                      <c:pt idx="245">
                        <c:v>555.01873780000005</c:v>
                      </c:pt>
                      <c:pt idx="246">
                        <c:v>554.00415039999996</c:v>
                      </c:pt>
                      <c:pt idx="247">
                        <c:v>552.98925780000002</c:v>
                      </c:pt>
                      <c:pt idx="248">
                        <c:v>552.01184079999996</c:v>
                      </c:pt>
                      <c:pt idx="249">
                        <c:v>550.99652100000003</c:v>
                      </c:pt>
                      <c:pt idx="250">
                        <c:v>550.01867679999998</c:v>
                      </c:pt>
                      <c:pt idx="251">
                        <c:v>549.00286870000002</c:v>
                      </c:pt>
                      <c:pt idx="252">
                        <c:v>547.98687740000003</c:v>
                      </c:pt>
                      <c:pt idx="253">
                        <c:v>547.00823969999999</c:v>
                      </c:pt>
                      <c:pt idx="254">
                        <c:v>545.99176030000001</c:v>
                      </c:pt>
                      <c:pt idx="255">
                        <c:v>545.01269530000002</c:v>
                      </c:pt>
                      <c:pt idx="256">
                        <c:v>543.99572750000004</c:v>
                      </c:pt>
                      <c:pt idx="257">
                        <c:v>543.01623540000003</c:v>
                      </c:pt>
                      <c:pt idx="258">
                        <c:v>541.99877930000002</c:v>
                      </c:pt>
                      <c:pt idx="259">
                        <c:v>541.01885990000005</c:v>
                      </c:pt>
                      <c:pt idx="260">
                        <c:v>540.00085449999995</c:v>
                      </c:pt>
                      <c:pt idx="261">
                        <c:v>538.98278809999999</c:v>
                      </c:pt>
                      <c:pt idx="262">
                        <c:v>538.0021362</c:v>
                      </c:pt>
                      <c:pt idx="263">
                        <c:v>536.98358150000001</c:v>
                      </c:pt>
                      <c:pt idx="264">
                        <c:v>536.00250240000003</c:v>
                      </c:pt>
                      <c:pt idx="265">
                        <c:v>534.98345949999998</c:v>
                      </c:pt>
                      <c:pt idx="266">
                        <c:v>534.00189209999996</c:v>
                      </c:pt>
                      <c:pt idx="267">
                        <c:v>532.98236080000004</c:v>
                      </c:pt>
                      <c:pt idx="268">
                        <c:v>532.00036620000003</c:v>
                      </c:pt>
                      <c:pt idx="269">
                        <c:v>531.01818849999995</c:v>
                      </c:pt>
                      <c:pt idx="270">
                        <c:v>529.99798580000004</c:v>
                      </c:pt>
                      <c:pt idx="271">
                        <c:v>529.01538089999997</c:v>
                      </c:pt>
                      <c:pt idx="272">
                        <c:v>527.99475099999995</c:v>
                      </c:pt>
                      <c:pt idx="273">
                        <c:v>527.0116577</c:v>
                      </c:pt>
                      <c:pt idx="274">
                        <c:v>525.99053960000003</c:v>
                      </c:pt>
                      <c:pt idx="275">
                        <c:v>525.00701900000001</c:v>
                      </c:pt>
                      <c:pt idx="276">
                        <c:v>523.98547359999998</c:v>
                      </c:pt>
                      <c:pt idx="277">
                        <c:v>523.00146480000001</c:v>
                      </c:pt>
                      <c:pt idx="278">
                        <c:v>522.01733400000001</c:v>
                      </c:pt>
                      <c:pt idx="279">
                        <c:v>520.99517820000005</c:v>
                      </c:pt>
                      <c:pt idx="280">
                        <c:v>520.01049799999998</c:v>
                      </c:pt>
                      <c:pt idx="281">
                        <c:v>518.98791500000004</c:v>
                      </c:pt>
                      <c:pt idx="282">
                        <c:v>518.00280759999998</c:v>
                      </c:pt>
                      <c:pt idx="283">
                        <c:v>517.01757810000004</c:v>
                      </c:pt>
                      <c:pt idx="284">
                        <c:v>515.99426270000004</c:v>
                      </c:pt>
                      <c:pt idx="285">
                        <c:v>515.00854489999995</c:v>
                      </c:pt>
                      <c:pt idx="286">
                        <c:v>513.98480219999999</c:v>
                      </c:pt>
                      <c:pt idx="287">
                        <c:v>512.99871829999995</c:v>
                      </c:pt>
                      <c:pt idx="288">
                        <c:v>512.01239009999995</c:v>
                      </c:pt>
                      <c:pt idx="289">
                        <c:v>510.98800660000001</c:v>
                      </c:pt>
                      <c:pt idx="290">
                        <c:v>510.00125120000001</c:v>
                      </c:pt>
                      <c:pt idx="291">
                        <c:v>509.01434330000001</c:v>
                      </c:pt>
                      <c:pt idx="292">
                        <c:v>507.98922729999998</c:v>
                      </c:pt>
                      <c:pt idx="293">
                        <c:v>507.0018311</c:v>
                      </c:pt>
                      <c:pt idx="294">
                        <c:v>506.01428220000003</c:v>
                      </c:pt>
                      <c:pt idx="295">
                        <c:v>504.98849489999998</c:v>
                      </c:pt>
                      <c:pt idx="296">
                        <c:v>504.00057980000003</c:v>
                      </c:pt>
                      <c:pt idx="297">
                        <c:v>503.0123901</c:v>
                      </c:pt>
                      <c:pt idx="298">
                        <c:v>501.98599239999999</c:v>
                      </c:pt>
                      <c:pt idx="299">
                        <c:v>500.99737549999998</c:v>
                      </c:pt>
                      <c:pt idx="300">
                        <c:v>500.00860599999999</c:v>
                      </c:pt>
                      <c:pt idx="301">
                        <c:v>498.9814758</c:v>
                      </c:pt>
                      <c:pt idx="302">
                        <c:v>497.99227910000002</c:v>
                      </c:pt>
                      <c:pt idx="303">
                        <c:v>497.0028992</c:v>
                      </c:pt>
                      <c:pt idx="304">
                        <c:v>496.01321410000003</c:v>
                      </c:pt>
                      <c:pt idx="305">
                        <c:v>494.9853516</c:v>
                      </c:pt>
                      <c:pt idx="306">
                        <c:v>493.99533079999998</c:v>
                      </c:pt>
                      <c:pt idx="307">
                        <c:v>493.00506589999998</c:v>
                      </c:pt>
                      <c:pt idx="308">
                        <c:v>492.0146484</c:v>
                      </c:pt>
                      <c:pt idx="309">
                        <c:v>490.98590089999999</c:v>
                      </c:pt>
                      <c:pt idx="310">
                        <c:v>489.9950867</c:v>
                      </c:pt>
                      <c:pt idx="311">
                        <c:v>489.00402830000002</c:v>
                      </c:pt>
                      <c:pt idx="312">
                        <c:v>488.01281740000002</c:v>
                      </c:pt>
                      <c:pt idx="313">
                        <c:v>486.9831848</c:v>
                      </c:pt>
                      <c:pt idx="314">
                        <c:v>485.99157709999997</c:v>
                      </c:pt>
                      <c:pt idx="315">
                        <c:v>484.99966430000001</c:v>
                      </c:pt>
                      <c:pt idx="316">
                        <c:v>484.00765990000002</c:v>
                      </c:pt>
                      <c:pt idx="317">
                        <c:v>483.01538090000003</c:v>
                      </c:pt>
                      <c:pt idx="318">
                        <c:v>481.98480219999999</c:v>
                      </c:pt>
                      <c:pt idx="319">
                        <c:v>480.99215700000002</c:v>
                      </c:pt>
                      <c:pt idx="320">
                        <c:v>479.99932860000001</c:v>
                      </c:pt>
                      <c:pt idx="321">
                        <c:v>479.00631709999999</c:v>
                      </c:pt>
                      <c:pt idx="322">
                        <c:v>478.01309199999997</c:v>
                      </c:pt>
                      <c:pt idx="323">
                        <c:v>476.9814758</c:v>
                      </c:pt>
                      <c:pt idx="324">
                        <c:v>475.98782349999999</c:v>
                      </c:pt>
                      <c:pt idx="325">
                        <c:v>474.9940186</c:v>
                      </c:pt>
                      <c:pt idx="326">
                        <c:v>474.00003049999998</c:v>
                      </c:pt>
                      <c:pt idx="327">
                        <c:v>473.00582889999998</c:v>
                      </c:pt>
                      <c:pt idx="328">
                        <c:v>472.01138309999999</c:v>
                      </c:pt>
                      <c:pt idx="329">
                        <c:v>471.0168152</c:v>
                      </c:pt>
                      <c:pt idx="330">
                        <c:v>469.98376459999997</c:v>
                      </c:pt>
                      <c:pt idx="331">
                        <c:v>468.98876949999999</c:v>
                      </c:pt>
                      <c:pt idx="332">
                        <c:v>467.99362180000003</c:v>
                      </c:pt>
                      <c:pt idx="333">
                        <c:v>466.99826050000001</c:v>
                      </c:pt>
                      <c:pt idx="334">
                        <c:v>466.002655</c:v>
                      </c:pt>
                      <c:pt idx="335">
                        <c:v>465.006958</c:v>
                      </c:pt>
                      <c:pt idx="336">
                        <c:v>464.01101679999999</c:v>
                      </c:pt>
                      <c:pt idx="337">
                        <c:v>463.0148926</c:v>
                      </c:pt>
                      <c:pt idx="338">
                        <c:v>462.0186157</c:v>
                      </c:pt>
                      <c:pt idx="339">
                        <c:v>460.98379519999997</c:v>
                      </c:pt>
                      <c:pt idx="340">
                        <c:v>459.98709109999999</c:v>
                      </c:pt>
                      <c:pt idx="341">
                        <c:v>458.99023440000002</c:v>
                      </c:pt>
                      <c:pt idx="342">
                        <c:v>457.9931641</c:v>
                      </c:pt>
                      <c:pt idx="343">
                        <c:v>456.9959412</c:v>
                      </c:pt>
                      <c:pt idx="344">
                        <c:v>455.99847410000001</c:v>
                      </c:pt>
                      <c:pt idx="345">
                        <c:v>455.0008545</c:v>
                      </c:pt>
                      <c:pt idx="346">
                        <c:v>454.00305179999998</c:v>
                      </c:pt>
                      <c:pt idx="347">
                        <c:v>453.0050354</c:v>
                      </c:pt>
                      <c:pt idx="348">
                        <c:v>452.0068665</c:v>
                      </c:pt>
                      <c:pt idx="349">
                        <c:v>451.0085449</c:v>
                      </c:pt>
                      <c:pt idx="350">
                        <c:v>450.00997919999998</c:v>
                      </c:pt>
                      <c:pt idx="351">
                        <c:v>449.01123050000001</c:v>
                      </c:pt>
                      <c:pt idx="352">
                        <c:v>448.01232909999999</c:v>
                      </c:pt>
                      <c:pt idx="353">
                        <c:v>447.01318359999999</c:v>
                      </c:pt>
                      <c:pt idx="354">
                        <c:v>446.01394649999997</c:v>
                      </c:pt>
                      <c:pt idx="355">
                        <c:v>445.01452640000002</c:v>
                      </c:pt>
                      <c:pt idx="356">
                        <c:v>444.0148926</c:v>
                      </c:pt>
                      <c:pt idx="357">
                        <c:v>443.01501459999997</c:v>
                      </c:pt>
                      <c:pt idx="358">
                        <c:v>442.01507570000001</c:v>
                      </c:pt>
                      <c:pt idx="359">
                        <c:v>441.0148926</c:v>
                      </c:pt>
                      <c:pt idx="360">
                        <c:v>440.0145569</c:v>
                      </c:pt>
                      <c:pt idx="361">
                        <c:v>439.01400760000001</c:v>
                      </c:pt>
                      <c:pt idx="362">
                        <c:v>438.01324460000001</c:v>
                      </c:pt>
                      <c:pt idx="363">
                        <c:v>437.01242070000001</c:v>
                      </c:pt>
                      <c:pt idx="364">
                        <c:v>436.01129150000003</c:v>
                      </c:pt>
                      <c:pt idx="365">
                        <c:v>435.01004030000001</c:v>
                      </c:pt>
                      <c:pt idx="366">
                        <c:v>434.00863650000002</c:v>
                      </c:pt>
                      <c:pt idx="367">
                        <c:v>433.00704960000002</c:v>
                      </c:pt>
                      <c:pt idx="368">
                        <c:v>432.00524899999999</c:v>
                      </c:pt>
                      <c:pt idx="369">
                        <c:v>431.00329590000001</c:v>
                      </c:pt>
                      <c:pt idx="370">
                        <c:v>430.0011902</c:v>
                      </c:pt>
                      <c:pt idx="371">
                        <c:v>428.99884029999998</c:v>
                      </c:pt>
                      <c:pt idx="372">
                        <c:v>427.99636839999999</c:v>
                      </c:pt>
                      <c:pt idx="373">
                        <c:v>426.99371339999999</c:v>
                      </c:pt>
                      <c:pt idx="374">
                        <c:v>425.99090580000001</c:v>
                      </c:pt>
                      <c:pt idx="375">
                        <c:v>424.98788450000001</c:v>
                      </c:pt>
                      <c:pt idx="376">
                        <c:v>423.98471069999999</c:v>
                      </c:pt>
                      <c:pt idx="377">
                        <c:v>422.9813843</c:v>
                      </c:pt>
                      <c:pt idx="378">
                        <c:v>422.01644900000002</c:v>
                      </c:pt>
                      <c:pt idx="379">
                        <c:v>421.01269530000002</c:v>
                      </c:pt>
                      <c:pt idx="380">
                        <c:v>420.00885010000002</c:v>
                      </c:pt>
                      <c:pt idx="381">
                        <c:v>419.00485229999998</c:v>
                      </c:pt>
                      <c:pt idx="382">
                        <c:v>418.00067139999999</c:v>
                      </c:pt>
                      <c:pt idx="383">
                        <c:v>416.9962769</c:v>
                      </c:pt>
                      <c:pt idx="384">
                        <c:v>415.99176030000001</c:v>
                      </c:pt>
                      <c:pt idx="385">
                        <c:v>414.98703</c:v>
                      </c:pt>
                      <c:pt idx="386">
                        <c:v>413.98217770000002</c:v>
                      </c:pt>
                      <c:pt idx="387">
                        <c:v>413.01577759999998</c:v>
                      </c:pt>
                      <c:pt idx="388">
                        <c:v>412.0105896</c:v>
                      </c:pt>
                      <c:pt idx="389">
                        <c:v>411.00518799999998</c:v>
                      </c:pt>
                      <c:pt idx="390">
                        <c:v>409.99966430000001</c:v>
                      </c:pt>
                      <c:pt idx="391">
                        <c:v>408.993988</c:v>
                      </c:pt>
                      <c:pt idx="392">
                        <c:v>407.9880981</c:v>
                      </c:pt>
                      <c:pt idx="393">
                        <c:v>406.98205569999999</c:v>
                      </c:pt>
                      <c:pt idx="394">
                        <c:v>406.01452640000002</c:v>
                      </c:pt>
                      <c:pt idx="395">
                        <c:v>405.00817869999997</c:v>
                      </c:pt>
                      <c:pt idx="396">
                        <c:v>404.00164790000002</c:v>
                      </c:pt>
                      <c:pt idx="397">
                        <c:v>402.9949646</c:v>
                      </c:pt>
                      <c:pt idx="398">
                        <c:v>401.98806760000002</c:v>
                      </c:pt>
                      <c:pt idx="399">
                        <c:v>400.98101810000003</c:v>
                      </c:pt>
                      <c:pt idx="400">
                        <c:v>400.01260380000002</c:v>
                      </c:pt>
                      <c:pt idx="401">
                        <c:v>399.00524899999999</c:v>
                      </c:pt>
                      <c:pt idx="402">
                        <c:v>397.99774170000001</c:v>
                      </c:pt>
                      <c:pt idx="403">
                        <c:v>396.99008179999998</c:v>
                      </c:pt>
                      <c:pt idx="404">
                        <c:v>395.98226929999998</c:v>
                      </c:pt>
                      <c:pt idx="405">
                        <c:v>395.01303100000001</c:v>
                      </c:pt>
                      <c:pt idx="406">
                        <c:v>394.00488280000002</c:v>
                      </c:pt>
                      <c:pt idx="407">
                        <c:v>392.99658199999999</c:v>
                      </c:pt>
                      <c:pt idx="408">
                        <c:v>391.9881287</c:v>
                      </c:pt>
                      <c:pt idx="409">
                        <c:v>391.01831049999998</c:v>
                      </c:pt>
                      <c:pt idx="410">
                        <c:v>390.00952150000001</c:v>
                      </c:pt>
                      <c:pt idx="411">
                        <c:v>389.00057980000003</c:v>
                      </c:pt>
                      <c:pt idx="412">
                        <c:v>387.99148559999998</c:v>
                      </c:pt>
                      <c:pt idx="413">
                        <c:v>386.98220830000002</c:v>
                      </c:pt>
                      <c:pt idx="414">
                        <c:v>386.01162720000002</c:v>
                      </c:pt>
                      <c:pt idx="415">
                        <c:v>385.00207519999998</c:v>
                      </c:pt>
                      <c:pt idx="416">
                        <c:v>383.99234009999998</c:v>
                      </c:pt>
                      <c:pt idx="417">
                        <c:v>382.98248289999998</c:v>
                      </c:pt>
                      <c:pt idx="418">
                        <c:v>382.01132200000001</c:v>
                      </c:pt>
                      <c:pt idx="419">
                        <c:v>381.00112919999998</c:v>
                      </c:pt>
                      <c:pt idx="420">
                        <c:v>379.99081419999999</c:v>
                      </c:pt>
                      <c:pt idx="421">
                        <c:v>379.01916499999999</c:v>
                      </c:pt>
                      <c:pt idx="422">
                        <c:v>378.00851440000002</c:v>
                      </c:pt>
                      <c:pt idx="423">
                        <c:v>376.99771120000003</c:v>
                      </c:pt>
                      <c:pt idx="424">
                        <c:v>375.98678589999997</c:v>
                      </c:pt>
                      <c:pt idx="425">
                        <c:v>375.01458739999998</c:v>
                      </c:pt>
                      <c:pt idx="426">
                        <c:v>374.00332639999999</c:v>
                      </c:pt>
                      <c:pt idx="427">
                        <c:v>372.99194340000003</c:v>
                      </c:pt>
                      <c:pt idx="428">
                        <c:v>372.01928709999999</c:v>
                      </c:pt>
                      <c:pt idx="429">
                        <c:v>371.00756840000003</c:v>
                      </c:pt>
                      <c:pt idx="430">
                        <c:v>369.99575809999999</c:v>
                      </c:pt>
                      <c:pt idx="431">
                        <c:v>368.98373409999999</c:v>
                      </c:pt>
                      <c:pt idx="432">
                        <c:v>368.01052859999999</c:v>
                      </c:pt>
                      <c:pt idx="433">
                        <c:v>366.99826050000001</c:v>
                      </c:pt>
                      <c:pt idx="434">
                        <c:v>365.98580930000003</c:v>
                      </c:pt>
                      <c:pt idx="435">
                        <c:v>365.01214599999997</c:v>
                      </c:pt>
                      <c:pt idx="436">
                        <c:v>363.99942019999997</c:v>
                      </c:pt>
                      <c:pt idx="437">
                        <c:v>362.98654169999998</c:v>
                      </c:pt>
                      <c:pt idx="438">
                        <c:v>362.01248170000002</c:v>
                      </c:pt>
                      <c:pt idx="439">
                        <c:v>360.9992676</c:v>
                      </c:pt>
                      <c:pt idx="440">
                        <c:v>359.98599239999999</c:v>
                      </c:pt>
                      <c:pt idx="441">
                        <c:v>359.01150510000002</c:v>
                      </c:pt>
                      <c:pt idx="442">
                        <c:v>357.99789429999998</c:v>
                      </c:pt>
                      <c:pt idx="443">
                        <c:v>356.98413090000003</c:v>
                      </c:pt>
                      <c:pt idx="444">
                        <c:v>356.00924680000003</c:v>
                      </c:pt>
                      <c:pt idx="445">
                        <c:v>354.99520869999998</c:v>
                      </c:pt>
                      <c:pt idx="446">
                        <c:v>353.98098750000003</c:v>
                      </c:pt>
                      <c:pt idx="447">
                        <c:v>353.00570679999998</c:v>
                      </c:pt>
                      <c:pt idx="448">
                        <c:v>351.9912415</c:v>
                      </c:pt>
                      <c:pt idx="449">
                        <c:v>351.01565549999998</c:v>
                      </c:pt>
                      <c:pt idx="450">
                        <c:v>350.00088499999998</c:v>
                      </c:pt>
                      <c:pt idx="451">
                        <c:v>348.98602290000002</c:v>
                      </c:pt>
                      <c:pt idx="452">
                        <c:v>348.01007079999999</c:v>
                      </c:pt>
                      <c:pt idx="453">
                        <c:v>346.99487299999998</c:v>
                      </c:pt>
                      <c:pt idx="454">
                        <c:v>346.0186157</c:v>
                      </c:pt>
                      <c:pt idx="455">
                        <c:v>345.00320429999999</c:v>
                      </c:pt>
                      <c:pt idx="456">
                        <c:v>343.9876099</c:v>
                      </c:pt>
                      <c:pt idx="457">
                        <c:v>343.01095579999998</c:v>
                      </c:pt>
                      <c:pt idx="458">
                        <c:v>341.99511719999998</c:v>
                      </c:pt>
                      <c:pt idx="459">
                        <c:v>341.01818850000001</c:v>
                      </c:pt>
                      <c:pt idx="460">
                        <c:v>340.0020447</c:v>
                      </c:pt>
                      <c:pt idx="461">
                        <c:v>338.98574830000001</c:v>
                      </c:pt>
                      <c:pt idx="462">
                        <c:v>338.00848389999999</c:v>
                      </c:pt>
                      <c:pt idx="463">
                        <c:v>336.99194340000003</c:v>
                      </c:pt>
                      <c:pt idx="464">
                        <c:v>336.01437379999999</c:v>
                      </c:pt>
                      <c:pt idx="465">
                        <c:v>334.99752810000001</c:v>
                      </c:pt>
                      <c:pt idx="466">
                        <c:v>333.9806213</c:v>
                      </c:pt>
                      <c:pt idx="467">
                        <c:v>333.00268549999998</c:v>
                      </c:pt>
                      <c:pt idx="468">
                        <c:v>331.98547359999998</c:v>
                      </c:pt>
                      <c:pt idx="469">
                        <c:v>331.00723269999997</c:v>
                      </c:pt>
                      <c:pt idx="470">
                        <c:v>329.98977660000003</c:v>
                      </c:pt>
                      <c:pt idx="471">
                        <c:v>329.01132200000001</c:v>
                      </c:pt>
                      <c:pt idx="472">
                        <c:v>327.99359129999999</c:v>
                      </c:pt>
                      <c:pt idx="473">
                        <c:v>327.01483150000001</c:v>
                      </c:pt>
                      <c:pt idx="474">
                        <c:v>325.99685670000002</c:v>
                      </c:pt>
                      <c:pt idx="475">
                        <c:v>325.01788329999999</c:v>
                      </c:pt>
                      <c:pt idx="476">
                        <c:v>323.99963380000003</c:v>
                      </c:pt>
                      <c:pt idx="477">
                        <c:v>322.98123170000002</c:v>
                      </c:pt>
                      <c:pt idx="478">
                        <c:v>322.00189210000002</c:v>
                      </c:pt>
                      <c:pt idx="479">
                        <c:v>320.98324580000002</c:v>
                      </c:pt>
                      <c:pt idx="480">
                        <c:v>320.00363160000001</c:v>
                      </c:pt>
                      <c:pt idx="481">
                        <c:v>318.98474119999997</c:v>
                      </c:pt>
                      <c:pt idx="482">
                        <c:v>318.0049133</c:v>
                      </c:pt>
                      <c:pt idx="483">
                        <c:v>316.98574830000001</c:v>
                      </c:pt>
                      <c:pt idx="484">
                        <c:v>316.0056763</c:v>
                      </c:pt>
                      <c:pt idx="485">
                        <c:v>314.98623659999998</c:v>
                      </c:pt>
                      <c:pt idx="486">
                        <c:v>314.00592039999998</c:v>
                      </c:pt>
                      <c:pt idx="487">
                        <c:v>312.98626710000002</c:v>
                      </c:pt>
                      <c:pt idx="488">
                        <c:v>312.00570679999998</c:v>
                      </c:pt>
                      <c:pt idx="489">
                        <c:v>310.98580930000003</c:v>
                      </c:pt>
                      <c:pt idx="490">
                        <c:v>310.00497439999998</c:v>
                      </c:pt>
                      <c:pt idx="491">
                        <c:v>308.98483279999999</c:v>
                      </c:pt>
                      <c:pt idx="492">
                        <c:v>308.00381470000002</c:v>
                      </c:pt>
                      <c:pt idx="493">
                        <c:v>306.98336790000002</c:v>
                      </c:pt>
                      <c:pt idx="494">
                        <c:v>306.00210570000002</c:v>
                      </c:pt>
                      <c:pt idx="495">
                        <c:v>304.98144530000002</c:v>
                      </c:pt>
                      <c:pt idx="496">
                        <c:v>303.99993899999998</c:v>
                      </c:pt>
                      <c:pt idx="497">
                        <c:v>303.01831049999998</c:v>
                      </c:pt>
                      <c:pt idx="498">
                        <c:v>301.99731450000002</c:v>
                      </c:pt>
                      <c:pt idx="499">
                        <c:v>301.01544189999998</c:v>
                      </c:pt>
                      <c:pt idx="500">
                        <c:v>299.99420170000002</c:v>
                      </c:pt>
                      <c:pt idx="501">
                        <c:v>299.01208500000001</c:v>
                      </c:pt>
                      <c:pt idx="502">
                        <c:v>297.99060059999999</c:v>
                      </c:pt>
                      <c:pt idx="503">
                        <c:v>297.00830079999997</c:v>
                      </c:pt>
                      <c:pt idx="504">
                        <c:v>295.98657229999998</c:v>
                      </c:pt>
                      <c:pt idx="505">
                        <c:v>295.00399779999998</c:v>
                      </c:pt>
                      <c:pt idx="506">
                        <c:v>293.98205569999999</c:v>
                      </c:pt>
                      <c:pt idx="507">
                        <c:v>292.9992676</c:v>
                      </c:pt>
                      <c:pt idx="508">
                        <c:v>292.01638789999998</c:v>
                      </c:pt>
                      <c:pt idx="509">
                        <c:v>290.99404909999998</c:v>
                      </c:pt>
                      <c:pt idx="510">
                        <c:v>290.01098630000001</c:v>
                      </c:pt>
                      <c:pt idx="511">
                        <c:v>288.9884338</c:v>
                      </c:pt>
                      <c:pt idx="512">
                        <c:v>288.00509640000001</c:v>
                      </c:pt>
                      <c:pt idx="513">
                        <c:v>286.98229980000002</c:v>
                      </c:pt>
                      <c:pt idx="514">
                        <c:v>285.99874879999999</c:v>
                      </c:pt>
                      <c:pt idx="515">
                        <c:v>285.01510619999999</c:v>
                      </c:pt>
                      <c:pt idx="516">
                        <c:v>283.9919739</c:v>
                      </c:pt>
                      <c:pt idx="517">
                        <c:v>283.00811770000001</c:v>
                      </c:pt>
                      <c:pt idx="518">
                        <c:v>281.98477170000001</c:v>
                      </c:pt>
                      <c:pt idx="519">
                        <c:v>281.00067139999999</c:v>
                      </c:pt>
                      <c:pt idx="520">
                        <c:v>280.0164795</c:v>
                      </c:pt>
                      <c:pt idx="521">
                        <c:v>278.99279790000003</c:v>
                      </c:pt>
                      <c:pt idx="522">
                        <c:v>278.00836179999999</c:v>
                      </c:pt>
                      <c:pt idx="523">
                        <c:v>276.98446660000002</c:v>
                      </c:pt>
                      <c:pt idx="524">
                        <c:v>275.9998779</c:v>
                      </c:pt>
                      <c:pt idx="525">
                        <c:v>275.01510619999999</c:v>
                      </c:pt>
                      <c:pt idx="526">
                        <c:v>273.9908752</c:v>
                      </c:pt>
                      <c:pt idx="527">
                        <c:v>273.00595090000002</c:v>
                      </c:pt>
                      <c:pt idx="528">
                        <c:v>271.98150629999998</c:v>
                      </c:pt>
                      <c:pt idx="529">
                        <c:v>270.99636839999999</c:v>
                      </c:pt>
                      <c:pt idx="530">
                        <c:v>270.01113889999999</c:v>
                      </c:pt>
                      <c:pt idx="531">
                        <c:v>268.98635860000002</c:v>
                      </c:pt>
                      <c:pt idx="532">
                        <c:v>268.0008545</c:v>
                      </c:pt>
                      <c:pt idx="533">
                        <c:v>267.01531979999999</c:v>
                      </c:pt>
                      <c:pt idx="534">
                        <c:v>265.9902649</c:v>
                      </c:pt>
                      <c:pt idx="535">
                        <c:v>265.00445560000003</c:v>
                      </c:pt>
                      <c:pt idx="536">
                        <c:v>264.0186157</c:v>
                      </c:pt>
                      <c:pt idx="537">
                        <c:v>262.99319459999998</c:v>
                      </c:pt>
                      <c:pt idx="538">
                        <c:v>262.00714110000001</c:v>
                      </c:pt>
                      <c:pt idx="539">
                        <c:v>260.98150629999998</c:v>
                      </c:pt>
                      <c:pt idx="540">
                        <c:v>259.99523929999998</c:v>
                      </c:pt>
                      <c:pt idx="541">
                        <c:v>259.00885010000002</c:v>
                      </c:pt>
                      <c:pt idx="542">
                        <c:v>257.98294069999997</c:v>
                      </c:pt>
                      <c:pt idx="543">
                        <c:v>256.99639889999997</c:v>
                      </c:pt>
                      <c:pt idx="544">
                        <c:v>256.0097351</c:v>
                      </c:pt>
                      <c:pt idx="545">
                        <c:v>254.98348999999999</c:v>
                      </c:pt>
                      <c:pt idx="546">
                        <c:v>253.9966431</c:v>
                      </c:pt>
                      <c:pt idx="547">
                        <c:v>253.00968929999999</c:v>
                      </c:pt>
                      <c:pt idx="548">
                        <c:v>251.9831543</c:v>
                      </c:pt>
                      <c:pt idx="549">
                        <c:v>250.99601749999999</c:v>
                      </c:pt>
                      <c:pt idx="550">
                        <c:v>250.0087738</c:v>
                      </c:pt>
                      <c:pt idx="551">
                        <c:v>248.98194889999999</c:v>
                      </c:pt>
                      <c:pt idx="552">
                        <c:v>247.99452210000001</c:v>
                      </c:pt>
                      <c:pt idx="553">
                        <c:v>247.0069733</c:v>
                      </c:pt>
                      <c:pt idx="554">
                        <c:v>246.0193634</c:v>
                      </c:pt>
                      <c:pt idx="555">
                        <c:v>244.9921722</c:v>
                      </c:pt>
                      <c:pt idx="556">
                        <c:v>244.0043335</c:v>
                      </c:pt>
                      <c:pt idx="557">
                        <c:v>243.01644899999999</c:v>
                      </c:pt>
                      <c:pt idx="558">
                        <c:v>241.9889221</c:v>
                      </c:pt>
                      <c:pt idx="559">
                        <c:v>241.0008392</c:v>
                      </c:pt>
                      <c:pt idx="560">
                        <c:v>240.01266480000001</c:v>
                      </c:pt>
                      <c:pt idx="561">
                        <c:v>238.98487850000001</c:v>
                      </c:pt>
                      <c:pt idx="562">
                        <c:v>237.9965057</c:v>
                      </c:pt>
                      <c:pt idx="563">
                        <c:v>237.0080566</c:v>
                      </c:pt>
                      <c:pt idx="564">
                        <c:v>236.01951600000001</c:v>
                      </c:pt>
                      <c:pt idx="565">
                        <c:v>234.991333</c:v>
                      </c:pt>
                      <c:pt idx="566">
                        <c:v>234.0026245</c:v>
                      </c:pt>
                      <c:pt idx="567">
                        <c:v>233.0137939</c:v>
                      </c:pt>
                      <c:pt idx="568">
                        <c:v>231.9853516</c:v>
                      </c:pt>
                      <c:pt idx="569">
                        <c:v>230.99636839999999</c:v>
                      </c:pt>
                      <c:pt idx="570">
                        <c:v>230.00727839999999</c:v>
                      </c:pt>
                      <c:pt idx="571">
                        <c:v>229.0181274</c:v>
                      </c:pt>
                      <c:pt idx="572">
                        <c:v>227.98933410000001</c:v>
                      </c:pt>
                      <c:pt idx="573">
                        <c:v>226.99996949999999</c:v>
                      </c:pt>
                      <c:pt idx="574">
                        <c:v>226.0105896</c:v>
                      </c:pt>
                      <c:pt idx="575">
                        <c:v>224.9814758</c:v>
                      </c:pt>
                      <c:pt idx="576">
                        <c:v>223.99189759999999</c:v>
                      </c:pt>
                      <c:pt idx="577">
                        <c:v>223.00219730000001</c:v>
                      </c:pt>
                      <c:pt idx="578">
                        <c:v>222.01246639999999</c:v>
                      </c:pt>
                      <c:pt idx="579">
                        <c:v>220.98300169999999</c:v>
                      </c:pt>
                      <c:pt idx="580">
                        <c:v>219.99307250000001</c:v>
                      </c:pt>
                      <c:pt idx="581">
                        <c:v>219.00308229999999</c:v>
                      </c:pt>
                      <c:pt idx="582">
                        <c:v>218.01297</c:v>
                      </c:pt>
                      <c:pt idx="583">
                        <c:v>216.9832001</c:v>
                      </c:pt>
                      <c:pt idx="584">
                        <c:v>215.9929199</c:v>
                      </c:pt>
                      <c:pt idx="585">
                        <c:v>215.00257869999999</c:v>
                      </c:pt>
                      <c:pt idx="586">
                        <c:v>214.012146</c:v>
                      </c:pt>
                      <c:pt idx="587">
                        <c:v>212.98199460000001</c:v>
                      </c:pt>
                      <c:pt idx="588">
                        <c:v>211.99142459999999</c:v>
                      </c:pt>
                      <c:pt idx="589">
                        <c:v>211.00074770000001</c:v>
                      </c:pt>
                      <c:pt idx="590">
                        <c:v>210.01000980000001</c:v>
                      </c:pt>
                      <c:pt idx="591">
                        <c:v>209.01916499999999</c:v>
                      </c:pt>
                      <c:pt idx="592">
                        <c:v>207.98864750000001</c:v>
                      </c:pt>
                      <c:pt idx="593">
                        <c:v>206.99763490000001</c:v>
                      </c:pt>
                      <c:pt idx="594">
                        <c:v>206.00657649999999</c:v>
                      </c:pt>
                      <c:pt idx="595">
                        <c:v>205.0154114</c:v>
                      </c:pt>
                      <c:pt idx="596">
                        <c:v>203.98455809999999</c:v>
                      </c:pt>
                      <c:pt idx="597">
                        <c:v>202.9932556</c:v>
                      </c:pt>
                      <c:pt idx="598">
                        <c:v>202.00187679999999</c:v>
                      </c:pt>
                      <c:pt idx="599">
                        <c:v>201.01040649999999</c:v>
                      </c:pt>
                      <c:pt idx="600">
                        <c:v>200.0188904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'OR2-22_Air_Measurements'!$AW$3:$AW$603</c15:sqref>
                        </c15:formulaRef>
                      </c:ext>
                    </c:extLst>
                    <c:numCache>
                      <c:formatCode>General</c:formatCode>
                      <c:ptCount val="601"/>
                      <c:pt idx="0">
                        <c:v>100</c:v>
                      </c:pt>
                      <c:pt idx="1">
                        <c:v>100.07105370792367</c:v>
                      </c:pt>
                      <c:pt idx="2">
                        <c:v>100.07825938421911</c:v>
                      </c:pt>
                      <c:pt idx="3">
                        <c:v>99.813039714730891</c:v>
                      </c:pt>
                      <c:pt idx="4">
                        <c:v>100.1800009646677</c:v>
                      </c:pt>
                      <c:pt idx="5">
                        <c:v>99.859309080382786</c:v>
                      </c:pt>
                      <c:pt idx="6">
                        <c:v>100.16560723279957</c:v>
                      </c:pt>
                      <c:pt idx="7">
                        <c:v>100.14032140337402</c:v>
                      </c:pt>
                      <c:pt idx="8">
                        <c:v>100.1436998771355</c:v>
                      </c:pt>
                      <c:pt idx="9">
                        <c:v>100.21638124166535</c:v>
                      </c:pt>
                      <c:pt idx="10">
                        <c:v>100.2261295721114</c:v>
                      </c:pt>
                      <c:pt idx="11">
                        <c:v>100.23249061843458</c:v>
                      </c:pt>
                      <c:pt idx="12">
                        <c:v>100.1766048932472</c:v>
                      </c:pt>
                      <c:pt idx="13">
                        <c:v>100.2486703858398</c:v>
                      </c:pt>
                      <c:pt idx="14">
                        <c:v>100.27363948046725</c:v>
                      </c:pt>
                      <c:pt idx="15">
                        <c:v>100.20715200756393</c:v>
                      </c:pt>
                      <c:pt idx="16">
                        <c:v>100.2578732349846</c:v>
                      </c:pt>
                      <c:pt idx="17">
                        <c:v>100.17616498636802</c:v>
                      </c:pt>
                      <c:pt idx="18">
                        <c:v>100.20235702604043</c:v>
                      </c:pt>
                      <c:pt idx="19">
                        <c:v>100.04438657758598</c:v>
                      </c:pt>
                      <c:pt idx="20">
                        <c:v>100.03865898932713</c:v>
                      </c:pt>
                      <c:pt idx="21">
                        <c:v>99.812485434600134</c:v>
                      </c:pt>
                      <c:pt idx="22">
                        <c:v>100.05994167422448</c:v>
                      </c:pt>
                      <c:pt idx="23">
                        <c:v>99.923623426910567</c:v>
                      </c:pt>
                      <c:pt idx="24">
                        <c:v>99.887313540548902</c:v>
                      </c:pt>
                      <c:pt idx="25">
                        <c:v>99.796727976415113</c:v>
                      </c:pt>
                      <c:pt idx="26">
                        <c:v>99.582247132006557</c:v>
                      </c:pt>
                      <c:pt idx="27">
                        <c:v>99.591010074272191</c:v>
                      </c:pt>
                      <c:pt idx="28">
                        <c:v>99.731296270796321</c:v>
                      </c:pt>
                      <c:pt idx="29">
                        <c:v>99.404885608613952</c:v>
                      </c:pt>
                      <c:pt idx="30">
                        <c:v>99.323661261024057</c:v>
                      </c:pt>
                      <c:pt idx="31">
                        <c:v>99.301481164709358</c:v>
                      </c:pt>
                      <c:pt idx="32">
                        <c:v>99.217107089861088</c:v>
                      </c:pt>
                      <c:pt idx="33">
                        <c:v>99.06167930708915</c:v>
                      </c:pt>
                      <c:pt idx="34">
                        <c:v>98.961380607827294</c:v>
                      </c:pt>
                      <c:pt idx="35">
                        <c:v>98.714513843651716</c:v>
                      </c:pt>
                      <c:pt idx="36">
                        <c:v>98.587020118878016</c:v>
                      </c:pt>
                      <c:pt idx="37">
                        <c:v>98.559103647006879</c:v>
                      </c:pt>
                      <c:pt idx="38">
                        <c:v>98.300280219159831</c:v>
                      </c:pt>
                      <c:pt idx="39">
                        <c:v>98.285992061713799</c:v>
                      </c:pt>
                      <c:pt idx="40">
                        <c:v>98.183265081552904</c:v>
                      </c:pt>
                      <c:pt idx="41">
                        <c:v>98.212817997327804</c:v>
                      </c:pt>
                      <c:pt idx="42">
                        <c:v>98.274484103751007</c:v>
                      </c:pt>
                      <c:pt idx="43">
                        <c:v>98.339634258357776</c:v>
                      </c:pt>
                      <c:pt idx="44">
                        <c:v>98.371017203817289</c:v>
                      </c:pt>
                      <c:pt idx="45">
                        <c:v>98.396153464673276</c:v>
                      </c:pt>
                      <c:pt idx="46">
                        <c:v>98.579884833218543</c:v>
                      </c:pt>
                      <c:pt idx="47">
                        <c:v>98.718604964943012</c:v>
                      </c:pt>
                      <c:pt idx="48">
                        <c:v>98.845262870105813</c:v>
                      </c:pt>
                      <c:pt idx="49">
                        <c:v>98.835294580454232</c:v>
                      </c:pt>
                      <c:pt idx="50">
                        <c:v>98.91294689156561</c:v>
                      </c:pt>
                      <c:pt idx="51">
                        <c:v>99.043458372687084</c:v>
                      </c:pt>
                      <c:pt idx="52">
                        <c:v>99.124691519106491</c:v>
                      </c:pt>
                      <c:pt idx="53">
                        <c:v>99.148200123356347</c:v>
                      </c:pt>
                      <c:pt idx="54">
                        <c:v>99.337535908079388</c:v>
                      </c:pt>
                      <c:pt idx="55">
                        <c:v>99.295850363574971</c:v>
                      </c:pt>
                      <c:pt idx="56">
                        <c:v>99.4103052493723</c:v>
                      </c:pt>
                      <c:pt idx="57">
                        <c:v>99.503407082700093</c:v>
                      </c:pt>
                      <c:pt idx="58">
                        <c:v>99.521803970628326</c:v>
                      </c:pt>
                      <c:pt idx="59">
                        <c:v>99.546984225631803</c:v>
                      </c:pt>
                      <c:pt idx="60">
                        <c:v>99.592708109982425</c:v>
                      </c:pt>
                      <c:pt idx="61">
                        <c:v>99.745522847967777</c:v>
                      </c:pt>
                      <c:pt idx="62">
                        <c:v>99.600925570946799</c:v>
                      </c:pt>
                      <c:pt idx="63">
                        <c:v>99.645928008938128</c:v>
                      </c:pt>
                      <c:pt idx="64">
                        <c:v>99.659169197929131</c:v>
                      </c:pt>
                      <c:pt idx="65">
                        <c:v>99.63851998262804</c:v>
                      </c:pt>
                      <c:pt idx="66">
                        <c:v>99.689672318098388</c:v>
                      </c:pt>
                      <c:pt idx="67">
                        <c:v>99.64464348361858</c:v>
                      </c:pt>
                      <c:pt idx="68">
                        <c:v>99.680355095702012</c:v>
                      </c:pt>
                      <c:pt idx="69">
                        <c:v>99.565029194975821</c:v>
                      </c:pt>
                      <c:pt idx="70">
                        <c:v>99.550644250405313</c:v>
                      </c:pt>
                      <c:pt idx="71">
                        <c:v>99.521364063749147</c:v>
                      </c:pt>
                      <c:pt idx="72">
                        <c:v>99.323362123884934</c:v>
                      </c:pt>
                      <c:pt idx="73">
                        <c:v>99.222737890995461</c:v>
                      </c:pt>
                      <c:pt idx="74">
                        <c:v>99.021128719334726</c:v>
                      </c:pt>
                      <c:pt idx="75">
                        <c:v>98.846107488546195</c:v>
                      </c:pt>
                      <c:pt idx="76">
                        <c:v>98.32539009505922</c:v>
                      </c:pt>
                      <c:pt idx="77">
                        <c:v>97.872242338248569</c:v>
                      </c:pt>
                      <c:pt idx="78">
                        <c:v>97.364185445601478</c:v>
                      </c:pt>
                      <c:pt idx="79">
                        <c:v>96.54764848686446</c:v>
                      </c:pt>
                      <c:pt idx="80">
                        <c:v>95.894624789421314</c:v>
                      </c:pt>
                      <c:pt idx="81">
                        <c:v>95.138205446903044</c:v>
                      </c:pt>
                      <c:pt idx="82">
                        <c:v>94.582453893544454</c:v>
                      </c:pt>
                      <c:pt idx="83">
                        <c:v>94.118915549393904</c:v>
                      </c:pt>
                      <c:pt idx="84">
                        <c:v>93.872629450305681</c:v>
                      </c:pt>
                      <c:pt idx="85">
                        <c:v>93.911490801179355</c:v>
                      </c:pt>
                      <c:pt idx="86">
                        <c:v>94.212246117692956</c:v>
                      </c:pt>
                      <c:pt idx="87">
                        <c:v>94.610027234128992</c:v>
                      </c:pt>
                      <c:pt idx="88">
                        <c:v>95.096572695375599</c:v>
                      </c:pt>
                      <c:pt idx="89">
                        <c:v>95.552263106336866</c:v>
                      </c:pt>
                      <c:pt idx="90">
                        <c:v>96.158727088286625</c:v>
                      </c:pt>
                      <c:pt idx="91">
                        <c:v>96.611127002249489</c:v>
                      </c:pt>
                      <c:pt idx="92">
                        <c:v>96.97529925387353</c:v>
                      </c:pt>
                      <c:pt idx="93">
                        <c:v>97.327638013907176</c:v>
                      </c:pt>
                      <c:pt idx="94">
                        <c:v>97.693235560590821</c:v>
                      </c:pt>
                      <c:pt idx="95">
                        <c:v>97.993410200485187</c:v>
                      </c:pt>
                      <c:pt idx="96">
                        <c:v>98.219020687783811</c:v>
                      </c:pt>
                      <c:pt idx="97">
                        <c:v>98.421800011512531</c:v>
                      </c:pt>
                      <c:pt idx="98">
                        <c:v>98.597173160885262</c:v>
                      </c:pt>
                      <c:pt idx="99">
                        <c:v>98.724728465933552</c:v>
                      </c:pt>
                      <c:pt idx="100">
                        <c:v>98.833429378515447</c:v>
                      </c:pt>
                      <c:pt idx="101">
                        <c:v>98.889596654714822</c:v>
                      </c:pt>
                      <c:pt idx="102">
                        <c:v>98.97168321840411</c:v>
                      </c:pt>
                      <c:pt idx="103">
                        <c:v>99.106136263779206</c:v>
                      </c:pt>
                      <c:pt idx="104">
                        <c:v>99.164810998811248</c:v>
                      </c:pt>
                      <c:pt idx="105">
                        <c:v>99.136762556029524</c:v>
                      </c:pt>
                      <c:pt idx="106">
                        <c:v>99.204657737865347</c:v>
                      </c:pt>
                      <c:pt idx="107">
                        <c:v>99.247346268209199</c:v>
                      </c:pt>
                      <c:pt idx="108">
                        <c:v>99.207640298895143</c:v>
                      </c:pt>
                      <c:pt idx="109">
                        <c:v>99.250135278053833</c:v>
                      </c:pt>
                      <c:pt idx="110">
                        <c:v>99.249774549108238</c:v>
                      </c:pt>
                      <c:pt idx="111">
                        <c:v>99.305132390653355</c:v>
                      </c:pt>
                      <c:pt idx="112">
                        <c:v>99.277339090863293</c:v>
                      </c:pt>
                      <c:pt idx="113">
                        <c:v>99.320749079098334</c:v>
                      </c:pt>
                      <c:pt idx="114">
                        <c:v>99.2917328342633</c:v>
                      </c:pt>
                      <c:pt idx="115">
                        <c:v>99.292331108541532</c:v>
                      </c:pt>
                      <c:pt idx="116">
                        <c:v>99.235090467398621</c:v>
                      </c:pt>
                      <c:pt idx="117">
                        <c:v>99.27396941593129</c:v>
                      </c:pt>
                      <c:pt idx="118">
                        <c:v>99.249800945596732</c:v>
                      </c:pt>
                      <c:pt idx="119">
                        <c:v>99.344108114778621</c:v>
                      </c:pt>
                      <c:pt idx="120">
                        <c:v>99.246211311459206</c:v>
                      </c:pt>
                      <c:pt idx="121">
                        <c:v>99.251824514934597</c:v>
                      </c:pt>
                      <c:pt idx="122">
                        <c:v>99.282406824569321</c:v>
                      </c:pt>
                      <c:pt idx="123">
                        <c:v>99.222324380604775</c:v>
                      </c:pt>
                      <c:pt idx="124">
                        <c:v>99.221259802958869</c:v>
                      </c:pt>
                      <c:pt idx="125">
                        <c:v>99.220951866990248</c:v>
                      </c:pt>
                      <c:pt idx="126">
                        <c:v>99.124207618079822</c:v>
                      </c:pt>
                      <c:pt idx="127">
                        <c:v>99.141821479374158</c:v>
                      </c:pt>
                      <c:pt idx="128">
                        <c:v>99.089692554552869</c:v>
                      </c:pt>
                      <c:pt idx="129">
                        <c:v>99.066500673569251</c:v>
                      </c:pt>
                      <c:pt idx="130">
                        <c:v>99.075677126225571</c:v>
                      </c:pt>
                      <c:pt idx="131">
                        <c:v>99.006620591151261</c:v>
                      </c:pt>
                      <c:pt idx="132">
                        <c:v>99.000989790016874</c:v>
                      </c:pt>
                      <c:pt idx="133">
                        <c:v>99.04238499621168</c:v>
                      </c:pt>
                      <c:pt idx="134">
                        <c:v>98.899714501404091</c:v>
                      </c:pt>
                      <c:pt idx="135">
                        <c:v>98.920539681763245</c:v>
                      </c:pt>
                      <c:pt idx="136">
                        <c:v>98.830112485028522</c:v>
                      </c:pt>
                      <c:pt idx="137">
                        <c:v>98.821587099627436</c:v>
                      </c:pt>
                      <c:pt idx="138">
                        <c:v>98.802398374703941</c:v>
                      </c:pt>
                      <c:pt idx="139">
                        <c:v>98.76417929225596</c:v>
                      </c:pt>
                      <c:pt idx="140">
                        <c:v>98.685480001157671</c:v>
                      </c:pt>
                      <c:pt idx="141">
                        <c:v>98.66820047232045</c:v>
                      </c:pt>
                      <c:pt idx="142">
                        <c:v>98.592738908307368</c:v>
                      </c:pt>
                      <c:pt idx="143">
                        <c:v>98.577914056857679</c:v>
                      </c:pt>
                      <c:pt idx="144">
                        <c:v>98.458989711632583</c:v>
                      </c:pt>
                      <c:pt idx="145">
                        <c:v>98.465500326525316</c:v>
                      </c:pt>
                      <c:pt idx="146">
                        <c:v>98.356359507064255</c:v>
                      </c:pt>
                      <c:pt idx="147">
                        <c:v>98.388886208103244</c:v>
                      </c:pt>
                      <c:pt idx="148">
                        <c:v>98.307424303648787</c:v>
                      </c:pt>
                      <c:pt idx="149">
                        <c:v>98.182446848069119</c:v>
                      </c:pt>
                      <c:pt idx="150">
                        <c:v>98.223551715954301</c:v>
                      </c:pt>
                      <c:pt idx="151">
                        <c:v>98.121510998366603</c:v>
                      </c:pt>
                      <c:pt idx="152">
                        <c:v>98.053404656154754</c:v>
                      </c:pt>
                      <c:pt idx="153">
                        <c:v>98.055252271966438</c:v>
                      </c:pt>
                      <c:pt idx="154">
                        <c:v>97.95073926780033</c:v>
                      </c:pt>
                      <c:pt idx="155">
                        <c:v>97.978884486174607</c:v>
                      </c:pt>
                      <c:pt idx="156">
                        <c:v>97.893340259258352</c:v>
                      </c:pt>
                      <c:pt idx="157">
                        <c:v>97.876491838470827</c:v>
                      </c:pt>
                      <c:pt idx="158">
                        <c:v>97.872875807844807</c:v>
                      </c:pt>
                      <c:pt idx="159">
                        <c:v>97.845047312736739</c:v>
                      </c:pt>
                      <c:pt idx="160">
                        <c:v>97.829958519465919</c:v>
                      </c:pt>
                      <c:pt idx="161">
                        <c:v>97.838360732785944</c:v>
                      </c:pt>
                      <c:pt idx="162">
                        <c:v>97.759652654390038</c:v>
                      </c:pt>
                      <c:pt idx="163">
                        <c:v>97.730662806043497</c:v>
                      </c:pt>
                      <c:pt idx="164">
                        <c:v>97.682466646646333</c:v>
                      </c:pt>
                      <c:pt idx="165">
                        <c:v>97.626466536675494</c:v>
                      </c:pt>
                      <c:pt idx="166">
                        <c:v>97.599095557637497</c:v>
                      </c:pt>
                      <c:pt idx="167">
                        <c:v>97.535819392267129</c:v>
                      </c:pt>
                      <c:pt idx="168">
                        <c:v>97.523088500791275</c:v>
                      </c:pt>
                      <c:pt idx="169">
                        <c:v>97.438995953891251</c:v>
                      </c:pt>
                      <c:pt idx="170">
                        <c:v>97.39968590884078</c:v>
                      </c:pt>
                      <c:pt idx="171">
                        <c:v>97.374980756034446</c:v>
                      </c:pt>
                      <c:pt idx="172">
                        <c:v>97.288970225750532</c:v>
                      </c:pt>
                      <c:pt idx="173">
                        <c:v>97.283955285021491</c:v>
                      </c:pt>
                      <c:pt idx="174">
                        <c:v>97.168365442474183</c:v>
                      </c:pt>
                      <c:pt idx="175">
                        <c:v>97.16637706845431</c:v>
                      </c:pt>
                      <c:pt idx="176">
                        <c:v>97.115066365584894</c:v>
                      </c:pt>
                      <c:pt idx="177">
                        <c:v>97.084079344388982</c:v>
                      </c:pt>
                      <c:pt idx="178">
                        <c:v>96.981862650211369</c:v>
                      </c:pt>
                      <c:pt idx="179">
                        <c:v>96.917856251184077</c:v>
                      </c:pt>
                      <c:pt idx="180">
                        <c:v>96.91683566768566</c:v>
                      </c:pt>
                      <c:pt idx="181">
                        <c:v>96.774367522892717</c:v>
                      </c:pt>
                      <c:pt idx="182">
                        <c:v>96.791805419129005</c:v>
                      </c:pt>
                      <c:pt idx="183">
                        <c:v>96.656639726224086</c:v>
                      </c:pt>
                      <c:pt idx="184">
                        <c:v>96.543372590153723</c:v>
                      </c:pt>
                      <c:pt idx="185">
                        <c:v>96.399452753812682</c:v>
                      </c:pt>
                      <c:pt idx="186">
                        <c:v>96.294403067174812</c:v>
                      </c:pt>
                      <c:pt idx="187">
                        <c:v>96.077115626794523</c:v>
                      </c:pt>
                      <c:pt idx="188">
                        <c:v>95.916057031356317</c:v>
                      </c:pt>
                      <c:pt idx="189">
                        <c:v>95.779571617813858</c:v>
                      </c:pt>
                      <c:pt idx="190">
                        <c:v>95.64734450332314</c:v>
                      </c:pt>
                      <c:pt idx="191">
                        <c:v>95.534490877643478</c:v>
                      </c:pt>
                      <c:pt idx="192">
                        <c:v>95.540983894877229</c:v>
                      </c:pt>
                      <c:pt idx="193">
                        <c:v>95.54467911496873</c:v>
                      </c:pt>
                      <c:pt idx="194">
                        <c:v>95.539365037100566</c:v>
                      </c:pt>
                      <c:pt idx="195">
                        <c:v>95.598743632364787</c:v>
                      </c:pt>
                      <c:pt idx="196">
                        <c:v>95.666357263188601</c:v>
                      </c:pt>
                      <c:pt idx="197">
                        <c:v>95.640886681407395</c:v>
                      </c:pt>
                      <c:pt idx="198">
                        <c:v>95.7132864949252</c:v>
                      </c:pt>
                      <c:pt idx="199">
                        <c:v>95.757567498089102</c:v>
                      </c:pt>
                      <c:pt idx="200">
                        <c:v>95.693112381821251</c:v>
                      </c:pt>
                      <c:pt idx="201">
                        <c:v>95.722199005760388</c:v>
                      </c:pt>
                      <c:pt idx="202">
                        <c:v>95.73680390953642</c:v>
                      </c:pt>
                      <c:pt idx="203">
                        <c:v>95.735185051759757</c:v>
                      </c:pt>
                      <c:pt idx="204">
                        <c:v>95.750916101924417</c:v>
                      </c:pt>
                      <c:pt idx="205">
                        <c:v>95.720606544472219</c:v>
                      </c:pt>
                      <c:pt idx="206">
                        <c:v>95.685000506810852</c:v>
                      </c:pt>
                      <c:pt idx="207">
                        <c:v>95.698690401510532</c:v>
                      </c:pt>
                      <c:pt idx="208">
                        <c:v>95.663066766190198</c:v>
                      </c:pt>
                      <c:pt idx="209">
                        <c:v>95.689179616397112</c:v>
                      </c:pt>
                      <c:pt idx="210">
                        <c:v>95.638863112069544</c:v>
                      </c:pt>
                      <c:pt idx="211">
                        <c:v>95.619841553374584</c:v>
                      </c:pt>
                      <c:pt idx="212">
                        <c:v>95.64410679930171</c:v>
                      </c:pt>
                      <c:pt idx="213">
                        <c:v>95.556239854376599</c:v>
                      </c:pt>
                      <c:pt idx="214">
                        <c:v>95.544652718480236</c:v>
                      </c:pt>
                      <c:pt idx="215">
                        <c:v>95.505333874600268</c:v>
                      </c:pt>
                      <c:pt idx="216">
                        <c:v>95.474760363795056</c:v>
                      </c:pt>
                      <c:pt idx="217">
                        <c:v>95.503855786563662</c:v>
                      </c:pt>
                      <c:pt idx="218">
                        <c:v>95.481763678543956</c:v>
                      </c:pt>
                      <c:pt idx="219">
                        <c:v>95.460709751681648</c:v>
                      </c:pt>
                      <c:pt idx="220">
                        <c:v>95.444767529609067</c:v>
                      </c:pt>
                      <c:pt idx="221">
                        <c:v>95.418707472379126</c:v>
                      </c:pt>
                      <c:pt idx="222">
                        <c:v>95.371646269731954</c:v>
                      </c:pt>
                      <c:pt idx="223">
                        <c:v>95.369015627286373</c:v>
                      </c:pt>
                      <c:pt idx="224">
                        <c:v>95.326969353836347</c:v>
                      </c:pt>
                      <c:pt idx="225">
                        <c:v>95.299114473771681</c:v>
                      </c:pt>
                      <c:pt idx="226">
                        <c:v>95.271022036842496</c:v>
                      </c:pt>
                      <c:pt idx="227">
                        <c:v>95.301058853644065</c:v>
                      </c:pt>
                      <c:pt idx="228">
                        <c:v>95.212839990134754</c:v>
                      </c:pt>
                      <c:pt idx="229">
                        <c:v>95.219113059694848</c:v>
                      </c:pt>
                      <c:pt idx="230">
                        <c:v>95.227937593766953</c:v>
                      </c:pt>
                      <c:pt idx="231">
                        <c:v>95.171101664185244</c:v>
                      </c:pt>
                      <c:pt idx="232">
                        <c:v>95.135917935744047</c:v>
                      </c:pt>
                      <c:pt idx="233">
                        <c:v>95.101543630425269</c:v>
                      </c:pt>
                      <c:pt idx="234">
                        <c:v>95.136956116901473</c:v>
                      </c:pt>
                      <c:pt idx="235">
                        <c:v>95.097091780188379</c:v>
                      </c:pt>
                      <c:pt idx="236">
                        <c:v>95.010940480164393</c:v>
                      </c:pt>
                      <c:pt idx="237">
                        <c:v>95.018260518179517</c:v>
                      </c:pt>
                      <c:pt idx="238">
                        <c:v>95.011002060438983</c:v>
                      </c:pt>
                      <c:pt idx="239">
                        <c:v>94.994382397686465</c:v>
                      </c:pt>
                      <c:pt idx="240">
                        <c:v>94.910289850786441</c:v>
                      </c:pt>
                      <c:pt idx="241">
                        <c:v>94.976434203935028</c:v>
                      </c:pt>
                      <c:pt idx="242">
                        <c:v>94.932258786725086</c:v>
                      </c:pt>
                      <c:pt idx="243">
                        <c:v>94.935302939561367</c:v>
                      </c:pt>
                      <c:pt idx="244">
                        <c:v>94.877798356597324</c:v>
                      </c:pt>
                      <c:pt idx="245">
                        <c:v>94.858838389708851</c:v>
                      </c:pt>
                      <c:pt idx="246">
                        <c:v>94.882901274089434</c:v>
                      </c:pt>
                      <c:pt idx="247">
                        <c:v>94.827437858122238</c:v>
                      </c:pt>
                      <c:pt idx="248">
                        <c:v>94.852890853776358</c:v>
                      </c:pt>
                      <c:pt idx="249">
                        <c:v>94.80903215983264</c:v>
                      </c:pt>
                      <c:pt idx="250">
                        <c:v>94.770513940245564</c:v>
                      </c:pt>
                      <c:pt idx="251">
                        <c:v>94.747735581184529</c:v>
                      </c:pt>
                      <c:pt idx="252">
                        <c:v>94.750920503760852</c:v>
                      </c:pt>
                      <c:pt idx="253">
                        <c:v>94.758082185908819</c:v>
                      </c:pt>
                      <c:pt idx="254">
                        <c:v>94.736315611516702</c:v>
                      </c:pt>
                      <c:pt idx="255">
                        <c:v>94.737441769437211</c:v>
                      </c:pt>
                      <c:pt idx="256">
                        <c:v>94.702953090866842</c:v>
                      </c:pt>
                      <c:pt idx="257">
                        <c:v>94.71186560170203</c:v>
                      </c:pt>
                      <c:pt idx="258">
                        <c:v>94.677535290530727</c:v>
                      </c:pt>
                      <c:pt idx="259">
                        <c:v>94.688972869389417</c:v>
                      </c:pt>
                      <c:pt idx="260">
                        <c:v>94.653991490962895</c:v>
                      </c:pt>
                      <c:pt idx="261">
                        <c:v>94.637363029380879</c:v>
                      </c:pt>
                      <c:pt idx="262">
                        <c:v>94.613775235665571</c:v>
                      </c:pt>
                      <c:pt idx="263">
                        <c:v>94.581389315898548</c:v>
                      </c:pt>
                      <c:pt idx="264">
                        <c:v>94.538384050756576</c:v>
                      </c:pt>
                      <c:pt idx="265">
                        <c:v>94.45917447367502</c:v>
                      </c:pt>
                      <c:pt idx="266">
                        <c:v>94.431865074911613</c:v>
                      </c:pt>
                      <c:pt idx="267">
                        <c:v>94.424069934699318</c:v>
                      </c:pt>
                      <c:pt idx="268">
                        <c:v>94.405849000297238</c:v>
                      </c:pt>
                      <c:pt idx="269">
                        <c:v>94.402690474209408</c:v>
                      </c:pt>
                      <c:pt idx="270">
                        <c:v>94.384337568896768</c:v>
                      </c:pt>
                      <c:pt idx="271">
                        <c:v>94.407212715082281</c:v>
                      </c:pt>
                      <c:pt idx="272">
                        <c:v>94.419477303190462</c:v>
                      </c:pt>
                      <c:pt idx="273">
                        <c:v>94.386748252136826</c:v>
                      </c:pt>
                      <c:pt idx="274">
                        <c:v>94.393470027405613</c:v>
                      </c:pt>
                      <c:pt idx="275">
                        <c:v>94.396329416354334</c:v>
                      </c:pt>
                      <c:pt idx="276">
                        <c:v>94.345801751650711</c:v>
                      </c:pt>
                      <c:pt idx="277">
                        <c:v>94.32999151202057</c:v>
                      </c:pt>
                      <c:pt idx="278">
                        <c:v>94.315826515123732</c:v>
                      </c:pt>
                      <c:pt idx="279">
                        <c:v>94.294746203304811</c:v>
                      </c:pt>
                      <c:pt idx="280">
                        <c:v>94.261885181340602</c:v>
                      </c:pt>
                      <c:pt idx="281">
                        <c:v>94.24920707130984</c:v>
                      </c:pt>
                      <c:pt idx="282">
                        <c:v>94.22178329929487</c:v>
                      </c:pt>
                      <c:pt idx="283">
                        <c:v>94.207503929146441</c:v>
                      </c:pt>
                      <c:pt idx="284">
                        <c:v>94.156202025106523</c:v>
                      </c:pt>
                      <c:pt idx="285">
                        <c:v>94.142635302487889</c:v>
                      </c:pt>
                      <c:pt idx="286">
                        <c:v>94.093321783999727</c:v>
                      </c:pt>
                      <c:pt idx="287">
                        <c:v>94.110548519859975</c:v>
                      </c:pt>
                      <c:pt idx="288">
                        <c:v>94.044967245671629</c:v>
                      </c:pt>
                      <c:pt idx="289">
                        <c:v>94.011147232015489</c:v>
                      </c:pt>
                      <c:pt idx="290">
                        <c:v>93.976412209282984</c:v>
                      </c:pt>
                      <c:pt idx="291">
                        <c:v>93.949965026618941</c:v>
                      </c:pt>
                      <c:pt idx="292">
                        <c:v>93.923904969388985</c:v>
                      </c:pt>
                      <c:pt idx="293">
                        <c:v>93.859951351806799</c:v>
                      </c:pt>
                      <c:pt idx="294">
                        <c:v>93.833803306281879</c:v>
                      </c:pt>
                      <c:pt idx="295">
                        <c:v>93.792293715303614</c:v>
                      </c:pt>
                      <c:pt idx="296">
                        <c:v>93.772753071795904</c:v>
                      </c:pt>
                      <c:pt idx="297">
                        <c:v>93.715468436505503</c:v>
                      </c:pt>
                      <c:pt idx="298">
                        <c:v>93.695461489630119</c:v>
                      </c:pt>
                      <c:pt idx="299">
                        <c:v>93.619700776946019</c:v>
                      </c:pt>
                      <c:pt idx="300">
                        <c:v>93.571337451320304</c:v>
                      </c:pt>
                      <c:pt idx="301">
                        <c:v>93.532150578350922</c:v>
                      </c:pt>
                      <c:pt idx="302">
                        <c:v>93.488371073872671</c:v>
                      </c:pt>
                      <c:pt idx="303">
                        <c:v>93.458598198892219</c:v>
                      </c:pt>
                      <c:pt idx="304">
                        <c:v>93.397618343510345</c:v>
                      </c:pt>
                      <c:pt idx="305">
                        <c:v>93.342462863511756</c:v>
                      </c:pt>
                      <c:pt idx="306">
                        <c:v>93.288046415999602</c:v>
                      </c:pt>
                      <c:pt idx="307">
                        <c:v>93.193114587582869</c:v>
                      </c:pt>
                      <c:pt idx="308">
                        <c:v>93.154455598255723</c:v>
                      </c:pt>
                      <c:pt idx="309">
                        <c:v>93.100505454111243</c:v>
                      </c:pt>
                      <c:pt idx="310">
                        <c:v>93.028624725406189</c:v>
                      </c:pt>
                      <c:pt idx="311">
                        <c:v>92.956145722422903</c:v>
                      </c:pt>
                      <c:pt idx="312">
                        <c:v>92.892412052514359</c:v>
                      </c:pt>
                      <c:pt idx="313">
                        <c:v>92.857729822758856</c:v>
                      </c:pt>
                      <c:pt idx="314">
                        <c:v>92.763800968649676</c:v>
                      </c:pt>
                      <c:pt idx="315">
                        <c:v>92.660554903676001</c:v>
                      </c:pt>
                      <c:pt idx="316">
                        <c:v>92.634486036084681</c:v>
                      </c:pt>
                      <c:pt idx="317">
                        <c:v>92.583087356452168</c:v>
                      </c:pt>
                      <c:pt idx="318">
                        <c:v>92.487337294551693</c:v>
                      </c:pt>
                      <c:pt idx="319">
                        <c:v>92.393540411353072</c:v>
                      </c:pt>
                      <c:pt idx="320">
                        <c:v>92.305198375762686</c:v>
                      </c:pt>
                      <c:pt idx="321">
                        <c:v>92.214357668637277</c:v>
                      </c:pt>
                      <c:pt idx="322">
                        <c:v>92.135895934403507</c:v>
                      </c:pt>
                      <c:pt idx="323">
                        <c:v>92.071801547081265</c:v>
                      </c:pt>
                      <c:pt idx="324">
                        <c:v>91.970781412991983</c:v>
                      </c:pt>
                      <c:pt idx="325">
                        <c:v>91.88482366415316</c:v>
                      </c:pt>
                      <c:pt idx="326">
                        <c:v>91.804276768775068</c:v>
                      </c:pt>
                      <c:pt idx="327">
                        <c:v>91.717773550166868</c:v>
                      </c:pt>
                      <c:pt idx="328">
                        <c:v>91.612028802126304</c:v>
                      </c:pt>
                      <c:pt idx="329">
                        <c:v>91.546456338299336</c:v>
                      </c:pt>
                      <c:pt idx="330">
                        <c:v>91.451190165893621</c:v>
                      </c:pt>
                      <c:pt idx="331">
                        <c:v>91.36736157234661</c:v>
                      </c:pt>
                      <c:pt idx="332">
                        <c:v>91.317731319060343</c:v>
                      </c:pt>
                      <c:pt idx="333">
                        <c:v>91.191504521947209</c:v>
                      </c:pt>
                      <c:pt idx="334">
                        <c:v>91.114529674579543</c:v>
                      </c:pt>
                      <c:pt idx="335">
                        <c:v>91.00594313524924</c:v>
                      </c:pt>
                      <c:pt idx="336">
                        <c:v>90.919087986524929</c:v>
                      </c:pt>
                      <c:pt idx="337">
                        <c:v>90.781142082604887</c:v>
                      </c:pt>
                      <c:pt idx="338">
                        <c:v>90.671746120152193</c:v>
                      </c:pt>
                      <c:pt idx="339">
                        <c:v>90.55793349124869</c:v>
                      </c:pt>
                      <c:pt idx="340">
                        <c:v>90.481636107624738</c:v>
                      </c:pt>
                      <c:pt idx="341">
                        <c:v>90.366794096393306</c:v>
                      </c:pt>
                      <c:pt idx="342">
                        <c:v>90.248459226616944</c:v>
                      </c:pt>
                      <c:pt idx="343">
                        <c:v>90.122320417798775</c:v>
                      </c:pt>
                      <c:pt idx="344">
                        <c:v>90.010865690690252</c:v>
                      </c:pt>
                      <c:pt idx="345">
                        <c:v>89.882289802143546</c:v>
                      </c:pt>
                      <c:pt idx="346">
                        <c:v>89.726483692767019</c:v>
                      </c:pt>
                      <c:pt idx="347">
                        <c:v>89.599016376013708</c:v>
                      </c:pt>
                      <c:pt idx="348">
                        <c:v>89.479528951828343</c:v>
                      </c:pt>
                      <c:pt idx="349">
                        <c:v>89.344169696206393</c:v>
                      </c:pt>
                      <c:pt idx="350">
                        <c:v>89.182398464770259</c:v>
                      </c:pt>
                      <c:pt idx="351">
                        <c:v>89.041408408013936</c:v>
                      </c:pt>
                      <c:pt idx="352">
                        <c:v>88.880604967099245</c:v>
                      </c:pt>
                      <c:pt idx="353">
                        <c:v>88.743521279278539</c:v>
                      </c:pt>
                      <c:pt idx="354">
                        <c:v>88.590275421711638</c:v>
                      </c:pt>
                      <c:pt idx="355">
                        <c:v>88.460010296284182</c:v>
                      </c:pt>
                      <c:pt idx="356">
                        <c:v>88.286414372087165</c:v>
                      </c:pt>
                      <c:pt idx="357">
                        <c:v>88.104161080046595</c:v>
                      </c:pt>
                      <c:pt idx="358">
                        <c:v>87.92537425006249</c:v>
                      </c:pt>
                      <c:pt idx="359">
                        <c:v>87.78931115727211</c:v>
                      </c:pt>
                      <c:pt idx="360">
                        <c:v>87.634868751148716</c:v>
                      </c:pt>
                      <c:pt idx="361">
                        <c:v>87.488318283893975</c:v>
                      </c:pt>
                      <c:pt idx="362">
                        <c:v>87.26628864343526</c:v>
                      </c:pt>
                      <c:pt idx="363">
                        <c:v>87.076944059882706</c:v>
                      </c:pt>
                      <c:pt idx="364">
                        <c:v>86.876909751851144</c:v>
                      </c:pt>
                      <c:pt idx="365">
                        <c:v>86.682814169390696</c:v>
                      </c:pt>
                      <c:pt idx="366">
                        <c:v>86.515940020462438</c:v>
                      </c:pt>
                      <c:pt idx="367">
                        <c:v>86.317023071521874</c:v>
                      </c:pt>
                      <c:pt idx="368">
                        <c:v>86.081505886378139</c:v>
                      </c:pt>
                      <c:pt idx="369">
                        <c:v>85.848258626266258</c:v>
                      </c:pt>
                      <c:pt idx="370">
                        <c:v>85.633892166641175</c:v>
                      </c:pt>
                      <c:pt idx="371">
                        <c:v>85.379740548236555</c:v>
                      </c:pt>
                      <c:pt idx="372">
                        <c:v>85.140211419735095</c:v>
                      </c:pt>
                      <c:pt idx="373">
                        <c:v>84.859234303593723</c:v>
                      </c:pt>
                      <c:pt idx="374">
                        <c:v>84.603666177427115</c:v>
                      </c:pt>
                      <c:pt idx="375">
                        <c:v>84.357564853758305</c:v>
                      </c:pt>
                      <c:pt idx="376">
                        <c:v>84.100404277835409</c:v>
                      </c:pt>
                      <c:pt idx="377">
                        <c:v>83.810268295164832</c:v>
                      </c:pt>
                      <c:pt idx="378">
                        <c:v>83.473757372420309</c:v>
                      </c:pt>
                      <c:pt idx="379">
                        <c:v>83.191152599672805</c:v>
                      </c:pt>
                      <c:pt idx="380">
                        <c:v>82.910597792751631</c:v>
                      </c:pt>
                      <c:pt idx="381">
                        <c:v>82.561197599600291</c:v>
                      </c:pt>
                      <c:pt idx="382">
                        <c:v>82.241931010374998</c:v>
                      </c:pt>
                      <c:pt idx="383">
                        <c:v>81.850414176201468</c:v>
                      </c:pt>
                      <c:pt idx="384">
                        <c:v>81.506187291178236</c:v>
                      </c:pt>
                      <c:pt idx="385">
                        <c:v>81.11536549534361</c:v>
                      </c:pt>
                      <c:pt idx="386">
                        <c:v>80.707017826509627</c:v>
                      </c:pt>
                      <c:pt idx="387">
                        <c:v>80.297174483511952</c:v>
                      </c:pt>
                      <c:pt idx="388">
                        <c:v>79.838783039469106</c:v>
                      </c:pt>
                      <c:pt idx="389">
                        <c:v>79.39704646502868</c:v>
                      </c:pt>
                      <c:pt idx="390">
                        <c:v>78.954509266295332</c:v>
                      </c:pt>
                      <c:pt idx="391">
                        <c:v>78.428680144954868</c:v>
                      </c:pt>
                      <c:pt idx="392">
                        <c:v>77.926289260292023</c:v>
                      </c:pt>
                      <c:pt idx="393">
                        <c:v>77.437333115805359</c:v>
                      </c:pt>
                      <c:pt idx="394">
                        <c:v>76.870038409166</c:v>
                      </c:pt>
                      <c:pt idx="395">
                        <c:v>76.329217281679163</c:v>
                      </c:pt>
                      <c:pt idx="396">
                        <c:v>75.768538764354616</c:v>
                      </c:pt>
                      <c:pt idx="397">
                        <c:v>75.116491656262411</c:v>
                      </c:pt>
                      <c:pt idx="398">
                        <c:v>74.503824983856617</c:v>
                      </c:pt>
                      <c:pt idx="399">
                        <c:v>73.863593769695797</c:v>
                      </c:pt>
                      <c:pt idx="400">
                        <c:v>73.133124527868489</c:v>
                      </c:pt>
                      <c:pt idx="401">
                        <c:v>72.428231442244467</c:v>
                      </c:pt>
                      <c:pt idx="402">
                        <c:v>71.698989539110926</c:v>
                      </c:pt>
                      <c:pt idx="403">
                        <c:v>70.943472013190714</c:v>
                      </c:pt>
                      <c:pt idx="404">
                        <c:v>70.144883225141356</c:v>
                      </c:pt>
                      <c:pt idx="405">
                        <c:v>69.255000642140999</c:v>
                      </c:pt>
                      <c:pt idx="406">
                        <c:v>68.541243445009982</c:v>
                      </c:pt>
                      <c:pt idx="407">
                        <c:v>67.624486964944694</c:v>
                      </c:pt>
                      <c:pt idx="408">
                        <c:v>66.815709939570098</c:v>
                      </c:pt>
                      <c:pt idx="409">
                        <c:v>66.113786234029462</c:v>
                      </c:pt>
                      <c:pt idx="410">
                        <c:v>65.136049910114181</c:v>
                      </c:pt>
                      <c:pt idx="411">
                        <c:v>64.221360982002352</c:v>
                      </c:pt>
                      <c:pt idx="412">
                        <c:v>63.280963926776664</c:v>
                      </c:pt>
                      <c:pt idx="413">
                        <c:v>62.492748139940105</c:v>
                      </c:pt>
                      <c:pt idx="414">
                        <c:v>61.551686824980898</c:v>
                      </c:pt>
                      <c:pt idx="415">
                        <c:v>60.483624485104158</c:v>
                      </c:pt>
                      <c:pt idx="416">
                        <c:v>59.344521629782058</c:v>
                      </c:pt>
                      <c:pt idx="417">
                        <c:v>58.26184998094859</c:v>
                      </c:pt>
                      <c:pt idx="418">
                        <c:v>57.118985931611597</c:v>
                      </c:pt>
                      <c:pt idx="419">
                        <c:v>55.910927721988458</c:v>
                      </c:pt>
                      <c:pt idx="420">
                        <c:v>54.582167953496388</c:v>
                      </c:pt>
                      <c:pt idx="421">
                        <c:v>53.035711616350234</c:v>
                      </c:pt>
                      <c:pt idx="422">
                        <c:v>51.711289324843491</c:v>
                      </c:pt>
                      <c:pt idx="423">
                        <c:v>50.619115701257989</c:v>
                      </c:pt>
                      <c:pt idx="424">
                        <c:v>49.309751412884765</c:v>
                      </c:pt>
                      <c:pt idx="425">
                        <c:v>47.885298769117988</c:v>
                      </c:pt>
                      <c:pt idx="426">
                        <c:v>46.54382129009646</c:v>
                      </c:pt>
                      <c:pt idx="427">
                        <c:v>45.302800889267736</c:v>
                      </c:pt>
                      <c:pt idx="428">
                        <c:v>44.168488610288449</c:v>
                      </c:pt>
                      <c:pt idx="429">
                        <c:v>43.169755546136649</c:v>
                      </c:pt>
                      <c:pt idx="430">
                        <c:v>41.978616147937025</c:v>
                      </c:pt>
                      <c:pt idx="431">
                        <c:v>40.720544953242332</c:v>
                      </c:pt>
                      <c:pt idx="432">
                        <c:v>39.538669984462103</c:v>
                      </c:pt>
                      <c:pt idx="433">
                        <c:v>38.677473707488481</c:v>
                      </c:pt>
                      <c:pt idx="434">
                        <c:v>37.658284979220724</c:v>
                      </c:pt>
                      <c:pt idx="435">
                        <c:v>36.51772603870171</c:v>
                      </c:pt>
                      <c:pt idx="436">
                        <c:v>35.358924160940944</c:v>
                      </c:pt>
                      <c:pt idx="437">
                        <c:v>34.111901228612403</c:v>
                      </c:pt>
                      <c:pt idx="438">
                        <c:v>33.281155278831044</c:v>
                      </c:pt>
                      <c:pt idx="439">
                        <c:v>32.419140779905533</c:v>
                      </c:pt>
                      <c:pt idx="440">
                        <c:v>31.214010147276756</c:v>
                      </c:pt>
                      <c:pt idx="441">
                        <c:v>29.912271630296928</c:v>
                      </c:pt>
                      <c:pt idx="442">
                        <c:v>28.713161126826961</c:v>
                      </c:pt>
                      <c:pt idx="443">
                        <c:v>27.810127534189014</c:v>
                      </c:pt>
                      <c:pt idx="444">
                        <c:v>26.688214028350707</c:v>
                      </c:pt>
                      <c:pt idx="445">
                        <c:v>25.538834947408397</c:v>
                      </c:pt>
                      <c:pt idx="446">
                        <c:v>24.181736397824992</c:v>
                      </c:pt>
                      <c:pt idx="447">
                        <c:v>22.994571556606637</c:v>
                      </c:pt>
                      <c:pt idx="448">
                        <c:v>21.815597768332278</c:v>
                      </c:pt>
                      <c:pt idx="449">
                        <c:v>20.460912104579275</c:v>
                      </c:pt>
                      <c:pt idx="450">
                        <c:v>18.935452507669641</c:v>
                      </c:pt>
                      <c:pt idx="451">
                        <c:v>16.971632630554488</c:v>
                      </c:pt>
                      <c:pt idx="452">
                        <c:v>14.688447174499236</c:v>
                      </c:pt>
                      <c:pt idx="453">
                        <c:v>12.642082122095507</c:v>
                      </c:pt>
                      <c:pt idx="454">
                        <c:v>10.325266913522007</c:v>
                      </c:pt>
                      <c:pt idx="455">
                        <c:v>7.9326503054620154</c:v>
                      </c:pt>
                      <c:pt idx="456">
                        <c:v>5.6565759434744631</c:v>
                      </c:pt>
                      <c:pt idx="457">
                        <c:v>3.7924449352393355</c:v>
                      </c:pt>
                      <c:pt idx="458">
                        <c:v>2.7244507764890979</c:v>
                      </c:pt>
                      <c:pt idx="459">
                        <c:v>1.9115265421862093</c:v>
                      </c:pt>
                      <c:pt idx="460">
                        <c:v>1.371826074216334</c:v>
                      </c:pt>
                      <c:pt idx="461">
                        <c:v>1.0430904975466633</c:v>
                      </c:pt>
                      <c:pt idx="462">
                        <c:v>0.86815766581890841</c:v>
                      </c:pt>
                      <c:pt idx="463">
                        <c:v>0.75770262643022801</c:v>
                      </c:pt>
                      <c:pt idx="464">
                        <c:v>0.64386773003025088</c:v>
                      </c:pt>
                      <c:pt idx="465">
                        <c:v>0.56038652395855637</c:v>
                      </c:pt>
                      <c:pt idx="466">
                        <c:v>0.45642931694288419</c:v>
                      </c:pt>
                      <c:pt idx="467">
                        <c:v>0.37223501544290466</c:v>
                      </c:pt>
                      <c:pt idx="468">
                        <c:v>0.29791627258053782</c:v>
                      </c:pt>
                      <c:pt idx="469">
                        <c:v>0.24543359802675285</c:v>
                      </c:pt>
                      <c:pt idx="470">
                        <c:v>0.19089941237381614</c:v>
                      </c:pt>
                      <c:pt idx="471">
                        <c:v>0.15419006883977135</c:v>
                      </c:pt>
                      <c:pt idx="472">
                        <c:v>0.11095877532953571</c:v>
                      </c:pt>
                      <c:pt idx="473">
                        <c:v>8.6313113185360807E-2</c:v>
                      </c:pt>
                      <c:pt idx="474">
                        <c:v>8.0927239186421945E-2</c:v>
                      </c:pt>
                      <c:pt idx="475">
                        <c:v>6.6518280107798936E-2</c:v>
                      </c:pt>
                      <c:pt idx="476">
                        <c:v>5.5441566005728742E-2</c:v>
                      </c:pt>
                      <c:pt idx="477">
                        <c:v>3.9623342204707236E-2</c:v>
                      </c:pt>
                      <c:pt idx="478">
                        <c:v>4.4952775863903269E-2</c:v>
                      </c:pt>
                      <c:pt idx="479">
                        <c:v>3.8416623515970985E-2</c:v>
                      </c:pt>
                      <c:pt idx="480">
                        <c:v>3.7702883708924995E-2</c:v>
                      </c:pt>
                      <c:pt idx="481">
                        <c:v>4.2618667718367961E-2</c:v>
                      </c:pt>
                      <c:pt idx="482">
                        <c:v>3.254361098238813E-2</c:v>
                      </c:pt>
                      <c:pt idx="483">
                        <c:v>3.7100920541602744E-2</c:v>
                      </c:pt>
                      <c:pt idx="484">
                        <c:v>3.6140085569834619E-2</c:v>
                      </c:pt>
                      <c:pt idx="485">
                        <c:v>3.3842961360966255E-2</c:v>
                      </c:pt>
                      <c:pt idx="486">
                        <c:v>2.798360140489797E-2</c:v>
                      </c:pt>
                      <c:pt idx="487">
                        <c:v>3.258906440940168E-2</c:v>
                      </c:pt>
                      <c:pt idx="488">
                        <c:v>2.7590660451917243E-2</c:v>
                      </c:pt>
                      <c:pt idx="489">
                        <c:v>3.5055419469677038E-2</c:v>
                      </c:pt>
                      <c:pt idx="490">
                        <c:v>2.6474846472277175E-2</c:v>
                      </c:pt>
                      <c:pt idx="491">
                        <c:v>3.482500121199264E-2</c:v>
                      </c:pt>
                      <c:pt idx="492">
                        <c:v>2.5702279893805868E-2</c:v>
                      </c:pt>
                      <c:pt idx="493">
                        <c:v>3.2958802872063091E-2</c:v>
                      </c:pt>
                      <c:pt idx="494">
                        <c:v>2.8045937963677811E-2</c:v>
                      </c:pt>
                      <c:pt idx="495">
                        <c:v>2.5554728620238269E-2</c:v>
                      </c:pt>
                      <c:pt idx="496">
                        <c:v>2.9666332075933739E-2</c:v>
                      </c:pt>
                      <c:pt idx="497">
                        <c:v>2.8068745233178625E-2</c:v>
                      </c:pt>
                      <c:pt idx="498">
                        <c:v>2.249796869882046E-2</c:v>
                      </c:pt>
                      <c:pt idx="499">
                        <c:v>2.021413405520751E-2</c:v>
                      </c:pt>
                      <c:pt idx="500">
                        <c:v>2.6033681187500261E-2</c:v>
                      </c:pt>
                      <c:pt idx="501">
                        <c:v>2.4295184630642938E-2</c:v>
                      </c:pt>
                      <c:pt idx="502">
                        <c:v>1.8419723393189816E-2</c:v>
                      </c:pt>
                      <c:pt idx="503">
                        <c:v>1.9347230301585323E-2</c:v>
                      </c:pt>
                      <c:pt idx="504">
                        <c:v>1.890600057662593E-2</c:v>
                      </c:pt>
                      <c:pt idx="505">
                        <c:v>1.7782907093552236E-2</c:v>
                      </c:pt>
                      <c:pt idx="506">
                        <c:v>2.2776241818185394E-2</c:v>
                      </c:pt>
                      <c:pt idx="507">
                        <c:v>2.2831238734742847E-2</c:v>
                      </c:pt>
                      <c:pt idx="508">
                        <c:v>2.0631540516858542E-2</c:v>
                      </c:pt>
                      <c:pt idx="509">
                        <c:v>1.6602002832860768E-2</c:v>
                      </c:pt>
                      <c:pt idx="510">
                        <c:v>2.3527135253610047E-2</c:v>
                      </c:pt>
                      <c:pt idx="511">
                        <c:v>2.2008503905878427E-2</c:v>
                      </c:pt>
                      <c:pt idx="512">
                        <c:v>2.4920504930884175E-2</c:v>
                      </c:pt>
                      <c:pt idx="513">
                        <c:v>2.0634264152437895E-2</c:v>
                      </c:pt>
                      <c:pt idx="514">
                        <c:v>2.1394711813592891E-2</c:v>
                      </c:pt>
                      <c:pt idx="515">
                        <c:v>2.0025433908075364E-2</c:v>
                      </c:pt>
                      <c:pt idx="516">
                        <c:v>1.7786028106412884E-2</c:v>
                      </c:pt>
                      <c:pt idx="517">
                        <c:v>1.6315164635340964E-2</c:v>
                      </c:pt>
                      <c:pt idx="518">
                        <c:v>1.8814530943467623E-2</c:v>
                      </c:pt>
                      <c:pt idx="519">
                        <c:v>1.8559428094330765E-2</c:v>
                      </c:pt>
                      <c:pt idx="520">
                        <c:v>1.5536053169209857E-2</c:v>
                      </c:pt>
                      <c:pt idx="521">
                        <c:v>1.8699807260924899E-2</c:v>
                      </c:pt>
                      <c:pt idx="522">
                        <c:v>2.119741115081827E-2</c:v>
                      </c:pt>
                      <c:pt idx="523">
                        <c:v>1.7605460211134814E-2</c:v>
                      </c:pt>
                      <c:pt idx="524">
                        <c:v>1.6073111857238042E-2</c:v>
                      </c:pt>
                      <c:pt idx="525">
                        <c:v>2.2768537007241053E-2</c:v>
                      </c:pt>
                      <c:pt idx="526">
                        <c:v>1.6573104974373847E-2</c:v>
                      </c:pt>
                      <c:pt idx="527">
                        <c:v>2.2187218096508667E-2</c:v>
                      </c:pt>
                      <c:pt idx="528">
                        <c:v>1.2303799959224425E-2</c:v>
                      </c:pt>
                      <c:pt idx="529">
                        <c:v>1.7654231200484698E-2</c:v>
                      </c:pt>
                      <c:pt idx="530">
                        <c:v>1.2158669447765792E-2</c:v>
                      </c:pt>
                      <c:pt idx="531">
                        <c:v>1.4893359989509147E-2</c:v>
                      </c:pt>
                      <c:pt idx="532">
                        <c:v>2.1984998553620617E-2</c:v>
                      </c:pt>
                      <c:pt idx="533">
                        <c:v>1.9566302901079337E-2</c:v>
                      </c:pt>
                      <c:pt idx="534">
                        <c:v>1.8399109211760283E-2</c:v>
                      </c:pt>
                      <c:pt idx="535">
                        <c:v>1.2305886723300999E-2</c:v>
                      </c:pt>
                      <c:pt idx="536">
                        <c:v>1.9168135916184856E-2</c:v>
                      </c:pt>
                      <c:pt idx="537">
                        <c:v>1.9288594705776509E-2</c:v>
                      </c:pt>
                      <c:pt idx="538">
                        <c:v>2.8230501104141763E-2</c:v>
                      </c:pt>
                      <c:pt idx="539">
                        <c:v>1.9456190946849715E-2</c:v>
                      </c:pt>
                      <c:pt idx="540">
                        <c:v>1.056615721287431E-2</c:v>
                      </c:pt>
                      <c:pt idx="541">
                        <c:v>1.3611392142579596E-2</c:v>
                      </c:pt>
                      <c:pt idx="542">
                        <c:v>2.550975848306139E-2</c:v>
                      </c:pt>
                      <c:pt idx="543">
                        <c:v>1.5089273066493426E-2</c:v>
                      </c:pt>
                      <c:pt idx="544">
                        <c:v>1.7477494221008069E-2</c:v>
                      </c:pt>
                      <c:pt idx="545">
                        <c:v>1.3781845200990808E-2</c:v>
                      </c:pt>
                      <c:pt idx="546">
                        <c:v>2.0170368942523775E-2</c:v>
                      </c:pt>
                      <c:pt idx="547">
                        <c:v>1.7094061308551744E-2</c:v>
                      </c:pt>
                      <c:pt idx="548">
                        <c:v>1.5516539833209671E-2</c:v>
                      </c:pt>
                      <c:pt idx="549">
                        <c:v>1.9913017156388699E-2</c:v>
                      </c:pt>
                      <c:pt idx="550">
                        <c:v>1.3816420172668806E-2</c:v>
                      </c:pt>
                      <c:pt idx="551">
                        <c:v>2.1812539281360926E-2</c:v>
                      </c:pt>
                      <c:pt idx="552">
                        <c:v>1.5955060948637988E-2</c:v>
                      </c:pt>
                      <c:pt idx="553">
                        <c:v>1.4937604113699619E-2</c:v>
                      </c:pt>
                      <c:pt idx="554">
                        <c:v>1.5584290382123412E-2</c:v>
                      </c:pt>
                      <c:pt idx="555">
                        <c:v>1.7944793989811234E-2</c:v>
                      </c:pt>
                      <c:pt idx="556">
                        <c:v>2.6209149774766727E-2</c:v>
                      </c:pt>
                      <c:pt idx="557">
                        <c:v>2.0472323552182869E-2</c:v>
                      </c:pt>
                      <c:pt idx="558">
                        <c:v>1.2276062000958278E-2</c:v>
                      </c:pt>
                      <c:pt idx="559">
                        <c:v>2.1382210568107334E-2</c:v>
                      </c:pt>
                      <c:pt idx="560">
                        <c:v>2.5486214464387712E-2</c:v>
                      </c:pt>
                      <c:pt idx="561">
                        <c:v>1.5113965188267851E-2</c:v>
                      </c:pt>
                      <c:pt idx="562">
                        <c:v>2.1751951175699662E-2</c:v>
                      </c:pt>
                      <c:pt idx="563">
                        <c:v>1.365696049637528E-2</c:v>
                      </c:pt>
                      <c:pt idx="564">
                        <c:v>1.6336937656057701E-2</c:v>
                      </c:pt>
                      <c:pt idx="565">
                        <c:v>1.5398030336074103E-2</c:v>
                      </c:pt>
                      <c:pt idx="566">
                        <c:v>1.2822460098732709E-2</c:v>
                      </c:pt>
                      <c:pt idx="567">
                        <c:v>2.0647426982259274E-2</c:v>
                      </c:pt>
                      <c:pt idx="568">
                        <c:v>1.1128141070573774E-2</c:v>
                      </c:pt>
                      <c:pt idx="569">
                        <c:v>1.9718515305562352E-2</c:v>
                      </c:pt>
                      <c:pt idx="570">
                        <c:v>1.2463590427685859E-2</c:v>
                      </c:pt>
                      <c:pt idx="571">
                        <c:v>1.5046864403506138E-2</c:v>
                      </c:pt>
                      <c:pt idx="572">
                        <c:v>8.1887205299723993E-3</c:v>
                      </c:pt>
                      <c:pt idx="573">
                        <c:v>2.7755515863368128E-2</c:v>
                      </c:pt>
                      <c:pt idx="574">
                        <c:v>1.7204268862121511E-2</c:v>
                      </c:pt>
                      <c:pt idx="575">
                        <c:v>1.6720292163216841E-2</c:v>
                      </c:pt>
                      <c:pt idx="576">
                        <c:v>1.8771055800073135E-2</c:v>
                      </c:pt>
                      <c:pt idx="577">
                        <c:v>2.4123874522417568E-2</c:v>
                      </c:pt>
                      <c:pt idx="578">
                        <c:v>2.4418682810401694E-2</c:v>
                      </c:pt>
                      <c:pt idx="579">
                        <c:v>2.1040002778049939E-2</c:v>
                      </c:pt>
                      <c:pt idx="580">
                        <c:v>2.7447261222598E-2</c:v>
                      </c:pt>
                      <c:pt idx="581">
                        <c:v>3.1908188714865511E-2</c:v>
                      </c:pt>
                      <c:pt idx="582">
                        <c:v>2.376586833597762E-2</c:v>
                      </c:pt>
                      <c:pt idx="583">
                        <c:v>2.0653881667501869E-2</c:v>
                      </c:pt>
                      <c:pt idx="584">
                        <c:v>2.7193369832747019E-2</c:v>
                      </c:pt>
                      <c:pt idx="585">
                        <c:v>2.4827757253326598E-2</c:v>
                      </c:pt>
                      <c:pt idx="586">
                        <c:v>2.3712985041260695E-2</c:v>
                      </c:pt>
                      <c:pt idx="587">
                        <c:v>2.4743674520062091E-2</c:v>
                      </c:pt>
                      <c:pt idx="588">
                        <c:v>2.2353229129850386E-2</c:v>
                      </c:pt>
                      <c:pt idx="589">
                        <c:v>2.6057231652498559E-2</c:v>
                      </c:pt>
                      <c:pt idx="590">
                        <c:v>2.5505675168857329E-2</c:v>
                      </c:pt>
                      <c:pt idx="591">
                        <c:v>2.3624795376488313E-2</c:v>
                      </c:pt>
                      <c:pt idx="592">
                        <c:v>2.8661658948511987E-2</c:v>
                      </c:pt>
                      <c:pt idx="593">
                        <c:v>3.3576242234855523E-2</c:v>
                      </c:pt>
                      <c:pt idx="594">
                        <c:v>1.5545199269940567E-2</c:v>
                      </c:pt>
                      <c:pt idx="595">
                        <c:v>2.2014917779774247E-2</c:v>
                      </c:pt>
                      <c:pt idx="596">
                        <c:v>2.1117671637418626E-2</c:v>
                      </c:pt>
                      <c:pt idx="597">
                        <c:v>1.8046558899266457E-2</c:v>
                      </c:pt>
                      <c:pt idx="598">
                        <c:v>2.3473130713556334E-2</c:v>
                      </c:pt>
                      <c:pt idx="599">
                        <c:v>3.1030025238672081E-2</c:v>
                      </c:pt>
                      <c:pt idx="600">
                        <c:v>2.8474791022122883E-2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1EB-49A7-BA92-973CEC45EFEE}"/>
                  </c:ext>
                </c:extLst>
              </c15:ser>
            </c15:filteredScatterSeries>
          </c:ext>
        </c:extLst>
      </c:scatterChart>
      <c:valAx>
        <c:axId val="506013200"/>
        <c:scaling>
          <c:orientation val="minMax"/>
          <c:max val="8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6808"/>
        <c:crosses val="autoZero"/>
        <c:crossBetween val="midCat"/>
      </c:valAx>
      <c:valAx>
        <c:axId val="50601680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 %</a:t>
            </a:r>
            <a:r>
              <a:rPr lang="en-US" baseline="0"/>
              <a:t> Transmittance Measurements (Baseline = Air) Normalized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2002 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'OR2-22_Air_Measurements'!$AB$3:$AB$603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'OR2-22_Air_Measurements'!$AC$3:$AC$603</c:f>
              <c:numCache>
                <c:formatCode>General</c:formatCode>
                <c:ptCount val="601"/>
                <c:pt idx="0">
                  <c:v>100</c:v>
                </c:pt>
                <c:pt idx="1">
                  <c:v>100.07726654981414</c:v>
                </c:pt>
                <c:pt idx="2">
                  <c:v>100.23830885668913</c:v>
                </c:pt>
                <c:pt idx="3">
                  <c:v>100.03491628575274</c:v>
                </c:pt>
                <c:pt idx="4">
                  <c:v>100.25744144076538</c:v>
                </c:pt>
                <c:pt idx="5">
                  <c:v>100.06498434882994</c:v>
                </c:pt>
                <c:pt idx="6">
                  <c:v>100.29792422837654</c:v>
                </c:pt>
                <c:pt idx="7">
                  <c:v>100.32925820305722</c:v>
                </c:pt>
                <c:pt idx="8">
                  <c:v>100.14565364286237</c:v>
                </c:pt>
                <c:pt idx="9">
                  <c:v>100.2852559568916</c:v>
                </c:pt>
                <c:pt idx="10">
                  <c:v>100.26782026134295</c:v>
                </c:pt>
                <c:pt idx="11">
                  <c:v>100.25923708576694</c:v>
                </c:pt>
                <c:pt idx="12">
                  <c:v>100.16946387345943</c:v>
                </c:pt>
                <c:pt idx="13">
                  <c:v>100.30852749869536</c:v>
                </c:pt>
                <c:pt idx="14">
                  <c:v>100.31686826666795</c:v>
                </c:pt>
                <c:pt idx="15">
                  <c:v>100.33719495443488</c:v>
                </c:pt>
                <c:pt idx="16">
                  <c:v>100.30092295599988</c:v>
                </c:pt>
                <c:pt idx="17">
                  <c:v>100.26398656373642</c:v>
                </c:pt>
                <c:pt idx="18">
                  <c:v>100.33099998624023</c:v>
                </c:pt>
                <c:pt idx="19">
                  <c:v>100.22813652799063</c:v>
                </c:pt>
                <c:pt idx="20">
                  <c:v>100.0138533844766</c:v>
                </c:pt>
                <c:pt idx="21">
                  <c:v>99.984584399194134</c:v>
                </c:pt>
                <c:pt idx="22">
                  <c:v>100.12081090579831</c:v>
                </c:pt>
                <c:pt idx="23">
                  <c:v>100.00052970986222</c:v>
                </c:pt>
                <c:pt idx="24">
                  <c:v>99.944272199505619</c:v>
                </c:pt>
                <c:pt idx="25">
                  <c:v>99.884872298628366</c:v>
                </c:pt>
                <c:pt idx="26">
                  <c:v>99.587765094140778</c:v>
                </c:pt>
                <c:pt idx="27">
                  <c:v>99.663173146435767</c:v>
                </c:pt>
                <c:pt idx="28">
                  <c:v>99.581893332161357</c:v>
                </c:pt>
                <c:pt idx="29">
                  <c:v>99.525052238356039</c:v>
                </c:pt>
                <c:pt idx="30">
                  <c:v>99.313956356482265</c:v>
                </c:pt>
                <c:pt idx="31">
                  <c:v>99.272818165741626</c:v>
                </c:pt>
                <c:pt idx="32">
                  <c:v>99.221229322974764</c:v>
                </c:pt>
                <c:pt idx="33">
                  <c:v>99.049341326409632</c:v>
                </c:pt>
                <c:pt idx="34">
                  <c:v>98.903068184374206</c:v>
                </c:pt>
                <c:pt idx="35">
                  <c:v>98.676817078928039</c:v>
                </c:pt>
                <c:pt idx="36">
                  <c:v>98.555036519180277</c:v>
                </c:pt>
                <c:pt idx="37">
                  <c:v>98.542646582791008</c:v>
                </c:pt>
                <c:pt idx="38">
                  <c:v>98.206915076443465</c:v>
                </c:pt>
                <c:pt idx="39">
                  <c:v>98.208944150117347</c:v>
                </c:pt>
                <c:pt idx="40">
                  <c:v>98.127879818421007</c:v>
                </c:pt>
                <c:pt idx="41">
                  <c:v>98.111656172657263</c:v>
                </c:pt>
                <c:pt idx="42">
                  <c:v>98.179289094334138</c:v>
                </c:pt>
                <c:pt idx="43">
                  <c:v>98.260012261953079</c:v>
                </c:pt>
                <c:pt idx="44">
                  <c:v>98.198753875324599</c:v>
                </c:pt>
                <c:pt idx="45">
                  <c:v>98.310900806935081</c:v>
                </c:pt>
                <c:pt idx="46">
                  <c:v>98.376971512282694</c:v>
                </c:pt>
                <c:pt idx="47">
                  <c:v>98.605323522851407</c:v>
                </c:pt>
                <c:pt idx="48">
                  <c:v>98.663646034374125</c:v>
                </c:pt>
                <c:pt idx="49">
                  <c:v>98.752727916059939</c:v>
                </c:pt>
                <c:pt idx="50">
                  <c:v>98.824005989558486</c:v>
                </c:pt>
                <c:pt idx="51">
                  <c:v>99.034177112138252</c:v>
                </c:pt>
                <c:pt idx="52">
                  <c:v>99.014469923544382</c:v>
                </c:pt>
                <c:pt idx="53">
                  <c:v>99.120924660029189</c:v>
                </c:pt>
                <c:pt idx="54">
                  <c:v>99.22494630624513</c:v>
                </c:pt>
                <c:pt idx="55">
                  <c:v>99.327684059459557</c:v>
                </c:pt>
                <c:pt idx="56">
                  <c:v>99.346601160957704</c:v>
                </c:pt>
                <c:pt idx="57">
                  <c:v>99.354654626671504</c:v>
                </c:pt>
                <c:pt idx="58">
                  <c:v>99.361253611461123</c:v>
                </c:pt>
                <c:pt idx="59">
                  <c:v>99.429820271363099</c:v>
                </c:pt>
                <c:pt idx="60">
                  <c:v>99.484641270425612</c:v>
                </c:pt>
                <c:pt idx="61">
                  <c:v>99.505192419701686</c:v>
                </c:pt>
                <c:pt idx="62">
                  <c:v>99.452669838709696</c:v>
                </c:pt>
                <c:pt idx="63">
                  <c:v>99.549149771211901</c:v>
                </c:pt>
                <c:pt idx="64">
                  <c:v>99.505345049762184</c:v>
                </c:pt>
                <c:pt idx="65">
                  <c:v>99.449913518689769</c:v>
                </c:pt>
                <c:pt idx="66">
                  <c:v>99.498898683265139</c:v>
                </c:pt>
                <c:pt idx="67">
                  <c:v>99.495828135961062</c:v>
                </c:pt>
                <c:pt idx="68">
                  <c:v>99.492084215897449</c:v>
                </c:pt>
                <c:pt idx="69">
                  <c:v>99.38783811994027</c:v>
                </c:pt>
                <c:pt idx="70">
                  <c:v>99.31754764648538</c:v>
                </c:pt>
                <c:pt idx="71">
                  <c:v>99.293055064197702</c:v>
                </c:pt>
                <c:pt idx="72">
                  <c:v>99.087417948777286</c:v>
                </c:pt>
                <c:pt idx="73">
                  <c:v>99.016795278408168</c:v>
                </c:pt>
                <c:pt idx="74">
                  <c:v>98.826421133733106</c:v>
                </c:pt>
                <c:pt idx="75">
                  <c:v>98.582105854634165</c:v>
                </c:pt>
                <c:pt idx="76">
                  <c:v>98.117878077645159</c:v>
                </c:pt>
                <c:pt idx="77">
                  <c:v>97.668329699720744</c:v>
                </c:pt>
                <c:pt idx="78">
                  <c:v>97.081674938785625</c:v>
                </c:pt>
                <c:pt idx="79">
                  <c:v>96.298406170325407</c:v>
                </c:pt>
                <c:pt idx="80">
                  <c:v>95.55597932318382</c:v>
                </c:pt>
                <c:pt idx="81">
                  <c:v>94.809135194986993</c:v>
                </c:pt>
                <c:pt idx="82">
                  <c:v>94.243480482810412</c:v>
                </c:pt>
                <c:pt idx="83">
                  <c:v>93.792378879255764</c:v>
                </c:pt>
                <c:pt idx="84">
                  <c:v>93.57458524435043</c:v>
                </c:pt>
                <c:pt idx="85">
                  <c:v>93.637522561644332</c:v>
                </c:pt>
                <c:pt idx="86">
                  <c:v>93.85474158026409</c:v>
                </c:pt>
                <c:pt idx="87">
                  <c:v>94.314040312429867</c:v>
                </c:pt>
                <c:pt idx="88">
                  <c:v>94.78795557937471</c:v>
                </c:pt>
                <c:pt idx="89">
                  <c:v>95.347882180701291</c:v>
                </c:pt>
                <c:pt idx="90">
                  <c:v>95.825307927269506</c:v>
                </c:pt>
                <c:pt idx="91">
                  <c:v>96.288916193317519</c:v>
                </c:pt>
                <c:pt idx="92">
                  <c:v>96.738392751561207</c:v>
                </c:pt>
                <c:pt idx="93">
                  <c:v>97.034682943927749</c:v>
                </c:pt>
                <c:pt idx="94">
                  <c:v>97.369004875774451</c:v>
                </c:pt>
                <c:pt idx="95">
                  <c:v>97.743019496368703</c:v>
                </c:pt>
                <c:pt idx="96">
                  <c:v>97.931535155292551</c:v>
                </c:pt>
                <c:pt idx="97">
                  <c:v>98.102336783572056</c:v>
                </c:pt>
                <c:pt idx="98">
                  <c:v>98.271746795212906</c:v>
                </c:pt>
                <c:pt idx="99">
                  <c:v>98.429763437671326</c:v>
                </c:pt>
                <c:pt idx="100">
                  <c:v>98.517049674355562</c:v>
                </c:pt>
                <c:pt idx="101">
                  <c:v>98.585059687602069</c:v>
                </c:pt>
                <c:pt idx="102">
                  <c:v>98.71567480946031</c:v>
                </c:pt>
                <c:pt idx="103">
                  <c:v>98.800761384548011</c:v>
                </c:pt>
                <c:pt idx="104">
                  <c:v>98.793542900585336</c:v>
                </c:pt>
                <c:pt idx="105">
                  <c:v>98.848884642346917</c:v>
                </c:pt>
                <c:pt idx="106">
                  <c:v>98.923053708063733</c:v>
                </c:pt>
                <c:pt idx="107">
                  <c:v>98.957332536781252</c:v>
                </c:pt>
                <c:pt idx="108">
                  <c:v>98.859092875001821</c:v>
                </c:pt>
                <c:pt idx="109">
                  <c:v>98.897753080818177</c:v>
                </c:pt>
                <c:pt idx="110">
                  <c:v>99.024956479527035</c:v>
                </c:pt>
                <c:pt idx="111">
                  <c:v>99.002160785766918</c:v>
                </c:pt>
                <c:pt idx="112">
                  <c:v>99.020952193997843</c:v>
                </c:pt>
                <c:pt idx="113">
                  <c:v>99.034688875906227</c:v>
                </c:pt>
                <c:pt idx="114">
                  <c:v>99.026168541079883</c:v>
                </c:pt>
                <c:pt idx="115">
                  <c:v>99.006057335891029</c:v>
                </c:pt>
                <c:pt idx="116">
                  <c:v>98.97522613427931</c:v>
                </c:pt>
                <c:pt idx="117">
                  <c:v>98.984518586571269</c:v>
                </c:pt>
                <c:pt idx="118">
                  <c:v>99.001155227861076</c:v>
                </c:pt>
                <c:pt idx="119">
                  <c:v>99.001451509050966</c:v>
                </c:pt>
                <c:pt idx="120">
                  <c:v>99.019003918935795</c:v>
                </c:pt>
                <c:pt idx="121">
                  <c:v>99.084948942784095</c:v>
                </c:pt>
                <c:pt idx="122">
                  <c:v>99.048712848305499</c:v>
                </c:pt>
                <c:pt idx="123">
                  <c:v>98.970862715042642</c:v>
                </c:pt>
                <c:pt idx="124">
                  <c:v>98.935156342194205</c:v>
                </c:pt>
                <c:pt idx="125">
                  <c:v>98.946926791178356</c:v>
                </c:pt>
                <c:pt idx="126">
                  <c:v>98.919911329310992</c:v>
                </c:pt>
                <c:pt idx="127">
                  <c:v>98.94239278401902</c:v>
                </c:pt>
                <c:pt idx="128">
                  <c:v>98.860601217744559</c:v>
                </c:pt>
                <c:pt idx="129">
                  <c:v>98.897546588939107</c:v>
                </c:pt>
                <c:pt idx="130">
                  <c:v>98.838407053527405</c:v>
                </c:pt>
                <c:pt idx="131">
                  <c:v>98.842914123893493</c:v>
                </c:pt>
                <c:pt idx="132">
                  <c:v>98.851622992736736</c:v>
                </c:pt>
                <c:pt idx="133">
                  <c:v>98.887948864758243</c:v>
                </c:pt>
                <c:pt idx="134">
                  <c:v>98.684879523572917</c:v>
                </c:pt>
                <c:pt idx="135">
                  <c:v>98.683963743209972</c:v>
                </c:pt>
                <c:pt idx="136">
                  <c:v>98.717111320754398</c:v>
                </c:pt>
                <c:pt idx="137">
                  <c:v>98.649038466758228</c:v>
                </c:pt>
                <c:pt idx="138">
                  <c:v>98.675739689573518</c:v>
                </c:pt>
                <c:pt idx="139">
                  <c:v>98.643579712072778</c:v>
                </c:pt>
                <c:pt idx="140">
                  <c:v>98.568225521596361</c:v>
                </c:pt>
                <c:pt idx="141">
                  <c:v>98.554955720568458</c:v>
                </c:pt>
                <c:pt idx="142">
                  <c:v>98.507434004080437</c:v>
                </c:pt>
                <c:pt idx="143">
                  <c:v>98.449291059411436</c:v>
                </c:pt>
                <c:pt idx="144">
                  <c:v>98.413728337692405</c:v>
                </c:pt>
                <c:pt idx="145">
                  <c:v>98.319816179425302</c:v>
                </c:pt>
                <c:pt idx="146">
                  <c:v>98.23479244508728</c:v>
                </c:pt>
                <c:pt idx="147">
                  <c:v>98.347513981215386</c:v>
                </c:pt>
                <c:pt idx="148">
                  <c:v>98.267688636097233</c:v>
                </c:pt>
                <c:pt idx="149">
                  <c:v>98.213199833948948</c:v>
                </c:pt>
                <c:pt idx="150">
                  <c:v>98.18812366821254</c:v>
                </c:pt>
                <c:pt idx="151">
                  <c:v>98.180061223567677</c:v>
                </c:pt>
                <c:pt idx="152">
                  <c:v>98.1240281629523</c:v>
                </c:pt>
                <c:pt idx="153">
                  <c:v>98.12697301698914</c:v>
                </c:pt>
                <c:pt idx="154">
                  <c:v>98.074513288514737</c:v>
                </c:pt>
                <c:pt idx="155">
                  <c:v>98.089695448880377</c:v>
                </c:pt>
                <c:pt idx="156">
                  <c:v>97.998090687614877</c:v>
                </c:pt>
                <c:pt idx="157">
                  <c:v>98.011297647893116</c:v>
                </c:pt>
                <c:pt idx="158">
                  <c:v>98.048736824993469</c:v>
                </c:pt>
                <c:pt idx="159">
                  <c:v>98.014107829731628</c:v>
                </c:pt>
                <c:pt idx="160">
                  <c:v>98.019018916692673</c:v>
                </c:pt>
                <c:pt idx="161">
                  <c:v>98.085897666998164</c:v>
                </c:pt>
                <c:pt idx="162">
                  <c:v>97.98237880561912</c:v>
                </c:pt>
                <c:pt idx="163">
                  <c:v>97.973535264577549</c:v>
                </c:pt>
                <c:pt idx="164">
                  <c:v>97.920608666990589</c:v>
                </c:pt>
                <c:pt idx="165">
                  <c:v>97.942452664663406</c:v>
                </c:pt>
                <c:pt idx="166">
                  <c:v>97.944733136639698</c:v>
                </c:pt>
                <c:pt idx="167">
                  <c:v>97.939669419618156</c:v>
                </c:pt>
                <c:pt idx="168">
                  <c:v>97.924280755605537</c:v>
                </c:pt>
                <c:pt idx="169">
                  <c:v>97.925385081753319</c:v>
                </c:pt>
                <c:pt idx="170">
                  <c:v>97.860930442785588</c:v>
                </c:pt>
                <c:pt idx="171">
                  <c:v>97.851135205656746</c:v>
                </c:pt>
                <c:pt idx="172">
                  <c:v>97.78839541307876</c:v>
                </c:pt>
                <c:pt idx="173">
                  <c:v>97.796861874318608</c:v>
                </c:pt>
                <c:pt idx="174">
                  <c:v>97.74792160439867</c:v>
                </c:pt>
                <c:pt idx="175">
                  <c:v>97.693235277534498</c:v>
                </c:pt>
                <c:pt idx="176">
                  <c:v>97.695892829312498</c:v>
                </c:pt>
                <c:pt idx="177">
                  <c:v>97.683619607259374</c:v>
                </c:pt>
                <c:pt idx="178">
                  <c:v>97.640712696542508</c:v>
                </c:pt>
                <c:pt idx="179">
                  <c:v>97.547850990836679</c:v>
                </c:pt>
                <c:pt idx="180">
                  <c:v>97.548820633018195</c:v>
                </c:pt>
                <c:pt idx="181">
                  <c:v>97.473861491973608</c:v>
                </c:pt>
                <c:pt idx="182">
                  <c:v>97.543738958134483</c:v>
                </c:pt>
                <c:pt idx="183">
                  <c:v>97.401676605275242</c:v>
                </c:pt>
                <c:pt idx="184">
                  <c:v>97.299091482121312</c:v>
                </c:pt>
                <c:pt idx="185">
                  <c:v>97.163430601103684</c:v>
                </c:pt>
                <c:pt idx="186">
                  <c:v>97.02539049163579</c:v>
                </c:pt>
                <c:pt idx="187">
                  <c:v>96.917463328132584</c:v>
                </c:pt>
                <c:pt idx="188">
                  <c:v>96.744668530135584</c:v>
                </c:pt>
                <c:pt idx="189">
                  <c:v>96.621837517826563</c:v>
                </c:pt>
                <c:pt idx="190">
                  <c:v>96.485296772170329</c:v>
                </c:pt>
                <c:pt idx="191">
                  <c:v>96.439875960804855</c:v>
                </c:pt>
                <c:pt idx="192">
                  <c:v>96.429398383753281</c:v>
                </c:pt>
                <c:pt idx="193">
                  <c:v>96.454429654834257</c:v>
                </c:pt>
                <c:pt idx="194">
                  <c:v>96.484246319609042</c:v>
                </c:pt>
                <c:pt idx="195">
                  <c:v>96.541258013104951</c:v>
                </c:pt>
                <c:pt idx="196">
                  <c:v>96.579487265533075</c:v>
                </c:pt>
                <c:pt idx="197">
                  <c:v>96.647003472873791</c:v>
                </c:pt>
                <c:pt idx="198">
                  <c:v>96.653647352318828</c:v>
                </c:pt>
                <c:pt idx="199">
                  <c:v>96.735672359033529</c:v>
                </c:pt>
                <c:pt idx="200">
                  <c:v>96.690817173254601</c:v>
                </c:pt>
                <c:pt idx="201">
                  <c:v>96.7467873931203</c:v>
                </c:pt>
                <c:pt idx="202">
                  <c:v>96.718398260708511</c:v>
                </c:pt>
                <c:pt idx="203">
                  <c:v>96.723848036462854</c:v>
                </c:pt>
                <c:pt idx="204">
                  <c:v>96.711269554288748</c:v>
                </c:pt>
                <c:pt idx="205">
                  <c:v>96.708091271579605</c:v>
                </c:pt>
                <c:pt idx="206">
                  <c:v>96.682287871265103</c:v>
                </c:pt>
                <c:pt idx="207">
                  <c:v>96.654132179293555</c:v>
                </c:pt>
                <c:pt idx="208">
                  <c:v>96.670517422280923</c:v>
                </c:pt>
                <c:pt idx="209">
                  <c:v>96.610327446075885</c:v>
                </c:pt>
                <c:pt idx="210">
                  <c:v>96.597605312772373</c:v>
                </c:pt>
                <c:pt idx="211">
                  <c:v>96.597892615031199</c:v>
                </c:pt>
                <c:pt idx="212">
                  <c:v>96.556009220082345</c:v>
                </c:pt>
                <c:pt idx="213">
                  <c:v>96.530789403216531</c:v>
                </c:pt>
                <c:pt idx="214">
                  <c:v>96.429883210728022</c:v>
                </c:pt>
                <c:pt idx="215">
                  <c:v>96.477485725827862</c:v>
                </c:pt>
                <c:pt idx="216">
                  <c:v>96.410122148547643</c:v>
                </c:pt>
                <c:pt idx="217">
                  <c:v>96.403559067714426</c:v>
                </c:pt>
                <c:pt idx="218">
                  <c:v>96.366892031615549</c:v>
                </c:pt>
                <c:pt idx="219">
                  <c:v>96.304116323313238</c:v>
                </c:pt>
                <c:pt idx="220">
                  <c:v>96.315285230986518</c:v>
                </c:pt>
                <c:pt idx="221">
                  <c:v>96.251243599312772</c:v>
                </c:pt>
                <c:pt idx="222">
                  <c:v>96.201998069271866</c:v>
                </c:pt>
                <c:pt idx="223">
                  <c:v>96.175763715569119</c:v>
                </c:pt>
                <c:pt idx="224">
                  <c:v>96.114415539629803</c:v>
                </c:pt>
                <c:pt idx="225">
                  <c:v>96.06999131900703</c:v>
                </c:pt>
                <c:pt idx="226">
                  <c:v>96.06039360659409</c:v>
                </c:pt>
                <c:pt idx="227">
                  <c:v>96.033584636605781</c:v>
                </c:pt>
                <c:pt idx="228">
                  <c:v>95.97019841982943</c:v>
                </c:pt>
                <c:pt idx="229">
                  <c:v>95.949674207346604</c:v>
                </c:pt>
                <c:pt idx="230">
                  <c:v>95.891459442996876</c:v>
                </c:pt>
                <c:pt idx="231">
                  <c:v>95.821267726015989</c:v>
                </c:pt>
                <c:pt idx="232">
                  <c:v>95.790660985913433</c:v>
                </c:pt>
                <c:pt idx="233">
                  <c:v>95.737213645627406</c:v>
                </c:pt>
                <c:pt idx="234">
                  <c:v>95.745374846746273</c:v>
                </c:pt>
                <c:pt idx="235">
                  <c:v>95.662173694203062</c:v>
                </c:pt>
                <c:pt idx="236">
                  <c:v>95.597683151278929</c:v>
                </c:pt>
                <c:pt idx="237">
                  <c:v>95.585275257027476</c:v>
                </c:pt>
                <c:pt idx="238">
                  <c:v>95.573720290621395</c:v>
                </c:pt>
                <c:pt idx="239">
                  <c:v>95.506114293969844</c:v>
                </c:pt>
                <c:pt idx="240">
                  <c:v>95.437332163257722</c:v>
                </c:pt>
                <c:pt idx="241">
                  <c:v>95.424107256885236</c:v>
                </c:pt>
                <c:pt idx="242">
                  <c:v>95.358207127692367</c:v>
                </c:pt>
                <c:pt idx="243">
                  <c:v>95.379027621365083</c:v>
                </c:pt>
                <c:pt idx="244">
                  <c:v>95.314258743345277</c:v>
                </c:pt>
                <c:pt idx="245">
                  <c:v>95.235834005564797</c:v>
                </c:pt>
                <c:pt idx="246">
                  <c:v>95.23023159974997</c:v>
                </c:pt>
                <c:pt idx="247">
                  <c:v>95.137190315422458</c:v>
                </c:pt>
                <c:pt idx="248">
                  <c:v>95.121038501107392</c:v>
                </c:pt>
                <c:pt idx="249">
                  <c:v>95.074827614414133</c:v>
                </c:pt>
                <c:pt idx="250">
                  <c:v>95.022744965741467</c:v>
                </c:pt>
                <c:pt idx="251">
                  <c:v>94.940710980095673</c:v>
                </c:pt>
                <c:pt idx="252">
                  <c:v>94.896735670723288</c:v>
                </c:pt>
                <c:pt idx="253">
                  <c:v>94.864620587877965</c:v>
                </c:pt>
                <c:pt idx="254">
                  <c:v>94.813211300196912</c:v>
                </c:pt>
                <c:pt idx="255">
                  <c:v>94.771300980222762</c:v>
                </c:pt>
                <c:pt idx="256">
                  <c:v>94.69986129773261</c:v>
                </c:pt>
                <c:pt idx="257">
                  <c:v>94.673680805848448</c:v>
                </c:pt>
                <c:pt idx="258">
                  <c:v>94.597410846776995</c:v>
                </c:pt>
                <c:pt idx="259">
                  <c:v>94.554602692534118</c:v>
                </c:pt>
                <c:pt idx="260">
                  <c:v>94.497860355202803</c:v>
                </c:pt>
                <c:pt idx="261">
                  <c:v>94.443245848019345</c:v>
                </c:pt>
                <c:pt idx="262">
                  <c:v>94.365270021489238</c:v>
                </c:pt>
                <c:pt idx="263">
                  <c:v>94.291118913634591</c:v>
                </c:pt>
                <c:pt idx="264">
                  <c:v>94.207711269212311</c:v>
                </c:pt>
                <c:pt idx="265">
                  <c:v>94.090886679313101</c:v>
                </c:pt>
                <c:pt idx="266">
                  <c:v>94.025704817535185</c:v>
                </c:pt>
                <c:pt idx="267">
                  <c:v>93.971629010912963</c:v>
                </c:pt>
                <c:pt idx="268">
                  <c:v>93.920309512542744</c:v>
                </c:pt>
                <c:pt idx="269">
                  <c:v>93.900754954009358</c:v>
                </c:pt>
                <c:pt idx="270">
                  <c:v>93.836506818688648</c:v>
                </c:pt>
                <c:pt idx="271">
                  <c:v>93.798008221863867</c:v>
                </c:pt>
                <c:pt idx="272">
                  <c:v>93.763594709180083</c:v>
                </c:pt>
                <c:pt idx="273">
                  <c:v>93.71652190394245</c:v>
                </c:pt>
                <c:pt idx="274">
                  <c:v>93.671774465336526</c:v>
                </c:pt>
                <c:pt idx="275">
                  <c:v>93.620050950371336</c:v>
                </c:pt>
                <c:pt idx="276">
                  <c:v>93.556099096240516</c:v>
                </c:pt>
                <c:pt idx="277">
                  <c:v>93.537927175414723</c:v>
                </c:pt>
                <c:pt idx="278">
                  <c:v>93.465778216208605</c:v>
                </c:pt>
                <c:pt idx="279">
                  <c:v>93.396547174246095</c:v>
                </c:pt>
                <c:pt idx="280">
                  <c:v>93.347095140558181</c:v>
                </c:pt>
                <c:pt idx="281">
                  <c:v>93.273868791997558</c:v>
                </c:pt>
                <c:pt idx="282">
                  <c:v>93.220071308703069</c:v>
                </c:pt>
                <c:pt idx="283">
                  <c:v>93.166345645089322</c:v>
                </c:pt>
                <c:pt idx="284">
                  <c:v>93.057996507128976</c:v>
                </c:pt>
                <c:pt idx="285">
                  <c:v>93.024400018334148</c:v>
                </c:pt>
                <c:pt idx="286">
                  <c:v>92.922685769119823</c:v>
                </c:pt>
                <c:pt idx="287">
                  <c:v>92.896622003339729</c:v>
                </c:pt>
                <c:pt idx="288">
                  <c:v>92.81610533936778</c:v>
                </c:pt>
                <c:pt idx="289">
                  <c:v>92.73075839881453</c:v>
                </c:pt>
                <c:pt idx="290">
                  <c:v>92.675928420820924</c:v>
                </c:pt>
                <c:pt idx="291">
                  <c:v>92.579268909697049</c:v>
                </c:pt>
                <c:pt idx="292">
                  <c:v>92.535356452842265</c:v>
                </c:pt>
                <c:pt idx="293">
                  <c:v>92.438140295062922</c:v>
                </c:pt>
                <c:pt idx="294">
                  <c:v>92.364635623174564</c:v>
                </c:pt>
                <c:pt idx="295">
                  <c:v>92.313208389399264</c:v>
                </c:pt>
                <c:pt idx="296">
                  <c:v>92.228642545242707</c:v>
                </c:pt>
                <c:pt idx="297">
                  <c:v>92.14290055525764</c:v>
                </c:pt>
                <c:pt idx="298">
                  <c:v>92.071712259301989</c:v>
                </c:pt>
                <c:pt idx="299">
                  <c:v>91.988340518836097</c:v>
                </c:pt>
                <c:pt idx="300">
                  <c:v>91.904537836749938</c:v>
                </c:pt>
                <c:pt idx="301">
                  <c:v>91.828420495971059</c:v>
                </c:pt>
                <c:pt idx="302">
                  <c:v>91.734894396436758</c:v>
                </c:pt>
                <c:pt idx="303">
                  <c:v>91.703398800996567</c:v>
                </c:pt>
                <c:pt idx="304">
                  <c:v>91.574202232570244</c:v>
                </c:pt>
                <c:pt idx="305">
                  <c:v>91.507503049118483</c:v>
                </c:pt>
                <c:pt idx="306">
                  <c:v>91.425540894921369</c:v>
                </c:pt>
                <c:pt idx="307">
                  <c:v>91.312846295586525</c:v>
                </c:pt>
                <c:pt idx="308">
                  <c:v>91.206804554627766</c:v>
                </c:pt>
                <c:pt idx="309">
                  <c:v>91.130346049771504</c:v>
                </c:pt>
                <c:pt idx="310">
                  <c:v>91.042099138068906</c:v>
                </c:pt>
                <c:pt idx="311">
                  <c:v>90.930311340165929</c:v>
                </c:pt>
                <c:pt idx="312">
                  <c:v>90.835788649888926</c:v>
                </c:pt>
                <c:pt idx="313">
                  <c:v>90.743375843665575</c:v>
                </c:pt>
                <c:pt idx="314">
                  <c:v>90.633419606488488</c:v>
                </c:pt>
                <c:pt idx="315">
                  <c:v>90.512034084404604</c:v>
                </c:pt>
                <c:pt idx="316">
                  <c:v>90.435162584022294</c:v>
                </c:pt>
                <c:pt idx="317">
                  <c:v>90.339760029106699</c:v>
                </c:pt>
                <c:pt idx="318">
                  <c:v>90.245264275622958</c:v>
                </c:pt>
                <c:pt idx="319">
                  <c:v>90.113176726746289</c:v>
                </c:pt>
                <c:pt idx="320">
                  <c:v>89.987508607573432</c:v>
                </c:pt>
                <c:pt idx="321">
                  <c:v>89.878225731387971</c:v>
                </c:pt>
                <c:pt idx="322">
                  <c:v>89.750187350927987</c:v>
                </c:pt>
                <c:pt idx="323">
                  <c:v>89.650735627595694</c:v>
                </c:pt>
                <c:pt idx="324">
                  <c:v>89.527392863286636</c:v>
                </c:pt>
                <c:pt idx="325">
                  <c:v>89.414707231114932</c:v>
                </c:pt>
                <c:pt idx="326">
                  <c:v>89.297056661931535</c:v>
                </c:pt>
                <c:pt idx="327">
                  <c:v>89.204841380424071</c:v>
                </c:pt>
                <c:pt idx="328">
                  <c:v>89.052256555857852</c:v>
                </c:pt>
                <c:pt idx="329">
                  <c:v>88.928366112056466</c:v>
                </c:pt>
                <c:pt idx="330">
                  <c:v>88.834265408004541</c:v>
                </c:pt>
                <c:pt idx="331">
                  <c:v>88.704503213991671</c:v>
                </c:pt>
                <c:pt idx="332">
                  <c:v>88.595121581332222</c:v>
                </c:pt>
                <c:pt idx="333">
                  <c:v>88.450266992728686</c:v>
                </c:pt>
                <c:pt idx="334">
                  <c:v>88.341136746603709</c:v>
                </c:pt>
                <c:pt idx="335">
                  <c:v>88.194423684016897</c:v>
                </c:pt>
                <c:pt idx="336">
                  <c:v>88.058942358085091</c:v>
                </c:pt>
                <c:pt idx="337">
                  <c:v>87.892935102430485</c:v>
                </c:pt>
                <c:pt idx="338">
                  <c:v>87.77887581148228</c:v>
                </c:pt>
                <c:pt idx="339">
                  <c:v>87.628679194297405</c:v>
                </c:pt>
                <c:pt idx="340">
                  <c:v>87.502364639158273</c:v>
                </c:pt>
                <c:pt idx="341">
                  <c:v>87.373931221034397</c:v>
                </c:pt>
                <c:pt idx="342">
                  <c:v>87.219900906242984</c:v>
                </c:pt>
                <c:pt idx="343">
                  <c:v>87.048470799859345</c:v>
                </c:pt>
                <c:pt idx="344">
                  <c:v>86.89318352885968</c:v>
                </c:pt>
                <c:pt idx="345">
                  <c:v>86.769355937575881</c:v>
                </c:pt>
                <c:pt idx="346">
                  <c:v>86.571646582834077</c:v>
                </c:pt>
                <c:pt idx="347">
                  <c:v>86.411663707451453</c:v>
                </c:pt>
                <c:pt idx="348">
                  <c:v>86.247865092324446</c:v>
                </c:pt>
                <c:pt idx="349">
                  <c:v>86.087343516380585</c:v>
                </c:pt>
                <c:pt idx="350">
                  <c:v>85.919118641267247</c:v>
                </c:pt>
                <c:pt idx="351">
                  <c:v>85.738818057048775</c:v>
                </c:pt>
                <c:pt idx="352">
                  <c:v>85.566310561310601</c:v>
                </c:pt>
                <c:pt idx="353">
                  <c:v>85.380640999949605</c:v>
                </c:pt>
                <c:pt idx="354">
                  <c:v>85.217704291599063</c:v>
                </c:pt>
                <c:pt idx="355">
                  <c:v>85.067417885103367</c:v>
                </c:pt>
                <c:pt idx="356">
                  <c:v>84.877483672747616</c:v>
                </c:pt>
                <c:pt idx="357">
                  <c:v>84.679199725256098</c:v>
                </c:pt>
                <c:pt idx="358">
                  <c:v>84.474235970827294</c:v>
                </c:pt>
                <c:pt idx="359">
                  <c:v>84.304170556056988</c:v>
                </c:pt>
                <c:pt idx="360">
                  <c:v>84.128942656023213</c:v>
                </c:pt>
                <c:pt idx="361">
                  <c:v>83.939304724857365</c:v>
                </c:pt>
                <c:pt idx="362">
                  <c:v>83.726332399370179</c:v>
                </c:pt>
                <c:pt idx="363">
                  <c:v>83.485823881084499</c:v>
                </c:pt>
                <c:pt idx="364">
                  <c:v>83.280258597112748</c:v>
                </c:pt>
                <c:pt idx="365">
                  <c:v>83.052849291932318</c:v>
                </c:pt>
                <c:pt idx="366">
                  <c:v>82.840954355799653</c:v>
                </c:pt>
                <c:pt idx="367">
                  <c:v>82.618536947960024</c:v>
                </c:pt>
                <c:pt idx="368">
                  <c:v>82.348526003951619</c:v>
                </c:pt>
                <c:pt idx="369">
                  <c:v>82.081792110894298</c:v>
                </c:pt>
                <c:pt idx="370">
                  <c:v>81.860703478943663</c:v>
                </c:pt>
                <c:pt idx="371">
                  <c:v>81.572619382351391</c:v>
                </c:pt>
                <c:pt idx="372">
                  <c:v>81.326912474845841</c:v>
                </c:pt>
                <c:pt idx="373">
                  <c:v>81.032193465971687</c:v>
                </c:pt>
                <c:pt idx="374">
                  <c:v>80.751103403600851</c:v>
                </c:pt>
                <c:pt idx="375">
                  <c:v>80.482726483834512</c:v>
                </c:pt>
                <c:pt idx="376">
                  <c:v>80.214978053940243</c:v>
                </c:pt>
                <c:pt idx="377">
                  <c:v>79.919998679600511</c:v>
                </c:pt>
                <c:pt idx="378">
                  <c:v>79.601864489561152</c:v>
                </c:pt>
                <c:pt idx="379">
                  <c:v>79.300313055457138</c:v>
                </c:pt>
                <c:pt idx="380">
                  <c:v>79.017669755688132</c:v>
                </c:pt>
                <c:pt idx="381">
                  <c:v>78.706700187792848</c:v>
                </c:pt>
                <c:pt idx="382">
                  <c:v>78.411702855590974</c:v>
                </c:pt>
                <c:pt idx="383">
                  <c:v>78.060914882145042</c:v>
                </c:pt>
                <c:pt idx="384">
                  <c:v>77.71567544092747</c:v>
                </c:pt>
                <c:pt idx="385">
                  <c:v>77.343546231109755</c:v>
                </c:pt>
                <c:pt idx="386">
                  <c:v>76.980179775489745</c:v>
                </c:pt>
                <c:pt idx="387">
                  <c:v>76.599664914811939</c:v>
                </c:pt>
                <c:pt idx="388">
                  <c:v>76.214831529552882</c:v>
                </c:pt>
                <c:pt idx="389">
                  <c:v>75.819556482966604</c:v>
                </c:pt>
                <c:pt idx="390">
                  <c:v>75.382003003767593</c:v>
                </c:pt>
                <c:pt idx="391">
                  <c:v>74.91563841769964</c:v>
                </c:pt>
                <c:pt idx="392">
                  <c:v>74.478637089806583</c:v>
                </c:pt>
                <c:pt idx="393">
                  <c:v>74.03053868568891</c:v>
                </c:pt>
                <c:pt idx="394">
                  <c:v>73.558158698280067</c:v>
                </c:pt>
                <c:pt idx="395">
                  <c:v>73.060069583449121</c:v>
                </c:pt>
                <c:pt idx="396">
                  <c:v>72.572938377294946</c:v>
                </c:pt>
                <c:pt idx="397">
                  <c:v>72.019781348680652</c:v>
                </c:pt>
                <c:pt idx="398">
                  <c:v>71.482044416221726</c:v>
                </c:pt>
                <c:pt idx="399">
                  <c:v>70.905184892415463</c:v>
                </c:pt>
                <c:pt idx="400">
                  <c:v>70.286159166751034</c:v>
                </c:pt>
                <c:pt idx="401">
                  <c:v>69.670037895817529</c:v>
                </c:pt>
                <c:pt idx="402">
                  <c:v>69.067792462572314</c:v>
                </c:pt>
                <c:pt idx="403">
                  <c:v>68.434401588663292</c:v>
                </c:pt>
                <c:pt idx="404">
                  <c:v>67.768033713364588</c:v>
                </c:pt>
                <c:pt idx="405">
                  <c:v>67.065425260005711</c:v>
                </c:pt>
                <c:pt idx="406">
                  <c:v>66.422890080283651</c:v>
                </c:pt>
                <c:pt idx="407">
                  <c:v>65.686343962284653</c:v>
                </c:pt>
                <c:pt idx="408">
                  <c:v>64.982496510579679</c:v>
                </c:pt>
                <c:pt idx="409">
                  <c:v>64.36683312982764</c:v>
                </c:pt>
                <c:pt idx="410">
                  <c:v>63.544724588697306</c:v>
                </c:pt>
                <c:pt idx="411">
                  <c:v>62.728429452378315</c:v>
                </c:pt>
                <c:pt idx="412">
                  <c:v>61.920129412837106</c:v>
                </c:pt>
                <c:pt idx="413">
                  <c:v>61.169887012235627</c:v>
                </c:pt>
                <c:pt idx="414">
                  <c:v>60.295884379985367</c:v>
                </c:pt>
                <c:pt idx="415">
                  <c:v>59.310686488676055</c:v>
                </c:pt>
                <c:pt idx="416">
                  <c:v>58.248365710449946</c:v>
                </c:pt>
                <c:pt idx="417">
                  <c:v>57.165300765349279</c:v>
                </c:pt>
                <c:pt idx="418">
                  <c:v>56.016748686581785</c:v>
                </c:pt>
                <c:pt idx="419">
                  <c:v>54.854711324208324</c:v>
                </c:pt>
                <c:pt idx="420">
                  <c:v>53.500845348003551</c:v>
                </c:pt>
                <c:pt idx="421">
                  <c:v>51.930729995360544</c:v>
                </c:pt>
                <c:pt idx="422">
                  <c:v>50.559500131519918</c:v>
                </c:pt>
                <c:pt idx="423">
                  <c:v>49.451381462126605</c:v>
                </c:pt>
                <c:pt idx="424">
                  <c:v>48.073395499854307</c:v>
                </c:pt>
                <c:pt idx="425">
                  <c:v>46.667375043528196</c:v>
                </c:pt>
                <c:pt idx="426">
                  <c:v>45.327860753055347</c:v>
                </c:pt>
                <c:pt idx="427">
                  <c:v>44.03015353073318</c:v>
                </c:pt>
                <c:pt idx="428">
                  <c:v>42.877148255186114</c:v>
                </c:pt>
                <c:pt idx="429">
                  <c:v>41.851153348981498</c:v>
                </c:pt>
                <c:pt idx="430">
                  <c:v>40.684743588440277</c:v>
                </c:pt>
                <c:pt idx="431">
                  <c:v>39.477869009917981</c:v>
                </c:pt>
                <c:pt idx="432">
                  <c:v>38.319319685724146</c:v>
                </c:pt>
                <c:pt idx="433">
                  <c:v>37.455321018388631</c:v>
                </c:pt>
                <c:pt idx="434">
                  <c:v>36.427835727303432</c:v>
                </c:pt>
                <c:pt idx="435">
                  <c:v>35.295065114305615</c:v>
                </c:pt>
                <c:pt idx="436">
                  <c:v>34.1771781445767</c:v>
                </c:pt>
                <c:pt idx="437">
                  <c:v>32.962337630208765</c:v>
                </c:pt>
                <c:pt idx="438">
                  <c:v>32.108062380321364</c:v>
                </c:pt>
                <c:pt idx="439">
                  <c:v>31.204404680519964</c:v>
                </c:pt>
                <c:pt idx="440">
                  <c:v>30.020943035488138</c:v>
                </c:pt>
                <c:pt idx="441">
                  <c:v>28.70795937990794</c:v>
                </c:pt>
                <c:pt idx="442">
                  <c:v>27.564657316272065</c:v>
                </c:pt>
                <c:pt idx="443">
                  <c:v>26.673892337696842</c:v>
                </c:pt>
                <c:pt idx="444">
                  <c:v>25.571084276510049</c:v>
                </c:pt>
                <c:pt idx="445">
                  <c:v>24.488183188075713</c:v>
                </c:pt>
                <c:pt idx="446">
                  <c:v>23.20848851349459</c:v>
                </c:pt>
                <c:pt idx="447">
                  <c:v>22.167955623447966</c:v>
                </c:pt>
                <c:pt idx="448">
                  <c:v>21.096885577072698</c:v>
                </c:pt>
                <c:pt idx="449">
                  <c:v>19.987732165305523</c:v>
                </c:pt>
                <c:pt idx="450">
                  <c:v>18.827324343592544</c:v>
                </c:pt>
                <c:pt idx="451">
                  <c:v>17.316246392491141</c:v>
                </c:pt>
                <c:pt idx="452">
                  <c:v>15.678812357223331</c:v>
                </c:pt>
                <c:pt idx="453">
                  <c:v>14.19841634330133</c:v>
                </c:pt>
                <c:pt idx="454">
                  <c:v>12.457731673097705</c:v>
                </c:pt>
                <c:pt idx="455">
                  <c:v>10.677839116408618</c:v>
                </c:pt>
                <c:pt idx="456">
                  <c:v>8.6196543346279473</c:v>
                </c:pt>
                <c:pt idx="457">
                  <c:v>6.7648806335617939</c:v>
                </c:pt>
                <c:pt idx="458">
                  <c:v>5.5128254071330423</c:v>
                </c:pt>
                <c:pt idx="459">
                  <c:v>4.4138027938603308</c:v>
                </c:pt>
                <c:pt idx="460">
                  <c:v>3.5865171893540437</c:v>
                </c:pt>
                <c:pt idx="461">
                  <c:v>2.9535575489100032</c:v>
                </c:pt>
                <c:pt idx="462">
                  <c:v>2.6046339545949739</c:v>
                </c:pt>
                <c:pt idx="463">
                  <c:v>2.30995886128441</c:v>
                </c:pt>
                <c:pt idx="464">
                  <c:v>2.0458175669118823</c:v>
                </c:pt>
                <c:pt idx="465">
                  <c:v>1.8003039712030755</c:v>
                </c:pt>
                <c:pt idx="466">
                  <c:v>1.5443094281073713</c:v>
                </c:pt>
                <c:pt idx="467">
                  <c:v>1.316693069717578</c:v>
                </c:pt>
                <c:pt idx="468">
                  <c:v>1.111775681641596</c:v>
                </c:pt>
                <c:pt idx="469">
                  <c:v>0.91512744367749366</c:v>
                </c:pt>
                <c:pt idx="470">
                  <c:v>0.7441430927382745</c:v>
                </c:pt>
                <c:pt idx="471">
                  <c:v>0.59594342642467923</c:v>
                </c:pt>
                <c:pt idx="472">
                  <c:v>0.45981848223988597</c:v>
                </c:pt>
                <c:pt idx="473">
                  <c:v>0.3616970394442251</c:v>
                </c:pt>
                <c:pt idx="474">
                  <c:v>0.30605386355128145</c:v>
                </c:pt>
                <c:pt idx="475">
                  <c:v>0.22703594816357692</c:v>
                </c:pt>
                <c:pt idx="476">
                  <c:v>0.16597006840537806</c:v>
                </c:pt>
                <c:pt idx="477">
                  <c:v>0.13609593164625539</c:v>
                </c:pt>
                <c:pt idx="478">
                  <c:v>0.10764333451382231</c:v>
                </c:pt>
                <c:pt idx="479">
                  <c:v>9.4592862529813998E-2</c:v>
                </c:pt>
                <c:pt idx="480">
                  <c:v>8.9865734014166518E-2</c:v>
                </c:pt>
                <c:pt idx="481">
                  <c:v>7.6820242136032502E-2</c:v>
                </c:pt>
                <c:pt idx="482">
                  <c:v>6.0855281718631089E-2</c:v>
                </c:pt>
                <c:pt idx="483">
                  <c:v>5.1037634778230326E-2</c:v>
                </c:pt>
                <c:pt idx="484">
                  <c:v>4.9526251637615523E-2</c:v>
                </c:pt>
                <c:pt idx="485">
                  <c:v>3.9366687130996073E-2</c:v>
                </c:pt>
                <c:pt idx="486">
                  <c:v>4.032923282669159E-2</c:v>
                </c:pt>
                <c:pt idx="487">
                  <c:v>3.6338859639314151E-2</c:v>
                </c:pt>
                <c:pt idx="488">
                  <c:v>3.3113581475541908E-2</c:v>
                </c:pt>
                <c:pt idx="489">
                  <c:v>3.1141630619727946E-2</c:v>
                </c:pt>
                <c:pt idx="490">
                  <c:v>2.8736752528914705E-2</c:v>
                </c:pt>
                <c:pt idx="491">
                  <c:v>3.0157612604681167E-2</c:v>
                </c:pt>
                <c:pt idx="492">
                  <c:v>2.3451424744104811E-2</c:v>
                </c:pt>
                <c:pt idx="493">
                  <c:v>2.2886167411410318E-2</c:v>
                </c:pt>
                <c:pt idx="494">
                  <c:v>1.9743247310325947E-2</c:v>
                </c:pt>
                <c:pt idx="495">
                  <c:v>2.2809935851096579E-2</c:v>
                </c:pt>
                <c:pt idx="496">
                  <c:v>1.9955048656106169E-2</c:v>
                </c:pt>
                <c:pt idx="497">
                  <c:v>1.8920359379148859E-2</c:v>
                </c:pt>
                <c:pt idx="498">
                  <c:v>1.4941074159617717E-2</c:v>
                </c:pt>
                <c:pt idx="499">
                  <c:v>1.4458596840532375E-2</c:v>
                </c:pt>
                <c:pt idx="500">
                  <c:v>1.7412751873170776E-2</c:v>
                </c:pt>
                <c:pt idx="501">
                  <c:v>1.8315198735284113E-2</c:v>
                </c:pt>
                <c:pt idx="502">
                  <c:v>1.3984207808467613E-2</c:v>
                </c:pt>
                <c:pt idx="503">
                  <c:v>1.1865111489223144E-2</c:v>
                </c:pt>
                <c:pt idx="504">
                  <c:v>1.5521048231020742E-2</c:v>
                </c:pt>
                <c:pt idx="505">
                  <c:v>1.6042575109675824E-2</c:v>
                </c:pt>
                <c:pt idx="506">
                  <c:v>1.7916388061006667E-2</c:v>
                </c:pt>
                <c:pt idx="507">
                  <c:v>1.8156528007704478E-2</c:v>
                </c:pt>
                <c:pt idx="508">
                  <c:v>1.444351184797011E-2</c:v>
                </c:pt>
                <c:pt idx="509">
                  <c:v>1.5926748193168933E-2</c:v>
                </c:pt>
                <c:pt idx="510">
                  <c:v>1.8259695325691314E-2</c:v>
                </c:pt>
                <c:pt idx="511">
                  <c:v>2.3901609190448619E-2</c:v>
                </c:pt>
                <c:pt idx="512">
                  <c:v>1.669072642838779E-2</c:v>
                </c:pt>
                <c:pt idx="513">
                  <c:v>1.5969284037496641E-2</c:v>
                </c:pt>
                <c:pt idx="514">
                  <c:v>1.4049158512783827E-2</c:v>
                </c:pt>
                <c:pt idx="515">
                  <c:v>1.3807104994651438E-2</c:v>
                </c:pt>
                <c:pt idx="516">
                  <c:v>1.3680629595436198E-2</c:v>
                </c:pt>
                <c:pt idx="517">
                  <c:v>1.5036501709618016E-2</c:v>
                </c:pt>
                <c:pt idx="518">
                  <c:v>1.4856426610718674E-2</c:v>
                </c:pt>
                <c:pt idx="519">
                  <c:v>1.7167369878230393E-2</c:v>
                </c:pt>
                <c:pt idx="520">
                  <c:v>1.427795512754031E-2</c:v>
                </c:pt>
                <c:pt idx="521">
                  <c:v>1.5261010878898085E-2</c:v>
                </c:pt>
                <c:pt idx="522">
                  <c:v>1.8677263598934929E-2</c:v>
                </c:pt>
                <c:pt idx="523">
                  <c:v>1.5671903558123573E-2</c:v>
                </c:pt>
                <c:pt idx="524">
                  <c:v>1.0602818017209159E-2</c:v>
                </c:pt>
                <c:pt idx="525">
                  <c:v>2.1830825604454408E-2</c:v>
                </c:pt>
                <c:pt idx="526">
                  <c:v>1.7183608928215351E-2</c:v>
                </c:pt>
                <c:pt idx="527">
                  <c:v>1.5258478078952861E-2</c:v>
                </c:pt>
                <c:pt idx="528">
                  <c:v>1.2638017523867005E-2</c:v>
                </c:pt>
                <c:pt idx="529">
                  <c:v>1.7009226318639954E-2</c:v>
                </c:pt>
                <c:pt idx="530">
                  <c:v>1.4191499224274606E-2</c:v>
                </c:pt>
                <c:pt idx="531">
                  <c:v>1.8369927285483461E-2</c:v>
                </c:pt>
                <c:pt idx="532">
                  <c:v>2.5204958947229138E-2</c:v>
                </c:pt>
                <c:pt idx="533">
                  <c:v>1.4153271642892623E-2</c:v>
                </c:pt>
                <c:pt idx="534">
                  <c:v>1.1917231630522862E-2</c:v>
                </c:pt>
                <c:pt idx="535">
                  <c:v>1.7332270112881118E-2</c:v>
                </c:pt>
                <c:pt idx="536">
                  <c:v>2.1586605339627498E-2</c:v>
                </c:pt>
                <c:pt idx="537">
                  <c:v>1.8406823254905152E-2</c:v>
                </c:pt>
                <c:pt idx="538">
                  <c:v>2.6815339227783255E-2</c:v>
                </c:pt>
                <c:pt idx="539">
                  <c:v>1.8326818248789796E-2</c:v>
                </c:pt>
                <c:pt idx="540">
                  <c:v>8.786698768618071E-3</c:v>
                </c:pt>
                <c:pt idx="541">
                  <c:v>1.4936313254987581E-2</c:v>
                </c:pt>
                <c:pt idx="542">
                  <c:v>1.7931165086823898E-2</c:v>
                </c:pt>
                <c:pt idx="543">
                  <c:v>1.9682729820843074E-2</c:v>
                </c:pt>
                <c:pt idx="544">
                  <c:v>1.2656072600909406E-2</c:v>
                </c:pt>
                <c:pt idx="545">
                  <c:v>1.420939646983117E-2</c:v>
                </c:pt>
                <c:pt idx="546">
                  <c:v>1.920147450721198E-2</c:v>
                </c:pt>
                <c:pt idx="547">
                  <c:v>1.4583575135378633E-2</c:v>
                </c:pt>
                <c:pt idx="548">
                  <c:v>1.1600666127997801E-2</c:v>
                </c:pt>
                <c:pt idx="549">
                  <c:v>1.3894905654655969E-2</c:v>
                </c:pt>
                <c:pt idx="550">
                  <c:v>1.4688352435725215E-2</c:v>
                </c:pt>
                <c:pt idx="551">
                  <c:v>1.9779105383568366E-2</c:v>
                </c:pt>
                <c:pt idx="552">
                  <c:v>1.3984179306539585E-2</c:v>
                </c:pt>
                <c:pt idx="553">
                  <c:v>1.3172611700999412E-2</c:v>
                </c:pt>
                <c:pt idx="554">
                  <c:v>7.3394607880468707E-3</c:v>
                </c:pt>
                <c:pt idx="555">
                  <c:v>1.5058925336714853E-2</c:v>
                </c:pt>
                <c:pt idx="556">
                  <c:v>2.683904075800491E-2</c:v>
                </c:pt>
                <c:pt idx="557">
                  <c:v>1.589686974675825E-2</c:v>
                </c:pt>
                <c:pt idx="558">
                  <c:v>1.3202665489576736E-2</c:v>
                </c:pt>
                <c:pt idx="559">
                  <c:v>1.9229713374917339E-2</c:v>
                </c:pt>
                <c:pt idx="560">
                  <c:v>2.3088006356606842E-2</c:v>
                </c:pt>
                <c:pt idx="561">
                  <c:v>1.4237262706012593E-2</c:v>
                </c:pt>
                <c:pt idx="562">
                  <c:v>1.6027144881332167E-2</c:v>
                </c:pt>
                <c:pt idx="563">
                  <c:v>1.0584203995234437E-2</c:v>
                </c:pt>
                <c:pt idx="564">
                  <c:v>1.558131912351691E-2</c:v>
                </c:pt>
                <c:pt idx="565">
                  <c:v>1.1986441290155395E-2</c:v>
                </c:pt>
                <c:pt idx="566">
                  <c:v>1.0087270775976943E-2</c:v>
                </c:pt>
                <c:pt idx="567">
                  <c:v>2.2569663291588306E-2</c:v>
                </c:pt>
                <c:pt idx="568">
                  <c:v>1.6777957179279018E-2</c:v>
                </c:pt>
                <c:pt idx="569">
                  <c:v>1.5972307830812254E-2</c:v>
                </c:pt>
                <c:pt idx="570">
                  <c:v>1.5535729901295944E-2</c:v>
                </c:pt>
                <c:pt idx="571">
                  <c:v>1.11325789428274E-2</c:v>
                </c:pt>
                <c:pt idx="572">
                  <c:v>3.6538675418337982E-3</c:v>
                </c:pt>
                <c:pt idx="573">
                  <c:v>2.1433791511130878E-2</c:v>
                </c:pt>
                <c:pt idx="574">
                  <c:v>1.9452520489548278E-2</c:v>
                </c:pt>
                <c:pt idx="575">
                  <c:v>1.6760260494564472E-2</c:v>
                </c:pt>
                <c:pt idx="576">
                  <c:v>1.7943635068677442E-2</c:v>
                </c:pt>
                <c:pt idx="577">
                  <c:v>2.0020230612027529E-2</c:v>
                </c:pt>
                <c:pt idx="578">
                  <c:v>2.0381853789937367E-2</c:v>
                </c:pt>
                <c:pt idx="579">
                  <c:v>2.2868493733000185E-2</c:v>
                </c:pt>
                <c:pt idx="580">
                  <c:v>2.3700088085290942E-2</c:v>
                </c:pt>
                <c:pt idx="581">
                  <c:v>2.9634105300977497E-2</c:v>
                </c:pt>
                <c:pt idx="582">
                  <c:v>2.2825185229882052E-2</c:v>
                </c:pt>
                <c:pt idx="583">
                  <c:v>1.7937002239319287E-2</c:v>
                </c:pt>
                <c:pt idx="584">
                  <c:v>2.2382054469400128E-2</c:v>
                </c:pt>
                <c:pt idx="585">
                  <c:v>2.2109932899958468E-2</c:v>
                </c:pt>
                <c:pt idx="586">
                  <c:v>2.1455526855500034E-2</c:v>
                </c:pt>
                <c:pt idx="587">
                  <c:v>2.3663436524020861E-2</c:v>
                </c:pt>
                <c:pt idx="588">
                  <c:v>1.9826225684174092E-2</c:v>
                </c:pt>
                <c:pt idx="589">
                  <c:v>2.4386373818677962E-2</c:v>
                </c:pt>
                <c:pt idx="590">
                  <c:v>2.1501209244427933E-2</c:v>
                </c:pt>
                <c:pt idx="591">
                  <c:v>1.9049684312162685E-2</c:v>
                </c:pt>
                <c:pt idx="592">
                  <c:v>2.1006427424129809E-2</c:v>
                </c:pt>
                <c:pt idx="593">
                  <c:v>2.5581165156619498E-2</c:v>
                </c:pt>
                <c:pt idx="594">
                  <c:v>2.5599397776431571E-2</c:v>
                </c:pt>
                <c:pt idx="595">
                  <c:v>1.9828240083238451E-2</c:v>
                </c:pt>
                <c:pt idx="596">
                  <c:v>2.2303346006811733E-2</c:v>
                </c:pt>
                <c:pt idx="597">
                  <c:v>2.4702759576653525E-2</c:v>
                </c:pt>
                <c:pt idx="598">
                  <c:v>2.1660763331721584E-2</c:v>
                </c:pt>
                <c:pt idx="599">
                  <c:v>2.6775778951791365E-2</c:v>
                </c:pt>
                <c:pt idx="600">
                  <c:v>2.5959425222945677E-2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3D-4FC7-86A2-09D1F4578300}"/>
            </c:ext>
          </c:extLst>
        </c:ser>
        <c:ser>
          <c:idx val="1"/>
          <c:order val="1"/>
          <c:tx>
            <c:v>2003 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'OR2-22_Air_Measurements'!$AD$3:$AD$603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'OR2-22_Air_Measurements'!$AE$3:$AE$603</c:f>
              <c:numCache>
                <c:formatCode>General</c:formatCode>
                <c:ptCount val="601"/>
                <c:pt idx="0">
                  <c:v>100</c:v>
                </c:pt>
                <c:pt idx="1">
                  <c:v>99.943630502987062</c:v>
                </c:pt>
                <c:pt idx="2">
                  <c:v>99.954938759448041</c:v>
                </c:pt>
                <c:pt idx="3">
                  <c:v>99.931581030727699</c:v>
                </c:pt>
                <c:pt idx="4">
                  <c:v>100.0386252102211</c:v>
                </c:pt>
                <c:pt idx="5">
                  <c:v>99.89269368176717</c:v>
                </c:pt>
                <c:pt idx="6">
                  <c:v>100.19884798588988</c:v>
                </c:pt>
                <c:pt idx="7">
                  <c:v>100.10616736243519</c:v>
                </c:pt>
                <c:pt idx="8">
                  <c:v>100.03857096971717</c:v>
                </c:pt>
                <c:pt idx="9">
                  <c:v>100.06443260028438</c:v>
                </c:pt>
                <c:pt idx="10">
                  <c:v>100.12025068771837</c:v>
                </c:pt>
                <c:pt idx="11">
                  <c:v>100.08469885724296</c:v>
                </c:pt>
                <c:pt idx="12">
                  <c:v>100.00264853134256</c:v>
                </c:pt>
                <c:pt idx="13">
                  <c:v>100.05006904424569</c:v>
                </c:pt>
                <c:pt idx="14">
                  <c:v>100.08382204018477</c:v>
                </c:pt>
                <c:pt idx="15">
                  <c:v>100.13568993081488</c:v>
                </c:pt>
                <c:pt idx="16">
                  <c:v>100.11861456284572</c:v>
                </c:pt>
                <c:pt idx="17">
                  <c:v>100.04141837105936</c:v>
                </c:pt>
                <c:pt idx="18">
                  <c:v>99.958174848857396</c:v>
                </c:pt>
                <c:pt idx="19">
                  <c:v>100.07966393329727</c:v>
                </c:pt>
                <c:pt idx="20">
                  <c:v>99.773898317241716</c:v>
                </c:pt>
                <c:pt idx="21">
                  <c:v>99.660517548341303</c:v>
                </c:pt>
                <c:pt idx="22">
                  <c:v>99.965279786162853</c:v>
                </c:pt>
                <c:pt idx="23">
                  <c:v>99.827085953501111</c:v>
                </c:pt>
                <c:pt idx="24">
                  <c:v>99.702749467719045</c:v>
                </c:pt>
                <c:pt idx="25">
                  <c:v>99.864355257756969</c:v>
                </c:pt>
                <c:pt idx="26">
                  <c:v>99.435970641547883</c:v>
                </c:pt>
                <c:pt idx="27">
                  <c:v>99.494825948391622</c:v>
                </c:pt>
                <c:pt idx="28">
                  <c:v>99.38835125864513</c:v>
                </c:pt>
                <c:pt idx="29">
                  <c:v>99.347954322291599</c:v>
                </c:pt>
                <c:pt idx="30">
                  <c:v>99.18796657695836</c:v>
                </c:pt>
                <c:pt idx="31">
                  <c:v>99.04058874169931</c:v>
                </c:pt>
                <c:pt idx="32">
                  <c:v>98.963708929156326</c:v>
                </c:pt>
                <c:pt idx="33">
                  <c:v>98.878802161829768</c:v>
                </c:pt>
                <c:pt idx="34">
                  <c:v>98.627995896317969</c:v>
                </c:pt>
                <c:pt idx="35">
                  <c:v>98.463235353930401</c:v>
                </c:pt>
                <c:pt idx="36">
                  <c:v>98.467194602666353</c:v>
                </c:pt>
                <c:pt idx="37">
                  <c:v>98.340516912853033</c:v>
                </c:pt>
                <c:pt idx="38">
                  <c:v>98.133045374028754</c:v>
                </c:pt>
                <c:pt idx="39">
                  <c:v>98.014485039838874</c:v>
                </c:pt>
                <c:pt idx="40">
                  <c:v>97.962825059292385</c:v>
                </c:pt>
                <c:pt idx="41">
                  <c:v>98.006087465307999</c:v>
                </c:pt>
                <c:pt idx="42">
                  <c:v>98.005165447829867</c:v>
                </c:pt>
                <c:pt idx="43">
                  <c:v>98.045526223847475</c:v>
                </c:pt>
                <c:pt idx="44">
                  <c:v>97.989409837338087</c:v>
                </c:pt>
                <c:pt idx="45">
                  <c:v>98.132909784617041</c:v>
                </c:pt>
                <c:pt idx="46">
                  <c:v>98.230914591008855</c:v>
                </c:pt>
                <c:pt idx="47">
                  <c:v>98.390423259283139</c:v>
                </c:pt>
                <c:pt idx="48">
                  <c:v>98.513403839099951</c:v>
                </c:pt>
                <c:pt idx="49">
                  <c:v>98.568616288299182</c:v>
                </c:pt>
                <c:pt idx="50">
                  <c:v>98.586134584839428</c:v>
                </c:pt>
                <c:pt idx="51">
                  <c:v>98.720161270529701</c:v>
                </c:pt>
                <c:pt idx="52">
                  <c:v>98.798903198196911</c:v>
                </c:pt>
                <c:pt idx="53">
                  <c:v>98.780580405270356</c:v>
                </c:pt>
                <c:pt idx="54">
                  <c:v>99.035960585988761</c:v>
                </c:pt>
                <c:pt idx="55">
                  <c:v>98.978063445111033</c:v>
                </c:pt>
                <c:pt idx="56">
                  <c:v>99.155027117489567</c:v>
                </c:pt>
                <c:pt idx="57">
                  <c:v>99.063792800839963</c:v>
                </c:pt>
                <c:pt idx="58">
                  <c:v>99.128668329695444</c:v>
                </c:pt>
                <c:pt idx="59">
                  <c:v>99.182443524021636</c:v>
                </c:pt>
                <c:pt idx="60">
                  <c:v>99.182949721332548</c:v>
                </c:pt>
                <c:pt idx="61">
                  <c:v>99.306825210223636</c:v>
                </c:pt>
                <c:pt idx="62">
                  <c:v>99.198741504008368</c:v>
                </c:pt>
                <c:pt idx="63">
                  <c:v>99.284895708140411</c:v>
                </c:pt>
                <c:pt idx="64">
                  <c:v>99.299177903423228</c:v>
                </c:pt>
                <c:pt idx="65">
                  <c:v>99.280936459404472</c:v>
                </c:pt>
                <c:pt idx="66">
                  <c:v>99.264593290845895</c:v>
                </c:pt>
                <c:pt idx="67">
                  <c:v>99.251739310352121</c:v>
                </c:pt>
                <c:pt idx="68">
                  <c:v>99.291702346370485</c:v>
                </c:pt>
                <c:pt idx="69">
                  <c:v>99.135945016748551</c:v>
                </c:pt>
                <c:pt idx="70">
                  <c:v>99.109179460719275</c:v>
                </c:pt>
                <c:pt idx="71">
                  <c:v>99.09366789695089</c:v>
                </c:pt>
                <c:pt idx="72">
                  <c:v>98.942466414215687</c:v>
                </c:pt>
                <c:pt idx="73">
                  <c:v>98.811341370371537</c:v>
                </c:pt>
                <c:pt idx="74">
                  <c:v>98.593583021640214</c:v>
                </c:pt>
                <c:pt idx="75">
                  <c:v>98.337190422603797</c:v>
                </c:pt>
                <c:pt idx="76">
                  <c:v>97.91416614966775</c:v>
                </c:pt>
                <c:pt idx="77">
                  <c:v>97.495299983619205</c:v>
                </c:pt>
                <c:pt idx="78">
                  <c:v>96.8377222128901</c:v>
                </c:pt>
                <c:pt idx="79">
                  <c:v>96.15791665285046</c:v>
                </c:pt>
                <c:pt idx="80">
                  <c:v>95.367722331052178</c:v>
                </c:pt>
                <c:pt idx="81">
                  <c:v>94.637061286852358</c:v>
                </c:pt>
                <c:pt idx="82">
                  <c:v>94.064905544540878</c:v>
                </c:pt>
                <c:pt idx="83">
                  <c:v>93.655178168821607</c:v>
                </c:pt>
                <c:pt idx="84">
                  <c:v>93.370709308210621</c:v>
                </c:pt>
                <c:pt idx="85">
                  <c:v>93.437103452694998</c:v>
                </c:pt>
                <c:pt idx="86">
                  <c:v>93.697862056854419</c:v>
                </c:pt>
                <c:pt idx="87">
                  <c:v>94.131164099613542</c:v>
                </c:pt>
                <c:pt idx="88">
                  <c:v>94.628021925598844</c:v>
                </c:pt>
                <c:pt idx="89">
                  <c:v>95.130041224857578</c:v>
                </c:pt>
                <c:pt idx="90">
                  <c:v>95.661881403419457</c:v>
                </c:pt>
                <c:pt idx="91">
                  <c:v>96.094487407103941</c:v>
                </c:pt>
                <c:pt idx="92">
                  <c:v>96.480377977043915</c:v>
                </c:pt>
                <c:pt idx="93">
                  <c:v>96.831711030962367</c:v>
                </c:pt>
                <c:pt idx="94">
                  <c:v>97.195039340332386</c:v>
                </c:pt>
                <c:pt idx="95">
                  <c:v>97.468742313977387</c:v>
                </c:pt>
                <c:pt idx="96">
                  <c:v>97.713311419157918</c:v>
                </c:pt>
                <c:pt idx="97">
                  <c:v>97.850836344845078</c:v>
                </c:pt>
                <c:pt idx="98">
                  <c:v>98.058099985433813</c:v>
                </c:pt>
                <c:pt idx="99">
                  <c:v>98.187182136170179</c:v>
                </c:pt>
                <c:pt idx="100">
                  <c:v>98.31675241589754</c:v>
                </c:pt>
                <c:pt idx="101">
                  <c:v>98.356697383596</c:v>
                </c:pt>
                <c:pt idx="102">
                  <c:v>98.479903953664419</c:v>
                </c:pt>
                <c:pt idx="103">
                  <c:v>98.540928714791775</c:v>
                </c:pt>
                <c:pt idx="104">
                  <c:v>98.542926407479641</c:v>
                </c:pt>
                <c:pt idx="105">
                  <c:v>98.621089817164062</c:v>
                </c:pt>
                <c:pt idx="106">
                  <c:v>98.67507290972577</c:v>
                </c:pt>
                <c:pt idx="107">
                  <c:v>98.679041198545718</c:v>
                </c:pt>
                <c:pt idx="108">
                  <c:v>98.589786494416018</c:v>
                </c:pt>
                <c:pt idx="109">
                  <c:v>98.698123299286735</c:v>
                </c:pt>
                <c:pt idx="110">
                  <c:v>98.770402076371127</c:v>
                </c:pt>
                <c:pt idx="111">
                  <c:v>98.797926940214879</c:v>
                </c:pt>
                <c:pt idx="112">
                  <c:v>98.731478555226573</c:v>
                </c:pt>
                <c:pt idx="113">
                  <c:v>98.717386189859397</c:v>
                </c:pt>
                <c:pt idx="114">
                  <c:v>98.695926736599233</c:v>
                </c:pt>
                <c:pt idx="115">
                  <c:v>98.720748828596498</c:v>
                </c:pt>
                <c:pt idx="116">
                  <c:v>98.719221184731666</c:v>
                </c:pt>
                <c:pt idx="117">
                  <c:v>98.737806116397678</c:v>
                </c:pt>
                <c:pt idx="118">
                  <c:v>98.719591792630879</c:v>
                </c:pt>
                <c:pt idx="119">
                  <c:v>98.743374369754321</c:v>
                </c:pt>
                <c:pt idx="120">
                  <c:v>98.66503018208634</c:v>
                </c:pt>
                <c:pt idx="121">
                  <c:v>98.758650891339073</c:v>
                </c:pt>
                <c:pt idx="122">
                  <c:v>98.785362230560594</c:v>
                </c:pt>
                <c:pt idx="123">
                  <c:v>98.671701230904688</c:v>
                </c:pt>
                <c:pt idx="124">
                  <c:v>98.625491982623018</c:v>
                </c:pt>
                <c:pt idx="125">
                  <c:v>98.63060826732459</c:v>
                </c:pt>
                <c:pt idx="126">
                  <c:v>98.609112653728502</c:v>
                </c:pt>
                <c:pt idx="127">
                  <c:v>98.601609976423788</c:v>
                </c:pt>
                <c:pt idx="128">
                  <c:v>98.607910417342936</c:v>
                </c:pt>
                <c:pt idx="129">
                  <c:v>98.593311842816775</c:v>
                </c:pt>
                <c:pt idx="130">
                  <c:v>98.527396775391352</c:v>
                </c:pt>
                <c:pt idx="131">
                  <c:v>98.51480494548511</c:v>
                </c:pt>
                <c:pt idx="132">
                  <c:v>98.533435077571056</c:v>
                </c:pt>
                <c:pt idx="133">
                  <c:v>98.535830510258165</c:v>
                </c:pt>
                <c:pt idx="134">
                  <c:v>98.440058415041705</c:v>
                </c:pt>
                <c:pt idx="135">
                  <c:v>98.414043126742897</c:v>
                </c:pt>
                <c:pt idx="136">
                  <c:v>98.428406670933498</c:v>
                </c:pt>
                <c:pt idx="137">
                  <c:v>98.41234372128234</c:v>
                </c:pt>
                <c:pt idx="138">
                  <c:v>98.373365971481931</c:v>
                </c:pt>
                <c:pt idx="139">
                  <c:v>98.324960160512788</c:v>
                </c:pt>
                <c:pt idx="140">
                  <c:v>98.299315480113165</c:v>
                </c:pt>
                <c:pt idx="141">
                  <c:v>98.277051518618634</c:v>
                </c:pt>
                <c:pt idx="142">
                  <c:v>98.238887317136601</c:v>
                </c:pt>
                <c:pt idx="143">
                  <c:v>98.235868166046757</c:v>
                </c:pt>
                <c:pt idx="144">
                  <c:v>98.143006752760385</c:v>
                </c:pt>
                <c:pt idx="145">
                  <c:v>98.124060241431096</c:v>
                </c:pt>
                <c:pt idx="146">
                  <c:v>98.162821041063907</c:v>
                </c:pt>
                <c:pt idx="147">
                  <c:v>98.057901115434191</c:v>
                </c:pt>
                <c:pt idx="148">
                  <c:v>98.041124058388505</c:v>
                </c:pt>
                <c:pt idx="149">
                  <c:v>97.974223704745114</c:v>
                </c:pt>
                <c:pt idx="150">
                  <c:v>97.883820992885703</c:v>
                </c:pt>
                <c:pt idx="151">
                  <c:v>97.932931871165408</c:v>
                </c:pt>
                <c:pt idx="152">
                  <c:v>97.843839876699377</c:v>
                </c:pt>
                <c:pt idx="153">
                  <c:v>97.82591481192398</c:v>
                </c:pt>
                <c:pt idx="154">
                  <c:v>97.822967981506011</c:v>
                </c:pt>
                <c:pt idx="155">
                  <c:v>97.806317461939969</c:v>
                </c:pt>
                <c:pt idx="156">
                  <c:v>97.844264725102491</c:v>
                </c:pt>
                <c:pt idx="157">
                  <c:v>97.767511461887239</c:v>
                </c:pt>
                <c:pt idx="158">
                  <c:v>97.796220493796625</c:v>
                </c:pt>
                <c:pt idx="159">
                  <c:v>97.817942085796233</c:v>
                </c:pt>
                <c:pt idx="160">
                  <c:v>97.813422411093512</c:v>
                </c:pt>
                <c:pt idx="161">
                  <c:v>97.86785747231032</c:v>
                </c:pt>
                <c:pt idx="162">
                  <c:v>97.709180432522388</c:v>
                </c:pt>
                <c:pt idx="163">
                  <c:v>97.792469155144275</c:v>
                </c:pt>
                <c:pt idx="164">
                  <c:v>97.767520501971219</c:v>
                </c:pt>
                <c:pt idx="165">
                  <c:v>97.746106249130989</c:v>
                </c:pt>
                <c:pt idx="166">
                  <c:v>97.748501681818112</c:v>
                </c:pt>
                <c:pt idx="167">
                  <c:v>97.747724293835688</c:v>
                </c:pt>
                <c:pt idx="168">
                  <c:v>97.673447812215329</c:v>
                </c:pt>
                <c:pt idx="169">
                  <c:v>97.733713277376296</c:v>
                </c:pt>
                <c:pt idx="170">
                  <c:v>97.649448296772363</c:v>
                </c:pt>
                <c:pt idx="171">
                  <c:v>97.647152293161014</c:v>
                </c:pt>
                <c:pt idx="172">
                  <c:v>97.609476220670018</c:v>
                </c:pt>
                <c:pt idx="173">
                  <c:v>97.59315112043133</c:v>
                </c:pt>
                <c:pt idx="174">
                  <c:v>97.511019433775047</c:v>
                </c:pt>
                <c:pt idx="175">
                  <c:v>97.492841270344201</c:v>
                </c:pt>
                <c:pt idx="176">
                  <c:v>97.510296286296537</c:v>
                </c:pt>
                <c:pt idx="177">
                  <c:v>97.402230660249259</c:v>
                </c:pt>
                <c:pt idx="178">
                  <c:v>97.432702366359024</c:v>
                </c:pt>
                <c:pt idx="179">
                  <c:v>97.368188405318776</c:v>
                </c:pt>
                <c:pt idx="180">
                  <c:v>97.361933164819547</c:v>
                </c:pt>
                <c:pt idx="181">
                  <c:v>97.320297843592584</c:v>
                </c:pt>
                <c:pt idx="182">
                  <c:v>97.338819506518774</c:v>
                </c:pt>
                <c:pt idx="183">
                  <c:v>97.203897911754254</c:v>
                </c:pt>
                <c:pt idx="184">
                  <c:v>97.125002326355414</c:v>
                </c:pt>
                <c:pt idx="185">
                  <c:v>96.994555229569855</c:v>
                </c:pt>
                <c:pt idx="186">
                  <c:v>96.920043729462009</c:v>
                </c:pt>
                <c:pt idx="187">
                  <c:v>96.721765221470932</c:v>
                </c:pt>
                <c:pt idx="188">
                  <c:v>96.565827102017352</c:v>
                </c:pt>
                <c:pt idx="189">
                  <c:v>96.442014905562274</c:v>
                </c:pt>
                <c:pt idx="190">
                  <c:v>96.320995858097376</c:v>
                </c:pt>
                <c:pt idx="191">
                  <c:v>96.238818982869233</c:v>
                </c:pt>
                <c:pt idx="192">
                  <c:v>96.237191898080582</c:v>
                </c:pt>
                <c:pt idx="193">
                  <c:v>96.303540842145026</c:v>
                </c:pt>
                <c:pt idx="194">
                  <c:v>96.288860906862979</c:v>
                </c:pt>
                <c:pt idx="195">
                  <c:v>96.384298542668091</c:v>
                </c:pt>
                <c:pt idx="196">
                  <c:v>96.428790305321229</c:v>
                </c:pt>
                <c:pt idx="197">
                  <c:v>96.44827918614547</c:v>
                </c:pt>
                <c:pt idx="198">
                  <c:v>96.501493930808749</c:v>
                </c:pt>
                <c:pt idx="199">
                  <c:v>96.543554100438826</c:v>
                </c:pt>
                <c:pt idx="200">
                  <c:v>96.522926275665029</c:v>
                </c:pt>
                <c:pt idx="201">
                  <c:v>96.581130755702134</c:v>
                </c:pt>
                <c:pt idx="202">
                  <c:v>96.548941563963837</c:v>
                </c:pt>
                <c:pt idx="203">
                  <c:v>96.573817908313089</c:v>
                </c:pt>
                <c:pt idx="204">
                  <c:v>96.563503990002133</c:v>
                </c:pt>
                <c:pt idx="205">
                  <c:v>96.550650009508388</c:v>
                </c:pt>
                <c:pt idx="206">
                  <c:v>96.526849352216956</c:v>
                </c:pt>
                <c:pt idx="207">
                  <c:v>96.527301320872027</c:v>
                </c:pt>
                <c:pt idx="208">
                  <c:v>96.479763298725175</c:v>
                </c:pt>
                <c:pt idx="209">
                  <c:v>96.482240080320068</c:v>
                </c:pt>
                <c:pt idx="210">
                  <c:v>96.438317795565766</c:v>
                </c:pt>
                <c:pt idx="211">
                  <c:v>96.405116209205616</c:v>
                </c:pt>
                <c:pt idx="212">
                  <c:v>96.397902790892317</c:v>
                </c:pt>
                <c:pt idx="213">
                  <c:v>96.333452110439964</c:v>
                </c:pt>
                <c:pt idx="214">
                  <c:v>96.307319301049333</c:v>
                </c:pt>
                <c:pt idx="215">
                  <c:v>96.249313679163762</c:v>
                </c:pt>
                <c:pt idx="216">
                  <c:v>96.181608829134063</c:v>
                </c:pt>
                <c:pt idx="217">
                  <c:v>96.19968756348915</c:v>
                </c:pt>
                <c:pt idx="218">
                  <c:v>96.165744737634427</c:v>
                </c:pt>
                <c:pt idx="219">
                  <c:v>96.111156006837959</c:v>
                </c:pt>
                <c:pt idx="220">
                  <c:v>96.061819138306674</c:v>
                </c:pt>
                <c:pt idx="221">
                  <c:v>96.080178091569181</c:v>
                </c:pt>
                <c:pt idx="222">
                  <c:v>95.977816308290244</c:v>
                </c:pt>
                <c:pt idx="223">
                  <c:v>95.96816226871799</c:v>
                </c:pt>
                <c:pt idx="224">
                  <c:v>95.902952268603116</c:v>
                </c:pt>
                <c:pt idx="225">
                  <c:v>95.871187937115991</c:v>
                </c:pt>
                <c:pt idx="226">
                  <c:v>95.832490406223002</c:v>
                </c:pt>
                <c:pt idx="227">
                  <c:v>95.813634295733578</c:v>
                </c:pt>
                <c:pt idx="228">
                  <c:v>95.735949974956199</c:v>
                </c:pt>
                <c:pt idx="229">
                  <c:v>95.699566527842521</c:v>
                </c:pt>
                <c:pt idx="230">
                  <c:v>95.677872044246797</c:v>
                </c:pt>
                <c:pt idx="231">
                  <c:v>95.594926821120225</c:v>
                </c:pt>
                <c:pt idx="232">
                  <c:v>95.581512390963553</c:v>
                </c:pt>
                <c:pt idx="233">
                  <c:v>95.49436386052956</c:v>
                </c:pt>
                <c:pt idx="234">
                  <c:v>95.507073211527612</c:v>
                </c:pt>
                <c:pt idx="235">
                  <c:v>95.451146654933865</c:v>
                </c:pt>
                <c:pt idx="236">
                  <c:v>95.332486879820124</c:v>
                </c:pt>
                <c:pt idx="237">
                  <c:v>95.348287702579924</c:v>
                </c:pt>
                <c:pt idx="238">
                  <c:v>95.310358519585378</c:v>
                </c:pt>
                <c:pt idx="239">
                  <c:v>95.241749720397451</c:v>
                </c:pt>
                <c:pt idx="240">
                  <c:v>95.204688314377123</c:v>
                </c:pt>
                <c:pt idx="241">
                  <c:v>95.14858096795173</c:v>
                </c:pt>
                <c:pt idx="242">
                  <c:v>95.059904781804832</c:v>
                </c:pt>
                <c:pt idx="243">
                  <c:v>95.080397029015003</c:v>
                </c:pt>
                <c:pt idx="244">
                  <c:v>95.00417708336262</c:v>
                </c:pt>
                <c:pt idx="245">
                  <c:v>94.967603806333301</c:v>
                </c:pt>
                <c:pt idx="246">
                  <c:v>94.940422430136806</c:v>
                </c:pt>
                <c:pt idx="247">
                  <c:v>94.878177352455936</c:v>
                </c:pt>
                <c:pt idx="248">
                  <c:v>94.821383018887971</c:v>
                </c:pt>
                <c:pt idx="249">
                  <c:v>94.77174785128129</c:v>
                </c:pt>
                <c:pt idx="250">
                  <c:v>94.682529307487542</c:v>
                </c:pt>
                <c:pt idx="251">
                  <c:v>94.628618523749623</c:v>
                </c:pt>
                <c:pt idx="252">
                  <c:v>94.599041714866019</c:v>
                </c:pt>
                <c:pt idx="253">
                  <c:v>94.545962559614466</c:v>
                </c:pt>
                <c:pt idx="254">
                  <c:v>94.486311772772225</c:v>
                </c:pt>
                <c:pt idx="255">
                  <c:v>94.426923136517544</c:v>
                </c:pt>
                <c:pt idx="256">
                  <c:v>94.352212766410091</c:v>
                </c:pt>
                <c:pt idx="257">
                  <c:v>94.305533481153446</c:v>
                </c:pt>
                <c:pt idx="258">
                  <c:v>94.233173355161242</c:v>
                </c:pt>
                <c:pt idx="259">
                  <c:v>94.1791450621796</c:v>
                </c:pt>
                <c:pt idx="260">
                  <c:v>94.114829959290873</c:v>
                </c:pt>
                <c:pt idx="261">
                  <c:v>94.046546591278371</c:v>
                </c:pt>
                <c:pt idx="262">
                  <c:v>93.957418436476402</c:v>
                </c:pt>
                <c:pt idx="263">
                  <c:v>93.880168004186118</c:v>
                </c:pt>
                <c:pt idx="264">
                  <c:v>93.784865969640819</c:v>
                </c:pt>
                <c:pt idx="265">
                  <c:v>93.685776424259117</c:v>
                </c:pt>
                <c:pt idx="266">
                  <c:v>93.593538729375496</c:v>
                </c:pt>
                <c:pt idx="267">
                  <c:v>93.506516748269235</c:v>
                </c:pt>
                <c:pt idx="268">
                  <c:v>93.469907310903977</c:v>
                </c:pt>
                <c:pt idx="269">
                  <c:v>93.418482360693048</c:v>
                </c:pt>
                <c:pt idx="270">
                  <c:v>93.376386030727019</c:v>
                </c:pt>
                <c:pt idx="271">
                  <c:v>93.309847244898862</c:v>
                </c:pt>
                <c:pt idx="272">
                  <c:v>93.242151434953144</c:v>
                </c:pt>
                <c:pt idx="273">
                  <c:v>93.176209247275764</c:v>
                </c:pt>
                <c:pt idx="274">
                  <c:v>93.134411216385132</c:v>
                </c:pt>
                <c:pt idx="275">
                  <c:v>93.065585478877679</c:v>
                </c:pt>
                <c:pt idx="276">
                  <c:v>93.00826685598274</c:v>
                </c:pt>
                <c:pt idx="277">
                  <c:v>92.93558131066321</c:v>
                </c:pt>
                <c:pt idx="278">
                  <c:v>92.912549001270207</c:v>
                </c:pt>
                <c:pt idx="279">
                  <c:v>92.805884481608089</c:v>
                </c:pt>
                <c:pt idx="280">
                  <c:v>92.737736691159228</c:v>
                </c:pt>
                <c:pt idx="281">
                  <c:v>92.659419623743204</c:v>
                </c:pt>
                <c:pt idx="282">
                  <c:v>92.543571101483792</c:v>
                </c:pt>
                <c:pt idx="283">
                  <c:v>92.497958451352915</c:v>
                </c:pt>
                <c:pt idx="284">
                  <c:v>92.418222209231828</c:v>
                </c:pt>
                <c:pt idx="285">
                  <c:v>92.331751625856398</c:v>
                </c:pt>
                <c:pt idx="286">
                  <c:v>92.260412946418114</c:v>
                </c:pt>
                <c:pt idx="287">
                  <c:v>92.183614482782914</c:v>
                </c:pt>
                <c:pt idx="288">
                  <c:v>92.059639564816067</c:v>
                </c:pt>
                <c:pt idx="289">
                  <c:v>92.004607905448495</c:v>
                </c:pt>
                <c:pt idx="290">
                  <c:v>91.921129352910967</c:v>
                </c:pt>
                <c:pt idx="291">
                  <c:v>91.827074743323038</c:v>
                </c:pt>
                <c:pt idx="292">
                  <c:v>91.693319236456219</c:v>
                </c:pt>
                <c:pt idx="293">
                  <c:v>91.615427017443309</c:v>
                </c:pt>
                <c:pt idx="294">
                  <c:v>91.536350630364751</c:v>
                </c:pt>
                <c:pt idx="295">
                  <c:v>91.453586197069825</c:v>
                </c:pt>
                <c:pt idx="296">
                  <c:v>91.3698093454569</c:v>
                </c:pt>
                <c:pt idx="297">
                  <c:v>91.253373265130705</c:v>
                </c:pt>
                <c:pt idx="298">
                  <c:v>91.159210186383035</c:v>
                </c:pt>
                <c:pt idx="299">
                  <c:v>91.069512541834158</c:v>
                </c:pt>
                <c:pt idx="300">
                  <c:v>90.977247726698565</c:v>
                </c:pt>
                <c:pt idx="301">
                  <c:v>90.881990880725112</c:v>
                </c:pt>
                <c:pt idx="302">
                  <c:v>90.784890011643469</c:v>
                </c:pt>
                <c:pt idx="303">
                  <c:v>90.702369636920011</c:v>
                </c:pt>
                <c:pt idx="304">
                  <c:v>90.580274902397292</c:v>
                </c:pt>
                <c:pt idx="305">
                  <c:v>90.512479651527741</c:v>
                </c:pt>
                <c:pt idx="306">
                  <c:v>90.412088452532814</c:v>
                </c:pt>
                <c:pt idx="307">
                  <c:v>90.286893218012438</c:v>
                </c:pt>
                <c:pt idx="308">
                  <c:v>90.179514590955804</c:v>
                </c:pt>
                <c:pt idx="309">
                  <c:v>90.046346642155754</c:v>
                </c:pt>
                <c:pt idx="310">
                  <c:v>89.962578830626825</c:v>
                </c:pt>
                <c:pt idx="311">
                  <c:v>89.870729823810393</c:v>
                </c:pt>
                <c:pt idx="312">
                  <c:v>89.730429817452929</c:v>
                </c:pt>
                <c:pt idx="313">
                  <c:v>89.622300910817742</c:v>
                </c:pt>
                <c:pt idx="314">
                  <c:v>89.512120070990747</c:v>
                </c:pt>
                <c:pt idx="315">
                  <c:v>89.407968493259489</c:v>
                </c:pt>
                <c:pt idx="316">
                  <c:v>89.274990362526992</c:v>
                </c:pt>
                <c:pt idx="317">
                  <c:v>89.128145856678913</c:v>
                </c:pt>
                <c:pt idx="318">
                  <c:v>89.040192818010539</c:v>
                </c:pt>
                <c:pt idx="319">
                  <c:v>88.920746626678465</c:v>
                </c:pt>
                <c:pt idx="320">
                  <c:v>88.780112160909681</c:v>
                </c:pt>
                <c:pt idx="321">
                  <c:v>88.662772143273315</c:v>
                </c:pt>
                <c:pt idx="322">
                  <c:v>88.529965774136571</c:v>
                </c:pt>
                <c:pt idx="323">
                  <c:v>88.409109436335356</c:v>
                </c:pt>
                <c:pt idx="324">
                  <c:v>88.278110941818937</c:v>
                </c:pt>
                <c:pt idx="325">
                  <c:v>88.15945116670521</c:v>
                </c:pt>
                <c:pt idx="326">
                  <c:v>88.029926087397754</c:v>
                </c:pt>
                <c:pt idx="327">
                  <c:v>87.883786648860223</c:v>
                </c:pt>
                <c:pt idx="328">
                  <c:v>87.750474070564479</c:v>
                </c:pt>
                <c:pt idx="329">
                  <c:v>87.642679623340612</c:v>
                </c:pt>
                <c:pt idx="330">
                  <c:v>87.501186408833519</c:v>
                </c:pt>
                <c:pt idx="331">
                  <c:v>87.386395493463965</c:v>
                </c:pt>
                <c:pt idx="332">
                  <c:v>87.283066492286963</c:v>
                </c:pt>
                <c:pt idx="333">
                  <c:v>87.123847094852181</c:v>
                </c:pt>
                <c:pt idx="334">
                  <c:v>87.013422196453718</c:v>
                </c:pt>
                <c:pt idx="335">
                  <c:v>86.837235900209535</c:v>
                </c:pt>
                <c:pt idx="336">
                  <c:v>86.697026282843851</c:v>
                </c:pt>
                <c:pt idx="337">
                  <c:v>86.55333650564927</c:v>
                </c:pt>
                <c:pt idx="338">
                  <c:v>86.416643208448477</c:v>
                </c:pt>
                <c:pt idx="339">
                  <c:v>86.280067420491406</c:v>
                </c:pt>
                <c:pt idx="340">
                  <c:v>86.113318225499953</c:v>
                </c:pt>
                <c:pt idx="341">
                  <c:v>85.945348713954985</c:v>
                </c:pt>
                <c:pt idx="342">
                  <c:v>85.815660913135773</c:v>
                </c:pt>
                <c:pt idx="343">
                  <c:v>85.651026931924022</c:v>
                </c:pt>
                <c:pt idx="344">
                  <c:v>85.500431087423593</c:v>
                </c:pt>
                <c:pt idx="345">
                  <c:v>85.325682046052435</c:v>
                </c:pt>
                <c:pt idx="346">
                  <c:v>85.160144127530515</c:v>
                </c:pt>
                <c:pt idx="347">
                  <c:v>84.972649586673427</c:v>
                </c:pt>
                <c:pt idx="348">
                  <c:v>84.792178634214025</c:v>
                </c:pt>
                <c:pt idx="349">
                  <c:v>84.61019810620968</c:v>
                </c:pt>
                <c:pt idx="350">
                  <c:v>84.451150446674461</c:v>
                </c:pt>
                <c:pt idx="351">
                  <c:v>84.262977946910723</c:v>
                </c:pt>
                <c:pt idx="352">
                  <c:v>84.083465172265377</c:v>
                </c:pt>
                <c:pt idx="353">
                  <c:v>83.884101937132499</c:v>
                </c:pt>
                <c:pt idx="354">
                  <c:v>83.694609691739473</c:v>
                </c:pt>
                <c:pt idx="355">
                  <c:v>83.540036530183201</c:v>
                </c:pt>
                <c:pt idx="356">
                  <c:v>83.374100871662037</c:v>
                </c:pt>
                <c:pt idx="357">
                  <c:v>83.179944322070597</c:v>
                </c:pt>
                <c:pt idx="358">
                  <c:v>82.978646662989661</c:v>
                </c:pt>
                <c:pt idx="359">
                  <c:v>82.803644522963054</c:v>
                </c:pt>
                <c:pt idx="360">
                  <c:v>82.619847080254402</c:v>
                </c:pt>
                <c:pt idx="361">
                  <c:v>82.423286057891858</c:v>
                </c:pt>
                <c:pt idx="362">
                  <c:v>82.222160148558586</c:v>
                </c:pt>
                <c:pt idx="363">
                  <c:v>81.994485621515551</c:v>
                </c:pt>
                <c:pt idx="364">
                  <c:v>81.783506802610404</c:v>
                </c:pt>
                <c:pt idx="365">
                  <c:v>81.583727759158393</c:v>
                </c:pt>
                <c:pt idx="366">
                  <c:v>81.359262213120857</c:v>
                </c:pt>
                <c:pt idx="367">
                  <c:v>81.126227342804768</c:v>
                </c:pt>
                <c:pt idx="368">
                  <c:v>80.865622396376935</c:v>
                </c:pt>
                <c:pt idx="369">
                  <c:v>80.624289392453846</c:v>
                </c:pt>
                <c:pt idx="370">
                  <c:v>80.375381390554153</c:v>
                </c:pt>
                <c:pt idx="371">
                  <c:v>80.090234571036504</c:v>
                </c:pt>
                <c:pt idx="372">
                  <c:v>79.834601279814549</c:v>
                </c:pt>
                <c:pt idx="373">
                  <c:v>79.536012921736329</c:v>
                </c:pt>
                <c:pt idx="374">
                  <c:v>79.277026031861269</c:v>
                </c:pt>
                <c:pt idx="375">
                  <c:v>79.021600650722931</c:v>
                </c:pt>
                <c:pt idx="376">
                  <c:v>78.718275667774407</c:v>
                </c:pt>
                <c:pt idx="377">
                  <c:v>78.427669064059842</c:v>
                </c:pt>
                <c:pt idx="378">
                  <c:v>78.127318031781257</c:v>
                </c:pt>
                <c:pt idx="379">
                  <c:v>77.816851939343266</c:v>
                </c:pt>
                <c:pt idx="380">
                  <c:v>77.52849615066819</c:v>
                </c:pt>
                <c:pt idx="381">
                  <c:v>77.220416450833326</c:v>
                </c:pt>
                <c:pt idx="382">
                  <c:v>76.924973793172697</c:v>
                </c:pt>
                <c:pt idx="383">
                  <c:v>76.623528993668316</c:v>
                </c:pt>
                <c:pt idx="384">
                  <c:v>76.310938659214713</c:v>
                </c:pt>
                <c:pt idx="385">
                  <c:v>75.98573840283882</c:v>
                </c:pt>
                <c:pt idx="386">
                  <c:v>75.632326295476645</c:v>
                </c:pt>
                <c:pt idx="387">
                  <c:v>75.26300037022888</c:v>
                </c:pt>
                <c:pt idx="388">
                  <c:v>74.921899873865499</c:v>
                </c:pt>
                <c:pt idx="389">
                  <c:v>74.5061522761345</c:v>
                </c:pt>
                <c:pt idx="390">
                  <c:v>74.084700847483219</c:v>
                </c:pt>
                <c:pt idx="391">
                  <c:v>73.636501931122538</c:v>
                </c:pt>
                <c:pt idx="392">
                  <c:v>73.196018116268107</c:v>
                </c:pt>
                <c:pt idx="393">
                  <c:v>72.74849263284807</c:v>
                </c:pt>
                <c:pt idx="394">
                  <c:v>72.280994677426861</c:v>
                </c:pt>
                <c:pt idx="395">
                  <c:v>71.769850130192722</c:v>
                </c:pt>
                <c:pt idx="396">
                  <c:v>71.263387979173046</c:v>
                </c:pt>
                <c:pt idx="397">
                  <c:v>70.658618196720141</c:v>
                </c:pt>
                <c:pt idx="398">
                  <c:v>70.135451285630523</c:v>
                </c:pt>
                <c:pt idx="399">
                  <c:v>69.560714806682341</c:v>
                </c:pt>
                <c:pt idx="400">
                  <c:v>68.927339947361844</c:v>
                </c:pt>
                <c:pt idx="401">
                  <c:v>68.30963933777727</c:v>
                </c:pt>
                <c:pt idx="402">
                  <c:v>67.664870358970063</c:v>
                </c:pt>
                <c:pt idx="403">
                  <c:v>67.013132032269112</c:v>
                </c:pt>
                <c:pt idx="404">
                  <c:v>66.365230907246271</c:v>
                </c:pt>
                <c:pt idx="405">
                  <c:v>65.649557137487861</c:v>
                </c:pt>
                <c:pt idx="406">
                  <c:v>64.964662401150548</c:v>
                </c:pt>
                <c:pt idx="407">
                  <c:v>64.258046072813627</c:v>
                </c:pt>
                <c:pt idx="408">
                  <c:v>63.571140089586493</c:v>
                </c:pt>
                <c:pt idx="409">
                  <c:v>62.866159886122226</c:v>
                </c:pt>
                <c:pt idx="410">
                  <c:v>62.067206421977843</c:v>
                </c:pt>
                <c:pt idx="411">
                  <c:v>61.273721782114343</c:v>
                </c:pt>
                <c:pt idx="412">
                  <c:v>60.418050819191834</c:v>
                </c:pt>
                <c:pt idx="413">
                  <c:v>59.60421856161387</c:v>
                </c:pt>
                <c:pt idx="414">
                  <c:v>58.713072603005799</c:v>
                </c:pt>
                <c:pt idx="415">
                  <c:v>57.67066640704067</c:v>
                </c:pt>
                <c:pt idx="416">
                  <c:v>56.448905608279752</c:v>
                </c:pt>
                <c:pt idx="417">
                  <c:v>55.23224754001847</c:v>
                </c:pt>
                <c:pt idx="418">
                  <c:v>53.990134609425141</c:v>
                </c:pt>
                <c:pt idx="419">
                  <c:v>52.653334322605239</c:v>
                </c:pt>
                <c:pt idx="420">
                  <c:v>51.124800027284891</c:v>
                </c:pt>
                <c:pt idx="421">
                  <c:v>49.380916381970337</c:v>
                </c:pt>
                <c:pt idx="422">
                  <c:v>47.875504785034757</c:v>
                </c:pt>
                <c:pt idx="423">
                  <c:v>46.482280760698011</c:v>
                </c:pt>
                <c:pt idx="424">
                  <c:v>44.961090947136633</c:v>
                </c:pt>
                <c:pt idx="425">
                  <c:v>43.373375913797112</c:v>
                </c:pt>
                <c:pt idx="426">
                  <c:v>41.821574290596295</c:v>
                </c:pt>
                <c:pt idx="427">
                  <c:v>40.415677075597443</c:v>
                </c:pt>
                <c:pt idx="428">
                  <c:v>39.181414847770156</c:v>
                </c:pt>
                <c:pt idx="429">
                  <c:v>38.026378138787017</c:v>
                </c:pt>
                <c:pt idx="430">
                  <c:v>36.696117825491704</c:v>
                </c:pt>
                <c:pt idx="431">
                  <c:v>35.334267193439963</c:v>
                </c:pt>
                <c:pt idx="432">
                  <c:v>34.025337521094066</c:v>
                </c:pt>
                <c:pt idx="433">
                  <c:v>33.052561570870758</c:v>
                </c:pt>
                <c:pt idx="434">
                  <c:v>31.944104718068491</c:v>
                </c:pt>
                <c:pt idx="435">
                  <c:v>30.699887876762467</c:v>
                </c:pt>
                <c:pt idx="436">
                  <c:v>29.474253715987508</c:v>
                </c:pt>
                <c:pt idx="437">
                  <c:v>28.163437083096508</c:v>
                </c:pt>
                <c:pt idx="438">
                  <c:v>27.172729279148761</c:v>
                </c:pt>
                <c:pt idx="439">
                  <c:v>26.139434765109023</c:v>
                </c:pt>
                <c:pt idx="440">
                  <c:v>24.91603106437449</c:v>
                </c:pt>
                <c:pt idx="441">
                  <c:v>23.495099123379344</c:v>
                </c:pt>
                <c:pt idx="442">
                  <c:v>22.376685405963393</c:v>
                </c:pt>
                <c:pt idx="443">
                  <c:v>21.411491218969573</c:v>
                </c:pt>
                <c:pt idx="444">
                  <c:v>20.379026070433166</c:v>
                </c:pt>
                <c:pt idx="445">
                  <c:v>19.315103917720947</c:v>
                </c:pt>
                <c:pt idx="446">
                  <c:v>18.162520258631236</c:v>
                </c:pt>
                <c:pt idx="447">
                  <c:v>17.150189166192192</c:v>
                </c:pt>
                <c:pt idx="448">
                  <c:v>16.239712522305606</c:v>
                </c:pt>
                <c:pt idx="449">
                  <c:v>15.21116367322016</c:v>
                </c:pt>
                <c:pt idx="450">
                  <c:v>14.133972857262521</c:v>
                </c:pt>
                <c:pt idx="451">
                  <c:v>12.775431760859503</c:v>
                </c:pt>
                <c:pt idx="452">
                  <c:v>11.391718285199671</c:v>
                </c:pt>
                <c:pt idx="453">
                  <c:v>10.115090797348254</c:v>
                </c:pt>
                <c:pt idx="454">
                  <c:v>8.6724751154102755</c:v>
                </c:pt>
                <c:pt idx="455">
                  <c:v>7.1702594985835084</c:v>
                </c:pt>
                <c:pt idx="456">
                  <c:v>5.524659753000714</c:v>
                </c:pt>
                <c:pt idx="457">
                  <c:v>4.1267197277441197</c:v>
                </c:pt>
                <c:pt idx="458">
                  <c:v>3.2133496396970207</c:v>
                </c:pt>
                <c:pt idx="459">
                  <c:v>2.4603506261643733</c:v>
                </c:pt>
                <c:pt idx="460">
                  <c:v>1.8976381899444186</c:v>
                </c:pt>
                <c:pt idx="461">
                  <c:v>1.4631062313184819</c:v>
                </c:pt>
                <c:pt idx="462">
                  <c:v>1.2002394736494011</c:v>
                </c:pt>
                <c:pt idx="463">
                  <c:v>1.0417730204260367</c:v>
                </c:pt>
                <c:pt idx="464">
                  <c:v>0.8717522092060388</c:v>
                </c:pt>
                <c:pt idx="465">
                  <c:v>0.72221919304370852</c:v>
                </c:pt>
                <c:pt idx="466">
                  <c:v>0.57143323593249451</c:v>
                </c:pt>
                <c:pt idx="467">
                  <c:v>0.45874489007312552</c:v>
                </c:pt>
                <c:pt idx="468">
                  <c:v>0.37701390306612698</c:v>
                </c:pt>
                <c:pt idx="469">
                  <c:v>0.29834895627555719</c:v>
                </c:pt>
                <c:pt idx="470">
                  <c:v>0.21824328987832139</c:v>
                </c:pt>
                <c:pt idx="471">
                  <c:v>0.16608655043729265</c:v>
                </c:pt>
                <c:pt idx="472">
                  <c:v>0.12957333546533345</c:v>
                </c:pt>
                <c:pt idx="473">
                  <c:v>9.9993976744880142E-2</c:v>
                </c:pt>
                <c:pt idx="474">
                  <c:v>8.7954705633809582E-2</c:v>
                </c:pt>
                <c:pt idx="475">
                  <c:v>6.4679497394832211E-2</c:v>
                </c:pt>
                <c:pt idx="476">
                  <c:v>5.3241211754359419E-2</c:v>
                </c:pt>
                <c:pt idx="477">
                  <c:v>4.3481176332452597E-2</c:v>
                </c:pt>
                <c:pt idx="478">
                  <c:v>3.3988378221815274E-2</c:v>
                </c:pt>
                <c:pt idx="479">
                  <c:v>3.2071043812040394E-2</c:v>
                </c:pt>
                <c:pt idx="480">
                  <c:v>4.4431889951783293E-2</c:v>
                </c:pt>
                <c:pt idx="481">
                  <c:v>4.3833199631735223E-2</c:v>
                </c:pt>
                <c:pt idx="482">
                  <c:v>3.5797377047071526E-2</c:v>
                </c:pt>
                <c:pt idx="483">
                  <c:v>2.9420287068558912E-2</c:v>
                </c:pt>
                <c:pt idx="484">
                  <c:v>3.3086798501581034E-2</c:v>
                </c:pt>
                <c:pt idx="485">
                  <c:v>3.1187379524093638E-2</c:v>
                </c:pt>
                <c:pt idx="486">
                  <c:v>3.0747926385446361E-2</c:v>
                </c:pt>
                <c:pt idx="487">
                  <c:v>3.6475525961366329E-2</c:v>
                </c:pt>
                <c:pt idx="488">
                  <c:v>2.8801670863154809E-2</c:v>
                </c:pt>
                <c:pt idx="489">
                  <c:v>3.5563646753780903E-2</c:v>
                </c:pt>
                <c:pt idx="490">
                  <c:v>2.7561064143252073E-2</c:v>
                </c:pt>
                <c:pt idx="491">
                  <c:v>2.7988962064087651E-2</c:v>
                </c:pt>
                <c:pt idx="492">
                  <c:v>2.5884572807501324E-2</c:v>
                </c:pt>
                <c:pt idx="493">
                  <c:v>2.9811226436544647E-2</c:v>
                </c:pt>
                <c:pt idx="494">
                  <c:v>2.2031205125161563E-2</c:v>
                </c:pt>
                <c:pt idx="495">
                  <c:v>2.2943035791168891E-2</c:v>
                </c:pt>
                <c:pt idx="496">
                  <c:v>2.4513795667144921E-2</c:v>
                </c:pt>
                <c:pt idx="497">
                  <c:v>2.3556229699696847E-2</c:v>
                </c:pt>
                <c:pt idx="498">
                  <c:v>1.1448246379408184E-2</c:v>
                </c:pt>
                <c:pt idx="499">
                  <c:v>1.3770504017831975E-2</c:v>
                </c:pt>
                <c:pt idx="500">
                  <c:v>1.9924540575405322E-2</c:v>
                </c:pt>
                <c:pt idx="501">
                  <c:v>1.8014235073815405E-2</c:v>
                </c:pt>
                <c:pt idx="502">
                  <c:v>1.8156263027654815E-2</c:v>
                </c:pt>
                <c:pt idx="503">
                  <c:v>1.699838437929372E-2</c:v>
                </c:pt>
                <c:pt idx="504">
                  <c:v>1.5874204747025517E-2</c:v>
                </c:pt>
                <c:pt idx="505">
                  <c:v>1.4540620099831286E-2</c:v>
                </c:pt>
                <c:pt idx="506">
                  <c:v>2.1275588224156889E-2</c:v>
                </c:pt>
                <c:pt idx="507">
                  <c:v>1.8154812005314422E-2</c:v>
                </c:pt>
                <c:pt idx="508">
                  <c:v>2.1534028929455693E-2</c:v>
                </c:pt>
                <c:pt idx="509">
                  <c:v>1.7984545956994571E-2</c:v>
                </c:pt>
                <c:pt idx="510">
                  <c:v>1.717655325007747E-2</c:v>
                </c:pt>
                <c:pt idx="511">
                  <c:v>2.3789492136058962E-2</c:v>
                </c:pt>
                <c:pt idx="512">
                  <c:v>2.2280562323265935E-2</c:v>
                </c:pt>
                <c:pt idx="513">
                  <c:v>1.6424479493287649E-2</c:v>
                </c:pt>
                <c:pt idx="514">
                  <c:v>1.7237849249268647E-2</c:v>
                </c:pt>
                <c:pt idx="515">
                  <c:v>1.7690929846526163E-2</c:v>
                </c:pt>
                <c:pt idx="516">
                  <c:v>1.7352207389870491E-2</c:v>
                </c:pt>
                <c:pt idx="517">
                  <c:v>2.0633590167344385E-2</c:v>
                </c:pt>
                <c:pt idx="518">
                  <c:v>1.1632373819541761E-2</c:v>
                </c:pt>
                <c:pt idx="519">
                  <c:v>1.9055488001503921E-2</c:v>
                </c:pt>
                <c:pt idx="520">
                  <c:v>1.0042545421907616E-2</c:v>
                </c:pt>
                <c:pt idx="521">
                  <c:v>1.6991392993973748E-2</c:v>
                </c:pt>
                <c:pt idx="522">
                  <c:v>1.7293793577980329E-2</c:v>
                </c:pt>
                <c:pt idx="523">
                  <c:v>1.1428286283909954E-2</c:v>
                </c:pt>
                <c:pt idx="524">
                  <c:v>1.1870203401118381E-2</c:v>
                </c:pt>
                <c:pt idx="525">
                  <c:v>1.5051903755356489E-2</c:v>
                </c:pt>
                <c:pt idx="526">
                  <c:v>1.8528406425998185E-2</c:v>
                </c:pt>
                <c:pt idx="527">
                  <c:v>1.5056195034647663E-2</c:v>
                </c:pt>
                <c:pt idx="528">
                  <c:v>1.1029262026405796E-2</c:v>
                </c:pt>
                <c:pt idx="529">
                  <c:v>1.1648564569677756E-2</c:v>
                </c:pt>
                <c:pt idx="530">
                  <c:v>8.8511349433214159E-3</c:v>
                </c:pt>
                <c:pt idx="531">
                  <c:v>1.0660976249904027E-2</c:v>
                </c:pt>
                <c:pt idx="532">
                  <c:v>1.9202093022138867E-2</c:v>
                </c:pt>
                <c:pt idx="533">
                  <c:v>1.9225940538581236E-2</c:v>
                </c:pt>
                <c:pt idx="534">
                  <c:v>1.1679071329512935E-2</c:v>
                </c:pt>
                <c:pt idx="535">
                  <c:v>1.4190357887106514E-2</c:v>
                </c:pt>
                <c:pt idx="536">
                  <c:v>1.7257916387417967E-2</c:v>
                </c:pt>
                <c:pt idx="537">
                  <c:v>1.8612179462529785E-2</c:v>
                </c:pt>
                <c:pt idx="538">
                  <c:v>2.7428817062666547E-2</c:v>
                </c:pt>
                <c:pt idx="539">
                  <c:v>1.9417349566133245E-2</c:v>
                </c:pt>
                <c:pt idx="540">
                  <c:v>1.0474659588152472E-2</c:v>
                </c:pt>
                <c:pt idx="541">
                  <c:v>1.881859525461255E-2</c:v>
                </c:pt>
                <c:pt idx="542">
                  <c:v>1.4817867805333654E-2</c:v>
                </c:pt>
                <c:pt idx="543">
                  <c:v>8.0817874094530739E-3</c:v>
                </c:pt>
                <c:pt idx="544">
                  <c:v>1.3021194382239731E-2</c:v>
                </c:pt>
                <c:pt idx="545">
                  <c:v>1.1422241648932229E-2</c:v>
                </c:pt>
                <c:pt idx="546">
                  <c:v>1.5879353388829797E-2</c:v>
                </c:pt>
                <c:pt idx="547">
                  <c:v>1.2281216506633228E-2</c:v>
                </c:pt>
                <c:pt idx="548">
                  <c:v>1.6382687872207546E-2</c:v>
                </c:pt>
                <c:pt idx="549">
                  <c:v>1.5531657766135866E-2</c:v>
                </c:pt>
                <c:pt idx="550">
                  <c:v>1.4099710429487064E-2</c:v>
                </c:pt>
                <c:pt idx="551">
                  <c:v>1.8718628157591784E-2</c:v>
                </c:pt>
                <c:pt idx="552">
                  <c:v>1.3177919036392429E-2</c:v>
                </c:pt>
                <c:pt idx="553">
                  <c:v>1.271932013727772E-2</c:v>
                </c:pt>
                <c:pt idx="554">
                  <c:v>1.1108976617348018E-2</c:v>
                </c:pt>
                <c:pt idx="555">
                  <c:v>1.3905557149965317E-2</c:v>
                </c:pt>
                <c:pt idx="556">
                  <c:v>2.1696706627014353E-2</c:v>
                </c:pt>
                <c:pt idx="557">
                  <c:v>1.731657847579559E-2</c:v>
                </c:pt>
                <c:pt idx="558">
                  <c:v>1.5021921137932104E-2</c:v>
                </c:pt>
                <c:pt idx="559">
                  <c:v>1.7621851306565229E-2</c:v>
                </c:pt>
                <c:pt idx="560">
                  <c:v>1.961098975276232E-2</c:v>
                </c:pt>
                <c:pt idx="561">
                  <c:v>1.7226664805229251E-2</c:v>
                </c:pt>
                <c:pt idx="562">
                  <c:v>1.2102536746699429E-2</c:v>
                </c:pt>
                <c:pt idx="563">
                  <c:v>1.3868685751581801E-2</c:v>
                </c:pt>
                <c:pt idx="564">
                  <c:v>1.4310963697285338E-2</c:v>
                </c:pt>
                <c:pt idx="565">
                  <c:v>1.3824923392192684E-2</c:v>
                </c:pt>
                <c:pt idx="566">
                  <c:v>1.310971329699104E-2</c:v>
                </c:pt>
                <c:pt idx="567">
                  <c:v>1.1154848754618356E-2</c:v>
                </c:pt>
                <c:pt idx="568">
                  <c:v>8.5308283189992739E-3</c:v>
                </c:pt>
                <c:pt idx="569">
                  <c:v>1.2348557146726171E-2</c:v>
                </c:pt>
                <c:pt idx="570">
                  <c:v>1.8315236482673636E-2</c:v>
                </c:pt>
                <c:pt idx="571">
                  <c:v>1.5660020750348124E-2</c:v>
                </c:pt>
                <c:pt idx="572">
                  <c:v>1.1424623972905156E-2</c:v>
                </c:pt>
                <c:pt idx="573">
                  <c:v>1.8844956388326253E-2</c:v>
                </c:pt>
                <c:pt idx="574">
                  <c:v>1.4523789359141375E-2</c:v>
                </c:pt>
                <c:pt idx="575">
                  <c:v>1.9332448817630611E-2</c:v>
                </c:pt>
                <c:pt idx="576">
                  <c:v>1.760027356208814E-2</c:v>
                </c:pt>
                <c:pt idx="577">
                  <c:v>2.0414553245056963E-2</c:v>
                </c:pt>
                <c:pt idx="578">
                  <c:v>2.2345354015117096E-2</c:v>
                </c:pt>
                <c:pt idx="579">
                  <c:v>2.4136649275427736E-2</c:v>
                </c:pt>
                <c:pt idx="580">
                  <c:v>3.0511989209791771E-2</c:v>
                </c:pt>
                <c:pt idx="581">
                  <c:v>2.3910742351385794E-2</c:v>
                </c:pt>
                <c:pt idx="582">
                  <c:v>1.95512540151964E-2</c:v>
                </c:pt>
                <c:pt idx="583">
                  <c:v>1.9128129554907555E-2</c:v>
                </c:pt>
                <c:pt idx="584">
                  <c:v>2.3139070427094548E-2</c:v>
                </c:pt>
                <c:pt idx="585">
                  <c:v>2.1779484365701571E-2</c:v>
                </c:pt>
                <c:pt idx="586">
                  <c:v>2.1503545339723061E-2</c:v>
                </c:pt>
                <c:pt idx="587">
                  <c:v>2.5844231095042223E-2</c:v>
                </c:pt>
                <c:pt idx="588">
                  <c:v>1.5811336341928495E-2</c:v>
                </c:pt>
                <c:pt idx="589">
                  <c:v>2.158297745351408E-2</c:v>
                </c:pt>
                <c:pt idx="590">
                  <c:v>1.7429097178495678E-2</c:v>
                </c:pt>
                <c:pt idx="591">
                  <c:v>1.9735437728964186E-2</c:v>
                </c:pt>
                <c:pt idx="592">
                  <c:v>3.1080846968331171E-2</c:v>
                </c:pt>
                <c:pt idx="593">
                  <c:v>2.3076227412430008E-2</c:v>
                </c:pt>
                <c:pt idx="594">
                  <c:v>1.9660161162875684E-2</c:v>
                </c:pt>
                <c:pt idx="595">
                  <c:v>1.8425998518149196E-2</c:v>
                </c:pt>
                <c:pt idx="596">
                  <c:v>2.0007064516400441E-2</c:v>
                </c:pt>
                <c:pt idx="597">
                  <c:v>3.0546950543876884E-2</c:v>
                </c:pt>
                <c:pt idx="598">
                  <c:v>2.4065656263683149E-2</c:v>
                </c:pt>
                <c:pt idx="599">
                  <c:v>3.5868317097904681E-2</c:v>
                </c:pt>
                <c:pt idx="600">
                  <c:v>2.6931323065947876E-2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3D-4FC7-86A2-09D1F4578300}"/>
            </c:ext>
          </c:extLst>
        </c:ser>
        <c:ser>
          <c:idx val="2"/>
          <c:order val="2"/>
          <c:tx>
            <c:v>2022 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'OR2-22_Air_Measurements'!$AF$3:$AF$603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  <c:extLst xmlns:c15="http://schemas.microsoft.com/office/drawing/2012/chart"/>
            </c:numRef>
          </c:xVal>
          <c:yVal>
            <c:numRef>
              <c:f>'OR2-22_Air_Measurements'!$AG$3:$AG$603</c:f>
              <c:numCache>
                <c:formatCode>General</c:formatCode>
                <c:ptCount val="601"/>
                <c:pt idx="0">
                  <c:v>100</c:v>
                </c:pt>
                <c:pt idx="1">
                  <c:v>100.10462667590876</c:v>
                </c:pt>
                <c:pt idx="2">
                  <c:v>100.08613487277665</c:v>
                </c:pt>
                <c:pt idx="3">
                  <c:v>100.01866145383551</c:v>
                </c:pt>
                <c:pt idx="4">
                  <c:v>100.15591740913375</c:v>
                </c:pt>
                <c:pt idx="5">
                  <c:v>99.912998034609274</c:v>
                </c:pt>
                <c:pt idx="6">
                  <c:v>100.19880105005387</c:v>
                </c:pt>
                <c:pt idx="7">
                  <c:v>100.2132118476403</c:v>
                </c:pt>
                <c:pt idx="8">
                  <c:v>100.05467429685999</c:v>
                </c:pt>
                <c:pt idx="9">
                  <c:v>100.1332974594755</c:v>
                </c:pt>
                <c:pt idx="10">
                  <c:v>100.09281718087166</c:v>
                </c:pt>
                <c:pt idx="11">
                  <c:v>100.22499306550125</c:v>
                </c:pt>
                <c:pt idx="12">
                  <c:v>100.02741726091898</c:v>
                </c:pt>
                <c:pt idx="13">
                  <c:v>100.01271430290625</c:v>
                </c:pt>
                <c:pt idx="14">
                  <c:v>100.08454204872216</c:v>
                </c:pt>
                <c:pt idx="15">
                  <c:v>100.00217716961416</c:v>
                </c:pt>
                <c:pt idx="16">
                  <c:v>99.996032090805372</c:v>
                </c:pt>
                <c:pt idx="17">
                  <c:v>100.12455107811741</c:v>
                </c:pt>
                <c:pt idx="18">
                  <c:v>100.16037541898773</c:v>
                </c:pt>
                <c:pt idx="19">
                  <c:v>100.03680454218902</c:v>
                </c:pt>
                <c:pt idx="20">
                  <c:v>99.914675677838687</c:v>
                </c:pt>
                <c:pt idx="21">
                  <c:v>99.780737330804769</c:v>
                </c:pt>
                <c:pt idx="22">
                  <c:v>99.936994028991734</c:v>
                </c:pt>
                <c:pt idx="23">
                  <c:v>99.864629053889573</c:v>
                </c:pt>
                <c:pt idx="24">
                  <c:v>99.720398617716469</c:v>
                </c:pt>
                <c:pt idx="25">
                  <c:v>99.612539177425319</c:v>
                </c:pt>
                <c:pt idx="26">
                  <c:v>99.49493431536014</c:v>
                </c:pt>
                <c:pt idx="27">
                  <c:v>99.442983843125958</c:v>
                </c:pt>
                <c:pt idx="28">
                  <c:v>99.356632191019031</c:v>
                </c:pt>
                <c:pt idx="29">
                  <c:v>99.372051454746781</c:v>
                </c:pt>
                <c:pt idx="30">
                  <c:v>99.158434350329102</c:v>
                </c:pt>
                <c:pt idx="31">
                  <c:v>99.018332060682113</c:v>
                </c:pt>
                <c:pt idx="32">
                  <c:v>99.003148415381901</c:v>
                </c:pt>
                <c:pt idx="33">
                  <c:v>98.845119816711687</c:v>
                </c:pt>
                <c:pt idx="34">
                  <c:v>98.632388656358856</c:v>
                </c:pt>
                <c:pt idx="35">
                  <c:v>98.484454206594805</c:v>
                </c:pt>
                <c:pt idx="36">
                  <c:v>98.309668002374153</c:v>
                </c:pt>
                <c:pt idx="37">
                  <c:v>98.227029801937078</c:v>
                </c:pt>
                <c:pt idx="38">
                  <c:v>98.021094046030356</c:v>
                </c:pt>
                <c:pt idx="39">
                  <c:v>97.985052925829748</c:v>
                </c:pt>
                <c:pt idx="40">
                  <c:v>97.784442284744614</c:v>
                </c:pt>
                <c:pt idx="41">
                  <c:v>97.783829662008813</c:v>
                </c:pt>
                <c:pt idx="42">
                  <c:v>97.940774388734653</c:v>
                </c:pt>
                <c:pt idx="43">
                  <c:v>97.952263433815787</c:v>
                </c:pt>
                <c:pt idx="44">
                  <c:v>97.881981383427458</c:v>
                </c:pt>
                <c:pt idx="45">
                  <c:v>98.064137911928469</c:v>
                </c:pt>
                <c:pt idx="46">
                  <c:v>98.114401327561367</c:v>
                </c:pt>
                <c:pt idx="47">
                  <c:v>98.238707349172344</c:v>
                </c:pt>
                <c:pt idx="48">
                  <c:v>98.355218925921278</c:v>
                </c:pt>
                <c:pt idx="49">
                  <c:v>98.496668983116308</c:v>
                </c:pt>
                <c:pt idx="50">
                  <c:v>98.559891733454862</c:v>
                </c:pt>
                <c:pt idx="51">
                  <c:v>98.628430160536112</c:v>
                </c:pt>
                <c:pt idx="52">
                  <c:v>98.628345341361154</c:v>
                </c:pt>
                <c:pt idx="53">
                  <c:v>98.726704404031196</c:v>
                </c:pt>
                <c:pt idx="54">
                  <c:v>98.831038907160135</c:v>
                </c:pt>
                <c:pt idx="55">
                  <c:v>98.865270423975986</c:v>
                </c:pt>
                <c:pt idx="56">
                  <c:v>98.878342867386223</c:v>
                </c:pt>
                <c:pt idx="57">
                  <c:v>98.970896140300681</c:v>
                </c:pt>
                <c:pt idx="58">
                  <c:v>98.960368445087482</c:v>
                </c:pt>
                <c:pt idx="59">
                  <c:v>99.037766362231409</c:v>
                </c:pt>
                <c:pt idx="60">
                  <c:v>99.008322730950894</c:v>
                </c:pt>
                <c:pt idx="61">
                  <c:v>99.111290602727493</c:v>
                </c:pt>
                <c:pt idx="62">
                  <c:v>99.04841657952106</c:v>
                </c:pt>
                <c:pt idx="63">
                  <c:v>99.118463011481865</c:v>
                </c:pt>
                <c:pt idx="64">
                  <c:v>99.107473492785473</c:v>
                </c:pt>
                <c:pt idx="65">
                  <c:v>99.086286142203704</c:v>
                </c:pt>
                <c:pt idx="66">
                  <c:v>99.050216757180451</c:v>
                </c:pt>
                <c:pt idx="67">
                  <c:v>99.052874601728561</c:v>
                </c:pt>
                <c:pt idx="68">
                  <c:v>99.069198660971921</c:v>
                </c:pt>
                <c:pt idx="69">
                  <c:v>98.981150514184833</c:v>
                </c:pt>
                <c:pt idx="70">
                  <c:v>98.885656649667794</c:v>
                </c:pt>
                <c:pt idx="71">
                  <c:v>98.767674783294353</c:v>
                </c:pt>
                <c:pt idx="72">
                  <c:v>98.690229737523538</c:v>
                </c:pt>
                <c:pt idx="73">
                  <c:v>98.490684116932016</c:v>
                </c:pt>
                <c:pt idx="74">
                  <c:v>98.299423054215382</c:v>
                </c:pt>
                <c:pt idx="75">
                  <c:v>98.108114862871858</c:v>
                </c:pt>
                <c:pt idx="76">
                  <c:v>97.680145484517212</c:v>
                </c:pt>
                <c:pt idx="77">
                  <c:v>97.202459357894796</c:v>
                </c:pt>
                <c:pt idx="78">
                  <c:v>96.638449856341609</c:v>
                </c:pt>
                <c:pt idx="79">
                  <c:v>95.867656357718374</c:v>
                </c:pt>
                <c:pt idx="80">
                  <c:v>95.161084649849641</c:v>
                </c:pt>
                <c:pt idx="81">
                  <c:v>94.306220351712824</c:v>
                </c:pt>
                <c:pt idx="82">
                  <c:v>93.787695793629069</c:v>
                </c:pt>
                <c:pt idx="83">
                  <c:v>93.363986509602384</c:v>
                </c:pt>
                <c:pt idx="84">
                  <c:v>93.084177773713961</c:v>
                </c:pt>
                <c:pt idx="85">
                  <c:v>93.12653362342671</c:v>
                </c:pt>
                <c:pt idx="86">
                  <c:v>93.419754091778614</c:v>
                </c:pt>
                <c:pt idx="87">
                  <c:v>93.831531358691734</c:v>
                </c:pt>
                <c:pt idx="88">
                  <c:v>94.246258642932787</c:v>
                </c:pt>
                <c:pt idx="89">
                  <c:v>94.757799294416287</c:v>
                </c:pt>
                <c:pt idx="90">
                  <c:v>95.310743859116513</c:v>
                </c:pt>
                <c:pt idx="91">
                  <c:v>95.689137862730632</c:v>
                </c:pt>
                <c:pt idx="92">
                  <c:v>96.127248506264849</c:v>
                </c:pt>
                <c:pt idx="93">
                  <c:v>96.460798453967982</c:v>
                </c:pt>
                <c:pt idx="94">
                  <c:v>96.785536052588824</c:v>
                </c:pt>
                <c:pt idx="95">
                  <c:v>97.024176481334592</c:v>
                </c:pt>
                <c:pt idx="96">
                  <c:v>97.261535110256446</c:v>
                </c:pt>
                <c:pt idx="97">
                  <c:v>97.413955847050644</c:v>
                </c:pt>
                <c:pt idx="98">
                  <c:v>97.575697885037201</c:v>
                </c:pt>
                <c:pt idx="99">
                  <c:v>97.703472301811587</c:v>
                </c:pt>
                <c:pt idx="100">
                  <c:v>97.791228275818852</c:v>
                </c:pt>
                <c:pt idx="101">
                  <c:v>97.860435879988188</c:v>
                </c:pt>
                <c:pt idx="102">
                  <c:v>97.885185870633677</c:v>
                </c:pt>
                <c:pt idx="103">
                  <c:v>98.058925905811464</c:v>
                </c:pt>
                <c:pt idx="104">
                  <c:v>97.972348061002407</c:v>
                </c:pt>
                <c:pt idx="105">
                  <c:v>98.018417350031484</c:v>
                </c:pt>
                <c:pt idx="106">
                  <c:v>98.08169665472235</c:v>
                </c:pt>
                <c:pt idx="107">
                  <c:v>98.079792806437268</c:v>
                </c:pt>
                <c:pt idx="108">
                  <c:v>97.999944398350138</c:v>
                </c:pt>
                <c:pt idx="109">
                  <c:v>98.066390487345672</c:v>
                </c:pt>
                <c:pt idx="110">
                  <c:v>98.046852502817188</c:v>
                </c:pt>
                <c:pt idx="111">
                  <c:v>97.999755896196007</c:v>
                </c:pt>
                <c:pt idx="112">
                  <c:v>98.032375737506598</c:v>
                </c:pt>
                <c:pt idx="113">
                  <c:v>98.015269404824053</c:v>
                </c:pt>
                <c:pt idx="114">
                  <c:v>97.965891957963038</c:v>
                </c:pt>
                <c:pt idx="115">
                  <c:v>98.007446682785854</c:v>
                </c:pt>
                <c:pt idx="116">
                  <c:v>97.826637909479388</c:v>
                </c:pt>
                <c:pt idx="117">
                  <c:v>97.931632163971045</c:v>
                </c:pt>
                <c:pt idx="118">
                  <c:v>97.890247089851584</c:v>
                </c:pt>
                <c:pt idx="119">
                  <c:v>97.880633603525894</c:v>
                </c:pt>
                <c:pt idx="120">
                  <c:v>97.857928834692686</c:v>
                </c:pt>
                <c:pt idx="121">
                  <c:v>97.802104698164172</c:v>
                </c:pt>
                <c:pt idx="122">
                  <c:v>97.729456963654059</c:v>
                </c:pt>
                <c:pt idx="123">
                  <c:v>97.726195922095528</c:v>
                </c:pt>
                <c:pt idx="124">
                  <c:v>97.697412042177731</c:v>
                </c:pt>
                <c:pt idx="125">
                  <c:v>97.665037245020059</c:v>
                </c:pt>
                <c:pt idx="126">
                  <c:v>97.512192387644205</c:v>
                </c:pt>
                <c:pt idx="127">
                  <c:v>97.541532348299015</c:v>
                </c:pt>
                <c:pt idx="128">
                  <c:v>97.424587225243044</c:v>
                </c:pt>
                <c:pt idx="129">
                  <c:v>97.439346737608062</c:v>
                </c:pt>
                <c:pt idx="130">
                  <c:v>97.306039864760706</c:v>
                </c:pt>
                <c:pt idx="131">
                  <c:v>97.199829790522841</c:v>
                </c:pt>
                <c:pt idx="132">
                  <c:v>97.176748017381385</c:v>
                </c:pt>
                <c:pt idx="133">
                  <c:v>97.187718696980525</c:v>
                </c:pt>
                <c:pt idx="134">
                  <c:v>97.026193425970746</c:v>
                </c:pt>
                <c:pt idx="135">
                  <c:v>96.992546254714554</c:v>
                </c:pt>
                <c:pt idx="136">
                  <c:v>96.894978891209078</c:v>
                </c:pt>
                <c:pt idx="137">
                  <c:v>96.841972824206664</c:v>
                </c:pt>
                <c:pt idx="138">
                  <c:v>96.850427020431411</c:v>
                </c:pt>
                <c:pt idx="139">
                  <c:v>96.737383851199411</c:v>
                </c:pt>
                <c:pt idx="140">
                  <c:v>96.604519938030961</c:v>
                </c:pt>
                <c:pt idx="141">
                  <c:v>96.550684468962473</c:v>
                </c:pt>
                <c:pt idx="142">
                  <c:v>96.37794348655413</c:v>
                </c:pt>
                <c:pt idx="143">
                  <c:v>96.384107416813677</c:v>
                </c:pt>
                <c:pt idx="144">
                  <c:v>96.244240757947736</c:v>
                </c:pt>
                <c:pt idx="145">
                  <c:v>96.085608962267088</c:v>
                </c:pt>
                <c:pt idx="146">
                  <c:v>95.985232954960907</c:v>
                </c:pt>
                <c:pt idx="147">
                  <c:v>96.018361748381622</c:v>
                </c:pt>
                <c:pt idx="148">
                  <c:v>95.854885512813354</c:v>
                </c:pt>
                <c:pt idx="149">
                  <c:v>95.73695076271332</c:v>
                </c:pt>
                <c:pt idx="150">
                  <c:v>95.671466023585708</c:v>
                </c:pt>
                <c:pt idx="151">
                  <c:v>95.599129325659675</c:v>
                </c:pt>
                <c:pt idx="152">
                  <c:v>95.413749446148159</c:v>
                </c:pt>
                <c:pt idx="153">
                  <c:v>95.374277633685651</c:v>
                </c:pt>
                <c:pt idx="154">
                  <c:v>95.259801865377156</c:v>
                </c:pt>
                <c:pt idx="155">
                  <c:v>95.174298466787079</c:v>
                </c:pt>
                <c:pt idx="156">
                  <c:v>95.075826307765979</c:v>
                </c:pt>
                <c:pt idx="157">
                  <c:v>95.028126491780881</c:v>
                </c:pt>
                <c:pt idx="158">
                  <c:v>94.926544090453859</c:v>
                </c:pt>
                <c:pt idx="159">
                  <c:v>94.840390366226458</c:v>
                </c:pt>
                <c:pt idx="160">
                  <c:v>94.793444558857885</c:v>
                </c:pt>
                <c:pt idx="161">
                  <c:v>94.699929923721967</c:v>
                </c:pt>
                <c:pt idx="162">
                  <c:v>94.592862182595397</c:v>
                </c:pt>
                <c:pt idx="163">
                  <c:v>94.514125923628782</c:v>
                </c:pt>
                <c:pt idx="164">
                  <c:v>94.364494979184528</c:v>
                </c:pt>
                <c:pt idx="165">
                  <c:v>94.260980452396296</c:v>
                </c:pt>
                <c:pt idx="166">
                  <c:v>94.155166233917456</c:v>
                </c:pt>
                <c:pt idx="167">
                  <c:v>94.085232898307737</c:v>
                </c:pt>
                <c:pt idx="168">
                  <c:v>93.989079282428008</c:v>
                </c:pt>
                <c:pt idx="169">
                  <c:v>93.88686540691441</c:v>
                </c:pt>
                <c:pt idx="170">
                  <c:v>93.778242532281354</c:v>
                </c:pt>
                <c:pt idx="171">
                  <c:v>93.626622920377116</c:v>
                </c:pt>
                <c:pt idx="172">
                  <c:v>93.543390948655002</c:v>
                </c:pt>
                <c:pt idx="173">
                  <c:v>93.447454099752022</c:v>
                </c:pt>
                <c:pt idx="174">
                  <c:v>93.280603726274165</c:v>
                </c:pt>
                <c:pt idx="175">
                  <c:v>93.178917654321467</c:v>
                </c:pt>
                <c:pt idx="176">
                  <c:v>93.112462127247028</c:v>
                </c:pt>
                <c:pt idx="177">
                  <c:v>93.006638483042806</c:v>
                </c:pt>
                <c:pt idx="178">
                  <c:v>92.929938020163135</c:v>
                </c:pt>
                <c:pt idx="179">
                  <c:v>92.726650683079114</c:v>
                </c:pt>
                <c:pt idx="180">
                  <c:v>92.629017339495988</c:v>
                </c:pt>
                <c:pt idx="181">
                  <c:v>92.500479500733192</c:v>
                </c:pt>
                <c:pt idx="182">
                  <c:v>92.451507310649575</c:v>
                </c:pt>
                <c:pt idx="183">
                  <c:v>92.277559934220392</c:v>
                </c:pt>
                <c:pt idx="184">
                  <c:v>92.07724146591508</c:v>
                </c:pt>
                <c:pt idx="185">
                  <c:v>91.910843490195035</c:v>
                </c:pt>
                <c:pt idx="186">
                  <c:v>91.721467411959225</c:v>
                </c:pt>
                <c:pt idx="187">
                  <c:v>91.498001202788288</c:v>
                </c:pt>
                <c:pt idx="188">
                  <c:v>91.25085944919087</c:v>
                </c:pt>
                <c:pt idx="189">
                  <c:v>91.072849893959713</c:v>
                </c:pt>
                <c:pt idx="190">
                  <c:v>90.894670700378725</c:v>
                </c:pt>
                <c:pt idx="191">
                  <c:v>90.749120773833681</c:v>
                </c:pt>
                <c:pt idx="192">
                  <c:v>90.698631165498639</c:v>
                </c:pt>
                <c:pt idx="193">
                  <c:v>90.68493667362722</c:v>
                </c:pt>
                <c:pt idx="194">
                  <c:v>90.61259054997582</c:v>
                </c:pt>
                <c:pt idx="195">
                  <c:v>90.609829034802033</c:v>
                </c:pt>
                <c:pt idx="196">
                  <c:v>90.633598824128839</c:v>
                </c:pt>
                <c:pt idx="197">
                  <c:v>90.619932609433562</c:v>
                </c:pt>
                <c:pt idx="198">
                  <c:v>90.58542775893514</c:v>
                </c:pt>
                <c:pt idx="199">
                  <c:v>90.59776505753311</c:v>
                </c:pt>
                <c:pt idx="200">
                  <c:v>90.556200906984913</c:v>
                </c:pt>
                <c:pt idx="201">
                  <c:v>90.511780984009093</c:v>
                </c:pt>
                <c:pt idx="202">
                  <c:v>90.448888109351898</c:v>
                </c:pt>
                <c:pt idx="203">
                  <c:v>90.407050637474626</c:v>
                </c:pt>
                <c:pt idx="204">
                  <c:v>90.400566257259115</c:v>
                </c:pt>
                <c:pt idx="205">
                  <c:v>90.335194614482575</c:v>
                </c:pt>
                <c:pt idx="206">
                  <c:v>90.302932913675974</c:v>
                </c:pt>
                <c:pt idx="207">
                  <c:v>90.25757050463649</c:v>
                </c:pt>
                <c:pt idx="208">
                  <c:v>90.200841560238842</c:v>
                </c:pt>
                <c:pt idx="209">
                  <c:v>90.203047007029127</c:v>
                </c:pt>
                <c:pt idx="210">
                  <c:v>90.15575247252842</c:v>
                </c:pt>
                <c:pt idx="211">
                  <c:v>90.080767343426189</c:v>
                </c:pt>
                <c:pt idx="212">
                  <c:v>90.084150919414682</c:v>
                </c:pt>
                <c:pt idx="213">
                  <c:v>90.055602657924396</c:v>
                </c:pt>
                <c:pt idx="214">
                  <c:v>89.99875119145031</c:v>
                </c:pt>
                <c:pt idx="215">
                  <c:v>89.942766829943807</c:v>
                </c:pt>
                <c:pt idx="216">
                  <c:v>89.844285232843802</c:v>
                </c:pt>
                <c:pt idx="217">
                  <c:v>89.863267148988783</c:v>
                </c:pt>
                <c:pt idx="218">
                  <c:v>89.861843975637683</c:v>
                </c:pt>
                <c:pt idx="219">
                  <c:v>89.797763546056899</c:v>
                </c:pt>
                <c:pt idx="220">
                  <c:v>89.828762298490375</c:v>
                </c:pt>
                <c:pt idx="221">
                  <c:v>89.785718432592262</c:v>
                </c:pt>
                <c:pt idx="222">
                  <c:v>89.678235984255878</c:v>
                </c:pt>
                <c:pt idx="223">
                  <c:v>89.659763032574517</c:v>
                </c:pt>
                <c:pt idx="224">
                  <c:v>89.63812328423495</c:v>
                </c:pt>
                <c:pt idx="225">
                  <c:v>89.599443170936993</c:v>
                </c:pt>
                <c:pt idx="226">
                  <c:v>89.563383211639106</c:v>
                </c:pt>
                <c:pt idx="227">
                  <c:v>89.543072391750343</c:v>
                </c:pt>
                <c:pt idx="228">
                  <c:v>89.463044907234476</c:v>
                </c:pt>
                <c:pt idx="229">
                  <c:v>89.467945889120884</c:v>
                </c:pt>
                <c:pt idx="230">
                  <c:v>89.381688494267792</c:v>
                </c:pt>
                <c:pt idx="231">
                  <c:v>89.332961360690604</c:v>
                </c:pt>
                <c:pt idx="232">
                  <c:v>89.334092361261867</c:v>
                </c:pt>
                <c:pt idx="233">
                  <c:v>89.293329335603602</c:v>
                </c:pt>
                <c:pt idx="234">
                  <c:v>89.27414950393262</c:v>
                </c:pt>
                <c:pt idx="235">
                  <c:v>89.240549461303331</c:v>
                </c:pt>
                <c:pt idx="236">
                  <c:v>89.160710478941581</c:v>
                </c:pt>
                <c:pt idx="237">
                  <c:v>89.13627151252669</c:v>
                </c:pt>
                <c:pt idx="238">
                  <c:v>89.12954207580475</c:v>
                </c:pt>
                <c:pt idx="239">
                  <c:v>89.092341690210205</c:v>
                </c:pt>
                <c:pt idx="240">
                  <c:v>89.077129780087361</c:v>
                </c:pt>
                <c:pt idx="241">
                  <c:v>89.027460148093013</c:v>
                </c:pt>
                <c:pt idx="242">
                  <c:v>88.966527663719674</c:v>
                </c:pt>
                <c:pt idx="243">
                  <c:v>88.989543456783451</c:v>
                </c:pt>
                <c:pt idx="244">
                  <c:v>88.955330791418376</c:v>
                </c:pt>
                <c:pt idx="245">
                  <c:v>88.981796128194816</c:v>
                </c:pt>
                <c:pt idx="246">
                  <c:v>88.955038618638554</c:v>
                </c:pt>
                <c:pt idx="247">
                  <c:v>88.935246164231756</c:v>
                </c:pt>
                <c:pt idx="248">
                  <c:v>88.949383628135607</c:v>
                </c:pt>
                <c:pt idx="249">
                  <c:v>88.881438972339396</c:v>
                </c:pt>
                <c:pt idx="250">
                  <c:v>88.863116819910644</c:v>
                </c:pt>
                <c:pt idx="251">
                  <c:v>88.861165842998645</c:v>
                </c:pt>
                <c:pt idx="252">
                  <c:v>88.854229065025336</c:v>
                </c:pt>
                <c:pt idx="253">
                  <c:v>88.862080064239663</c:v>
                </c:pt>
                <c:pt idx="254">
                  <c:v>88.844398811722854</c:v>
                </c:pt>
                <c:pt idx="255">
                  <c:v>88.871128044102974</c:v>
                </c:pt>
                <c:pt idx="256">
                  <c:v>88.831439464663688</c:v>
                </c:pt>
                <c:pt idx="257">
                  <c:v>88.854841687761123</c:v>
                </c:pt>
                <c:pt idx="258">
                  <c:v>88.837462021396007</c:v>
                </c:pt>
                <c:pt idx="259">
                  <c:v>88.819846748956877</c:v>
                </c:pt>
                <c:pt idx="260">
                  <c:v>88.794484135575573</c:v>
                </c:pt>
                <c:pt idx="261">
                  <c:v>88.797415301452745</c:v>
                </c:pt>
                <c:pt idx="262">
                  <c:v>88.80541709991968</c:v>
                </c:pt>
                <c:pt idx="263">
                  <c:v>88.773994226904549</c:v>
                </c:pt>
                <c:pt idx="264">
                  <c:v>88.741044509912598</c:v>
                </c:pt>
                <c:pt idx="265">
                  <c:v>88.710988255896268</c:v>
                </c:pt>
                <c:pt idx="266">
                  <c:v>88.672930191059507</c:v>
                </c:pt>
                <c:pt idx="267">
                  <c:v>88.622506562802144</c:v>
                </c:pt>
                <c:pt idx="268">
                  <c:v>88.641629840120828</c:v>
                </c:pt>
                <c:pt idx="269">
                  <c:v>88.643731616285422</c:v>
                </c:pt>
                <c:pt idx="270">
                  <c:v>88.648057678337551</c:v>
                </c:pt>
                <c:pt idx="271">
                  <c:v>88.648623184799945</c:v>
                </c:pt>
                <c:pt idx="272">
                  <c:v>88.627520653393134</c:v>
                </c:pt>
                <c:pt idx="273">
                  <c:v>88.607068447623632</c:v>
                </c:pt>
                <c:pt idx="274">
                  <c:v>88.611017517720995</c:v>
                </c:pt>
                <c:pt idx="275">
                  <c:v>88.606267335087196</c:v>
                </c:pt>
                <c:pt idx="276">
                  <c:v>88.579349600552959</c:v>
                </c:pt>
                <c:pt idx="277">
                  <c:v>88.595061037060518</c:v>
                </c:pt>
                <c:pt idx="278">
                  <c:v>88.566889779878522</c:v>
                </c:pt>
                <c:pt idx="279">
                  <c:v>88.523723379550432</c:v>
                </c:pt>
                <c:pt idx="280">
                  <c:v>88.528087144504113</c:v>
                </c:pt>
                <c:pt idx="281">
                  <c:v>88.498671790399754</c:v>
                </c:pt>
                <c:pt idx="282">
                  <c:v>88.467833262944268</c:v>
                </c:pt>
                <c:pt idx="283">
                  <c:v>88.451471500799357</c:v>
                </c:pt>
                <c:pt idx="284">
                  <c:v>88.408050630592982</c:v>
                </c:pt>
                <c:pt idx="285">
                  <c:v>88.376769131105064</c:v>
                </c:pt>
                <c:pt idx="286">
                  <c:v>88.339559319785138</c:v>
                </c:pt>
                <c:pt idx="287">
                  <c:v>88.325949647088649</c:v>
                </c:pt>
                <c:pt idx="288">
                  <c:v>88.275224420326069</c:v>
                </c:pt>
                <c:pt idx="289">
                  <c:v>88.259409313192805</c:v>
                </c:pt>
                <c:pt idx="290">
                  <c:v>88.220276802137036</c:v>
                </c:pt>
                <c:pt idx="291">
                  <c:v>88.17453738878929</c:v>
                </c:pt>
                <c:pt idx="292">
                  <c:v>88.111672791308266</c:v>
                </c:pt>
                <c:pt idx="293">
                  <c:v>88.065631779455302</c:v>
                </c:pt>
                <c:pt idx="294">
                  <c:v>88.041579230720544</c:v>
                </c:pt>
                <c:pt idx="295">
                  <c:v>88.009081911486405</c:v>
                </c:pt>
                <c:pt idx="296">
                  <c:v>87.965397145676349</c:v>
                </c:pt>
                <c:pt idx="297">
                  <c:v>87.909742647497694</c:v>
                </c:pt>
                <c:pt idx="298">
                  <c:v>87.852099481859042</c:v>
                </c:pt>
                <c:pt idx="299">
                  <c:v>87.78267509835942</c:v>
                </c:pt>
                <c:pt idx="300">
                  <c:v>87.72377842242652</c:v>
                </c:pt>
                <c:pt idx="301">
                  <c:v>87.665032533392704</c:v>
                </c:pt>
                <c:pt idx="302">
                  <c:v>87.623713439350936</c:v>
                </c:pt>
                <c:pt idx="303">
                  <c:v>87.562366260121323</c:v>
                </c:pt>
                <c:pt idx="304">
                  <c:v>87.473733767774561</c:v>
                </c:pt>
                <c:pt idx="305">
                  <c:v>87.406863558197358</c:v>
                </c:pt>
                <c:pt idx="306">
                  <c:v>87.332029228347722</c:v>
                </c:pt>
                <c:pt idx="307">
                  <c:v>87.236035837445968</c:v>
                </c:pt>
                <c:pt idx="308">
                  <c:v>87.155235505216297</c:v>
                </c:pt>
                <c:pt idx="309">
                  <c:v>87.068836736835991</c:v>
                </c:pt>
                <c:pt idx="310">
                  <c:v>86.981910177248309</c:v>
                </c:pt>
                <c:pt idx="311">
                  <c:v>86.902174865512251</c:v>
                </c:pt>
                <c:pt idx="312">
                  <c:v>86.792072275529307</c:v>
                </c:pt>
                <c:pt idx="313">
                  <c:v>86.713967490749255</c:v>
                </c:pt>
                <c:pt idx="314">
                  <c:v>86.594487045221641</c:v>
                </c:pt>
                <c:pt idx="315">
                  <c:v>86.508550112678023</c:v>
                </c:pt>
                <c:pt idx="316">
                  <c:v>86.422179609120363</c:v>
                </c:pt>
                <c:pt idx="317">
                  <c:v>86.311426705853577</c:v>
                </c:pt>
                <c:pt idx="318">
                  <c:v>86.213991290149934</c:v>
                </c:pt>
                <c:pt idx="319">
                  <c:v>86.096706865687224</c:v>
                </c:pt>
                <c:pt idx="320">
                  <c:v>85.988753180495777</c:v>
                </c:pt>
                <c:pt idx="321">
                  <c:v>85.872401828724833</c:v>
                </c:pt>
                <c:pt idx="322">
                  <c:v>85.761422720402393</c:v>
                </c:pt>
                <c:pt idx="323">
                  <c:v>85.667304900609579</c:v>
                </c:pt>
                <c:pt idx="324">
                  <c:v>85.549558652663677</c:v>
                </c:pt>
                <c:pt idx="325">
                  <c:v>85.430879344379491</c:v>
                </c:pt>
                <c:pt idx="326">
                  <c:v>85.321370525681587</c:v>
                </c:pt>
                <c:pt idx="327">
                  <c:v>85.238873698771727</c:v>
                </c:pt>
                <c:pt idx="328">
                  <c:v>85.11645267399507</c:v>
                </c:pt>
                <c:pt idx="329">
                  <c:v>85.024417766562564</c:v>
                </c:pt>
                <c:pt idx="330">
                  <c:v>84.904041951244722</c:v>
                </c:pt>
                <c:pt idx="331">
                  <c:v>84.802779999873664</c:v>
                </c:pt>
                <c:pt idx="332">
                  <c:v>84.715005174415637</c:v>
                </c:pt>
                <c:pt idx="333">
                  <c:v>84.599143935657551</c:v>
                </c:pt>
                <c:pt idx="334">
                  <c:v>84.484479652841415</c:v>
                </c:pt>
                <c:pt idx="335">
                  <c:v>84.367675915666169</c:v>
                </c:pt>
                <c:pt idx="336">
                  <c:v>84.238827040319265</c:v>
                </c:pt>
                <c:pt idx="337">
                  <c:v>84.059545123343113</c:v>
                </c:pt>
                <c:pt idx="338">
                  <c:v>83.939602866685817</c:v>
                </c:pt>
                <c:pt idx="339">
                  <c:v>83.805692784474516</c:v>
                </c:pt>
                <c:pt idx="340">
                  <c:v>83.679068207368672</c:v>
                </c:pt>
                <c:pt idx="341">
                  <c:v>83.552471919792495</c:v>
                </c:pt>
                <c:pt idx="342">
                  <c:v>83.393095541220703</c:v>
                </c:pt>
                <c:pt idx="343">
                  <c:v>83.245255348710458</c:v>
                </c:pt>
                <c:pt idx="344">
                  <c:v>83.093089094148084</c:v>
                </c:pt>
                <c:pt idx="345">
                  <c:v>82.952261073060711</c:v>
                </c:pt>
                <c:pt idx="346">
                  <c:v>82.737720321676633</c:v>
                </c:pt>
                <c:pt idx="347">
                  <c:v>82.551774935702696</c:v>
                </c:pt>
                <c:pt idx="348">
                  <c:v>82.37259668935225</c:v>
                </c:pt>
                <c:pt idx="349">
                  <c:v>82.187320492819921</c:v>
                </c:pt>
                <c:pt idx="350">
                  <c:v>82.019508769474143</c:v>
                </c:pt>
                <c:pt idx="351">
                  <c:v>81.815684203103899</c:v>
                </c:pt>
                <c:pt idx="352">
                  <c:v>81.59372598645902</c:v>
                </c:pt>
                <c:pt idx="353">
                  <c:v>81.382644192159447</c:v>
                </c:pt>
                <c:pt idx="354">
                  <c:v>81.193503744704685</c:v>
                </c:pt>
                <c:pt idx="355">
                  <c:v>81.003590449536134</c:v>
                </c:pt>
                <c:pt idx="356">
                  <c:v>80.783385281923728</c:v>
                </c:pt>
                <c:pt idx="357">
                  <c:v>80.565187620868585</c:v>
                </c:pt>
                <c:pt idx="358">
                  <c:v>80.314323002229443</c:v>
                </c:pt>
                <c:pt idx="359">
                  <c:v>80.163042691731917</c:v>
                </c:pt>
                <c:pt idx="360">
                  <c:v>79.946984509742904</c:v>
                </c:pt>
                <c:pt idx="361">
                  <c:v>79.735356060431712</c:v>
                </c:pt>
                <c:pt idx="362">
                  <c:v>79.508685351701047</c:v>
                </c:pt>
                <c:pt idx="363">
                  <c:v>79.26309871925659</c:v>
                </c:pt>
                <c:pt idx="364">
                  <c:v>79.027469568876995</c:v>
                </c:pt>
                <c:pt idx="365">
                  <c:v>78.81471483803395</c:v>
                </c:pt>
                <c:pt idx="366">
                  <c:v>78.611328537010195</c:v>
                </c:pt>
                <c:pt idx="367">
                  <c:v>78.369799364328244</c:v>
                </c:pt>
                <c:pt idx="368">
                  <c:v>78.093656951482743</c:v>
                </c:pt>
                <c:pt idx="369">
                  <c:v>77.82881508156423</c:v>
                </c:pt>
                <c:pt idx="370">
                  <c:v>77.601583585410609</c:v>
                </c:pt>
                <c:pt idx="371">
                  <c:v>77.252652076881276</c:v>
                </c:pt>
                <c:pt idx="372">
                  <c:v>76.971109143411127</c:v>
                </c:pt>
                <c:pt idx="373">
                  <c:v>76.664217741324521</c:v>
                </c:pt>
                <c:pt idx="374">
                  <c:v>76.334202156508979</c:v>
                </c:pt>
                <c:pt idx="375">
                  <c:v>75.994054732239263</c:v>
                </c:pt>
                <c:pt idx="376">
                  <c:v>75.636193046883633</c:v>
                </c:pt>
                <c:pt idx="377">
                  <c:v>75.241621076592807</c:v>
                </c:pt>
                <c:pt idx="378">
                  <c:v>74.806959976771253</c:v>
                </c:pt>
                <c:pt idx="379">
                  <c:v>74.41120517059629</c:v>
                </c:pt>
                <c:pt idx="380">
                  <c:v>74.013499399862837</c:v>
                </c:pt>
                <c:pt idx="381">
                  <c:v>73.532363729527773</c:v>
                </c:pt>
                <c:pt idx="382">
                  <c:v>73.089158870560055</c:v>
                </c:pt>
                <c:pt idx="383">
                  <c:v>72.589399449291022</c:v>
                </c:pt>
                <c:pt idx="384">
                  <c:v>72.099182815230563</c:v>
                </c:pt>
                <c:pt idx="385">
                  <c:v>71.611595736188562</c:v>
                </c:pt>
                <c:pt idx="386">
                  <c:v>71.082406816050323</c:v>
                </c:pt>
                <c:pt idx="387">
                  <c:v>70.531606424748659</c:v>
                </c:pt>
                <c:pt idx="388">
                  <c:v>69.991611769028708</c:v>
                </c:pt>
                <c:pt idx="389">
                  <c:v>69.419171629387478</c:v>
                </c:pt>
                <c:pt idx="390">
                  <c:v>68.827857975619892</c:v>
                </c:pt>
                <c:pt idx="391">
                  <c:v>68.15596547563888</c:v>
                </c:pt>
                <c:pt idx="392">
                  <c:v>67.51976535637283</c:v>
                </c:pt>
                <c:pt idx="393">
                  <c:v>66.867528643957314</c:v>
                </c:pt>
                <c:pt idx="394">
                  <c:v>66.185688075283295</c:v>
                </c:pt>
                <c:pt idx="395">
                  <c:v>65.47949337172281</c:v>
                </c:pt>
                <c:pt idx="396">
                  <c:v>64.777007388439216</c:v>
                </c:pt>
                <c:pt idx="397">
                  <c:v>63.981638256559798</c:v>
                </c:pt>
                <c:pt idx="398">
                  <c:v>63.237248833674762</c:v>
                </c:pt>
                <c:pt idx="399">
                  <c:v>62.409919599493954</c:v>
                </c:pt>
                <c:pt idx="400">
                  <c:v>61.522793600550543</c:v>
                </c:pt>
                <c:pt idx="401">
                  <c:v>60.635450834630355</c:v>
                </c:pt>
                <c:pt idx="402">
                  <c:v>59.713296900667103</c:v>
                </c:pt>
                <c:pt idx="403">
                  <c:v>58.807203130343538</c:v>
                </c:pt>
                <c:pt idx="404">
                  <c:v>57.811147963929443</c:v>
                </c:pt>
                <c:pt idx="405">
                  <c:v>56.743444103421155</c:v>
                </c:pt>
                <c:pt idx="406">
                  <c:v>55.831087438898294</c:v>
                </c:pt>
                <c:pt idx="407">
                  <c:v>54.725188871418979</c:v>
                </c:pt>
                <c:pt idx="408">
                  <c:v>53.717691763843639</c:v>
                </c:pt>
                <c:pt idx="409">
                  <c:v>52.804255946415843</c:v>
                </c:pt>
                <c:pt idx="410">
                  <c:v>51.700449717022224</c:v>
                </c:pt>
                <c:pt idx="411">
                  <c:v>50.664918019106175</c:v>
                </c:pt>
                <c:pt idx="412">
                  <c:v>49.616756862165829</c:v>
                </c:pt>
                <c:pt idx="413">
                  <c:v>48.740997386227086</c:v>
                </c:pt>
                <c:pt idx="414">
                  <c:v>47.751370045676204</c:v>
                </c:pt>
                <c:pt idx="415">
                  <c:v>46.668341178694</c:v>
                </c:pt>
                <c:pt idx="416">
                  <c:v>45.490068198033626</c:v>
                </c:pt>
                <c:pt idx="417">
                  <c:v>44.411040236461652</c:v>
                </c:pt>
                <c:pt idx="418">
                  <c:v>43.311300880202431</c:v>
                </c:pt>
                <c:pt idx="419">
                  <c:v>42.252074786409125</c:v>
                </c:pt>
                <c:pt idx="420">
                  <c:v>40.983029859042894</c:v>
                </c:pt>
                <c:pt idx="421">
                  <c:v>39.644207102005488</c:v>
                </c:pt>
                <c:pt idx="422">
                  <c:v>38.494239685848676</c:v>
                </c:pt>
                <c:pt idx="423">
                  <c:v>37.53527179632453</c:v>
                </c:pt>
                <c:pt idx="424">
                  <c:v>36.394439551079181</c:v>
                </c:pt>
                <c:pt idx="425">
                  <c:v>35.172660881037508</c:v>
                </c:pt>
                <c:pt idx="426">
                  <c:v>34.037705099957812</c:v>
                </c:pt>
                <c:pt idx="427">
                  <c:v>32.907916555887937</c:v>
                </c:pt>
                <c:pt idx="428">
                  <c:v>31.937478472733428</c:v>
                </c:pt>
                <c:pt idx="429">
                  <c:v>31.038740894278924</c:v>
                </c:pt>
                <c:pt idx="430">
                  <c:v>30.043312483011938</c:v>
                </c:pt>
                <c:pt idx="431">
                  <c:v>29.003612600855522</c:v>
                </c:pt>
                <c:pt idx="432">
                  <c:v>28.100044727278217</c:v>
                </c:pt>
                <c:pt idx="433">
                  <c:v>27.324677750576697</c:v>
                </c:pt>
                <c:pt idx="434">
                  <c:v>26.540990872618472</c:v>
                </c:pt>
                <c:pt idx="435">
                  <c:v>25.651624083502966</c:v>
                </c:pt>
                <c:pt idx="436">
                  <c:v>24.794335212079378</c:v>
                </c:pt>
                <c:pt idx="437">
                  <c:v>23.895654187977165</c:v>
                </c:pt>
                <c:pt idx="438">
                  <c:v>23.248681329345001</c:v>
                </c:pt>
                <c:pt idx="439">
                  <c:v>22.581206789150215</c:v>
                </c:pt>
                <c:pt idx="440">
                  <c:v>21.750060432673862</c:v>
                </c:pt>
                <c:pt idx="441">
                  <c:v>20.8180715510757</c:v>
                </c:pt>
                <c:pt idx="442">
                  <c:v>20.008979650148717</c:v>
                </c:pt>
                <c:pt idx="443">
                  <c:v>19.368610160705696</c:v>
                </c:pt>
                <c:pt idx="444">
                  <c:v>18.609597879943415</c:v>
                </c:pt>
                <c:pt idx="445">
                  <c:v>17.812104587345804</c:v>
                </c:pt>
                <c:pt idx="446">
                  <c:v>16.907925276969316</c:v>
                </c:pt>
                <c:pt idx="447">
                  <c:v>16.118973371644625</c:v>
                </c:pt>
                <c:pt idx="448">
                  <c:v>15.334060074631688</c:v>
                </c:pt>
                <c:pt idx="449">
                  <c:v>14.514841040936464</c:v>
                </c:pt>
                <c:pt idx="450">
                  <c:v>13.574196489777695</c:v>
                </c:pt>
                <c:pt idx="451">
                  <c:v>12.422418296653012</c:v>
                </c:pt>
                <c:pt idx="452">
                  <c:v>11.111839845551641</c:v>
                </c:pt>
                <c:pt idx="453">
                  <c:v>9.8299769421827783</c:v>
                </c:pt>
                <c:pt idx="454">
                  <c:v>8.4066392375455585</c:v>
                </c:pt>
                <c:pt idx="455">
                  <c:v>6.8746450913276975</c:v>
                </c:pt>
                <c:pt idx="456">
                  <c:v>5.2840511474073502</c:v>
                </c:pt>
                <c:pt idx="457">
                  <c:v>3.8602822498060476</c:v>
                </c:pt>
                <c:pt idx="458">
                  <c:v>2.9866139408406043</c:v>
                </c:pt>
                <c:pt idx="459">
                  <c:v>2.2741295322658854</c:v>
                </c:pt>
                <c:pt idx="460">
                  <c:v>1.764333682613985</c:v>
                </c:pt>
                <c:pt idx="461">
                  <c:v>1.4116483770982584</c:v>
                </c:pt>
                <c:pt idx="462">
                  <c:v>1.1988080879700049</c:v>
                </c:pt>
                <c:pt idx="463">
                  <c:v>1.0560869803546609</c:v>
                </c:pt>
                <c:pt idx="464">
                  <c:v>0.92699431646523822</c:v>
                </c:pt>
                <c:pt idx="465">
                  <c:v>0.80553220260373226</c:v>
                </c:pt>
                <c:pt idx="466">
                  <c:v>0.67163523005696424</c:v>
                </c:pt>
                <c:pt idx="467">
                  <c:v>0.55623087325597864</c:v>
                </c:pt>
                <c:pt idx="468">
                  <c:v>0.46279691182886395</c:v>
                </c:pt>
                <c:pt idx="469">
                  <c:v>0.3935261258981223</c:v>
                </c:pt>
                <c:pt idx="470">
                  <c:v>0.3002724540140867</c:v>
                </c:pt>
                <c:pt idx="471">
                  <c:v>0.22846463712176696</c:v>
                </c:pt>
                <c:pt idx="472">
                  <c:v>0.18255225874842729</c:v>
                </c:pt>
                <c:pt idx="473">
                  <c:v>0.14472134734600692</c:v>
                </c:pt>
                <c:pt idx="474">
                  <c:v>0.12142704629643765</c:v>
                </c:pt>
                <c:pt idx="475">
                  <c:v>8.8290684920058163E-2</c:v>
                </c:pt>
                <c:pt idx="476">
                  <c:v>7.2317925340038905E-2</c:v>
                </c:pt>
                <c:pt idx="477">
                  <c:v>5.257236295345085E-2</c:v>
                </c:pt>
                <c:pt idx="478">
                  <c:v>4.831903816168432E-2</c:v>
                </c:pt>
                <c:pt idx="479">
                  <c:v>4.0867967632725141E-2</c:v>
                </c:pt>
                <c:pt idx="480">
                  <c:v>5.7948000984909494E-2</c:v>
                </c:pt>
                <c:pt idx="481">
                  <c:v>4.4112783033541526E-2</c:v>
                </c:pt>
                <c:pt idx="482">
                  <c:v>3.8417432093361507E-2</c:v>
                </c:pt>
                <c:pt idx="483">
                  <c:v>4.9300446146167076E-2</c:v>
                </c:pt>
                <c:pt idx="484">
                  <c:v>3.5663994889751693E-2</c:v>
                </c:pt>
                <c:pt idx="485">
                  <c:v>3.3846251310187876E-2</c:v>
                </c:pt>
                <c:pt idx="486">
                  <c:v>2.2879661907596344E-2</c:v>
                </c:pt>
                <c:pt idx="487">
                  <c:v>2.9647156953796425E-2</c:v>
                </c:pt>
                <c:pt idx="488">
                  <c:v>3.3124837865015508E-2</c:v>
                </c:pt>
                <c:pt idx="489">
                  <c:v>2.997025926936131E-2</c:v>
                </c:pt>
                <c:pt idx="490">
                  <c:v>2.4015472934277506E-2</c:v>
                </c:pt>
                <c:pt idx="491">
                  <c:v>2.0018138898044151E-2</c:v>
                </c:pt>
                <c:pt idx="492">
                  <c:v>2.2847677740664492E-2</c:v>
                </c:pt>
                <c:pt idx="493">
                  <c:v>2.3700532345673396E-2</c:v>
                </c:pt>
                <c:pt idx="494">
                  <c:v>2.8568579203411635E-2</c:v>
                </c:pt>
                <c:pt idx="495">
                  <c:v>1.9751749837923788E-2</c:v>
                </c:pt>
                <c:pt idx="496">
                  <c:v>2.6922940400676637E-2</c:v>
                </c:pt>
                <c:pt idx="497">
                  <c:v>1.7235166956044136E-2</c:v>
                </c:pt>
                <c:pt idx="498">
                  <c:v>1.9145427637455699E-2</c:v>
                </c:pt>
                <c:pt idx="499">
                  <c:v>1.1590559262686486E-2</c:v>
                </c:pt>
                <c:pt idx="500">
                  <c:v>2.2208622392525114E-2</c:v>
                </c:pt>
                <c:pt idx="501">
                  <c:v>1.9948940336641494E-2</c:v>
                </c:pt>
                <c:pt idx="502">
                  <c:v>1.8531051889682359E-2</c:v>
                </c:pt>
                <c:pt idx="503">
                  <c:v>1.3088326461650517E-2</c:v>
                </c:pt>
                <c:pt idx="504">
                  <c:v>1.5132989722512953E-2</c:v>
                </c:pt>
                <c:pt idx="505">
                  <c:v>1.388812300374857E-2</c:v>
                </c:pt>
                <c:pt idx="506">
                  <c:v>1.4369513625748686E-2</c:v>
                </c:pt>
                <c:pt idx="507">
                  <c:v>1.497099907021013E-2</c:v>
                </c:pt>
                <c:pt idx="508">
                  <c:v>2.1281691048799952E-2</c:v>
                </c:pt>
                <c:pt idx="509">
                  <c:v>1.4402090316261435E-2</c:v>
                </c:pt>
                <c:pt idx="510">
                  <c:v>1.8491709047826654E-2</c:v>
                </c:pt>
                <c:pt idx="511">
                  <c:v>1.8095622994731126E-2</c:v>
                </c:pt>
                <c:pt idx="512">
                  <c:v>1.5403435488831942E-2</c:v>
                </c:pt>
                <c:pt idx="513">
                  <c:v>1.9095444893488172E-2</c:v>
                </c:pt>
                <c:pt idx="514">
                  <c:v>1.717684875775535E-2</c:v>
                </c:pt>
                <c:pt idx="515">
                  <c:v>1.6183900016413687E-2</c:v>
                </c:pt>
                <c:pt idx="516">
                  <c:v>2.1693320493655518E-2</c:v>
                </c:pt>
                <c:pt idx="517">
                  <c:v>1.7459132135692002E-2</c:v>
                </c:pt>
                <c:pt idx="518">
                  <c:v>1.7292333498698936E-2</c:v>
                </c:pt>
                <c:pt idx="519">
                  <c:v>2.2823112051980954E-2</c:v>
                </c:pt>
                <c:pt idx="520">
                  <c:v>1.0222638611952136E-2</c:v>
                </c:pt>
                <c:pt idx="521">
                  <c:v>2.2963619227800141E-2</c:v>
                </c:pt>
                <c:pt idx="522">
                  <c:v>1.8643051731177977E-2</c:v>
                </c:pt>
                <c:pt idx="523">
                  <c:v>1.668461919394832E-2</c:v>
                </c:pt>
                <c:pt idx="524">
                  <c:v>1.5655353441547649E-2</c:v>
                </c:pt>
                <c:pt idx="525">
                  <c:v>2.5917772089652975E-2</c:v>
                </c:pt>
                <c:pt idx="526">
                  <c:v>2.0980973064465794E-2</c:v>
                </c:pt>
                <c:pt idx="527">
                  <c:v>1.5459155831199696E-2</c:v>
                </c:pt>
                <c:pt idx="528">
                  <c:v>1.4363828949769869E-2</c:v>
                </c:pt>
                <c:pt idx="529">
                  <c:v>1.4017141196254161E-2</c:v>
                </c:pt>
                <c:pt idx="530">
                  <c:v>1.2660041092955697E-2</c:v>
                </c:pt>
                <c:pt idx="531">
                  <c:v>1.1912763022491822E-2</c:v>
                </c:pt>
                <c:pt idx="532">
                  <c:v>1.5648887579238224E-2</c:v>
                </c:pt>
                <c:pt idx="533">
                  <c:v>1.6369119460937612E-2</c:v>
                </c:pt>
                <c:pt idx="534">
                  <c:v>1.6105442131360264E-2</c:v>
                </c:pt>
                <c:pt idx="535">
                  <c:v>8.7055796585491473E-3</c:v>
                </c:pt>
                <c:pt idx="536">
                  <c:v>1.8932123101456901E-2</c:v>
                </c:pt>
                <c:pt idx="537">
                  <c:v>2.2329168216798038E-2</c:v>
                </c:pt>
                <c:pt idx="538">
                  <c:v>2.0642978547523654E-2</c:v>
                </c:pt>
                <c:pt idx="539">
                  <c:v>2.0123191967579761E-2</c:v>
                </c:pt>
                <c:pt idx="540">
                  <c:v>1.0138001348579421E-2</c:v>
                </c:pt>
                <c:pt idx="541">
                  <c:v>1.2358807670920572E-2</c:v>
                </c:pt>
                <c:pt idx="542">
                  <c:v>1.9710699642655781E-2</c:v>
                </c:pt>
                <c:pt idx="543">
                  <c:v>1.4221085183970764E-2</c:v>
                </c:pt>
                <c:pt idx="544">
                  <c:v>1.6653791278154834E-2</c:v>
                </c:pt>
                <c:pt idx="545">
                  <c:v>1.2821321875720349E-2</c:v>
                </c:pt>
                <c:pt idx="546">
                  <c:v>2.425421755249622E-2</c:v>
                </c:pt>
                <c:pt idx="547">
                  <c:v>1.0406691439510476E-2</c:v>
                </c:pt>
                <c:pt idx="548">
                  <c:v>1.5707376045905698E-2</c:v>
                </c:pt>
                <c:pt idx="549">
                  <c:v>1.7472915239264815E-2</c:v>
                </c:pt>
                <c:pt idx="550">
                  <c:v>1.2755525358798248E-2</c:v>
                </c:pt>
                <c:pt idx="551">
                  <c:v>1.8459453350824166E-2</c:v>
                </c:pt>
                <c:pt idx="552">
                  <c:v>1.3414303895234037E-2</c:v>
                </c:pt>
                <c:pt idx="553">
                  <c:v>1.2799960353051877E-2</c:v>
                </c:pt>
                <c:pt idx="554">
                  <c:v>9.1771558496177852E-3</c:v>
                </c:pt>
                <c:pt idx="555">
                  <c:v>1.3892769923422392E-2</c:v>
                </c:pt>
                <c:pt idx="556">
                  <c:v>2.2333128269162599E-2</c:v>
                </c:pt>
                <c:pt idx="557">
                  <c:v>2.0129351796475178E-2</c:v>
                </c:pt>
                <c:pt idx="558">
                  <c:v>1.2415165404804456E-2</c:v>
                </c:pt>
                <c:pt idx="559">
                  <c:v>1.7017192498142601E-2</c:v>
                </c:pt>
                <c:pt idx="560">
                  <c:v>2.3803970095419371E-2</c:v>
                </c:pt>
                <c:pt idx="561">
                  <c:v>1.850123297123097E-2</c:v>
                </c:pt>
                <c:pt idx="562">
                  <c:v>2.1113850047644003E-2</c:v>
                </c:pt>
                <c:pt idx="563">
                  <c:v>1.44000527536231E-2</c:v>
                </c:pt>
                <c:pt idx="564">
                  <c:v>1.8024949461725028E-2</c:v>
                </c:pt>
                <c:pt idx="565">
                  <c:v>1.6115527509276879E-2</c:v>
                </c:pt>
                <c:pt idx="566">
                  <c:v>1.7389343348460651E-2</c:v>
                </c:pt>
                <c:pt idx="567">
                  <c:v>1.1800776987274955E-2</c:v>
                </c:pt>
                <c:pt idx="568">
                  <c:v>1.4745393270791522E-2</c:v>
                </c:pt>
                <c:pt idx="569">
                  <c:v>7.9497636597941467E-3</c:v>
                </c:pt>
                <c:pt idx="570">
                  <c:v>9.5763574866753985E-3</c:v>
                </c:pt>
                <c:pt idx="571">
                  <c:v>9.90419241695264E-3</c:v>
                </c:pt>
                <c:pt idx="572">
                  <c:v>2.1976352839978088E-2</c:v>
                </c:pt>
                <c:pt idx="573">
                  <c:v>2.0691012340554243E-2</c:v>
                </c:pt>
                <c:pt idx="574">
                  <c:v>1.8375149737129011E-2</c:v>
                </c:pt>
                <c:pt idx="575">
                  <c:v>1.6998994881411843E-2</c:v>
                </c:pt>
                <c:pt idx="576">
                  <c:v>1.9947226077619114E-2</c:v>
                </c:pt>
                <c:pt idx="577">
                  <c:v>1.9071540747425775E-2</c:v>
                </c:pt>
                <c:pt idx="578">
                  <c:v>2.0588649172915835E-2</c:v>
                </c:pt>
                <c:pt idx="579">
                  <c:v>2.3449925964732009E-2</c:v>
                </c:pt>
                <c:pt idx="580">
                  <c:v>2.5445759273783491E-2</c:v>
                </c:pt>
                <c:pt idx="581">
                  <c:v>2.2374104837532476E-2</c:v>
                </c:pt>
                <c:pt idx="582">
                  <c:v>2.1078945882404766E-2</c:v>
                </c:pt>
                <c:pt idx="583">
                  <c:v>1.934779888791922E-2</c:v>
                </c:pt>
                <c:pt idx="584">
                  <c:v>2.2420304715477707E-2</c:v>
                </c:pt>
                <c:pt idx="585">
                  <c:v>2.3191638791187432E-2</c:v>
                </c:pt>
                <c:pt idx="586">
                  <c:v>2.016958742623829E-2</c:v>
                </c:pt>
                <c:pt idx="587">
                  <c:v>2.4558640180450161E-2</c:v>
                </c:pt>
                <c:pt idx="588">
                  <c:v>1.7938967253580466E-2</c:v>
                </c:pt>
                <c:pt idx="589">
                  <c:v>2.5979345078626048E-2</c:v>
                </c:pt>
                <c:pt idx="590">
                  <c:v>2.3177337952161467E-2</c:v>
                </c:pt>
                <c:pt idx="591">
                  <c:v>2.3909851516973023E-2</c:v>
                </c:pt>
                <c:pt idx="592">
                  <c:v>3.2010695543292923E-2</c:v>
                </c:pt>
                <c:pt idx="593">
                  <c:v>2.6651328018627414E-2</c:v>
                </c:pt>
                <c:pt idx="594">
                  <c:v>2.315044132976965E-2</c:v>
                </c:pt>
                <c:pt idx="595">
                  <c:v>2.3442472970786811E-2</c:v>
                </c:pt>
                <c:pt idx="596">
                  <c:v>2.4282902060808555E-2</c:v>
                </c:pt>
                <c:pt idx="597">
                  <c:v>2.4452466524349153E-2</c:v>
                </c:pt>
                <c:pt idx="598">
                  <c:v>3.0542555120047818E-2</c:v>
                </c:pt>
                <c:pt idx="599">
                  <c:v>2.799665610742719E-2</c:v>
                </c:pt>
                <c:pt idx="600">
                  <c:v>3.2185066830294165E-2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733D-4FC7-86A2-09D1F4578300}"/>
            </c:ext>
          </c:extLst>
        </c:ser>
        <c:ser>
          <c:idx val="3"/>
          <c:order val="3"/>
          <c:tx>
            <c:v>2022 B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'OR2-22_Air_Measurements'!$AH$3:$AH$603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  <c:extLst xmlns:c15="http://schemas.microsoft.com/office/drawing/2012/chart"/>
            </c:numRef>
          </c:xVal>
          <c:yVal>
            <c:numRef>
              <c:f>'OR2-22_Air_Measurements'!$AI$3:$AI$603</c:f>
              <c:numCache>
                <c:formatCode>General</c:formatCode>
                <c:ptCount val="601"/>
                <c:pt idx="0">
                  <c:v>100</c:v>
                </c:pt>
                <c:pt idx="1">
                  <c:v>100.08326337959626</c:v>
                </c:pt>
                <c:pt idx="2">
                  <c:v>100.21167229027212</c:v>
                </c:pt>
                <c:pt idx="3">
                  <c:v>100.07219690944586</c:v>
                </c:pt>
                <c:pt idx="4">
                  <c:v>100.21374369767436</c:v>
                </c:pt>
                <c:pt idx="5">
                  <c:v>99.893374061288512</c:v>
                </c:pt>
                <c:pt idx="6">
                  <c:v>100.20799291789749</c:v>
                </c:pt>
                <c:pt idx="7">
                  <c:v>100.36694340623527</c:v>
                </c:pt>
                <c:pt idx="8">
                  <c:v>100.12786030998664</c:v>
                </c:pt>
                <c:pt idx="9">
                  <c:v>100.28938351004679</c:v>
                </c:pt>
                <c:pt idx="10">
                  <c:v>100.18894345291298</c:v>
                </c:pt>
                <c:pt idx="11">
                  <c:v>100.14395871709087</c:v>
                </c:pt>
                <c:pt idx="12">
                  <c:v>100.21136015903095</c:v>
                </c:pt>
                <c:pt idx="13">
                  <c:v>100.12337697372205</c:v>
                </c:pt>
                <c:pt idx="14">
                  <c:v>100.18536813255039</c:v>
                </c:pt>
                <c:pt idx="15">
                  <c:v>100.10318302338749</c:v>
                </c:pt>
                <c:pt idx="16">
                  <c:v>100.16289468318698</c:v>
                </c:pt>
                <c:pt idx="17">
                  <c:v>100.09291107025071</c:v>
                </c:pt>
                <c:pt idx="18">
                  <c:v>100.16367974092678</c:v>
                </c:pt>
                <c:pt idx="19">
                  <c:v>100.10876354863304</c:v>
                </c:pt>
                <c:pt idx="20">
                  <c:v>99.953539729039008</c:v>
                </c:pt>
                <c:pt idx="21">
                  <c:v>99.867732003144383</c:v>
                </c:pt>
                <c:pt idx="22">
                  <c:v>99.970933957476973</c:v>
                </c:pt>
                <c:pt idx="23">
                  <c:v>99.914835455135361</c:v>
                </c:pt>
                <c:pt idx="24">
                  <c:v>99.813213075556206</c:v>
                </c:pt>
                <c:pt idx="25">
                  <c:v>99.845343687245361</c:v>
                </c:pt>
                <c:pt idx="26">
                  <c:v>99.505517861895612</c:v>
                </c:pt>
                <c:pt idx="27">
                  <c:v>99.52695087792101</c:v>
                </c:pt>
                <c:pt idx="28">
                  <c:v>99.439762209625727</c:v>
                </c:pt>
                <c:pt idx="29">
                  <c:v>99.392403382036534</c:v>
                </c:pt>
                <c:pt idx="30">
                  <c:v>99.293902327266451</c:v>
                </c:pt>
                <c:pt idx="31">
                  <c:v>99.105072360844375</c:v>
                </c:pt>
                <c:pt idx="32">
                  <c:v>99.018016122382591</c:v>
                </c:pt>
                <c:pt idx="33">
                  <c:v>98.850221919677821</c:v>
                </c:pt>
                <c:pt idx="34">
                  <c:v>98.725728838427173</c:v>
                </c:pt>
                <c:pt idx="35">
                  <c:v>98.492699193922789</c:v>
                </c:pt>
                <c:pt idx="36">
                  <c:v>98.422602082098123</c:v>
                </c:pt>
                <c:pt idx="37">
                  <c:v>98.335791759960756</c:v>
                </c:pt>
                <c:pt idx="38">
                  <c:v>98.067614243367643</c:v>
                </c:pt>
                <c:pt idx="39">
                  <c:v>98.019943296934784</c:v>
                </c:pt>
                <c:pt idx="40">
                  <c:v>97.91916273073835</c:v>
                </c:pt>
                <c:pt idx="41">
                  <c:v>98.009302456913929</c:v>
                </c:pt>
                <c:pt idx="42">
                  <c:v>97.930560250677559</c:v>
                </c:pt>
                <c:pt idx="43">
                  <c:v>97.957744046479817</c:v>
                </c:pt>
                <c:pt idx="44">
                  <c:v>97.981030931404518</c:v>
                </c:pt>
                <c:pt idx="45">
                  <c:v>98.131601160202635</c:v>
                </c:pt>
                <c:pt idx="46">
                  <c:v>98.199967361290192</c:v>
                </c:pt>
                <c:pt idx="47">
                  <c:v>98.302289665144755</c:v>
                </c:pt>
                <c:pt idx="48">
                  <c:v>98.424020861594059</c:v>
                </c:pt>
                <c:pt idx="49">
                  <c:v>98.484621618747937</c:v>
                </c:pt>
                <c:pt idx="50">
                  <c:v>98.514992941878546</c:v>
                </c:pt>
                <c:pt idx="51">
                  <c:v>98.69150790078811</c:v>
                </c:pt>
                <c:pt idx="52">
                  <c:v>98.779491086097025</c:v>
                </c:pt>
                <c:pt idx="53">
                  <c:v>98.788987440767812</c:v>
                </c:pt>
                <c:pt idx="54">
                  <c:v>98.922560705833519</c:v>
                </c:pt>
                <c:pt idx="55">
                  <c:v>98.957718037196059</c:v>
                </c:pt>
                <c:pt idx="56">
                  <c:v>99.043951393220226</c:v>
                </c:pt>
                <c:pt idx="57">
                  <c:v>99.024485744982528</c:v>
                </c:pt>
                <c:pt idx="58">
                  <c:v>99.013693568977999</c:v>
                </c:pt>
                <c:pt idx="59">
                  <c:v>99.070425793075771</c:v>
                </c:pt>
                <c:pt idx="60">
                  <c:v>99.058659386252472</c:v>
                </c:pt>
                <c:pt idx="61">
                  <c:v>99.14382393111714</c:v>
                </c:pt>
                <c:pt idx="62">
                  <c:v>99.144769784114445</c:v>
                </c:pt>
                <c:pt idx="63">
                  <c:v>99.140409406012054</c:v>
                </c:pt>
                <c:pt idx="64">
                  <c:v>99.118616974773872</c:v>
                </c:pt>
                <c:pt idx="65">
                  <c:v>99.067871999901044</c:v>
                </c:pt>
                <c:pt idx="66">
                  <c:v>99.124396132372212</c:v>
                </c:pt>
                <c:pt idx="67">
                  <c:v>99.093996431420152</c:v>
                </c:pt>
                <c:pt idx="68">
                  <c:v>99.130827930274336</c:v>
                </c:pt>
                <c:pt idx="69">
                  <c:v>98.999430124622918</c:v>
                </c:pt>
                <c:pt idx="70">
                  <c:v>98.972454408049771</c:v>
                </c:pt>
                <c:pt idx="71">
                  <c:v>98.869280843936139</c:v>
                </c:pt>
                <c:pt idx="72">
                  <c:v>98.735045479292822</c:v>
                </c:pt>
                <c:pt idx="73">
                  <c:v>98.56724181731424</c:v>
                </c:pt>
                <c:pt idx="74">
                  <c:v>98.380908913218903</c:v>
                </c:pt>
                <c:pt idx="75">
                  <c:v>98.140804302179887</c:v>
                </c:pt>
                <c:pt idx="76">
                  <c:v>97.703385437962083</c:v>
                </c:pt>
                <c:pt idx="77">
                  <c:v>97.291031665775179</c:v>
                </c:pt>
                <c:pt idx="78">
                  <c:v>96.669871527732042</c:v>
                </c:pt>
                <c:pt idx="79">
                  <c:v>95.896485924344248</c:v>
                </c:pt>
                <c:pt idx="80">
                  <c:v>95.175765367247863</c:v>
                </c:pt>
                <c:pt idx="81">
                  <c:v>94.379480671969645</c:v>
                </c:pt>
                <c:pt idx="82">
                  <c:v>93.793373825674465</c:v>
                </c:pt>
                <c:pt idx="83">
                  <c:v>93.389201668276968</c:v>
                </c:pt>
                <c:pt idx="84">
                  <c:v>93.130255683880065</c:v>
                </c:pt>
                <c:pt idx="85">
                  <c:v>93.153211519015954</c:v>
                </c:pt>
                <c:pt idx="86">
                  <c:v>93.432001485410979</c:v>
                </c:pt>
                <c:pt idx="87">
                  <c:v>93.849831755626369</c:v>
                </c:pt>
                <c:pt idx="88">
                  <c:v>94.266195937579241</c:v>
                </c:pt>
                <c:pt idx="89">
                  <c:v>94.808727380671868</c:v>
                </c:pt>
                <c:pt idx="90">
                  <c:v>95.307636099397939</c:v>
                </c:pt>
                <c:pt idx="91">
                  <c:v>95.731756278408128</c:v>
                </c:pt>
                <c:pt idx="92">
                  <c:v>96.101679120345125</c:v>
                </c:pt>
                <c:pt idx="93">
                  <c:v>96.453441594651963</c:v>
                </c:pt>
                <c:pt idx="94">
                  <c:v>96.814719354574748</c:v>
                </c:pt>
                <c:pt idx="95">
                  <c:v>97.087332911063342</c:v>
                </c:pt>
                <c:pt idx="96">
                  <c:v>97.26822716662295</c:v>
                </c:pt>
                <c:pt idx="97">
                  <c:v>97.43216228314796</c:v>
                </c:pt>
                <c:pt idx="98">
                  <c:v>97.636343423632255</c:v>
                </c:pt>
                <c:pt idx="99">
                  <c:v>97.752995386758656</c:v>
                </c:pt>
                <c:pt idx="100">
                  <c:v>97.85952673273195</c:v>
                </c:pt>
                <c:pt idx="101">
                  <c:v>97.884752620020336</c:v>
                </c:pt>
                <c:pt idx="102">
                  <c:v>98.001688336566431</c:v>
                </c:pt>
                <c:pt idx="103">
                  <c:v>98.027264192191268</c:v>
                </c:pt>
                <c:pt idx="104">
                  <c:v>98.027443905996392</c:v>
                </c:pt>
                <c:pt idx="105">
                  <c:v>98.020718895400762</c:v>
                </c:pt>
                <c:pt idx="106">
                  <c:v>98.116098637759265</c:v>
                </c:pt>
                <c:pt idx="107">
                  <c:v>98.172348476084551</c:v>
                </c:pt>
                <c:pt idx="108">
                  <c:v>98.058761069726827</c:v>
                </c:pt>
                <c:pt idx="109">
                  <c:v>98.054533109060444</c:v>
                </c:pt>
                <c:pt idx="110">
                  <c:v>98.113374590053226</c:v>
                </c:pt>
                <c:pt idx="111">
                  <c:v>98.038018531100505</c:v>
                </c:pt>
                <c:pt idx="112">
                  <c:v>98.056869363732233</c:v>
                </c:pt>
                <c:pt idx="113">
                  <c:v>98.03607006946298</c:v>
                </c:pt>
                <c:pt idx="114">
                  <c:v>98.022724100283739</c:v>
                </c:pt>
                <c:pt idx="115">
                  <c:v>98.021712032369678</c:v>
                </c:pt>
                <c:pt idx="116">
                  <c:v>97.977427233220453</c:v>
                </c:pt>
                <c:pt idx="117">
                  <c:v>98.006077092490301</c:v>
                </c:pt>
                <c:pt idx="118">
                  <c:v>97.960761306879377</c:v>
                </c:pt>
                <c:pt idx="119">
                  <c:v>97.913903783610294</c:v>
                </c:pt>
                <c:pt idx="120">
                  <c:v>97.942988744680974</c:v>
                </c:pt>
                <c:pt idx="121">
                  <c:v>97.910697350131784</c:v>
                </c:pt>
                <c:pt idx="122">
                  <c:v>97.826478658264435</c:v>
                </c:pt>
                <c:pt idx="123">
                  <c:v>97.718358278263864</c:v>
                </c:pt>
                <c:pt idx="124">
                  <c:v>97.680486358469125</c:v>
                </c:pt>
                <c:pt idx="125">
                  <c:v>97.650275830596016</c:v>
                </c:pt>
                <c:pt idx="126">
                  <c:v>97.561658923530956</c:v>
                </c:pt>
                <c:pt idx="127">
                  <c:v>97.553789439982722</c:v>
                </c:pt>
                <c:pt idx="128">
                  <c:v>97.475510700971199</c:v>
                </c:pt>
                <c:pt idx="129">
                  <c:v>97.480731798606499</c:v>
                </c:pt>
                <c:pt idx="130">
                  <c:v>97.384916966844628</c:v>
                </c:pt>
                <c:pt idx="131">
                  <c:v>97.364344670352153</c:v>
                </c:pt>
                <c:pt idx="132">
                  <c:v>97.345049289043246</c:v>
                </c:pt>
                <c:pt idx="133">
                  <c:v>97.204013252011194</c:v>
                </c:pt>
                <c:pt idx="134">
                  <c:v>97.097623782747746</c:v>
                </c:pt>
                <c:pt idx="135">
                  <c:v>97.070808861432113</c:v>
                </c:pt>
                <c:pt idx="136">
                  <c:v>96.999690234817052</c:v>
                </c:pt>
                <c:pt idx="137">
                  <c:v>96.922376254952979</c:v>
                </c:pt>
                <c:pt idx="138">
                  <c:v>96.843284092777651</c:v>
                </c:pt>
                <c:pt idx="139">
                  <c:v>96.723851313904817</c:v>
                </c:pt>
                <c:pt idx="140">
                  <c:v>96.6926098119675</c:v>
                </c:pt>
                <c:pt idx="141">
                  <c:v>96.537338696004369</c:v>
                </c:pt>
                <c:pt idx="142">
                  <c:v>96.495787403834981</c:v>
                </c:pt>
                <c:pt idx="143">
                  <c:v>96.428263003732681</c:v>
                </c:pt>
                <c:pt idx="144">
                  <c:v>96.352708324824675</c:v>
                </c:pt>
                <c:pt idx="145">
                  <c:v>96.159035606925201</c:v>
                </c:pt>
                <c:pt idx="146">
                  <c:v>96.024790783008072</c:v>
                </c:pt>
                <c:pt idx="147">
                  <c:v>96.052466423856629</c:v>
                </c:pt>
                <c:pt idx="148">
                  <c:v>95.96711270591301</c:v>
                </c:pt>
                <c:pt idx="149">
                  <c:v>95.78373085969794</c:v>
                </c:pt>
                <c:pt idx="150">
                  <c:v>95.737998903231301</c:v>
                </c:pt>
                <c:pt idx="151">
                  <c:v>95.622094160749427</c:v>
                </c:pt>
                <c:pt idx="152">
                  <c:v>95.533912343087735</c:v>
                </c:pt>
                <c:pt idx="153">
                  <c:v>95.468516118428099</c:v>
                </c:pt>
                <c:pt idx="154">
                  <c:v>95.301592106927544</c:v>
                </c:pt>
                <c:pt idx="155">
                  <c:v>95.197624013402788</c:v>
                </c:pt>
                <c:pt idx="156">
                  <c:v>95.10471294315208</c:v>
                </c:pt>
                <c:pt idx="157">
                  <c:v>94.995211620750879</c:v>
                </c:pt>
                <c:pt idx="158">
                  <c:v>94.947190693584091</c:v>
                </c:pt>
                <c:pt idx="159">
                  <c:v>94.885161697660436</c:v>
                </c:pt>
                <c:pt idx="160">
                  <c:v>94.785686412071598</c:v>
                </c:pt>
                <c:pt idx="161">
                  <c:v>94.740389545008313</c:v>
                </c:pt>
                <c:pt idx="162">
                  <c:v>94.595759269066036</c:v>
                </c:pt>
                <c:pt idx="163">
                  <c:v>94.524139325733387</c:v>
                </c:pt>
                <c:pt idx="164">
                  <c:v>94.39763158032595</c:v>
                </c:pt>
                <c:pt idx="165">
                  <c:v>94.295110644118594</c:v>
                </c:pt>
                <c:pt idx="166">
                  <c:v>94.180861150580739</c:v>
                </c:pt>
                <c:pt idx="167">
                  <c:v>94.106706320223552</c:v>
                </c:pt>
                <c:pt idx="168">
                  <c:v>94.002936871449037</c:v>
                </c:pt>
                <c:pt idx="169">
                  <c:v>93.892187024083199</c:v>
                </c:pt>
                <c:pt idx="170">
                  <c:v>93.732981160147204</c:v>
                </c:pt>
                <c:pt idx="171">
                  <c:v>93.661616604810263</c:v>
                </c:pt>
                <c:pt idx="172">
                  <c:v>93.521195358589239</c:v>
                </c:pt>
                <c:pt idx="173">
                  <c:v>93.470185548844356</c:v>
                </c:pt>
                <c:pt idx="174">
                  <c:v>93.302098133446066</c:v>
                </c:pt>
                <c:pt idx="175">
                  <c:v>93.221473680488941</c:v>
                </c:pt>
                <c:pt idx="176">
                  <c:v>93.113911360451439</c:v>
                </c:pt>
                <c:pt idx="177">
                  <c:v>93.029437280588368</c:v>
                </c:pt>
                <c:pt idx="178">
                  <c:v>92.873797290138597</c:v>
                </c:pt>
                <c:pt idx="179">
                  <c:v>92.6945015154826</c:v>
                </c:pt>
                <c:pt idx="180">
                  <c:v>92.648012879097621</c:v>
                </c:pt>
                <c:pt idx="181">
                  <c:v>92.498161493122552</c:v>
                </c:pt>
                <c:pt idx="182">
                  <c:v>92.442233245312238</c:v>
                </c:pt>
                <c:pt idx="183">
                  <c:v>92.223552191024794</c:v>
                </c:pt>
                <c:pt idx="184">
                  <c:v>92.094698731671741</c:v>
                </c:pt>
                <c:pt idx="185">
                  <c:v>91.876594643497512</c:v>
                </c:pt>
                <c:pt idx="186">
                  <c:v>91.692493954459394</c:v>
                </c:pt>
                <c:pt idx="187">
                  <c:v>91.454612086806321</c:v>
                </c:pt>
                <c:pt idx="188">
                  <c:v>91.194843207574337</c:v>
                </c:pt>
                <c:pt idx="189">
                  <c:v>91.021714395948393</c:v>
                </c:pt>
                <c:pt idx="190">
                  <c:v>90.852473048323702</c:v>
                </c:pt>
                <c:pt idx="191">
                  <c:v>90.698507200570631</c:v>
                </c:pt>
                <c:pt idx="192">
                  <c:v>90.674132585938807</c:v>
                </c:pt>
                <c:pt idx="193">
                  <c:v>90.642191159726067</c:v>
                </c:pt>
                <c:pt idx="194">
                  <c:v>90.565662249999278</c:v>
                </c:pt>
                <c:pt idx="195">
                  <c:v>90.563515156008989</c:v>
                </c:pt>
                <c:pt idx="196">
                  <c:v>90.58760601722112</c:v>
                </c:pt>
                <c:pt idx="197">
                  <c:v>90.590065242452582</c:v>
                </c:pt>
                <c:pt idx="198">
                  <c:v>90.529767157266051</c:v>
                </c:pt>
                <c:pt idx="199">
                  <c:v>90.509677246546033</c:v>
                </c:pt>
                <c:pt idx="200">
                  <c:v>90.4869862462822</c:v>
                </c:pt>
                <c:pt idx="201">
                  <c:v>90.461533361217036</c:v>
                </c:pt>
                <c:pt idx="202">
                  <c:v>90.395077784671713</c:v>
                </c:pt>
                <c:pt idx="203">
                  <c:v>90.347652742165778</c:v>
                </c:pt>
                <c:pt idx="204">
                  <c:v>90.351644245781571</c:v>
                </c:pt>
                <c:pt idx="205">
                  <c:v>90.270102317648607</c:v>
                </c:pt>
                <c:pt idx="206">
                  <c:v>90.251374443179103</c:v>
                </c:pt>
                <c:pt idx="207">
                  <c:v>90.170513520773909</c:v>
                </c:pt>
                <c:pt idx="208">
                  <c:v>90.129747286344326</c:v>
                </c:pt>
                <c:pt idx="209">
                  <c:v>90.115389249251024</c:v>
                </c:pt>
                <c:pt idx="210">
                  <c:v>90.079210403098102</c:v>
                </c:pt>
                <c:pt idx="211">
                  <c:v>90.056718035187046</c:v>
                </c:pt>
                <c:pt idx="212">
                  <c:v>90.020832389330153</c:v>
                </c:pt>
                <c:pt idx="213">
                  <c:v>89.916656216576271</c:v>
                </c:pt>
                <c:pt idx="214">
                  <c:v>89.894844866790464</c:v>
                </c:pt>
                <c:pt idx="215">
                  <c:v>89.920468006386926</c:v>
                </c:pt>
                <c:pt idx="216">
                  <c:v>89.816462088164371</c:v>
                </c:pt>
                <c:pt idx="217">
                  <c:v>89.811903077709204</c:v>
                </c:pt>
                <c:pt idx="218">
                  <c:v>89.781399337142574</c:v>
                </c:pt>
                <c:pt idx="219">
                  <c:v>89.749684908706598</c:v>
                </c:pt>
                <c:pt idx="220">
                  <c:v>89.710800920997812</c:v>
                </c:pt>
                <c:pt idx="221">
                  <c:v>89.714432997003328</c:v>
                </c:pt>
                <c:pt idx="222">
                  <c:v>89.644316966631024</c:v>
                </c:pt>
                <c:pt idx="223">
                  <c:v>89.643210318376234</c:v>
                </c:pt>
                <c:pt idx="224">
                  <c:v>89.58187178745419</c:v>
                </c:pt>
                <c:pt idx="225">
                  <c:v>89.540235374217886</c:v>
                </c:pt>
                <c:pt idx="226">
                  <c:v>89.505040205760068</c:v>
                </c:pt>
                <c:pt idx="227">
                  <c:v>89.494957425702253</c:v>
                </c:pt>
                <c:pt idx="228">
                  <c:v>89.417993414174632</c:v>
                </c:pt>
                <c:pt idx="229">
                  <c:v>89.41454105197424</c:v>
                </c:pt>
                <c:pt idx="230">
                  <c:v>89.346449145032565</c:v>
                </c:pt>
                <c:pt idx="231">
                  <c:v>89.300669892196808</c:v>
                </c:pt>
                <c:pt idx="232">
                  <c:v>89.238962486788154</c:v>
                </c:pt>
                <c:pt idx="233">
                  <c:v>89.206756225703359</c:v>
                </c:pt>
                <c:pt idx="234">
                  <c:v>89.211324683034874</c:v>
                </c:pt>
                <c:pt idx="235">
                  <c:v>89.156739552927419</c:v>
                </c:pt>
                <c:pt idx="236">
                  <c:v>89.067479464832417</c:v>
                </c:pt>
                <c:pt idx="237">
                  <c:v>89.078375680451501</c:v>
                </c:pt>
                <c:pt idx="238">
                  <c:v>89.061889480313013</c:v>
                </c:pt>
                <c:pt idx="239">
                  <c:v>89.040144333046484</c:v>
                </c:pt>
                <c:pt idx="240">
                  <c:v>88.998621418698562</c:v>
                </c:pt>
                <c:pt idx="241">
                  <c:v>89.003993852317535</c:v>
                </c:pt>
                <c:pt idx="242">
                  <c:v>88.955774305195447</c:v>
                </c:pt>
                <c:pt idx="243">
                  <c:v>88.936753218032408</c:v>
                </c:pt>
                <c:pt idx="244">
                  <c:v>88.921723622087683</c:v>
                </c:pt>
                <c:pt idx="245">
                  <c:v>88.907800674397748</c:v>
                </c:pt>
                <c:pt idx="246">
                  <c:v>88.874620182494198</c:v>
                </c:pt>
                <c:pt idx="247">
                  <c:v>88.844494775688005</c:v>
                </c:pt>
                <c:pt idx="248">
                  <c:v>88.872614965213756</c:v>
                </c:pt>
                <c:pt idx="249">
                  <c:v>88.837902194925888</c:v>
                </c:pt>
                <c:pt idx="250">
                  <c:v>88.780980797749166</c:v>
                </c:pt>
                <c:pt idx="251">
                  <c:v>88.792283737347617</c:v>
                </c:pt>
                <c:pt idx="252">
                  <c:v>88.786409987011055</c:v>
                </c:pt>
                <c:pt idx="253">
                  <c:v>88.808098378634668</c:v>
                </c:pt>
                <c:pt idx="254">
                  <c:v>88.790619029129786</c:v>
                </c:pt>
                <c:pt idx="255">
                  <c:v>88.810065758819832</c:v>
                </c:pt>
                <c:pt idx="256">
                  <c:v>88.773186975994022</c:v>
                </c:pt>
                <c:pt idx="257">
                  <c:v>88.781444264973985</c:v>
                </c:pt>
                <c:pt idx="258">
                  <c:v>88.76400275256438</c:v>
                </c:pt>
                <c:pt idx="259">
                  <c:v>88.796398186728126</c:v>
                </c:pt>
                <c:pt idx="260">
                  <c:v>88.781094296637534</c:v>
                </c:pt>
                <c:pt idx="261">
                  <c:v>88.771579023419108</c:v>
                </c:pt>
                <c:pt idx="262">
                  <c:v>88.733896264305827</c:v>
                </c:pt>
                <c:pt idx="263">
                  <c:v>88.727473938075022</c:v>
                </c:pt>
                <c:pt idx="264">
                  <c:v>88.687691381340542</c:v>
                </c:pt>
                <c:pt idx="265">
                  <c:v>88.644144343562004</c:v>
                </c:pt>
                <c:pt idx="266">
                  <c:v>88.615447187923067</c:v>
                </c:pt>
                <c:pt idx="267">
                  <c:v>88.607577691977355</c:v>
                </c:pt>
                <c:pt idx="268">
                  <c:v>88.588102596863308</c:v>
                </c:pt>
                <c:pt idx="269">
                  <c:v>88.606499421544029</c:v>
                </c:pt>
                <c:pt idx="270">
                  <c:v>88.591687376499735</c:v>
                </c:pt>
                <c:pt idx="271">
                  <c:v>88.623326130745127</c:v>
                </c:pt>
                <c:pt idx="272">
                  <c:v>88.610632789472191</c:v>
                </c:pt>
                <c:pt idx="273">
                  <c:v>88.602290379425298</c:v>
                </c:pt>
                <c:pt idx="274">
                  <c:v>88.609072133266395</c:v>
                </c:pt>
                <c:pt idx="275">
                  <c:v>88.601249946087265</c:v>
                </c:pt>
                <c:pt idx="276">
                  <c:v>88.568930161319145</c:v>
                </c:pt>
                <c:pt idx="277">
                  <c:v>88.571417751974593</c:v>
                </c:pt>
                <c:pt idx="278">
                  <c:v>88.544252874719959</c:v>
                </c:pt>
                <c:pt idx="279">
                  <c:v>88.519367508891662</c:v>
                </c:pt>
                <c:pt idx="280">
                  <c:v>88.508092947114676</c:v>
                </c:pt>
                <c:pt idx="281">
                  <c:v>88.497196731495592</c:v>
                </c:pt>
                <c:pt idx="282">
                  <c:v>88.453375387173708</c:v>
                </c:pt>
                <c:pt idx="283">
                  <c:v>88.443093974763116</c:v>
                </c:pt>
                <c:pt idx="284">
                  <c:v>88.387146808405163</c:v>
                </c:pt>
                <c:pt idx="285">
                  <c:v>88.388461548286557</c:v>
                </c:pt>
                <c:pt idx="286">
                  <c:v>88.338369201320035</c:v>
                </c:pt>
                <c:pt idx="287">
                  <c:v>88.336912597126258</c:v>
                </c:pt>
                <c:pt idx="288">
                  <c:v>88.268631517105632</c:v>
                </c:pt>
                <c:pt idx="289">
                  <c:v>88.262436176254099</c:v>
                </c:pt>
                <c:pt idx="290">
                  <c:v>88.218094621461944</c:v>
                </c:pt>
                <c:pt idx="291">
                  <c:v>88.178349914220234</c:v>
                </c:pt>
                <c:pt idx="292">
                  <c:v>88.148612312845771</c:v>
                </c:pt>
                <c:pt idx="293">
                  <c:v>88.12044482695093</c:v>
                </c:pt>
                <c:pt idx="294">
                  <c:v>88.040908103700943</c:v>
                </c:pt>
                <c:pt idx="295">
                  <c:v>88.037077407740114</c:v>
                </c:pt>
                <c:pt idx="296">
                  <c:v>87.981924758395792</c:v>
                </c:pt>
                <c:pt idx="297">
                  <c:v>87.921891508081316</c:v>
                </c:pt>
                <c:pt idx="298">
                  <c:v>87.905310715204607</c:v>
                </c:pt>
                <c:pt idx="299">
                  <c:v>87.836812096681044</c:v>
                </c:pt>
                <c:pt idx="300">
                  <c:v>87.763130205219952</c:v>
                </c:pt>
                <c:pt idx="301">
                  <c:v>87.698339312097531</c:v>
                </c:pt>
                <c:pt idx="302">
                  <c:v>87.630493333877737</c:v>
                </c:pt>
                <c:pt idx="303">
                  <c:v>87.596281855512487</c:v>
                </c:pt>
                <c:pt idx="304">
                  <c:v>87.521313601991494</c:v>
                </c:pt>
                <c:pt idx="305">
                  <c:v>87.451046223238052</c:v>
                </c:pt>
                <c:pt idx="306">
                  <c:v>87.353235633469552</c:v>
                </c:pt>
                <c:pt idx="307">
                  <c:v>87.239345555144482</c:v>
                </c:pt>
                <c:pt idx="308">
                  <c:v>87.170723978458696</c:v>
                </c:pt>
                <c:pt idx="309">
                  <c:v>87.114757893553104</c:v>
                </c:pt>
                <c:pt idx="310">
                  <c:v>87.010751975330535</c:v>
                </c:pt>
                <c:pt idx="311">
                  <c:v>86.89163132769886</c:v>
                </c:pt>
                <c:pt idx="312">
                  <c:v>86.807743685620295</c:v>
                </c:pt>
                <c:pt idx="313">
                  <c:v>86.745062061790364</c:v>
                </c:pt>
                <c:pt idx="314">
                  <c:v>86.61417500733539</c:v>
                </c:pt>
                <c:pt idx="315">
                  <c:v>86.492264109478413</c:v>
                </c:pt>
                <c:pt idx="316">
                  <c:v>86.440166557628928</c:v>
                </c:pt>
                <c:pt idx="317">
                  <c:v>86.343008608164197</c:v>
                </c:pt>
                <c:pt idx="318">
                  <c:v>86.244658889377774</c:v>
                </c:pt>
                <c:pt idx="319">
                  <c:v>86.12483831747069</c:v>
                </c:pt>
                <c:pt idx="320">
                  <c:v>85.984937294117415</c:v>
                </c:pt>
                <c:pt idx="321">
                  <c:v>85.890976331254862</c:v>
                </c:pt>
                <c:pt idx="322">
                  <c:v>85.76859249450176</c:v>
                </c:pt>
                <c:pt idx="323">
                  <c:v>85.67885003303175</c:v>
                </c:pt>
                <c:pt idx="324">
                  <c:v>85.552276072707556</c:v>
                </c:pt>
                <c:pt idx="325">
                  <c:v>85.4692207847379</c:v>
                </c:pt>
                <c:pt idx="326">
                  <c:v>85.327976656079258</c:v>
                </c:pt>
                <c:pt idx="327">
                  <c:v>85.246661725723058</c:v>
                </c:pt>
                <c:pt idx="328">
                  <c:v>85.145644702476062</c:v>
                </c:pt>
                <c:pt idx="329">
                  <c:v>85.042858931396665</c:v>
                </c:pt>
                <c:pt idx="330">
                  <c:v>84.949484393921139</c:v>
                </c:pt>
                <c:pt idx="331">
                  <c:v>84.847483680581561</c:v>
                </c:pt>
                <c:pt idx="332">
                  <c:v>84.737462135312597</c:v>
                </c:pt>
                <c:pt idx="333">
                  <c:v>84.639944758237604</c:v>
                </c:pt>
                <c:pt idx="334">
                  <c:v>84.526470850768249</c:v>
                </c:pt>
                <c:pt idx="335">
                  <c:v>84.402176401870392</c:v>
                </c:pt>
                <c:pt idx="336">
                  <c:v>84.279660147681255</c:v>
                </c:pt>
                <c:pt idx="337">
                  <c:v>84.137508003120587</c:v>
                </c:pt>
                <c:pt idx="338">
                  <c:v>84.019134588530903</c:v>
                </c:pt>
                <c:pt idx="339">
                  <c:v>83.871014113292958</c:v>
                </c:pt>
                <c:pt idx="340">
                  <c:v>83.765958302458543</c:v>
                </c:pt>
                <c:pt idx="341">
                  <c:v>83.631893192346524</c:v>
                </c:pt>
                <c:pt idx="342">
                  <c:v>83.485191496604529</c:v>
                </c:pt>
                <c:pt idx="343">
                  <c:v>83.316139309661295</c:v>
                </c:pt>
                <c:pt idx="344">
                  <c:v>83.184628005121482</c:v>
                </c:pt>
                <c:pt idx="345">
                  <c:v>83.026746340340708</c:v>
                </c:pt>
                <c:pt idx="346">
                  <c:v>82.830264428873335</c:v>
                </c:pt>
                <c:pt idx="347">
                  <c:v>82.644234196745344</c:v>
                </c:pt>
                <c:pt idx="348">
                  <c:v>82.468144867965322</c:v>
                </c:pt>
                <c:pt idx="349">
                  <c:v>82.282294349642441</c:v>
                </c:pt>
                <c:pt idx="350">
                  <c:v>82.095129091438196</c:v>
                </c:pt>
                <c:pt idx="351">
                  <c:v>81.896793323468998</c:v>
                </c:pt>
                <c:pt idx="352">
                  <c:v>81.675567922883175</c:v>
                </c:pt>
                <c:pt idx="353">
                  <c:v>81.447277002639098</c:v>
                </c:pt>
                <c:pt idx="354">
                  <c:v>81.27095121680847</c:v>
                </c:pt>
                <c:pt idx="355">
                  <c:v>81.085847919130146</c:v>
                </c:pt>
                <c:pt idx="356">
                  <c:v>80.841978814649593</c:v>
                </c:pt>
                <c:pt idx="357">
                  <c:v>80.625681311403028</c:v>
                </c:pt>
                <c:pt idx="358">
                  <c:v>80.373611661187965</c:v>
                </c:pt>
                <c:pt idx="359">
                  <c:v>80.200549064478793</c:v>
                </c:pt>
                <c:pt idx="360">
                  <c:v>80.013062215759561</c:v>
                </c:pt>
                <c:pt idx="361">
                  <c:v>79.789614059390345</c:v>
                </c:pt>
                <c:pt idx="362">
                  <c:v>79.545016652812905</c:v>
                </c:pt>
                <c:pt idx="363">
                  <c:v>79.297184434935531</c:v>
                </c:pt>
                <c:pt idx="364">
                  <c:v>79.058016217619993</c:v>
                </c:pt>
                <c:pt idx="365">
                  <c:v>78.837608976033621</c:v>
                </c:pt>
                <c:pt idx="366">
                  <c:v>78.636019465819331</c:v>
                </c:pt>
                <c:pt idx="367">
                  <c:v>78.383230985178685</c:v>
                </c:pt>
                <c:pt idx="368">
                  <c:v>78.090097164402366</c:v>
                </c:pt>
                <c:pt idx="369">
                  <c:v>77.825357827297637</c:v>
                </c:pt>
                <c:pt idx="370">
                  <c:v>77.559351046680646</c:v>
                </c:pt>
                <c:pt idx="371">
                  <c:v>77.231286904716029</c:v>
                </c:pt>
                <c:pt idx="372">
                  <c:v>76.90712439706715</c:v>
                </c:pt>
                <c:pt idx="373">
                  <c:v>76.557825859032448</c:v>
                </c:pt>
                <c:pt idx="374">
                  <c:v>76.21055145682584</c:v>
                </c:pt>
                <c:pt idx="375">
                  <c:v>75.843248622980326</c:v>
                </c:pt>
                <c:pt idx="376">
                  <c:v>75.463602416198313</c:v>
                </c:pt>
                <c:pt idx="377">
                  <c:v>75.018030302615088</c:v>
                </c:pt>
                <c:pt idx="378">
                  <c:v>74.544527172585077</c:v>
                </c:pt>
                <c:pt idx="379">
                  <c:v>74.115914198036464</c:v>
                </c:pt>
                <c:pt idx="380">
                  <c:v>73.68312055919057</c:v>
                </c:pt>
                <c:pt idx="381">
                  <c:v>73.172104924578605</c:v>
                </c:pt>
                <c:pt idx="382">
                  <c:v>72.665369270440294</c:v>
                </c:pt>
                <c:pt idx="383">
                  <c:v>72.112438192610512</c:v>
                </c:pt>
                <c:pt idx="384">
                  <c:v>71.557681623702877</c:v>
                </c:pt>
                <c:pt idx="385">
                  <c:v>70.998224155232762</c:v>
                </c:pt>
                <c:pt idx="386">
                  <c:v>70.409312863602821</c:v>
                </c:pt>
                <c:pt idx="387">
                  <c:v>69.778268565457154</c:v>
                </c:pt>
                <c:pt idx="388">
                  <c:v>69.142168700769346</c:v>
                </c:pt>
                <c:pt idx="389">
                  <c:v>68.500020095378019</c:v>
                </c:pt>
                <c:pt idx="390">
                  <c:v>67.845438272545096</c:v>
                </c:pt>
                <c:pt idx="391">
                  <c:v>67.107933566781071</c:v>
                </c:pt>
                <c:pt idx="392">
                  <c:v>66.380662989455999</c:v>
                </c:pt>
                <c:pt idx="393">
                  <c:v>65.643645405300106</c:v>
                </c:pt>
                <c:pt idx="394">
                  <c:v>64.851115744189599</c:v>
                </c:pt>
                <c:pt idx="395">
                  <c:v>64.065571205108611</c:v>
                </c:pt>
                <c:pt idx="396">
                  <c:v>63.243478932990627</c:v>
                </c:pt>
                <c:pt idx="397">
                  <c:v>62.377045106080459</c:v>
                </c:pt>
                <c:pt idx="398">
                  <c:v>61.50834596285344</c:v>
                </c:pt>
                <c:pt idx="399">
                  <c:v>60.614245954368549</c:v>
                </c:pt>
                <c:pt idx="400">
                  <c:v>59.610455450403485</c:v>
                </c:pt>
                <c:pt idx="401">
                  <c:v>58.654558179607363</c:v>
                </c:pt>
                <c:pt idx="402">
                  <c:v>57.660396447749115</c:v>
                </c:pt>
                <c:pt idx="403">
                  <c:v>56.63217458590676</c:v>
                </c:pt>
                <c:pt idx="404">
                  <c:v>55.593794257418551</c:v>
                </c:pt>
                <c:pt idx="405">
                  <c:v>54.430216199966111</c:v>
                </c:pt>
                <c:pt idx="406">
                  <c:v>53.457648279390732</c:v>
                </c:pt>
                <c:pt idx="407">
                  <c:v>52.279050072869914</c:v>
                </c:pt>
                <c:pt idx="408">
                  <c:v>51.250028970575769</c:v>
                </c:pt>
                <c:pt idx="409">
                  <c:v>50.295848415407285</c:v>
                </c:pt>
                <c:pt idx="410">
                  <c:v>49.114790996052477</c:v>
                </c:pt>
                <c:pt idx="411">
                  <c:v>48.029879470645824</c:v>
                </c:pt>
                <c:pt idx="412">
                  <c:v>46.936833614421403</c:v>
                </c:pt>
                <c:pt idx="413">
                  <c:v>46.00928354332526</c:v>
                </c:pt>
                <c:pt idx="414">
                  <c:v>44.959406378721461</c:v>
                </c:pt>
                <c:pt idx="415">
                  <c:v>43.811193690440717</c:v>
                </c:pt>
                <c:pt idx="416">
                  <c:v>42.617036218231071</c:v>
                </c:pt>
                <c:pt idx="417">
                  <c:v>41.50573541403579</c:v>
                </c:pt>
                <c:pt idx="418">
                  <c:v>40.394410955457204</c:v>
                </c:pt>
                <c:pt idx="419">
                  <c:v>39.30425467803196</c:v>
                </c:pt>
                <c:pt idx="420">
                  <c:v>38.088666557714767</c:v>
                </c:pt>
                <c:pt idx="421">
                  <c:v>36.789450906752883</c:v>
                </c:pt>
                <c:pt idx="422">
                  <c:v>35.644818262272899</c:v>
                </c:pt>
                <c:pt idx="423">
                  <c:v>34.690439087149109</c:v>
                </c:pt>
                <c:pt idx="424">
                  <c:v>33.596497029816845</c:v>
                </c:pt>
                <c:pt idx="425">
                  <c:v>32.472363375556597</c:v>
                </c:pt>
                <c:pt idx="426">
                  <c:v>31.344685134275565</c:v>
                </c:pt>
                <c:pt idx="427">
                  <c:v>30.272109890449407</c:v>
                </c:pt>
                <c:pt idx="428">
                  <c:v>29.350445372086515</c:v>
                </c:pt>
                <c:pt idx="429">
                  <c:v>28.537322152813022</c:v>
                </c:pt>
                <c:pt idx="430">
                  <c:v>27.560457701134172</c:v>
                </c:pt>
                <c:pt idx="431">
                  <c:v>26.614430395331091</c:v>
                </c:pt>
                <c:pt idx="432">
                  <c:v>25.72266190568233</c:v>
                </c:pt>
                <c:pt idx="433">
                  <c:v>25.061697949234212</c:v>
                </c:pt>
                <c:pt idx="434">
                  <c:v>24.324909730772895</c:v>
                </c:pt>
                <c:pt idx="435">
                  <c:v>23.509327286267943</c:v>
                </c:pt>
                <c:pt idx="436">
                  <c:v>22.723465880110155</c:v>
                </c:pt>
                <c:pt idx="437">
                  <c:v>21.861016465459784</c:v>
                </c:pt>
                <c:pt idx="438">
                  <c:v>21.301892414696287</c:v>
                </c:pt>
                <c:pt idx="439">
                  <c:v>20.685582131884015</c:v>
                </c:pt>
                <c:pt idx="440">
                  <c:v>19.914542242441826</c:v>
                </c:pt>
                <c:pt idx="441">
                  <c:v>19.086909637693889</c:v>
                </c:pt>
                <c:pt idx="442">
                  <c:v>18.363076049699568</c:v>
                </c:pt>
                <c:pt idx="443">
                  <c:v>17.800545755344615</c:v>
                </c:pt>
                <c:pt idx="444">
                  <c:v>17.117122532245077</c:v>
                </c:pt>
                <c:pt idx="445">
                  <c:v>16.387577179329334</c:v>
                </c:pt>
                <c:pt idx="446">
                  <c:v>15.578337853584117</c:v>
                </c:pt>
                <c:pt idx="447">
                  <c:v>14.892813655103209</c:v>
                </c:pt>
                <c:pt idx="448">
                  <c:v>14.200956962499088</c:v>
                </c:pt>
                <c:pt idx="449">
                  <c:v>13.448206312445052</c:v>
                </c:pt>
                <c:pt idx="450">
                  <c:v>12.61230932736115</c:v>
                </c:pt>
                <c:pt idx="451">
                  <c:v>11.528842583915594</c:v>
                </c:pt>
                <c:pt idx="452">
                  <c:v>10.270601254050893</c:v>
                </c:pt>
                <c:pt idx="453">
                  <c:v>9.094455176446548</c:v>
                </c:pt>
                <c:pt idx="454">
                  <c:v>7.7776910092241138</c:v>
                </c:pt>
                <c:pt idx="455">
                  <c:v>6.3439361401721666</c:v>
                </c:pt>
                <c:pt idx="456">
                  <c:v>4.8267231061078508</c:v>
                </c:pt>
                <c:pt idx="457">
                  <c:v>3.5568773511157583</c:v>
                </c:pt>
                <c:pt idx="458">
                  <c:v>2.7384727204885584</c:v>
                </c:pt>
                <c:pt idx="459">
                  <c:v>2.0900253371484325</c:v>
                </c:pt>
                <c:pt idx="460">
                  <c:v>1.5891309147683916</c:v>
                </c:pt>
                <c:pt idx="461">
                  <c:v>1.2729394309512496</c:v>
                </c:pt>
                <c:pt idx="462">
                  <c:v>1.0686370297670933</c:v>
                </c:pt>
                <c:pt idx="463">
                  <c:v>0.93887030356128176</c:v>
                </c:pt>
                <c:pt idx="464">
                  <c:v>0.83005442791152184</c:v>
                </c:pt>
                <c:pt idx="465">
                  <c:v>0.71770808447790335</c:v>
                </c:pt>
                <c:pt idx="466">
                  <c:v>0.58514935739926488</c:v>
                </c:pt>
                <c:pt idx="467">
                  <c:v>0.48787188250934277</c:v>
                </c:pt>
                <c:pt idx="468">
                  <c:v>0.39234242389734802</c:v>
                </c:pt>
                <c:pt idx="469">
                  <c:v>0.31215561372763767</c:v>
                </c:pt>
                <c:pt idx="470">
                  <c:v>0.25383367609698021</c:v>
                </c:pt>
                <c:pt idx="471">
                  <c:v>0.19306065093779567</c:v>
                </c:pt>
                <c:pt idx="472">
                  <c:v>0.15537419985631462</c:v>
                </c:pt>
                <c:pt idx="473">
                  <c:v>0.11609867064975571</c:v>
                </c:pt>
                <c:pt idx="474">
                  <c:v>0.11013106298083132</c:v>
                </c:pt>
                <c:pt idx="475">
                  <c:v>7.4754893078874313E-2</c:v>
                </c:pt>
                <c:pt idx="476">
                  <c:v>6.4839155589618891E-2</c:v>
                </c:pt>
                <c:pt idx="477">
                  <c:v>4.1460720564745625E-2</c:v>
                </c:pt>
                <c:pt idx="478">
                  <c:v>4.4543972825665953E-2</c:v>
                </c:pt>
                <c:pt idx="479">
                  <c:v>4.8290905825819776E-2</c:v>
                </c:pt>
                <c:pt idx="480">
                  <c:v>3.9305017829432527E-2</c:v>
                </c:pt>
                <c:pt idx="481">
                  <c:v>5.0873207355026255E-2</c:v>
                </c:pt>
                <c:pt idx="482">
                  <c:v>3.4081003415269581E-2</c:v>
                </c:pt>
                <c:pt idx="483">
                  <c:v>4.0990057423612718E-2</c:v>
                </c:pt>
                <c:pt idx="484">
                  <c:v>3.1846697486613111E-2</c:v>
                </c:pt>
                <c:pt idx="485">
                  <c:v>2.9045896228596147E-2</c:v>
                </c:pt>
                <c:pt idx="486">
                  <c:v>3.23640690093846E-2</c:v>
                </c:pt>
                <c:pt idx="487">
                  <c:v>3.1956045501832051E-2</c:v>
                </c:pt>
                <c:pt idx="488">
                  <c:v>2.5322685735861824E-2</c:v>
                </c:pt>
                <c:pt idx="489">
                  <c:v>2.5969592380780324E-2</c:v>
                </c:pt>
                <c:pt idx="490">
                  <c:v>3.1023265617675315E-2</c:v>
                </c:pt>
                <c:pt idx="491">
                  <c:v>2.111070790732604E-2</c:v>
                </c:pt>
                <c:pt idx="492">
                  <c:v>2.5512488928907142E-2</c:v>
                </c:pt>
                <c:pt idx="493">
                  <c:v>3.0735697420378981E-2</c:v>
                </c:pt>
                <c:pt idx="494">
                  <c:v>2.5682474472192345E-2</c:v>
                </c:pt>
                <c:pt idx="495">
                  <c:v>2.4953904936972231E-2</c:v>
                </c:pt>
                <c:pt idx="496">
                  <c:v>1.8198566942455474E-2</c:v>
                </c:pt>
                <c:pt idx="497">
                  <c:v>1.9690215997676501E-2</c:v>
                </c:pt>
                <c:pt idx="498">
                  <c:v>1.4342177399582016E-2</c:v>
                </c:pt>
                <c:pt idx="499">
                  <c:v>1.2329236939429541E-2</c:v>
                </c:pt>
                <c:pt idx="500">
                  <c:v>1.8005777941405999E-2</c:v>
                </c:pt>
                <c:pt idx="501">
                  <c:v>1.9532397671598138E-2</c:v>
                </c:pt>
                <c:pt idx="502">
                  <c:v>1.8846506954150966E-2</c:v>
                </c:pt>
                <c:pt idx="503">
                  <c:v>1.9284120681888998E-2</c:v>
                </c:pt>
                <c:pt idx="504">
                  <c:v>1.4722350685035746E-2</c:v>
                </c:pt>
                <c:pt idx="505">
                  <c:v>1.7979603052161525E-2</c:v>
                </c:pt>
                <c:pt idx="506">
                  <c:v>2.0725843466725572E-2</c:v>
                </c:pt>
                <c:pt idx="507">
                  <c:v>1.9323592000000542E-2</c:v>
                </c:pt>
                <c:pt idx="508">
                  <c:v>1.8654090893960074E-2</c:v>
                </c:pt>
                <c:pt idx="509">
                  <c:v>1.8582826373853108E-2</c:v>
                </c:pt>
                <c:pt idx="510">
                  <c:v>2.0844548389810643E-2</c:v>
                </c:pt>
                <c:pt idx="511">
                  <c:v>2.5188931690808086E-2</c:v>
                </c:pt>
                <c:pt idx="512">
                  <c:v>2.0925617825356603E-2</c:v>
                </c:pt>
                <c:pt idx="513">
                  <c:v>1.5396191948896042E-2</c:v>
                </c:pt>
                <c:pt idx="514">
                  <c:v>1.9527830057294953E-2</c:v>
                </c:pt>
                <c:pt idx="515">
                  <c:v>2.1245459540042415E-2</c:v>
                </c:pt>
                <c:pt idx="516">
                  <c:v>1.9598030030974E-2</c:v>
                </c:pt>
                <c:pt idx="517">
                  <c:v>1.6429446702297828E-2</c:v>
                </c:pt>
                <c:pt idx="518">
                  <c:v>1.8901289489261133E-2</c:v>
                </c:pt>
                <c:pt idx="519">
                  <c:v>1.6169452771692724E-2</c:v>
                </c:pt>
                <c:pt idx="520">
                  <c:v>1.499173039722747E-2</c:v>
                </c:pt>
                <c:pt idx="521">
                  <c:v>1.9532617057324935E-2</c:v>
                </c:pt>
                <c:pt idx="522">
                  <c:v>2.2103929055114092E-2</c:v>
                </c:pt>
                <c:pt idx="523">
                  <c:v>2.2419801234510737E-2</c:v>
                </c:pt>
                <c:pt idx="524">
                  <c:v>1.3084159179645755E-2</c:v>
                </c:pt>
                <c:pt idx="525">
                  <c:v>1.7445677961369591E-2</c:v>
                </c:pt>
                <c:pt idx="526">
                  <c:v>1.5952026825429417E-2</c:v>
                </c:pt>
                <c:pt idx="527">
                  <c:v>1.6485423101903061E-2</c:v>
                </c:pt>
                <c:pt idx="528">
                  <c:v>1.1130516913566226E-2</c:v>
                </c:pt>
                <c:pt idx="529">
                  <c:v>1.9883487620050481E-2</c:v>
                </c:pt>
                <c:pt idx="530">
                  <c:v>9.8247719436802862E-3</c:v>
                </c:pt>
                <c:pt idx="531">
                  <c:v>1.4985895017077646E-2</c:v>
                </c:pt>
                <c:pt idx="532">
                  <c:v>1.8190550524027377E-2</c:v>
                </c:pt>
                <c:pt idx="533">
                  <c:v>1.8186704529581762E-2</c:v>
                </c:pt>
                <c:pt idx="534">
                  <c:v>9.4685901933443273E-3</c:v>
                </c:pt>
                <c:pt idx="535">
                  <c:v>1.7433103164757567E-2</c:v>
                </c:pt>
                <c:pt idx="536">
                  <c:v>2.0834214684848314E-2</c:v>
                </c:pt>
                <c:pt idx="537">
                  <c:v>2.1901984034891794E-2</c:v>
                </c:pt>
                <c:pt idx="538">
                  <c:v>2.8010067858456281E-2</c:v>
                </c:pt>
                <c:pt idx="539">
                  <c:v>2.0722894603198462E-2</c:v>
                </c:pt>
                <c:pt idx="540">
                  <c:v>1.0907926412073965E-2</c:v>
                </c:pt>
                <c:pt idx="541">
                  <c:v>1.3063438634141014E-2</c:v>
                </c:pt>
                <c:pt idx="542">
                  <c:v>1.7439847205478132E-2</c:v>
                </c:pt>
                <c:pt idx="543">
                  <c:v>1.7020021326025814E-2</c:v>
                </c:pt>
                <c:pt idx="544">
                  <c:v>7.3447666749515495E-3</c:v>
                </c:pt>
                <c:pt idx="545">
                  <c:v>1.7966418622088302E-2</c:v>
                </c:pt>
                <c:pt idx="546">
                  <c:v>1.799218825025551E-2</c:v>
                </c:pt>
                <c:pt idx="547">
                  <c:v>1.3979901642879922E-2</c:v>
                </c:pt>
                <c:pt idx="548">
                  <c:v>1.0742022390474299E-2</c:v>
                </c:pt>
                <c:pt idx="549">
                  <c:v>1.6769532105989995E-2</c:v>
                </c:pt>
                <c:pt idx="550">
                  <c:v>1.4127333140813351E-2</c:v>
                </c:pt>
                <c:pt idx="551">
                  <c:v>1.6028268845175199E-2</c:v>
                </c:pt>
                <c:pt idx="552">
                  <c:v>1.3532540747143868E-2</c:v>
                </c:pt>
                <c:pt idx="553">
                  <c:v>1.408031301225536E-2</c:v>
                </c:pt>
                <c:pt idx="554">
                  <c:v>1.3138760438868873E-2</c:v>
                </c:pt>
                <c:pt idx="555">
                  <c:v>1.711904370703898E-2</c:v>
                </c:pt>
                <c:pt idx="556">
                  <c:v>2.3955384165938939E-2</c:v>
                </c:pt>
                <c:pt idx="557">
                  <c:v>1.7643415600734874E-2</c:v>
                </c:pt>
                <c:pt idx="558">
                  <c:v>1.3005110309454945E-2</c:v>
                </c:pt>
                <c:pt idx="559">
                  <c:v>1.876319759231802E-2</c:v>
                </c:pt>
                <c:pt idx="560">
                  <c:v>2.1564368332297898E-2</c:v>
                </c:pt>
                <c:pt idx="561">
                  <c:v>1.7046397116361082E-2</c:v>
                </c:pt>
                <c:pt idx="562">
                  <c:v>1.6401862034124637E-2</c:v>
                </c:pt>
                <c:pt idx="563">
                  <c:v>1.4829244000101787E-2</c:v>
                </c:pt>
                <c:pt idx="564">
                  <c:v>1.6067174416888878E-2</c:v>
                </c:pt>
                <c:pt idx="565">
                  <c:v>1.2841442755246599E-2</c:v>
                </c:pt>
                <c:pt idx="566">
                  <c:v>1.6686218132296152E-2</c:v>
                </c:pt>
                <c:pt idx="567">
                  <c:v>2.0842172215267688E-2</c:v>
                </c:pt>
                <c:pt idx="568">
                  <c:v>1.6247366665397188E-2</c:v>
                </c:pt>
                <c:pt idx="569">
                  <c:v>2.0547006720998157E-2</c:v>
                </c:pt>
                <c:pt idx="570">
                  <c:v>1.6182357799860162E-2</c:v>
                </c:pt>
                <c:pt idx="571">
                  <c:v>1.145956660524476E-2</c:v>
                </c:pt>
                <c:pt idx="572">
                  <c:v>2.1045257976802453E-2</c:v>
                </c:pt>
                <c:pt idx="573">
                  <c:v>2.1371994993807646E-2</c:v>
                </c:pt>
                <c:pt idx="574">
                  <c:v>1.4976543874037624E-2</c:v>
                </c:pt>
                <c:pt idx="575">
                  <c:v>1.772332579793489E-2</c:v>
                </c:pt>
                <c:pt idx="576">
                  <c:v>1.8233151981553074E-2</c:v>
                </c:pt>
                <c:pt idx="577">
                  <c:v>2.1954056717405399E-2</c:v>
                </c:pt>
                <c:pt idx="578">
                  <c:v>1.9380798055612668E-2</c:v>
                </c:pt>
                <c:pt idx="579">
                  <c:v>2.6741064718963588E-2</c:v>
                </c:pt>
                <c:pt idx="580">
                  <c:v>2.7937256170596888E-2</c:v>
                </c:pt>
                <c:pt idx="581">
                  <c:v>2.9003443714341343E-2</c:v>
                </c:pt>
                <c:pt idx="582">
                  <c:v>2.6239116411984575E-2</c:v>
                </c:pt>
                <c:pt idx="583">
                  <c:v>1.7434197725473725E-2</c:v>
                </c:pt>
                <c:pt idx="584">
                  <c:v>2.1329124523460648E-2</c:v>
                </c:pt>
                <c:pt idx="585">
                  <c:v>1.9289088945408553E-2</c:v>
                </c:pt>
                <c:pt idx="586">
                  <c:v>1.9205559057281062E-2</c:v>
                </c:pt>
                <c:pt idx="587">
                  <c:v>2.5448399113025343E-2</c:v>
                </c:pt>
                <c:pt idx="588">
                  <c:v>2.6042828967318202E-2</c:v>
                </c:pt>
                <c:pt idx="589">
                  <c:v>1.882074195024213E-2</c:v>
                </c:pt>
                <c:pt idx="590">
                  <c:v>1.8945365378550388E-2</c:v>
                </c:pt>
                <c:pt idx="591">
                  <c:v>1.9152431064458797E-2</c:v>
                </c:pt>
                <c:pt idx="592">
                  <c:v>3.1006456884813721E-2</c:v>
                </c:pt>
                <c:pt idx="593">
                  <c:v>2.4556917141433314E-2</c:v>
                </c:pt>
                <c:pt idx="594">
                  <c:v>1.9712890124976158E-2</c:v>
                </c:pt>
                <c:pt idx="595">
                  <c:v>1.8120708465466585E-2</c:v>
                </c:pt>
                <c:pt idx="596">
                  <c:v>2.6358137706247432E-2</c:v>
                </c:pt>
                <c:pt idx="597">
                  <c:v>2.819362925730929E-2</c:v>
                </c:pt>
                <c:pt idx="598">
                  <c:v>2.6375449850999984E-2</c:v>
                </c:pt>
                <c:pt idx="599">
                  <c:v>3.1115169864144105E-2</c:v>
                </c:pt>
                <c:pt idx="600">
                  <c:v>3.2704832170665957E-2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733D-4FC7-86A2-09D1F4578300}"/>
            </c:ext>
          </c:extLst>
        </c:ser>
        <c:ser>
          <c:idx val="4"/>
          <c:order val="4"/>
          <c:tx>
            <c:v>2002 B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'OR2-22_Air_Measurements'!$AJ$3:$AJ$603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'OR2-22_Air_Measurements'!$AK$3:$AK$603</c:f>
              <c:numCache>
                <c:formatCode>General</c:formatCode>
                <c:ptCount val="601"/>
                <c:pt idx="0">
                  <c:v>100</c:v>
                </c:pt>
                <c:pt idx="1">
                  <c:v>100.08224693460056</c:v>
                </c:pt>
                <c:pt idx="2">
                  <c:v>100.16326669351746</c:v>
                </c:pt>
                <c:pt idx="3">
                  <c:v>99.985388718567563</c:v>
                </c:pt>
                <c:pt idx="4">
                  <c:v>100.13701936254732</c:v>
                </c:pt>
                <c:pt idx="5">
                  <c:v>100.03302766495315</c:v>
                </c:pt>
                <c:pt idx="6">
                  <c:v>100.2018033935733</c:v>
                </c:pt>
                <c:pt idx="7">
                  <c:v>100.25971878636406</c:v>
                </c:pt>
                <c:pt idx="8">
                  <c:v>100.27946829678496</c:v>
                </c:pt>
                <c:pt idx="9">
                  <c:v>100.19497008398201</c:v>
                </c:pt>
                <c:pt idx="10">
                  <c:v>100.28043060599913</c:v>
                </c:pt>
                <c:pt idx="11">
                  <c:v>100.17545894065471</c:v>
                </c:pt>
                <c:pt idx="12">
                  <c:v>100.14515929966288</c:v>
                </c:pt>
                <c:pt idx="13">
                  <c:v>100.22335392424175</c:v>
                </c:pt>
                <c:pt idx="14">
                  <c:v>100.24030477655698</c:v>
                </c:pt>
                <c:pt idx="15">
                  <c:v>100.23383343224012</c:v>
                </c:pt>
                <c:pt idx="16">
                  <c:v>100.24923927836569</c:v>
                </c:pt>
                <c:pt idx="17">
                  <c:v>100.16060046286064</c:v>
                </c:pt>
                <c:pt idx="18">
                  <c:v>100.08827683865887</c:v>
                </c:pt>
                <c:pt idx="19">
                  <c:v>100.16739846695154</c:v>
                </c:pt>
                <c:pt idx="20">
                  <c:v>99.977390038168906</c:v>
                </c:pt>
                <c:pt idx="21">
                  <c:v>99.877653712189627</c:v>
                </c:pt>
                <c:pt idx="22">
                  <c:v>100.10594280382666</c:v>
                </c:pt>
                <c:pt idx="23">
                  <c:v>99.961719325573824</c:v>
                </c:pt>
                <c:pt idx="24">
                  <c:v>99.929662799102886</c:v>
                </c:pt>
                <c:pt idx="25">
                  <c:v>99.824179070927329</c:v>
                </c:pt>
                <c:pt idx="26">
                  <c:v>99.589948356340642</c:v>
                </c:pt>
                <c:pt idx="27">
                  <c:v>99.79976808884868</c:v>
                </c:pt>
                <c:pt idx="28">
                  <c:v>99.571064044757222</c:v>
                </c:pt>
                <c:pt idx="29">
                  <c:v>99.497786940609316</c:v>
                </c:pt>
                <c:pt idx="30">
                  <c:v>99.364122433767221</c:v>
                </c:pt>
                <c:pt idx="31">
                  <c:v>99.320641737048049</c:v>
                </c:pt>
                <c:pt idx="32">
                  <c:v>99.221338010487528</c:v>
                </c:pt>
                <c:pt idx="33">
                  <c:v>99.054734108229141</c:v>
                </c:pt>
                <c:pt idx="34">
                  <c:v>98.845761916022511</c:v>
                </c:pt>
                <c:pt idx="35">
                  <c:v>98.749768910398771</c:v>
                </c:pt>
                <c:pt idx="36">
                  <c:v>98.539710799225347</c:v>
                </c:pt>
                <c:pt idx="37">
                  <c:v>98.566479022294644</c:v>
                </c:pt>
                <c:pt idx="38">
                  <c:v>98.317592879935319</c:v>
                </c:pt>
                <c:pt idx="39">
                  <c:v>98.269821494529083</c:v>
                </c:pt>
                <c:pt idx="40">
                  <c:v>98.139820844630165</c:v>
                </c:pt>
                <c:pt idx="41">
                  <c:v>98.07537230264623</c:v>
                </c:pt>
                <c:pt idx="42">
                  <c:v>98.240590113967954</c:v>
                </c:pt>
                <c:pt idx="43">
                  <c:v>98.257938248629756</c:v>
                </c:pt>
                <c:pt idx="44">
                  <c:v>98.218377434483429</c:v>
                </c:pt>
                <c:pt idx="45">
                  <c:v>98.303970395521176</c:v>
                </c:pt>
                <c:pt idx="46">
                  <c:v>98.363898710992501</c:v>
                </c:pt>
                <c:pt idx="47">
                  <c:v>98.613032061285253</c:v>
                </c:pt>
                <c:pt idx="48">
                  <c:v>98.679237488748285</c:v>
                </c:pt>
                <c:pt idx="49">
                  <c:v>98.80168088693533</c:v>
                </c:pt>
                <c:pt idx="50">
                  <c:v>98.895581529609686</c:v>
                </c:pt>
                <c:pt idx="51">
                  <c:v>98.930419055650205</c:v>
                </c:pt>
                <c:pt idx="52">
                  <c:v>99.059386762190613</c:v>
                </c:pt>
                <c:pt idx="53">
                  <c:v>99.112676000395794</c:v>
                </c:pt>
                <c:pt idx="54">
                  <c:v>99.253182646097216</c:v>
                </c:pt>
                <c:pt idx="55">
                  <c:v>99.287605231255071</c:v>
                </c:pt>
                <c:pt idx="56">
                  <c:v>99.275103982879884</c:v>
                </c:pt>
                <c:pt idx="57">
                  <c:v>99.461739897421211</c:v>
                </c:pt>
                <c:pt idx="58">
                  <c:v>99.363486772755266</c:v>
                </c:pt>
                <c:pt idx="59">
                  <c:v>99.44937990576291</c:v>
                </c:pt>
                <c:pt idx="60">
                  <c:v>99.538283576165696</c:v>
                </c:pt>
                <c:pt idx="61">
                  <c:v>99.645815532522207</c:v>
                </c:pt>
                <c:pt idx="62">
                  <c:v>99.452946640757617</c:v>
                </c:pt>
                <c:pt idx="63">
                  <c:v>99.610598371099428</c:v>
                </c:pt>
                <c:pt idx="64">
                  <c:v>99.540128742753453</c:v>
                </c:pt>
                <c:pt idx="65">
                  <c:v>99.619223883241986</c:v>
                </c:pt>
                <c:pt idx="66">
                  <c:v>99.548515887802424</c:v>
                </c:pt>
                <c:pt idx="67">
                  <c:v>99.575601929805913</c:v>
                </c:pt>
                <c:pt idx="68">
                  <c:v>99.567594420139216</c:v>
                </c:pt>
                <c:pt idx="69">
                  <c:v>99.461898812674193</c:v>
                </c:pt>
                <c:pt idx="70">
                  <c:v>99.423406258958551</c:v>
                </c:pt>
                <c:pt idx="71">
                  <c:v>99.370584937244274</c:v>
                </c:pt>
                <c:pt idx="72">
                  <c:v>99.258232593977041</c:v>
                </c:pt>
                <c:pt idx="73">
                  <c:v>99.084565844301835</c:v>
                </c:pt>
                <c:pt idx="74">
                  <c:v>98.897462013269617</c:v>
                </c:pt>
                <c:pt idx="75">
                  <c:v>98.672836767003957</c:v>
                </c:pt>
                <c:pt idx="76">
                  <c:v>98.223789347637663</c:v>
                </c:pt>
                <c:pt idx="77">
                  <c:v>97.782458095236208</c:v>
                </c:pt>
                <c:pt idx="78">
                  <c:v>97.226673284206527</c:v>
                </c:pt>
                <c:pt idx="79">
                  <c:v>96.48636259169281</c:v>
                </c:pt>
                <c:pt idx="80">
                  <c:v>95.693248247572654</c:v>
                </c:pt>
                <c:pt idx="81">
                  <c:v>94.939747670063554</c:v>
                </c:pt>
                <c:pt idx="82">
                  <c:v>94.353142337514655</c:v>
                </c:pt>
                <c:pt idx="83">
                  <c:v>93.909868796576987</c:v>
                </c:pt>
                <c:pt idx="84">
                  <c:v>93.674031282496131</c:v>
                </c:pt>
                <c:pt idx="85">
                  <c:v>93.720266479408977</c:v>
                </c:pt>
                <c:pt idx="86">
                  <c:v>94.009419719499135</c:v>
                </c:pt>
                <c:pt idx="87">
                  <c:v>94.457849147961383</c:v>
                </c:pt>
                <c:pt idx="88">
                  <c:v>94.915848739244268</c:v>
                </c:pt>
                <c:pt idx="89">
                  <c:v>95.427826193780746</c:v>
                </c:pt>
                <c:pt idx="90">
                  <c:v>95.995926850128484</c:v>
                </c:pt>
                <c:pt idx="91">
                  <c:v>96.442246245533468</c:v>
                </c:pt>
                <c:pt idx="92">
                  <c:v>96.833440065413541</c:v>
                </c:pt>
                <c:pt idx="93">
                  <c:v>97.176730084010316</c:v>
                </c:pt>
                <c:pt idx="94">
                  <c:v>97.538312887946987</c:v>
                </c:pt>
                <c:pt idx="95">
                  <c:v>97.841326979544874</c:v>
                </c:pt>
                <c:pt idx="96">
                  <c:v>98.038460060620622</c:v>
                </c:pt>
                <c:pt idx="97">
                  <c:v>98.211296928530516</c:v>
                </c:pt>
                <c:pt idx="98">
                  <c:v>98.403768526376751</c:v>
                </c:pt>
                <c:pt idx="99">
                  <c:v>98.530317210193758</c:v>
                </c:pt>
                <c:pt idx="100">
                  <c:v>98.658013606282054</c:v>
                </c:pt>
                <c:pt idx="101">
                  <c:v>98.720890665843996</c:v>
                </c:pt>
                <c:pt idx="102">
                  <c:v>98.76293230759002</c:v>
                </c:pt>
                <c:pt idx="103">
                  <c:v>98.915887237630145</c:v>
                </c:pt>
                <c:pt idx="104">
                  <c:v>98.902564925185899</c:v>
                </c:pt>
                <c:pt idx="105">
                  <c:v>98.916778912699982</c:v>
                </c:pt>
                <c:pt idx="106">
                  <c:v>98.937676135392181</c:v>
                </c:pt>
                <c:pt idx="107">
                  <c:v>99.031479667689837</c:v>
                </c:pt>
                <c:pt idx="108">
                  <c:v>99.011465302371221</c:v>
                </c:pt>
                <c:pt idx="109">
                  <c:v>99.039089895009965</c:v>
                </c:pt>
                <c:pt idx="110">
                  <c:v>99.097526179899887</c:v>
                </c:pt>
                <c:pt idx="111">
                  <c:v>99.064057074688165</c:v>
                </c:pt>
                <c:pt idx="112">
                  <c:v>99.07063435864977</c:v>
                </c:pt>
                <c:pt idx="113">
                  <c:v>99.086093180383614</c:v>
                </c:pt>
                <c:pt idx="114">
                  <c:v>99.069530792718709</c:v>
                </c:pt>
                <c:pt idx="115">
                  <c:v>99.088644642127647</c:v>
                </c:pt>
                <c:pt idx="116">
                  <c:v>99.043830830080083</c:v>
                </c:pt>
                <c:pt idx="117">
                  <c:v>99.077926755463935</c:v>
                </c:pt>
                <c:pt idx="118">
                  <c:v>99.055343281436961</c:v>
                </c:pt>
                <c:pt idx="119">
                  <c:v>99.062035334311346</c:v>
                </c:pt>
                <c:pt idx="120">
                  <c:v>99.097685095152869</c:v>
                </c:pt>
                <c:pt idx="121">
                  <c:v>99.04293031417042</c:v>
                </c:pt>
                <c:pt idx="122">
                  <c:v>99.076726079156145</c:v>
                </c:pt>
                <c:pt idx="123">
                  <c:v>99.024346186128682</c:v>
                </c:pt>
                <c:pt idx="124">
                  <c:v>99.005603131262163</c:v>
                </c:pt>
                <c:pt idx="125">
                  <c:v>98.918376894497897</c:v>
                </c:pt>
                <c:pt idx="126">
                  <c:v>98.943882624811351</c:v>
                </c:pt>
                <c:pt idx="127">
                  <c:v>98.934753879105699</c:v>
                </c:pt>
                <c:pt idx="128">
                  <c:v>98.877791966261086</c:v>
                </c:pt>
                <c:pt idx="129">
                  <c:v>98.82498830308289</c:v>
                </c:pt>
                <c:pt idx="130">
                  <c:v>98.848745977185274</c:v>
                </c:pt>
                <c:pt idx="131">
                  <c:v>98.816406937280561</c:v>
                </c:pt>
                <c:pt idx="132">
                  <c:v>98.861626860942749</c:v>
                </c:pt>
                <c:pt idx="133">
                  <c:v>98.839237607669148</c:v>
                </c:pt>
                <c:pt idx="134">
                  <c:v>98.750439876911116</c:v>
                </c:pt>
                <c:pt idx="135">
                  <c:v>98.773411815588389</c:v>
                </c:pt>
                <c:pt idx="136">
                  <c:v>98.746475847998056</c:v>
                </c:pt>
                <c:pt idx="137">
                  <c:v>98.685991334927181</c:v>
                </c:pt>
                <c:pt idx="138">
                  <c:v>98.671918604129999</c:v>
                </c:pt>
                <c:pt idx="139">
                  <c:v>98.638943903213317</c:v>
                </c:pt>
                <c:pt idx="140">
                  <c:v>98.573497734943047</c:v>
                </c:pt>
                <c:pt idx="141">
                  <c:v>98.509781964347752</c:v>
                </c:pt>
                <c:pt idx="142">
                  <c:v>98.539322346146818</c:v>
                </c:pt>
                <c:pt idx="143">
                  <c:v>98.56224130921585</c:v>
                </c:pt>
                <c:pt idx="144">
                  <c:v>98.430068821383372</c:v>
                </c:pt>
                <c:pt idx="145">
                  <c:v>98.422229056237683</c:v>
                </c:pt>
                <c:pt idx="146">
                  <c:v>98.361206004103337</c:v>
                </c:pt>
                <c:pt idx="147">
                  <c:v>98.407485347356399</c:v>
                </c:pt>
                <c:pt idx="148">
                  <c:v>98.289853518383779</c:v>
                </c:pt>
                <c:pt idx="149">
                  <c:v>98.246725969242775</c:v>
                </c:pt>
                <c:pt idx="150">
                  <c:v>98.226446749026437</c:v>
                </c:pt>
                <c:pt idx="151">
                  <c:v>98.165070549313924</c:v>
                </c:pt>
                <c:pt idx="152">
                  <c:v>98.141454131928455</c:v>
                </c:pt>
                <c:pt idx="153">
                  <c:v>98.148022586622005</c:v>
                </c:pt>
                <c:pt idx="154">
                  <c:v>98.046079117208791</c:v>
                </c:pt>
                <c:pt idx="155">
                  <c:v>98.03602337936114</c:v>
                </c:pt>
                <c:pt idx="156">
                  <c:v>98.07088739320578</c:v>
                </c:pt>
                <c:pt idx="157">
                  <c:v>98.034849179285715</c:v>
                </c:pt>
                <c:pt idx="158">
                  <c:v>98.085648749051387</c:v>
                </c:pt>
                <c:pt idx="159">
                  <c:v>98.045434626928795</c:v>
                </c:pt>
                <c:pt idx="160">
                  <c:v>98.036376515367493</c:v>
                </c:pt>
                <c:pt idx="161">
                  <c:v>98.081852464659377</c:v>
                </c:pt>
                <c:pt idx="162">
                  <c:v>98.045416968392715</c:v>
                </c:pt>
                <c:pt idx="163">
                  <c:v>97.992065936883009</c:v>
                </c:pt>
                <c:pt idx="164">
                  <c:v>98.011479958261873</c:v>
                </c:pt>
                <c:pt idx="165">
                  <c:v>97.967248831617979</c:v>
                </c:pt>
                <c:pt idx="166">
                  <c:v>97.972228145353469</c:v>
                </c:pt>
                <c:pt idx="167">
                  <c:v>97.948850106633358</c:v>
                </c:pt>
                <c:pt idx="168">
                  <c:v>98.002289419251696</c:v>
                </c:pt>
                <c:pt idx="169">
                  <c:v>97.929144742552651</c:v>
                </c:pt>
                <c:pt idx="170">
                  <c:v>97.875784881774891</c:v>
                </c:pt>
                <c:pt idx="171">
                  <c:v>97.817745879231552</c:v>
                </c:pt>
                <c:pt idx="172">
                  <c:v>97.794085315505853</c:v>
                </c:pt>
                <c:pt idx="173">
                  <c:v>97.817895965216493</c:v>
                </c:pt>
                <c:pt idx="174">
                  <c:v>97.730810973597343</c:v>
                </c:pt>
                <c:pt idx="175">
                  <c:v>97.671279940472616</c:v>
                </c:pt>
                <c:pt idx="176">
                  <c:v>97.683675249203077</c:v>
                </c:pt>
                <c:pt idx="177">
                  <c:v>97.690508558794335</c:v>
                </c:pt>
                <c:pt idx="178">
                  <c:v>97.61232277505529</c:v>
                </c:pt>
                <c:pt idx="179">
                  <c:v>97.56747364593555</c:v>
                </c:pt>
                <c:pt idx="180">
                  <c:v>97.576072670274002</c:v>
                </c:pt>
                <c:pt idx="181">
                  <c:v>97.505241076653618</c:v>
                </c:pt>
                <c:pt idx="182">
                  <c:v>97.472796085532366</c:v>
                </c:pt>
                <c:pt idx="183">
                  <c:v>97.382550470533147</c:v>
                </c:pt>
                <c:pt idx="184">
                  <c:v>97.274983208676232</c:v>
                </c:pt>
                <c:pt idx="185">
                  <c:v>97.14506201061792</c:v>
                </c:pt>
                <c:pt idx="186">
                  <c:v>97.076172693961979</c:v>
                </c:pt>
                <c:pt idx="187">
                  <c:v>96.925795713470023</c:v>
                </c:pt>
                <c:pt idx="188">
                  <c:v>96.697868587107408</c:v>
                </c:pt>
                <c:pt idx="189">
                  <c:v>96.629570785123207</c:v>
                </c:pt>
                <c:pt idx="190">
                  <c:v>96.463108151153492</c:v>
                </c:pt>
                <c:pt idx="191">
                  <c:v>96.414842373024001</c:v>
                </c:pt>
                <c:pt idx="192">
                  <c:v>96.442272733337603</c:v>
                </c:pt>
                <c:pt idx="193">
                  <c:v>96.459232403349105</c:v>
                </c:pt>
                <c:pt idx="194">
                  <c:v>96.469473544253859</c:v>
                </c:pt>
                <c:pt idx="195">
                  <c:v>96.520855810995002</c:v>
                </c:pt>
                <c:pt idx="196">
                  <c:v>96.55126139163157</c:v>
                </c:pt>
                <c:pt idx="197">
                  <c:v>96.587025921385859</c:v>
                </c:pt>
                <c:pt idx="198">
                  <c:v>96.664787946545999</c:v>
                </c:pt>
                <c:pt idx="199">
                  <c:v>96.725422545601816</c:v>
                </c:pt>
                <c:pt idx="200">
                  <c:v>96.705496472963617</c:v>
                </c:pt>
                <c:pt idx="201">
                  <c:v>96.702750778894412</c:v>
                </c:pt>
                <c:pt idx="202">
                  <c:v>96.721476175224851</c:v>
                </c:pt>
                <c:pt idx="203">
                  <c:v>96.699810875643621</c:v>
                </c:pt>
                <c:pt idx="204">
                  <c:v>96.704013271650268</c:v>
                </c:pt>
                <c:pt idx="205">
                  <c:v>96.649223185167429</c:v>
                </c:pt>
                <c:pt idx="206">
                  <c:v>96.668990342552632</c:v>
                </c:pt>
                <c:pt idx="207">
                  <c:v>96.656091800259091</c:v>
                </c:pt>
                <c:pt idx="208">
                  <c:v>96.606334003119983</c:v>
                </c:pt>
                <c:pt idx="209">
                  <c:v>96.609644712485007</c:v>
                </c:pt>
                <c:pt idx="210">
                  <c:v>96.595969264034395</c:v>
                </c:pt>
                <c:pt idx="211">
                  <c:v>96.555410823601719</c:v>
                </c:pt>
                <c:pt idx="212">
                  <c:v>96.500505956634328</c:v>
                </c:pt>
                <c:pt idx="213">
                  <c:v>96.49288691161793</c:v>
                </c:pt>
                <c:pt idx="214">
                  <c:v>96.419636283702374</c:v>
                </c:pt>
                <c:pt idx="215">
                  <c:v>96.441743011970388</c:v>
                </c:pt>
                <c:pt idx="216">
                  <c:v>96.359884542020126</c:v>
                </c:pt>
                <c:pt idx="217">
                  <c:v>96.326530217292969</c:v>
                </c:pt>
                <c:pt idx="218">
                  <c:v>96.312210278562375</c:v>
                </c:pt>
                <c:pt idx="219">
                  <c:v>96.262752641821365</c:v>
                </c:pt>
                <c:pt idx="220">
                  <c:v>96.210717067103985</c:v>
                </c:pt>
                <c:pt idx="221">
                  <c:v>96.26780257812942</c:v>
                </c:pt>
                <c:pt idx="222">
                  <c:v>96.180541024292964</c:v>
                </c:pt>
                <c:pt idx="223">
                  <c:v>96.151035947994302</c:v>
                </c:pt>
                <c:pt idx="224">
                  <c:v>96.081016577603165</c:v>
                </c:pt>
                <c:pt idx="225">
                  <c:v>96.031894429904213</c:v>
                </c:pt>
                <c:pt idx="226">
                  <c:v>96.013054264661022</c:v>
                </c:pt>
                <c:pt idx="227">
                  <c:v>95.992571994423258</c:v>
                </c:pt>
                <c:pt idx="228">
                  <c:v>95.903677153288527</c:v>
                </c:pt>
                <c:pt idx="229">
                  <c:v>95.865564223383373</c:v>
                </c:pt>
                <c:pt idx="230">
                  <c:v>95.85240082619211</c:v>
                </c:pt>
                <c:pt idx="231">
                  <c:v>95.774691776640253</c:v>
                </c:pt>
                <c:pt idx="232">
                  <c:v>95.763682558846455</c:v>
                </c:pt>
                <c:pt idx="233">
                  <c:v>95.697547753955988</c:v>
                </c:pt>
                <c:pt idx="234">
                  <c:v>95.686891672168557</c:v>
                </c:pt>
                <c:pt idx="235">
                  <c:v>95.628843840357163</c:v>
                </c:pt>
                <c:pt idx="236">
                  <c:v>95.537582940535501</c:v>
                </c:pt>
                <c:pt idx="237">
                  <c:v>95.539807742505545</c:v>
                </c:pt>
                <c:pt idx="238">
                  <c:v>95.486783370769857</c:v>
                </c:pt>
                <c:pt idx="239">
                  <c:v>95.458964545805927</c:v>
                </c:pt>
                <c:pt idx="240">
                  <c:v>95.399689549882652</c:v>
                </c:pt>
                <c:pt idx="241">
                  <c:v>95.345879431150067</c:v>
                </c:pt>
                <c:pt idx="242">
                  <c:v>95.283664520404216</c:v>
                </c:pt>
                <c:pt idx="243">
                  <c:v>95.318537351945125</c:v>
                </c:pt>
                <c:pt idx="244">
                  <c:v>95.238162083308225</c:v>
                </c:pt>
                <c:pt idx="245">
                  <c:v>95.209116094232428</c:v>
                </c:pt>
                <c:pt idx="246">
                  <c:v>95.1312128123554</c:v>
                </c:pt>
                <c:pt idx="247">
                  <c:v>95.101875480577746</c:v>
                </c:pt>
                <c:pt idx="248">
                  <c:v>95.074718816001706</c:v>
                </c:pt>
                <c:pt idx="249">
                  <c:v>95.001318102101195</c:v>
                </c:pt>
                <c:pt idx="250">
                  <c:v>94.929859676736911</c:v>
                </c:pt>
                <c:pt idx="251">
                  <c:v>94.909006600384942</c:v>
                </c:pt>
                <c:pt idx="252">
                  <c:v>94.850861658196848</c:v>
                </c:pt>
                <c:pt idx="253">
                  <c:v>94.801977877591511</c:v>
                </c:pt>
                <c:pt idx="254">
                  <c:v>94.728815542356372</c:v>
                </c:pt>
                <c:pt idx="255">
                  <c:v>94.696458843915551</c:v>
                </c:pt>
                <c:pt idx="256">
                  <c:v>94.630977358573105</c:v>
                </c:pt>
                <c:pt idx="257">
                  <c:v>94.594312312909139</c:v>
                </c:pt>
                <c:pt idx="258">
                  <c:v>94.515190696188256</c:v>
                </c:pt>
                <c:pt idx="259">
                  <c:v>94.455836236852591</c:v>
                </c:pt>
                <c:pt idx="260">
                  <c:v>94.387617898280766</c:v>
                </c:pt>
                <c:pt idx="261">
                  <c:v>94.327530667556474</c:v>
                </c:pt>
                <c:pt idx="262">
                  <c:v>94.264026776250645</c:v>
                </c:pt>
                <c:pt idx="263">
                  <c:v>94.192171068539778</c:v>
                </c:pt>
                <c:pt idx="264">
                  <c:v>94.094800801247445</c:v>
                </c:pt>
                <c:pt idx="265">
                  <c:v>93.998366355365135</c:v>
                </c:pt>
                <c:pt idx="266">
                  <c:v>93.917867476975644</c:v>
                </c:pt>
                <c:pt idx="267">
                  <c:v>93.843363197144058</c:v>
                </c:pt>
                <c:pt idx="268">
                  <c:v>93.808808184537341</c:v>
                </c:pt>
                <c:pt idx="269">
                  <c:v>93.762352267495217</c:v>
                </c:pt>
                <c:pt idx="270">
                  <c:v>93.705893576641913</c:v>
                </c:pt>
                <c:pt idx="271">
                  <c:v>93.651800944475525</c:v>
                </c:pt>
                <c:pt idx="272">
                  <c:v>93.608470333741309</c:v>
                </c:pt>
                <c:pt idx="273">
                  <c:v>93.5591539537172</c:v>
                </c:pt>
                <c:pt idx="274">
                  <c:v>93.518101120561255</c:v>
                </c:pt>
                <c:pt idx="275">
                  <c:v>93.433982531568816</c:v>
                </c:pt>
                <c:pt idx="276">
                  <c:v>93.414029971126496</c:v>
                </c:pt>
                <c:pt idx="277">
                  <c:v>93.357103363782272</c:v>
                </c:pt>
                <c:pt idx="278">
                  <c:v>93.289970932605442</c:v>
                </c:pt>
                <c:pt idx="279">
                  <c:v>93.200837724377124</c:v>
                </c:pt>
                <c:pt idx="280">
                  <c:v>93.13063295092887</c:v>
                </c:pt>
                <c:pt idx="281">
                  <c:v>93.04742370711412</c:v>
                </c:pt>
                <c:pt idx="282">
                  <c:v>92.986683156841792</c:v>
                </c:pt>
                <c:pt idx="283">
                  <c:v>92.923761962511435</c:v>
                </c:pt>
                <c:pt idx="284">
                  <c:v>92.837736402054929</c:v>
                </c:pt>
                <c:pt idx="285">
                  <c:v>92.780924575195257</c:v>
                </c:pt>
                <c:pt idx="286">
                  <c:v>92.676147130604207</c:v>
                </c:pt>
                <c:pt idx="287">
                  <c:v>92.637310258578466</c:v>
                </c:pt>
                <c:pt idx="288">
                  <c:v>92.51401049082196</c:v>
                </c:pt>
                <c:pt idx="289">
                  <c:v>92.438234900538262</c:v>
                </c:pt>
                <c:pt idx="290">
                  <c:v>92.36983998817739</c:v>
                </c:pt>
                <c:pt idx="291">
                  <c:v>92.28618930410407</c:v>
                </c:pt>
                <c:pt idx="292">
                  <c:v>92.189613613076645</c:v>
                </c:pt>
                <c:pt idx="293">
                  <c:v>92.103967676430642</c:v>
                </c:pt>
                <c:pt idx="294">
                  <c:v>92.000541005704079</c:v>
                </c:pt>
                <c:pt idx="295">
                  <c:v>91.957784262677279</c:v>
                </c:pt>
                <c:pt idx="296">
                  <c:v>91.868518615428314</c:v>
                </c:pt>
                <c:pt idx="297">
                  <c:v>91.77312594217257</c:v>
                </c:pt>
                <c:pt idx="298">
                  <c:v>91.697553401910312</c:v>
                </c:pt>
                <c:pt idx="299">
                  <c:v>91.592617053638051</c:v>
                </c:pt>
                <c:pt idx="300">
                  <c:v>91.488978503622022</c:v>
                </c:pt>
                <c:pt idx="301">
                  <c:v>91.401708108945755</c:v>
                </c:pt>
                <c:pt idx="302">
                  <c:v>91.306606789963638</c:v>
                </c:pt>
                <c:pt idx="303">
                  <c:v>91.251410580294404</c:v>
                </c:pt>
                <c:pt idx="304">
                  <c:v>91.132966516520796</c:v>
                </c:pt>
                <c:pt idx="305">
                  <c:v>91.048000387226935</c:v>
                </c:pt>
                <c:pt idx="306">
                  <c:v>90.928964808781572</c:v>
                </c:pt>
                <c:pt idx="307">
                  <c:v>90.839840429821308</c:v>
                </c:pt>
                <c:pt idx="308">
                  <c:v>90.729500986091068</c:v>
                </c:pt>
                <c:pt idx="309">
                  <c:v>90.628846497237831</c:v>
                </c:pt>
                <c:pt idx="310">
                  <c:v>90.531193704939895</c:v>
                </c:pt>
                <c:pt idx="311">
                  <c:v>90.42746687381522</c:v>
                </c:pt>
                <c:pt idx="312">
                  <c:v>90.306480177565618</c:v>
                </c:pt>
                <c:pt idx="313">
                  <c:v>90.195054838012169</c:v>
                </c:pt>
                <c:pt idx="314">
                  <c:v>90.078279367037226</c:v>
                </c:pt>
                <c:pt idx="315">
                  <c:v>89.972195306493674</c:v>
                </c:pt>
                <c:pt idx="316">
                  <c:v>89.859092533301734</c:v>
                </c:pt>
                <c:pt idx="317">
                  <c:v>89.739809758494744</c:v>
                </c:pt>
                <c:pt idx="318">
                  <c:v>89.641079888069854</c:v>
                </c:pt>
                <c:pt idx="319">
                  <c:v>89.482253957652631</c:v>
                </c:pt>
                <c:pt idx="320">
                  <c:v>89.378297577130624</c:v>
                </c:pt>
                <c:pt idx="321">
                  <c:v>89.250636486542717</c:v>
                </c:pt>
                <c:pt idx="322">
                  <c:v>89.112575351368818</c:v>
                </c:pt>
                <c:pt idx="323">
                  <c:v>88.987686442654237</c:v>
                </c:pt>
                <c:pt idx="324">
                  <c:v>88.861208381409796</c:v>
                </c:pt>
                <c:pt idx="325">
                  <c:v>88.73415647560148</c:v>
                </c:pt>
                <c:pt idx="326">
                  <c:v>88.585227367778927</c:v>
                </c:pt>
                <c:pt idx="327">
                  <c:v>88.476450588774412</c:v>
                </c:pt>
                <c:pt idx="328">
                  <c:v>88.332288915397882</c:v>
                </c:pt>
                <c:pt idx="329">
                  <c:v>88.191950002645726</c:v>
                </c:pt>
                <c:pt idx="330">
                  <c:v>88.064130008376608</c:v>
                </c:pt>
                <c:pt idx="331">
                  <c:v>87.909073874547261</c:v>
                </c:pt>
                <c:pt idx="332">
                  <c:v>87.811350459676788</c:v>
                </c:pt>
                <c:pt idx="333">
                  <c:v>87.6578834783773</c:v>
                </c:pt>
                <c:pt idx="334">
                  <c:v>87.516423341157974</c:v>
                </c:pt>
                <c:pt idx="335">
                  <c:v>87.362179442129658</c:v>
                </c:pt>
                <c:pt idx="336">
                  <c:v>87.197279461313911</c:v>
                </c:pt>
                <c:pt idx="337">
                  <c:v>87.038250469303478</c:v>
                </c:pt>
                <c:pt idx="338">
                  <c:v>86.882011317702464</c:v>
                </c:pt>
                <c:pt idx="339">
                  <c:v>86.715036620901643</c:v>
                </c:pt>
                <c:pt idx="340">
                  <c:v>86.56338831838579</c:v>
                </c:pt>
                <c:pt idx="341">
                  <c:v>86.40084556698892</c:v>
                </c:pt>
                <c:pt idx="342">
                  <c:v>86.238029119854517</c:v>
                </c:pt>
                <c:pt idx="343">
                  <c:v>86.050042431448716</c:v>
                </c:pt>
                <c:pt idx="344">
                  <c:v>85.906825420322065</c:v>
                </c:pt>
                <c:pt idx="345">
                  <c:v>85.752713937170824</c:v>
                </c:pt>
                <c:pt idx="346">
                  <c:v>85.54300015587927</c:v>
                </c:pt>
                <c:pt idx="347">
                  <c:v>85.33962526831219</c:v>
                </c:pt>
                <c:pt idx="348">
                  <c:v>85.176367404062788</c:v>
                </c:pt>
                <c:pt idx="349">
                  <c:v>84.985811606948644</c:v>
                </c:pt>
                <c:pt idx="350">
                  <c:v>84.800243952838031</c:v>
                </c:pt>
                <c:pt idx="351">
                  <c:v>84.602660613807444</c:v>
                </c:pt>
                <c:pt idx="352">
                  <c:v>84.397952610911943</c:v>
                </c:pt>
                <c:pt idx="353">
                  <c:v>84.207661680267293</c:v>
                </c:pt>
                <c:pt idx="354">
                  <c:v>84.021078729762465</c:v>
                </c:pt>
                <c:pt idx="355">
                  <c:v>83.838115501432355</c:v>
                </c:pt>
                <c:pt idx="356">
                  <c:v>83.629443481195594</c:v>
                </c:pt>
                <c:pt idx="357">
                  <c:v>83.430641795749381</c:v>
                </c:pt>
                <c:pt idx="358">
                  <c:v>83.196781875705142</c:v>
                </c:pt>
                <c:pt idx="359">
                  <c:v>83.00189125513549</c:v>
                </c:pt>
                <c:pt idx="360">
                  <c:v>82.813109990464767</c:v>
                </c:pt>
                <c:pt idx="361">
                  <c:v>82.59268715177754</c:v>
                </c:pt>
                <c:pt idx="362">
                  <c:v>82.350210548858783</c:v>
                </c:pt>
                <c:pt idx="363">
                  <c:v>82.107345492861498</c:v>
                </c:pt>
                <c:pt idx="364">
                  <c:v>81.871993542235856</c:v>
                </c:pt>
                <c:pt idx="365">
                  <c:v>81.636765189791035</c:v>
                </c:pt>
                <c:pt idx="366">
                  <c:v>81.40620714984378</c:v>
                </c:pt>
                <c:pt idx="367">
                  <c:v>81.13502004689127</c:v>
                </c:pt>
                <c:pt idx="368">
                  <c:v>80.847067494680658</c:v>
                </c:pt>
                <c:pt idx="369">
                  <c:v>80.580806729855368</c:v>
                </c:pt>
                <c:pt idx="370">
                  <c:v>80.322853646666687</c:v>
                </c:pt>
                <c:pt idx="371">
                  <c:v>80.030080695973567</c:v>
                </c:pt>
                <c:pt idx="372">
                  <c:v>79.743019818832778</c:v>
                </c:pt>
                <c:pt idx="373">
                  <c:v>79.422419225479487</c:v>
                </c:pt>
                <c:pt idx="374">
                  <c:v>79.122309731632001</c:v>
                </c:pt>
                <c:pt idx="375">
                  <c:v>78.843997976386376</c:v>
                </c:pt>
                <c:pt idx="376">
                  <c:v>78.540595431709946</c:v>
                </c:pt>
                <c:pt idx="377">
                  <c:v>78.23231068367474</c:v>
                </c:pt>
                <c:pt idx="378">
                  <c:v>77.889779924270741</c:v>
                </c:pt>
                <c:pt idx="379">
                  <c:v>77.556863474027594</c:v>
                </c:pt>
                <c:pt idx="380">
                  <c:v>77.252224924399442</c:v>
                </c:pt>
                <c:pt idx="381">
                  <c:v>76.900433003412715</c:v>
                </c:pt>
                <c:pt idx="382">
                  <c:v>76.564973932265374</c:v>
                </c:pt>
                <c:pt idx="383">
                  <c:v>76.204282803398542</c:v>
                </c:pt>
                <c:pt idx="384">
                  <c:v>75.835601834972863</c:v>
                </c:pt>
                <c:pt idx="385">
                  <c:v>75.435411696835999</c:v>
                </c:pt>
                <c:pt idx="386">
                  <c:v>75.048208393673107</c:v>
                </c:pt>
                <c:pt idx="387">
                  <c:v>74.627509497494358</c:v>
                </c:pt>
                <c:pt idx="388">
                  <c:v>74.203685283435917</c:v>
                </c:pt>
                <c:pt idx="389">
                  <c:v>73.766114998354325</c:v>
                </c:pt>
                <c:pt idx="390">
                  <c:v>73.298938117749231</c:v>
                </c:pt>
                <c:pt idx="391">
                  <c:v>72.811437870587582</c:v>
                </c:pt>
                <c:pt idx="392">
                  <c:v>72.339445000348121</c:v>
                </c:pt>
                <c:pt idx="393">
                  <c:v>71.854849339365089</c:v>
                </c:pt>
                <c:pt idx="394">
                  <c:v>71.342183259780185</c:v>
                </c:pt>
                <c:pt idx="395">
                  <c:v>70.81477347131397</c:v>
                </c:pt>
                <c:pt idx="396">
                  <c:v>70.276305909865627</c:v>
                </c:pt>
                <c:pt idx="397">
                  <c:v>69.665783987961376</c:v>
                </c:pt>
                <c:pt idx="398">
                  <c:v>69.106127849547207</c:v>
                </c:pt>
                <c:pt idx="399">
                  <c:v>68.46025192992316</c:v>
                </c:pt>
                <c:pt idx="400">
                  <c:v>67.797094089361735</c:v>
                </c:pt>
                <c:pt idx="401">
                  <c:v>67.102285833943995</c:v>
                </c:pt>
                <c:pt idx="402">
                  <c:v>66.395854778676522</c:v>
                </c:pt>
                <c:pt idx="403">
                  <c:v>65.648971211049314</c:v>
                </c:pt>
                <c:pt idx="404">
                  <c:v>64.911220809547672</c:v>
                </c:pt>
                <c:pt idx="405">
                  <c:v>64.060756076360818</c:v>
                </c:pt>
                <c:pt idx="406">
                  <c:v>63.309890832856254</c:v>
                </c:pt>
                <c:pt idx="407">
                  <c:v>62.439967943522127</c:v>
                </c:pt>
                <c:pt idx="408">
                  <c:v>61.644346283998168</c:v>
                </c:pt>
                <c:pt idx="409">
                  <c:v>60.935116559053228</c:v>
                </c:pt>
                <c:pt idx="410">
                  <c:v>59.991183794182561</c:v>
                </c:pt>
                <c:pt idx="411">
                  <c:v>59.067764196201921</c:v>
                </c:pt>
                <c:pt idx="412">
                  <c:v>58.152806786262708</c:v>
                </c:pt>
                <c:pt idx="413">
                  <c:v>57.332178197996683</c:v>
                </c:pt>
                <c:pt idx="414">
                  <c:v>56.376671176892842</c:v>
                </c:pt>
                <c:pt idx="415">
                  <c:v>55.336745394826664</c:v>
                </c:pt>
                <c:pt idx="416">
                  <c:v>54.177757558082796</c:v>
                </c:pt>
                <c:pt idx="417">
                  <c:v>53.071630757401714</c:v>
                </c:pt>
                <c:pt idx="418">
                  <c:v>51.869656616661942</c:v>
                </c:pt>
                <c:pt idx="419">
                  <c:v>50.65591399893561</c:v>
                </c:pt>
                <c:pt idx="420">
                  <c:v>49.210328781121952</c:v>
                </c:pt>
                <c:pt idx="421">
                  <c:v>47.605582155420798</c:v>
                </c:pt>
                <c:pt idx="422">
                  <c:v>46.190557036220333</c:v>
                </c:pt>
                <c:pt idx="423">
                  <c:v>45.022263879981743</c:v>
                </c:pt>
                <c:pt idx="424">
                  <c:v>43.584730318175005</c:v>
                </c:pt>
                <c:pt idx="425">
                  <c:v>42.146865687746114</c:v>
                </c:pt>
                <c:pt idx="426">
                  <c:v>40.728498950956592</c:v>
                </c:pt>
                <c:pt idx="427">
                  <c:v>39.400055578240405</c:v>
                </c:pt>
                <c:pt idx="428">
                  <c:v>38.206945328308564</c:v>
                </c:pt>
                <c:pt idx="429">
                  <c:v>37.181886853304498</c:v>
                </c:pt>
                <c:pt idx="430">
                  <c:v>35.957735350152369</c:v>
                </c:pt>
                <c:pt idx="431">
                  <c:v>34.6933388282254</c:v>
                </c:pt>
                <c:pt idx="432">
                  <c:v>33.518653791082322</c:v>
                </c:pt>
                <c:pt idx="433">
                  <c:v>32.631133360514795</c:v>
                </c:pt>
                <c:pt idx="434">
                  <c:v>31.616695650225989</c:v>
                </c:pt>
                <c:pt idx="435">
                  <c:v>30.528389321117547</c:v>
                </c:pt>
                <c:pt idx="436">
                  <c:v>29.409562630887997</c:v>
                </c:pt>
                <c:pt idx="437">
                  <c:v>28.28591333196599</c:v>
                </c:pt>
                <c:pt idx="438">
                  <c:v>27.441683774640609</c:v>
                </c:pt>
                <c:pt idx="439">
                  <c:v>26.578892168229473</c:v>
                </c:pt>
                <c:pt idx="440">
                  <c:v>25.472288621789435</c:v>
                </c:pt>
                <c:pt idx="441">
                  <c:v>24.20626764183222</c:v>
                </c:pt>
                <c:pt idx="442">
                  <c:v>23.140829510394504</c:v>
                </c:pt>
                <c:pt idx="443">
                  <c:v>22.312480346315485</c:v>
                </c:pt>
                <c:pt idx="444">
                  <c:v>21.303571528303639</c:v>
                </c:pt>
                <c:pt idx="445">
                  <c:v>20.259566948411642</c:v>
                </c:pt>
                <c:pt idx="446">
                  <c:v>19.109524641382695</c:v>
                </c:pt>
                <c:pt idx="447">
                  <c:v>18.127608064526694</c:v>
                </c:pt>
                <c:pt idx="448">
                  <c:v>17.155225245671872</c:v>
                </c:pt>
                <c:pt idx="449">
                  <c:v>16.123593895554333</c:v>
                </c:pt>
                <c:pt idx="450">
                  <c:v>15.0599148482339</c:v>
                </c:pt>
                <c:pt idx="451">
                  <c:v>13.689853615494171</c:v>
                </c:pt>
                <c:pt idx="452">
                  <c:v>12.23586802608715</c:v>
                </c:pt>
                <c:pt idx="453">
                  <c:v>10.891723049909515</c:v>
                </c:pt>
                <c:pt idx="454">
                  <c:v>9.4083769504497656</c:v>
                </c:pt>
                <c:pt idx="455">
                  <c:v>7.7963958655219168</c:v>
                </c:pt>
                <c:pt idx="456">
                  <c:v>6.079159495553677</c:v>
                </c:pt>
                <c:pt idx="457">
                  <c:v>4.5992477082684751</c:v>
                </c:pt>
                <c:pt idx="458">
                  <c:v>3.6105060968009806</c:v>
                </c:pt>
                <c:pt idx="459">
                  <c:v>2.8077498448249778</c:v>
                </c:pt>
                <c:pt idx="460">
                  <c:v>2.2016615184604897</c:v>
                </c:pt>
                <c:pt idx="461">
                  <c:v>1.7659319888041567</c:v>
                </c:pt>
                <c:pt idx="462">
                  <c:v>1.5222196609707523</c:v>
                </c:pt>
                <c:pt idx="463">
                  <c:v>1.3361093216279281</c:v>
                </c:pt>
                <c:pt idx="464">
                  <c:v>1.1705623718569449</c:v>
                </c:pt>
                <c:pt idx="465">
                  <c:v>1.0126445446182877</c:v>
                </c:pt>
                <c:pt idx="466">
                  <c:v>0.85175086986619919</c:v>
                </c:pt>
                <c:pt idx="467">
                  <c:v>0.7135364743367143</c:v>
                </c:pt>
                <c:pt idx="468">
                  <c:v>0.58353250854426209</c:v>
                </c:pt>
                <c:pt idx="469">
                  <c:v>0.47196521252838758</c:v>
                </c:pt>
                <c:pt idx="470">
                  <c:v>0.37157543450420311</c:v>
                </c:pt>
                <c:pt idx="471">
                  <c:v>0.30592162059585148</c:v>
                </c:pt>
                <c:pt idx="472">
                  <c:v>0.22777593550413497</c:v>
                </c:pt>
                <c:pt idx="473">
                  <c:v>0.17287390269706335</c:v>
                </c:pt>
                <c:pt idx="474">
                  <c:v>0.14397785507467525</c:v>
                </c:pt>
                <c:pt idx="475">
                  <c:v>0.10736640675912143</c:v>
                </c:pt>
                <c:pt idx="476">
                  <c:v>8.067098296046249E-2</c:v>
                </c:pt>
                <c:pt idx="477">
                  <c:v>5.0471441255064725E-2</c:v>
                </c:pt>
                <c:pt idx="478">
                  <c:v>4.8717543748379763E-2</c:v>
                </c:pt>
                <c:pt idx="479">
                  <c:v>5.016188960542553E-2</c:v>
                </c:pt>
                <c:pt idx="480">
                  <c:v>5.3442892186451783E-2</c:v>
                </c:pt>
                <c:pt idx="481">
                  <c:v>4.9830331207696428E-2</c:v>
                </c:pt>
                <c:pt idx="482">
                  <c:v>3.2602108293217004E-2</c:v>
                </c:pt>
                <c:pt idx="483">
                  <c:v>5.2293428236980855E-2</c:v>
                </c:pt>
                <c:pt idx="484">
                  <c:v>3.1745711379652868E-2</c:v>
                </c:pt>
                <c:pt idx="485">
                  <c:v>2.9555435631646282E-2</c:v>
                </c:pt>
                <c:pt idx="486">
                  <c:v>2.6280657881310288E-2</c:v>
                </c:pt>
                <c:pt idx="487">
                  <c:v>3.1165172726278726E-2</c:v>
                </c:pt>
                <c:pt idx="488">
                  <c:v>2.3452964305311026E-2</c:v>
                </c:pt>
                <c:pt idx="489">
                  <c:v>2.832185672672179E-2</c:v>
                </c:pt>
                <c:pt idx="490">
                  <c:v>2.5693245613835566E-2</c:v>
                </c:pt>
                <c:pt idx="491">
                  <c:v>2.8330846946650581E-2</c:v>
                </c:pt>
                <c:pt idx="492">
                  <c:v>1.9846809209313806E-2</c:v>
                </c:pt>
                <c:pt idx="493">
                  <c:v>2.4983207646353676E-2</c:v>
                </c:pt>
                <c:pt idx="494">
                  <c:v>2.1409383733022657E-2</c:v>
                </c:pt>
                <c:pt idx="495">
                  <c:v>2.1851560026221059E-2</c:v>
                </c:pt>
                <c:pt idx="496">
                  <c:v>2.6282444714555705E-2</c:v>
                </c:pt>
                <c:pt idx="497">
                  <c:v>1.1111335121097413E-2</c:v>
                </c:pt>
                <c:pt idx="498">
                  <c:v>1.4383692340907089E-2</c:v>
                </c:pt>
                <c:pt idx="499">
                  <c:v>2.1154499798294157E-2</c:v>
                </c:pt>
                <c:pt idx="500">
                  <c:v>2.1941897660013827E-2</c:v>
                </c:pt>
                <c:pt idx="501">
                  <c:v>1.9276485047035382E-2</c:v>
                </c:pt>
                <c:pt idx="502">
                  <c:v>1.4316629930570273E-2</c:v>
                </c:pt>
                <c:pt idx="503">
                  <c:v>1.283361489973267E-2</c:v>
                </c:pt>
                <c:pt idx="504">
                  <c:v>1.5536684711209555E-2</c:v>
                </c:pt>
                <c:pt idx="505">
                  <c:v>1.8915375945479564E-2</c:v>
                </c:pt>
                <c:pt idx="506">
                  <c:v>2.1513947076542514E-2</c:v>
                </c:pt>
                <c:pt idx="507">
                  <c:v>2.2887548012599155E-2</c:v>
                </c:pt>
                <c:pt idx="508">
                  <c:v>1.2862634285286546E-2</c:v>
                </c:pt>
                <c:pt idx="509">
                  <c:v>1.2879513311564112E-2</c:v>
                </c:pt>
                <c:pt idx="510">
                  <c:v>1.9154689182506419E-2</c:v>
                </c:pt>
                <c:pt idx="511">
                  <c:v>2.029267126483467E-2</c:v>
                </c:pt>
                <c:pt idx="512">
                  <c:v>1.496010446286344E-2</c:v>
                </c:pt>
                <c:pt idx="513">
                  <c:v>1.2264757495268399E-2</c:v>
                </c:pt>
                <c:pt idx="514">
                  <c:v>1.6197507077298254E-2</c:v>
                </c:pt>
                <c:pt idx="515">
                  <c:v>1.8609027248791217E-2</c:v>
                </c:pt>
                <c:pt idx="516">
                  <c:v>2.3087128386256539E-2</c:v>
                </c:pt>
                <c:pt idx="517">
                  <c:v>1.4456501077264663E-2</c:v>
                </c:pt>
                <c:pt idx="518">
                  <c:v>1.4436622796077339E-2</c:v>
                </c:pt>
                <c:pt idx="519">
                  <c:v>2.0902210985635154E-2</c:v>
                </c:pt>
                <c:pt idx="520">
                  <c:v>1.0976371845126752E-2</c:v>
                </c:pt>
                <c:pt idx="521">
                  <c:v>1.7495550041963483E-2</c:v>
                </c:pt>
                <c:pt idx="522">
                  <c:v>1.9131305114888985E-2</c:v>
                </c:pt>
                <c:pt idx="523">
                  <c:v>1.7250533595367677E-2</c:v>
                </c:pt>
                <c:pt idx="524">
                  <c:v>1.0263121239114261E-2</c:v>
                </c:pt>
                <c:pt idx="525">
                  <c:v>2.2192039687642707E-2</c:v>
                </c:pt>
                <c:pt idx="526">
                  <c:v>1.7245085786552285E-2</c:v>
                </c:pt>
                <c:pt idx="527">
                  <c:v>1.5208584667184858E-2</c:v>
                </c:pt>
                <c:pt idx="528">
                  <c:v>1.5974697825163309E-2</c:v>
                </c:pt>
                <c:pt idx="529">
                  <c:v>1.7415938823236211E-2</c:v>
                </c:pt>
                <c:pt idx="530">
                  <c:v>1.3048886664755767E-2</c:v>
                </c:pt>
                <c:pt idx="531">
                  <c:v>1.3421448541999663E-2</c:v>
                </c:pt>
                <c:pt idx="532">
                  <c:v>2.2103583729403187E-2</c:v>
                </c:pt>
                <c:pt idx="533">
                  <c:v>1.4657511572481121E-2</c:v>
                </c:pt>
                <c:pt idx="534">
                  <c:v>1.3215752193385282E-2</c:v>
                </c:pt>
                <c:pt idx="535">
                  <c:v>1.3528683520197536E-2</c:v>
                </c:pt>
                <c:pt idx="536">
                  <c:v>1.9513375604656394E-2</c:v>
                </c:pt>
                <c:pt idx="537">
                  <c:v>1.4754835957666277E-2</c:v>
                </c:pt>
                <c:pt idx="538">
                  <c:v>2.8367443684097968E-2</c:v>
                </c:pt>
                <c:pt idx="539">
                  <c:v>1.6565092105595779E-2</c:v>
                </c:pt>
                <c:pt idx="540">
                  <c:v>1.0651424092800623E-2</c:v>
                </c:pt>
                <c:pt idx="541">
                  <c:v>1.778483973648191E-2</c:v>
                </c:pt>
                <c:pt idx="542">
                  <c:v>1.5672599605226972E-2</c:v>
                </c:pt>
                <c:pt idx="543">
                  <c:v>7.9371073398273179E-3</c:v>
                </c:pt>
                <c:pt idx="544">
                  <c:v>7.3391114611509713E-3</c:v>
                </c:pt>
                <c:pt idx="545">
                  <c:v>1.2111243659832223E-2</c:v>
                </c:pt>
                <c:pt idx="546">
                  <c:v>2.1330075347774639E-2</c:v>
                </c:pt>
                <c:pt idx="547">
                  <c:v>1.2448954691916963E-2</c:v>
                </c:pt>
                <c:pt idx="548">
                  <c:v>1.5664579308743508E-2</c:v>
                </c:pt>
                <c:pt idx="549">
                  <c:v>1.944750836246013E-2</c:v>
                </c:pt>
                <c:pt idx="550">
                  <c:v>1.2066897139399452E-2</c:v>
                </c:pt>
                <c:pt idx="551">
                  <c:v>2.134762256333737E-2</c:v>
                </c:pt>
                <c:pt idx="552">
                  <c:v>1.4789323634085919E-2</c:v>
                </c:pt>
                <c:pt idx="553">
                  <c:v>1.3360715501812469E-2</c:v>
                </c:pt>
                <c:pt idx="554">
                  <c:v>1.1722398726117743E-2</c:v>
                </c:pt>
                <c:pt idx="555">
                  <c:v>1.3465830634083759E-2</c:v>
                </c:pt>
                <c:pt idx="556">
                  <c:v>2.500238003739701E-2</c:v>
                </c:pt>
                <c:pt idx="557">
                  <c:v>1.8530531457069392E-2</c:v>
                </c:pt>
                <c:pt idx="558">
                  <c:v>1.2004189745274009E-2</c:v>
                </c:pt>
                <c:pt idx="559">
                  <c:v>1.7662348755136018E-2</c:v>
                </c:pt>
                <c:pt idx="560">
                  <c:v>2.0723188931952852E-2</c:v>
                </c:pt>
                <c:pt idx="561">
                  <c:v>1.9177525777646309E-2</c:v>
                </c:pt>
                <c:pt idx="562">
                  <c:v>1.3018742155044911E-2</c:v>
                </c:pt>
                <c:pt idx="563">
                  <c:v>1.2330837033338201E-2</c:v>
                </c:pt>
                <c:pt idx="564">
                  <c:v>1.8929590893451375E-2</c:v>
                </c:pt>
                <c:pt idx="565">
                  <c:v>1.3436238977728082E-2</c:v>
                </c:pt>
                <c:pt idx="566">
                  <c:v>1.4546868878687559E-2</c:v>
                </c:pt>
                <c:pt idx="567">
                  <c:v>1.5243982996393327E-2</c:v>
                </c:pt>
                <c:pt idx="568">
                  <c:v>1.3217557356330017E-2</c:v>
                </c:pt>
                <c:pt idx="569">
                  <c:v>1.2306927051469135E-2</c:v>
                </c:pt>
                <c:pt idx="570">
                  <c:v>1.2087762609127681E-2</c:v>
                </c:pt>
                <c:pt idx="571">
                  <c:v>1.3997170939588506E-2</c:v>
                </c:pt>
                <c:pt idx="572">
                  <c:v>9.9902493174133366E-3</c:v>
                </c:pt>
                <c:pt idx="573">
                  <c:v>1.9877937667467201E-2</c:v>
                </c:pt>
                <c:pt idx="574">
                  <c:v>1.7032924272951482E-2</c:v>
                </c:pt>
                <c:pt idx="575">
                  <c:v>1.4702375386189522E-2</c:v>
                </c:pt>
                <c:pt idx="576">
                  <c:v>1.9481925983324423E-2</c:v>
                </c:pt>
                <c:pt idx="577">
                  <c:v>1.8780889020670169E-2</c:v>
                </c:pt>
                <c:pt idx="578">
                  <c:v>2.3757099401512265E-2</c:v>
                </c:pt>
                <c:pt idx="579">
                  <c:v>2.3197619119436821E-2</c:v>
                </c:pt>
                <c:pt idx="580">
                  <c:v>2.73494598597262E-2</c:v>
                </c:pt>
                <c:pt idx="581">
                  <c:v>2.4370087778865627E-2</c:v>
                </c:pt>
                <c:pt idx="582">
                  <c:v>1.4754633358944275E-2</c:v>
                </c:pt>
                <c:pt idx="583">
                  <c:v>2.2871315605809073E-2</c:v>
                </c:pt>
                <c:pt idx="584">
                  <c:v>2.3881343808375088E-2</c:v>
                </c:pt>
                <c:pt idx="585">
                  <c:v>2.1573169177860004E-2</c:v>
                </c:pt>
                <c:pt idx="586">
                  <c:v>1.6299252217976241E-2</c:v>
                </c:pt>
                <c:pt idx="587">
                  <c:v>2.1419833165965126E-2</c:v>
                </c:pt>
                <c:pt idx="588">
                  <c:v>1.8051317634184709E-2</c:v>
                </c:pt>
                <c:pt idx="589">
                  <c:v>2.3989418319202694E-2</c:v>
                </c:pt>
                <c:pt idx="590">
                  <c:v>2.5839583001691906E-2</c:v>
                </c:pt>
                <c:pt idx="591">
                  <c:v>2.3589763989189258E-2</c:v>
                </c:pt>
                <c:pt idx="592">
                  <c:v>3.1908005279923581E-2</c:v>
                </c:pt>
                <c:pt idx="593">
                  <c:v>2.4034184073648459E-2</c:v>
                </c:pt>
                <c:pt idx="594">
                  <c:v>1.6074601178213261E-2</c:v>
                </c:pt>
                <c:pt idx="595">
                  <c:v>2.3842811505595585E-2</c:v>
                </c:pt>
                <c:pt idx="596">
                  <c:v>2.4899709142757465E-2</c:v>
                </c:pt>
                <c:pt idx="597">
                  <c:v>2.6370286373288924E-2</c:v>
                </c:pt>
                <c:pt idx="598">
                  <c:v>3.0214868828704874E-2</c:v>
                </c:pt>
                <c:pt idx="599">
                  <c:v>3.2238132491489865E-2</c:v>
                </c:pt>
                <c:pt idx="600">
                  <c:v>3.0722043740015213E-2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33D-4FC7-86A2-09D1F4578300}"/>
            </c:ext>
          </c:extLst>
        </c:ser>
        <c:ser>
          <c:idx val="5"/>
          <c:order val="5"/>
          <c:tx>
            <c:v>2003 B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'OR2-22_Air_Measurements'!$AL$3:$AL$603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'OR2-22_Air_Measurements'!$AM$3:$AM$603</c:f>
              <c:numCache>
                <c:formatCode>General</c:formatCode>
                <c:ptCount val="601"/>
                <c:pt idx="0">
                  <c:v>100</c:v>
                </c:pt>
                <c:pt idx="1">
                  <c:v>100.03652923394951</c:v>
                </c:pt>
                <c:pt idx="2">
                  <c:v>100.19390826051418</c:v>
                </c:pt>
                <c:pt idx="3">
                  <c:v>100.04080230210016</c:v>
                </c:pt>
                <c:pt idx="4">
                  <c:v>100.11606068077538</c:v>
                </c:pt>
                <c:pt idx="5">
                  <c:v>100.01308171760552</c:v>
                </c:pt>
                <c:pt idx="6">
                  <c:v>100.21316419303717</c:v>
                </c:pt>
                <c:pt idx="7">
                  <c:v>100.1076050944842</c:v>
                </c:pt>
                <c:pt idx="8">
                  <c:v>100.10401101494988</c:v>
                </c:pt>
                <c:pt idx="9">
                  <c:v>100.20040837715212</c:v>
                </c:pt>
                <c:pt idx="10">
                  <c:v>100.27369319041134</c:v>
                </c:pt>
                <c:pt idx="11">
                  <c:v>100.12606435066964</c:v>
                </c:pt>
                <c:pt idx="12">
                  <c:v>100.13336115551118</c:v>
                </c:pt>
                <c:pt idx="13">
                  <c:v>100.24994692192404</c:v>
                </c:pt>
                <c:pt idx="14">
                  <c:v>100.09611671768772</c:v>
                </c:pt>
                <c:pt idx="15">
                  <c:v>100.05675385341773</c:v>
                </c:pt>
                <c:pt idx="16">
                  <c:v>100.15458161150183</c:v>
                </c:pt>
                <c:pt idx="17">
                  <c:v>100.14791852620453</c:v>
                </c:pt>
                <c:pt idx="18">
                  <c:v>100.21497481352594</c:v>
                </c:pt>
                <c:pt idx="19">
                  <c:v>100.04306557771113</c:v>
                </c:pt>
                <c:pt idx="20">
                  <c:v>99.925094684488485</c:v>
                </c:pt>
                <c:pt idx="21">
                  <c:v>99.763252483402724</c:v>
                </c:pt>
                <c:pt idx="22">
                  <c:v>99.944305347939434</c:v>
                </c:pt>
                <c:pt idx="23">
                  <c:v>99.911741364316782</c:v>
                </c:pt>
                <c:pt idx="24">
                  <c:v>99.803058948980507</c:v>
                </c:pt>
                <c:pt idx="25">
                  <c:v>99.735957392587054</c:v>
                </c:pt>
                <c:pt idx="26">
                  <c:v>99.509132073420446</c:v>
                </c:pt>
                <c:pt idx="27">
                  <c:v>99.549699000078149</c:v>
                </c:pt>
                <c:pt idx="28">
                  <c:v>99.410480489421644</c:v>
                </c:pt>
                <c:pt idx="29">
                  <c:v>99.387748165085554</c:v>
                </c:pt>
                <c:pt idx="30">
                  <c:v>99.323272013147289</c:v>
                </c:pt>
                <c:pt idx="31">
                  <c:v>99.190942921282186</c:v>
                </c:pt>
                <c:pt idx="32">
                  <c:v>98.983101943938451</c:v>
                </c:pt>
                <c:pt idx="33">
                  <c:v>98.843448885788575</c:v>
                </c:pt>
                <c:pt idx="34">
                  <c:v>98.720806592179528</c:v>
                </c:pt>
                <c:pt idx="35">
                  <c:v>98.521882910063553</c:v>
                </c:pt>
                <c:pt idx="36">
                  <c:v>98.388956302045727</c:v>
                </c:pt>
                <c:pt idx="37">
                  <c:v>98.427350479370475</c:v>
                </c:pt>
                <c:pt idx="38">
                  <c:v>98.167454210438635</c:v>
                </c:pt>
                <c:pt idx="39">
                  <c:v>98.068422389966841</c:v>
                </c:pt>
                <c:pt idx="40">
                  <c:v>97.97648820228568</c:v>
                </c:pt>
                <c:pt idx="41">
                  <c:v>98.003303464669855</c:v>
                </c:pt>
                <c:pt idx="42">
                  <c:v>98.035342374521122</c:v>
                </c:pt>
                <c:pt idx="43">
                  <c:v>98.089208298464087</c:v>
                </c:pt>
                <c:pt idx="44">
                  <c:v>98.044965819808439</c:v>
                </c:pt>
                <c:pt idx="45">
                  <c:v>98.21386942656116</c:v>
                </c:pt>
                <c:pt idx="46">
                  <c:v>98.201783545478037</c:v>
                </c:pt>
                <c:pt idx="47">
                  <c:v>98.397810232438715</c:v>
                </c:pt>
                <c:pt idx="48">
                  <c:v>98.510376425638256</c:v>
                </c:pt>
                <c:pt idx="49">
                  <c:v>98.56426045721004</c:v>
                </c:pt>
                <c:pt idx="50">
                  <c:v>98.628537437097407</c:v>
                </c:pt>
                <c:pt idx="51">
                  <c:v>98.80759861672324</c:v>
                </c:pt>
                <c:pt idx="52">
                  <c:v>98.761998172701013</c:v>
                </c:pt>
                <c:pt idx="53">
                  <c:v>98.80485553641293</c:v>
                </c:pt>
                <c:pt idx="54">
                  <c:v>98.994219138076346</c:v>
                </c:pt>
                <c:pt idx="55">
                  <c:v>99.065068665116911</c:v>
                </c:pt>
                <c:pt idx="56">
                  <c:v>99.053118579383835</c:v>
                </c:pt>
                <c:pt idx="57">
                  <c:v>99.145061820879377</c:v>
                </c:pt>
                <c:pt idx="58">
                  <c:v>99.106432268112172</c:v>
                </c:pt>
                <c:pt idx="59">
                  <c:v>99.226503480152516</c:v>
                </c:pt>
                <c:pt idx="60">
                  <c:v>99.255382857962829</c:v>
                </c:pt>
                <c:pt idx="61">
                  <c:v>99.268527952269224</c:v>
                </c:pt>
                <c:pt idx="62">
                  <c:v>99.233927014663664</c:v>
                </c:pt>
                <c:pt idx="63">
                  <c:v>99.216599390350694</c:v>
                </c:pt>
                <c:pt idx="64">
                  <c:v>99.319089483140701</c:v>
                </c:pt>
                <c:pt idx="65">
                  <c:v>99.300476323976412</c:v>
                </c:pt>
                <c:pt idx="66">
                  <c:v>99.234986227886921</c:v>
                </c:pt>
                <c:pt idx="67">
                  <c:v>99.183193461318425</c:v>
                </c:pt>
                <c:pt idx="68">
                  <c:v>99.156179026883351</c:v>
                </c:pt>
                <c:pt idx="69">
                  <c:v>99.13906867038402</c:v>
                </c:pt>
                <c:pt idx="70">
                  <c:v>99.069169722659879</c:v>
                </c:pt>
                <c:pt idx="71">
                  <c:v>99.003408035870294</c:v>
                </c:pt>
                <c:pt idx="72">
                  <c:v>98.880955860497735</c:v>
                </c:pt>
                <c:pt idx="73">
                  <c:v>98.689881218437961</c:v>
                </c:pt>
                <c:pt idx="74">
                  <c:v>98.533072534716723</c:v>
                </c:pt>
                <c:pt idx="75">
                  <c:v>98.311561389295193</c:v>
                </c:pt>
                <c:pt idx="76">
                  <c:v>97.835594866490453</c:v>
                </c:pt>
                <c:pt idx="77">
                  <c:v>97.407591655277386</c:v>
                </c:pt>
                <c:pt idx="78">
                  <c:v>96.793474888853794</c:v>
                </c:pt>
                <c:pt idx="79">
                  <c:v>96.045118818117842</c:v>
                </c:pt>
                <c:pt idx="80">
                  <c:v>95.28142679611372</c:v>
                </c:pt>
                <c:pt idx="81">
                  <c:v>94.51065526081382</c:v>
                </c:pt>
                <c:pt idx="82">
                  <c:v>93.934679188643685</c:v>
                </c:pt>
                <c:pt idx="83">
                  <c:v>93.502267113929904</c:v>
                </c:pt>
                <c:pt idx="84">
                  <c:v>93.262622614043451</c:v>
                </c:pt>
                <c:pt idx="85">
                  <c:v>93.277714124188677</c:v>
                </c:pt>
                <c:pt idx="86">
                  <c:v>93.598963240141543</c:v>
                </c:pt>
                <c:pt idx="87">
                  <c:v>94.03369290148666</c:v>
                </c:pt>
                <c:pt idx="88">
                  <c:v>94.496315157934106</c:v>
                </c:pt>
                <c:pt idx="89">
                  <c:v>95.001993938278304</c:v>
                </c:pt>
                <c:pt idx="90">
                  <c:v>95.512452752915721</c:v>
                </c:pt>
                <c:pt idx="91">
                  <c:v>95.950215204766167</c:v>
                </c:pt>
                <c:pt idx="92">
                  <c:v>96.363172186772132</c:v>
                </c:pt>
                <c:pt idx="93">
                  <c:v>96.711526263438074</c:v>
                </c:pt>
                <c:pt idx="94">
                  <c:v>97.060559316854309</c:v>
                </c:pt>
                <c:pt idx="95">
                  <c:v>97.359510655964456</c:v>
                </c:pt>
                <c:pt idx="96">
                  <c:v>97.546511401924491</c:v>
                </c:pt>
                <c:pt idx="97">
                  <c:v>97.771145875995387</c:v>
                </c:pt>
                <c:pt idx="98">
                  <c:v>97.958327686377515</c:v>
                </c:pt>
                <c:pt idx="99">
                  <c:v>98.100271181581604</c:v>
                </c:pt>
                <c:pt idx="100">
                  <c:v>98.211361721693322</c:v>
                </c:pt>
                <c:pt idx="101">
                  <c:v>98.253784526045763</c:v>
                </c:pt>
                <c:pt idx="102">
                  <c:v>98.376309131933581</c:v>
                </c:pt>
                <c:pt idx="103">
                  <c:v>98.443157193389666</c:v>
                </c:pt>
                <c:pt idx="104">
                  <c:v>98.456745889003841</c:v>
                </c:pt>
                <c:pt idx="105">
                  <c:v>98.527568254601178</c:v>
                </c:pt>
                <c:pt idx="106">
                  <c:v>98.583208583775289</c:v>
                </c:pt>
                <c:pt idx="107">
                  <c:v>98.555388419188233</c:v>
                </c:pt>
                <c:pt idx="108">
                  <c:v>98.498227167854267</c:v>
                </c:pt>
                <c:pt idx="109">
                  <c:v>98.590242839865084</c:v>
                </c:pt>
                <c:pt idx="110">
                  <c:v>98.639274406628374</c:v>
                </c:pt>
                <c:pt idx="111">
                  <c:v>98.598254824848468</c:v>
                </c:pt>
                <c:pt idx="112">
                  <c:v>98.597005505254799</c:v>
                </c:pt>
                <c:pt idx="113">
                  <c:v>98.597313311212517</c:v>
                </c:pt>
                <c:pt idx="114">
                  <c:v>98.664297168018663</c:v>
                </c:pt>
                <c:pt idx="115">
                  <c:v>98.618008681565698</c:v>
                </c:pt>
                <c:pt idx="116">
                  <c:v>98.624861873233414</c:v>
                </c:pt>
                <c:pt idx="117">
                  <c:v>98.672517378867354</c:v>
                </c:pt>
                <c:pt idx="118">
                  <c:v>98.668850868817756</c:v>
                </c:pt>
                <c:pt idx="119">
                  <c:v>98.613952893094762</c:v>
                </c:pt>
                <c:pt idx="120">
                  <c:v>98.678637270898349</c:v>
                </c:pt>
                <c:pt idx="121">
                  <c:v>98.618298379894611</c:v>
                </c:pt>
                <c:pt idx="122">
                  <c:v>98.635218618157438</c:v>
                </c:pt>
                <c:pt idx="123">
                  <c:v>98.519067399237969</c:v>
                </c:pt>
                <c:pt idx="124">
                  <c:v>98.564676897074591</c:v>
                </c:pt>
                <c:pt idx="125">
                  <c:v>98.524933808197687</c:v>
                </c:pt>
                <c:pt idx="126">
                  <c:v>98.460484817702621</c:v>
                </c:pt>
                <c:pt idx="127">
                  <c:v>98.504030211979199</c:v>
                </c:pt>
                <c:pt idx="128">
                  <c:v>98.468351953521562</c:v>
                </c:pt>
                <c:pt idx="129">
                  <c:v>98.461055160546053</c:v>
                </c:pt>
                <c:pt idx="130">
                  <c:v>98.483380098832001</c:v>
                </c:pt>
                <c:pt idx="131">
                  <c:v>98.449168439647764</c:v>
                </c:pt>
                <c:pt idx="132">
                  <c:v>98.464377649380282</c:v>
                </c:pt>
                <c:pt idx="133">
                  <c:v>98.429378379538988</c:v>
                </c:pt>
                <c:pt idx="134">
                  <c:v>98.308519544975482</c:v>
                </c:pt>
                <c:pt idx="135">
                  <c:v>98.393663917689778</c:v>
                </c:pt>
                <c:pt idx="136">
                  <c:v>98.29846155219478</c:v>
                </c:pt>
                <c:pt idx="137">
                  <c:v>98.194876030923879</c:v>
                </c:pt>
                <c:pt idx="138">
                  <c:v>98.209686896554587</c:v>
                </c:pt>
                <c:pt idx="139">
                  <c:v>98.212728740874311</c:v>
                </c:pt>
                <c:pt idx="140">
                  <c:v>98.132337241010006</c:v>
                </c:pt>
                <c:pt idx="141">
                  <c:v>98.134437559827717</c:v>
                </c:pt>
                <c:pt idx="142">
                  <c:v>98.157821711336908</c:v>
                </c:pt>
                <c:pt idx="143">
                  <c:v>98.108708660243948</c:v>
                </c:pt>
                <c:pt idx="144">
                  <c:v>98.052380300505178</c:v>
                </c:pt>
                <c:pt idx="145">
                  <c:v>97.922441213920621</c:v>
                </c:pt>
                <c:pt idx="146">
                  <c:v>97.942910262645754</c:v>
                </c:pt>
                <c:pt idx="147">
                  <c:v>97.903456872097749</c:v>
                </c:pt>
                <c:pt idx="148">
                  <c:v>97.877592177163919</c:v>
                </c:pt>
                <c:pt idx="149">
                  <c:v>97.844222463389301</c:v>
                </c:pt>
                <c:pt idx="150">
                  <c:v>97.738690526279569</c:v>
                </c:pt>
                <c:pt idx="151">
                  <c:v>97.750006892468363</c:v>
                </c:pt>
                <c:pt idx="152">
                  <c:v>97.714183796712334</c:v>
                </c:pt>
                <c:pt idx="153">
                  <c:v>97.668529029803665</c:v>
                </c:pt>
                <c:pt idx="154">
                  <c:v>97.632452450976359</c:v>
                </c:pt>
                <c:pt idx="155">
                  <c:v>97.653817756131446</c:v>
                </c:pt>
                <c:pt idx="156">
                  <c:v>97.592356287069663</c:v>
                </c:pt>
                <c:pt idx="157">
                  <c:v>97.608181096851581</c:v>
                </c:pt>
                <c:pt idx="158">
                  <c:v>97.586191125966621</c:v>
                </c:pt>
                <c:pt idx="159">
                  <c:v>97.604369737637541</c:v>
                </c:pt>
                <c:pt idx="160">
                  <c:v>97.59400395076517</c:v>
                </c:pt>
                <c:pt idx="161">
                  <c:v>97.654080293017145</c:v>
                </c:pt>
                <c:pt idx="162">
                  <c:v>97.571579432386812</c:v>
                </c:pt>
                <c:pt idx="163">
                  <c:v>97.553726722436394</c:v>
                </c:pt>
                <c:pt idx="164">
                  <c:v>97.523199680930574</c:v>
                </c:pt>
                <c:pt idx="165">
                  <c:v>97.509792049738493</c:v>
                </c:pt>
                <c:pt idx="166">
                  <c:v>97.477735032258408</c:v>
                </c:pt>
                <c:pt idx="167">
                  <c:v>97.520474708249068</c:v>
                </c:pt>
                <c:pt idx="168">
                  <c:v>97.506170808760928</c:v>
                </c:pt>
                <c:pt idx="169">
                  <c:v>97.520420385362613</c:v>
                </c:pt>
                <c:pt idx="170">
                  <c:v>97.456722802133086</c:v>
                </c:pt>
                <c:pt idx="171">
                  <c:v>97.413666278236335</c:v>
                </c:pt>
                <c:pt idx="172">
                  <c:v>97.383256924451757</c:v>
                </c:pt>
                <c:pt idx="173">
                  <c:v>97.39845708036988</c:v>
                </c:pt>
                <c:pt idx="174">
                  <c:v>97.380151715297274</c:v>
                </c:pt>
                <c:pt idx="175">
                  <c:v>97.300203828606826</c:v>
                </c:pt>
                <c:pt idx="176">
                  <c:v>97.284804512503868</c:v>
                </c:pt>
                <c:pt idx="177">
                  <c:v>97.232559090813183</c:v>
                </c:pt>
                <c:pt idx="178">
                  <c:v>97.224791535086695</c:v>
                </c:pt>
                <c:pt idx="179">
                  <c:v>97.098528012366145</c:v>
                </c:pt>
                <c:pt idx="180">
                  <c:v>97.134269623792491</c:v>
                </c:pt>
                <c:pt idx="181">
                  <c:v>97.047477599248765</c:v>
                </c:pt>
                <c:pt idx="182">
                  <c:v>97.091919249955311</c:v>
                </c:pt>
                <c:pt idx="183">
                  <c:v>96.983236834619035</c:v>
                </c:pt>
                <c:pt idx="184">
                  <c:v>96.853967670970334</c:v>
                </c:pt>
                <c:pt idx="185">
                  <c:v>96.745819383219839</c:v>
                </c:pt>
                <c:pt idx="186">
                  <c:v>96.604989424125478</c:v>
                </c:pt>
                <c:pt idx="187">
                  <c:v>96.484384084499325</c:v>
                </c:pt>
                <c:pt idx="188">
                  <c:v>96.314557059873394</c:v>
                </c:pt>
                <c:pt idx="189">
                  <c:v>96.195943393292069</c:v>
                </c:pt>
                <c:pt idx="190">
                  <c:v>96.036961972103924</c:v>
                </c:pt>
                <c:pt idx="191">
                  <c:v>95.95014278611697</c:v>
                </c:pt>
                <c:pt idx="192">
                  <c:v>95.983268058768644</c:v>
                </c:pt>
                <c:pt idx="193">
                  <c:v>96.016248494121939</c:v>
                </c:pt>
                <c:pt idx="194">
                  <c:v>96.016121752586301</c:v>
                </c:pt>
                <c:pt idx="195">
                  <c:v>96.101510554557464</c:v>
                </c:pt>
                <c:pt idx="196">
                  <c:v>96.148133996545326</c:v>
                </c:pt>
                <c:pt idx="197">
                  <c:v>96.125691370538163</c:v>
                </c:pt>
                <c:pt idx="198">
                  <c:v>96.201981812859458</c:v>
                </c:pt>
                <c:pt idx="199">
                  <c:v>96.215470916515159</c:v>
                </c:pt>
                <c:pt idx="200">
                  <c:v>96.265398739708417</c:v>
                </c:pt>
                <c:pt idx="201">
                  <c:v>96.293680613232084</c:v>
                </c:pt>
                <c:pt idx="202">
                  <c:v>96.234328516802393</c:v>
                </c:pt>
                <c:pt idx="203">
                  <c:v>96.207123964130815</c:v>
                </c:pt>
                <c:pt idx="204">
                  <c:v>96.200225503391053</c:v>
                </c:pt>
                <c:pt idx="205">
                  <c:v>96.209133756670496</c:v>
                </c:pt>
                <c:pt idx="206">
                  <c:v>96.20095880302776</c:v>
                </c:pt>
                <c:pt idx="207">
                  <c:v>96.137397027014359</c:v>
                </c:pt>
                <c:pt idx="208">
                  <c:v>96.124668372572529</c:v>
                </c:pt>
                <c:pt idx="209">
                  <c:v>96.114728067513056</c:v>
                </c:pt>
                <c:pt idx="210">
                  <c:v>96.074550431142768</c:v>
                </c:pt>
                <c:pt idx="211">
                  <c:v>96.120368142978649</c:v>
                </c:pt>
                <c:pt idx="212">
                  <c:v>96.022286901823264</c:v>
                </c:pt>
                <c:pt idx="213">
                  <c:v>95.955158195852675</c:v>
                </c:pt>
                <c:pt idx="214">
                  <c:v>95.915741020562308</c:v>
                </c:pt>
                <c:pt idx="215">
                  <c:v>95.899789469244737</c:v>
                </c:pt>
                <c:pt idx="216">
                  <c:v>95.861893204248176</c:v>
                </c:pt>
                <c:pt idx="217">
                  <c:v>95.784706505496871</c:v>
                </c:pt>
                <c:pt idx="218">
                  <c:v>95.744012837303529</c:v>
                </c:pt>
                <c:pt idx="219">
                  <c:v>95.744456450477401</c:v>
                </c:pt>
                <c:pt idx="220">
                  <c:v>95.684289570081333</c:v>
                </c:pt>
                <c:pt idx="221">
                  <c:v>95.649625267640985</c:v>
                </c:pt>
                <c:pt idx="222">
                  <c:v>95.575697681023058</c:v>
                </c:pt>
                <c:pt idx="223">
                  <c:v>95.570356357700803</c:v>
                </c:pt>
                <c:pt idx="224">
                  <c:v>95.464272173510381</c:v>
                </c:pt>
                <c:pt idx="225">
                  <c:v>95.428041691704209</c:v>
                </c:pt>
                <c:pt idx="226">
                  <c:v>95.411854753078103</c:v>
                </c:pt>
                <c:pt idx="227">
                  <c:v>95.357816818527454</c:v>
                </c:pt>
                <c:pt idx="228">
                  <c:v>95.282721396645513</c:v>
                </c:pt>
                <c:pt idx="229">
                  <c:v>95.252809967055171</c:v>
                </c:pt>
                <c:pt idx="230">
                  <c:v>95.196210004750213</c:v>
                </c:pt>
                <c:pt idx="231">
                  <c:v>95.132765904591977</c:v>
                </c:pt>
                <c:pt idx="232">
                  <c:v>95.104330139955522</c:v>
                </c:pt>
                <c:pt idx="233">
                  <c:v>95.03418675110845</c:v>
                </c:pt>
                <c:pt idx="234">
                  <c:v>95.015256720305928</c:v>
                </c:pt>
                <c:pt idx="235">
                  <c:v>94.888975089956574</c:v>
                </c:pt>
                <c:pt idx="236">
                  <c:v>94.829804057948991</c:v>
                </c:pt>
                <c:pt idx="237">
                  <c:v>94.799512391885656</c:v>
                </c:pt>
                <c:pt idx="238">
                  <c:v>94.764657971208806</c:v>
                </c:pt>
                <c:pt idx="239">
                  <c:v>94.718324227549871</c:v>
                </c:pt>
                <c:pt idx="240">
                  <c:v>94.646696131800539</c:v>
                </c:pt>
                <c:pt idx="241">
                  <c:v>94.59403428211138</c:v>
                </c:pt>
                <c:pt idx="242">
                  <c:v>94.536682912540911</c:v>
                </c:pt>
                <c:pt idx="243">
                  <c:v>94.519835104793358</c:v>
                </c:pt>
                <c:pt idx="244">
                  <c:v>94.429267924427137</c:v>
                </c:pt>
                <c:pt idx="245">
                  <c:v>94.411505752620783</c:v>
                </c:pt>
                <c:pt idx="246">
                  <c:v>94.355032543717556</c:v>
                </c:pt>
                <c:pt idx="247">
                  <c:v>94.262862968727859</c:v>
                </c:pt>
                <c:pt idx="248">
                  <c:v>94.222730601429603</c:v>
                </c:pt>
                <c:pt idx="249">
                  <c:v>94.14388718516841</c:v>
                </c:pt>
                <c:pt idx="250">
                  <c:v>94.107131617724747</c:v>
                </c:pt>
                <c:pt idx="251">
                  <c:v>94.000395618227316</c:v>
                </c:pt>
                <c:pt idx="252">
                  <c:v>93.957167083722894</c:v>
                </c:pt>
                <c:pt idx="253">
                  <c:v>93.88835449879916</c:v>
                </c:pt>
                <c:pt idx="254">
                  <c:v>93.813856569337815</c:v>
                </c:pt>
                <c:pt idx="255">
                  <c:v>93.765286711511138</c:v>
                </c:pt>
                <c:pt idx="256">
                  <c:v>93.68472321290524</c:v>
                </c:pt>
                <c:pt idx="257">
                  <c:v>93.619242170630145</c:v>
                </c:pt>
                <c:pt idx="258">
                  <c:v>93.549460910627261</c:v>
                </c:pt>
                <c:pt idx="259">
                  <c:v>93.462306745373255</c:v>
                </c:pt>
                <c:pt idx="260">
                  <c:v>93.383418071906092</c:v>
                </c:pt>
                <c:pt idx="261">
                  <c:v>93.303741775915753</c:v>
                </c:pt>
                <c:pt idx="262">
                  <c:v>93.249079187501309</c:v>
                </c:pt>
                <c:pt idx="263">
                  <c:v>93.143094583403311</c:v>
                </c:pt>
                <c:pt idx="264">
                  <c:v>93.02755897639932</c:v>
                </c:pt>
                <c:pt idx="265">
                  <c:v>92.912774776660854</c:v>
                </c:pt>
                <c:pt idx="266">
                  <c:v>92.832175062797319</c:v>
                </c:pt>
                <c:pt idx="267">
                  <c:v>92.733948972477478</c:v>
                </c:pt>
                <c:pt idx="268">
                  <c:v>92.671410182563633</c:v>
                </c:pt>
                <c:pt idx="269">
                  <c:v>92.610881185189456</c:v>
                </c:pt>
                <c:pt idx="270">
                  <c:v>92.554923996243218</c:v>
                </c:pt>
                <c:pt idx="271">
                  <c:v>92.478488704757424</c:v>
                </c:pt>
                <c:pt idx="272">
                  <c:v>92.409884345699027</c:v>
                </c:pt>
                <c:pt idx="273">
                  <c:v>92.335359254794454</c:v>
                </c:pt>
                <c:pt idx="274">
                  <c:v>92.278053166162096</c:v>
                </c:pt>
                <c:pt idx="275">
                  <c:v>92.211494803034938</c:v>
                </c:pt>
                <c:pt idx="276">
                  <c:v>92.143542259283564</c:v>
                </c:pt>
                <c:pt idx="277">
                  <c:v>92.05612556900995</c:v>
                </c:pt>
                <c:pt idx="278">
                  <c:v>91.998131437946867</c:v>
                </c:pt>
                <c:pt idx="279">
                  <c:v>91.921451717204206</c:v>
                </c:pt>
                <c:pt idx="280">
                  <c:v>91.825217299929179</c:v>
                </c:pt>
                <c:pt idx="281">
                  <c:v>91.728919517819349</c:v>
                </c:pt>
                <c:pt idx="282">
                  <c:v>91.632621735709535</c:v>
                </c:pt>
                <c:pt idx="283">
                  <c:v>91.556430885346714</c:v>
                </c:pt>
                <c:pt idx="284">
                  <c:v>91.484947638761867</c:v>
                </c:pt>
                <c:pt idx="285">
                  <c:v>91.384630283438753</c:v>
                </c:pt>
                <c:pt idx="286">
                  <c:v>91.256121580869959</c:v>
                </c:pt>
                <c:pt idx="287">
                  <c:v>91.195004133023559</c:v>
                </c:pt>
                <c:pt idx="288">
                  <c:v>91.086385094388135</c:v>
                </c:pt>
                <c:pt idx="289">
                  <c:v>90.994659120706217</c:v>
                </c:pt>
                <c:pt idx="290">
                  <c:v>90.89322822927339</c:v>
                </c:pt>
                <c:pt idx="291">
                  <c:v>90.821029790680655</c:v>
                </c:pt>
                <c:pt idx="292">
                  <c:v>90.696585942263312</c:v>
                </c:pt>
                <c:pt idx="293">
                  <c:v>90.598459432035881</c:v>
                </c:pt>
                <c:pt idx="294">
                  <c:v>90.489432995484236</c:v>
                </c:pt>
                <c:pt idx="295">
                  <c:v>90.385168485597006</c:v>
                </c:pt>
                <c:pt idx="296">
                  <c:v>90.294945338312203</c:v>
                </c:pt>
                <c:pt idx="297">
                  <c:v>90.180622835644286</c:v>
                </c:pt>
                <c:pt idx="298">
                  <c:v>90.065250185433555</c:v>
                </c:pt>
                <c:pt idx="299">
                  <c:v>89.971297151398332</c:v>
                </c:pt>
                <c:pt idx="300">
                  <c:v>89.858151561540936</c:v>
                </c:pt>
                <c:pt idx="301">
                  <c:v>89.752338979916701</c:v>
                </c:pt>
                <c:pt idx="302">
                  <c:v>89.630212706264629</c:v>
                </c:pt>
                <c:pt idx="303">
                  <c:v>89.54838178043623</c:v>
                </c:pt>
                <c:pt idx="304">
                  <c:v>89.424517316810636</c:v>
                </c:pt>
                <c:pt idx="305">
                  <c:v>89.317880897405601</c:v>
                </c:pt>
                <c:pt idx="306">
                  <c:v>89.210601716507952</c:v>
                </c:pt>
                <c:pt idx="307">
                  <c:v>89.086031114688879</c:v>
                </c:pt>
                <c:pt idx="308">
                  <c:v>88.954417202965601</c:v>
                </c:pt>
                <c:pt idx="309">
                  <c:v>88.819326911295306</c:v>
                </c:pt>
                <c:pt idx="310">
                  <c:v>88.739985570839849</c:v>
                </c:pt>
                <c:pt idx="311">
                  <c:v>88.612527039546009</c:v>
                </c:pt>
                <c:pt idx="312">
                  <c:v>88.481148503265189</c:v>
                </c:pt>
                <c:pt idx="313">
                  <c:v>88.347126478632561</c:v>
                </c:pt>
                <c:pt idx="314">
                  <c:v>88.212380196311557</c:v>
                </c:pt>
                <c:pt idx="315">
                  <c:v>88.096690686328699</c:v>
                </c:pt>
                <c:pt idx="316">
                  <c:v>87.968743272788956</c:v>
                </c:pt>
                <c:pt idx="317">
                  <c:v>87.820643682162299</c:v>
                </c:pt>
                <c:pt idx="318">
                  <c:v>87.699069655590904</c:v>
                </c:pt>
                <c:pt idx="319">
                  <c:v>87.560937519600884</c:v>
                </c:pt>
                <c:pt idx="320">
                  <c:v>87.419600582497878</c:v>
                </c:pt>
                <c:pt idx="321">
                  <c:v>87.29979190734322</c:v>
                </c:pt>
                <c:pt idx="322">
                  <c:v>87.125519815825029</c:v>
                </c:pt>
                <c:pt idx="323">
                  <c:v>86.987496313741843</c:v>
                </c:pt>
                <c:pt idx="324">
                  <c:v>86.850034100687651</c:v>
                </c:pt>
                <c:pt idx="325">
                  <c:v>86.708488949585401</c:v>
                </c:pt>
                <c:pt idx="326">
                  <c:v>86.564191652492312</c:v>
                </c:pt>
                <c:pt idx="327">
                  <c:v>86.432704482304686</c:v>
                </c:pt>
                <c:pt idx="328">
                  <c:v>86.280621521856304</c:v>
                </c:pt>
                <c:pt idx="329">
                  <c:v>86.135047743726332</c:v>
                </c:pt>
                <c:pt idx="330">
                  <c:v>85.984521920695428</c:v>
                </c:pt>
                <c:pt idx="331">
                  <c:v>85.859543932826213</c:v>
                </c:pt>
                <c:pt idx="332">
                  <c:v>85.726463421829521</c:v>
                </c:pt>
                <c:pt idx="333">
                  <c:v>85.58176778063465</c:v>
                </c:pt>
                <c:pt idx="334">
                  <c:v>85.453603099281239</c:v>
                </c:pt>
                <c:pt idx="335">
                  <c:v>85.285306050629586</c:v>
                </c:pt>
                <c:pt idx="336">
                  <c:v>85.115107843345072</c:v>
                </c:pt>
                <c:pt idx="337">
                  <c:v>84.928786074135303</c:v>
                </c:pt>
                <c:pt idx="338">
                  <c:v>84.802015573406123</c:v>
                </c:pt>
                <c:pt idx="339">
                  <c:v>84.649516173093161</c:v>
                </c:pt>
                <c:pt idx="340">
                  <c:v>84.483654398794101</c:v>
                </c:pt>
                <c:pt idx="341">
                  <c:v>84.317086486301548</c:v>
                </c:pt>
                <c:pt idx="342">
                  <c:v>84.139844980978907</c:v>
                </c:pt>
                <c:pt idx="343">
                  <c:v>83.970389127145509</c:v>
                </c:pt>
                <c:pt idx="344">
                  <c:v>83.811796996244766</c:v>
                </c:pt>
                <c:pt idx="345">
                  <c:v>83.643527097170278</c:v>
                </c:pt>
                <c:pt idx="346">
                  <c:v>83.424840516388755</c:v>
                </c:pt>
                <c:pt idx="347">
                  <c:v>83.244901176095695</c:v>
                </c:pt>
                <c:pt idx="348">
                  <c:v>83.047751911076944</c:v>
                </c:pt>
                <c:pt idx="349">
                  <c:v>82.850267678657232</c:v>
                </c:pt>
                <c:pt idx="350">
                  <c:v>82.659337873895851</c:v>
                </c:pt>
                <c:pt idx="351">
                  <c:v>82.481281584606819</c:v>
                </c:pt>
                <c:pt idx="352">
                  <c:v>82.271304085053842</c:v>
                </c:pt>
                <c:pt idx="353">
                  <c:v>82.068478517445811</c:v>
                </c:pt>
                <c:pt idx="354">
                  <c:v>81.87007086715289</c:v>
                </c:pt>
                <c:pt idx="355">
                  <c:v>81.716213501473376</c:v>
                </c:pt>
                <c:pt idx="356">
                  <c:v>81.521445199786825</c:v>
                </c:pt>
                <c:pt idx="357">
                  <c:v>81.310852076452306</c:v>
                </c:pt>
                <c:pt idx="358">
                  <c:v>81.083583155977919</c:v>
                </c:pt>
                <c:pt idx="359">
                  <c:v>80.910379319631303</c:v>
                </c:pt>
                <c:pt idx="360">
                  <c:v>80.724338206802116</c:v>
                </c:pt>
                <c:pt idx="361">
                  <c:v>80.529669485208004</c:v>
                </c:pt>
                <c:pt idx="362">
                  <c:v>80.304926377230274</c:v>
                </c:pt>
                <c:pt idx="363">
                  <c:v>80.063335449638913</c:v>
                </c:pt>
                <c:pt idx="364">
                  <c:v>79.823564208216823</c:v>
                </c:pt>
                <c:pt idx="365">
                  <c:v>79.60547513172196</c:v>
                </c:pt>
                <c:pt idx="366">
                  <c:v>79.382569793810148</c:v>
                </c:pt>
                <c:pt idx="367">
                  <c:v>79.121351762903288</c:v>
                </c:pt>
                <c:pt idx="368">
                  <c:v>78.838804642098964</c:v>
                </c:pt>
                <c:pt idx="369">
                  <c:v>78.574074015987449</c:v>
                </c:pt>
                <c:pt idx="370">
                  <c:v>78.324335308062658</c:v>
                </c:pt>
                <c:pt idx="371">
                  <c:v>78.017046070382548</c:v>
                </c:pt>
                <c:pt idx="372">
                  <c:v>77.735196033957294</c:v>
                </c:pt>
                <c:pt idx="373">
                  <c:v>77.433528775980037</c:v>
                </c:pt>
                <c:pt idx="374">
                  <c:v>77.132812085453139</c:v>
                </c:pt>
                <c:pt idx="375">
                  <c:v>76.858829184846812</c:v>
                </c:pt>
                <c:pt idx="376">
                  <c:v>76.566794414105217</c:v>
                </c:pt>
                <c:pt idx="377">
                  <c:v>76.250877579526261</c:v>
                </c:pt>
                <c:pt idx="378">
                  <c:v>75.932059228817891</c:v>
                </c:pt>
                <c:pt idx="379">
                  <c:v>75.624625141973326</c:v>
                </c:pt>
                <c:pt idx="380">
                  <c:v>75.327013660600926</c:v>
                </c:pt>
                <c:pt idx="381">
                  <c:v>74.992528924063663</c:v>
                </c:pt>
                <c:pt idx="382">
                  <c:v>74.682926620726377</c:v>
                </c:pt>
                <c:pt idx="383">
                  <c:v>74.348138611071604</c:v>
                </c:pt>
                <c:pt idx="384">
                  <c:v>74.017442593279341</c:v>
                </c:pt>
                <c:pt idx="385">
                  <c:v>73.662171948244819</c:v>
                </c:pt>
                <c:pt idx="386">
                  <c:v>73.304769301975199</c:v>
                </c:pt>
                <c:pt idx="387">
                  <c:v>72.928862130448124</c:v>
                </c:pt>
                <c:pt idx="388">
                  <c:v>72.525243428240813</c:v>
                </c:pt>
                <c:pt idx="389">
                  <c:v>72.12123995672026</c:v>
                </c:pt>
                <c:pt idx="390">
                  <c:v>71.659355532749757</c:v>
                </c:pt>
                <c:pt idx="391">
                  <c:v>71.198629902094922</c:v>
                </c:pt>
                <c:pt idx="392">
                  <c:v>70.734654201255054</c:v>
                </c:pt>
                <c:pt idx="393">
                  <c:v>70.263092020976856</c:v>
                </c:pt>
                <c:pt idx="394">
                  <c:v>69.762274747389498</c:v>
                </c:pt>
                <c:pt idx="395">
                  <c:v>69.223968606721797</c:v>
                </c:pt>
                <c:pt idx="396">
                  <c:v>68.672105464723387</c:v>
                </c:pt>
                <c:pt idx="397">
                  <c:v>68.065806044072517</c:v>
                </c:pt>
                <c:pt idx="398">
                  <c:v>67.488915607843566</c:v>
                </c:pt>
                <c:pt idx="399">
                  <c:v>66.885576559048815</c:v>
                </c:pt>
                <c:pt idx="400">
                  <c:v>66.207757688421523</c:v>
                </c:pt>
                <c:pt idx="401">
                  <c:v>65.549900888510706</c:v>
                </c:pt>
                <c:pt idx="402">
                  <c:v>64.878989520571494</c:v>
                </c:pt>
                <c:pt idx="403">
                  <c:v>64.196739157840497</c:v>
                </c:pt>
                <c:pt idx="404">
                  <c:v>63.515226627586465</c:v>
                </c:pt>
                <c:pt idx="405">
                  <c:v>62.734306573227862</c:v>
                </c:pt>
                <c:pt idx="406">
                  <c:v>62.026028558769781</c:v>
                </c:pt>
                <c:pt idx="407">
                  <c:v>61.27181513288852</c:v>
                </c:pt>
                <c:pt idx="408">
                  <c:v>60.541284598793702</c:v>
                </c:pt>
                <c:pt idx="409">
                  <c:v>59.835419241951293</c:v>
                </c:pt>
                <c:pt idx="410">
                  <c:v>58.982785086539529</c:v>
                </c:pt>
                <c:pt idx="411">
                  <c:v>58.139475612405697</c:v>
                </c:pt>
                <c:pt idx="412">
                  <c:v>57.248225479015296</c:v>
                </c:pt>
                <c:pt idx="413">
                  <c:v>56.434709746750571</c:v>
                </c:pt>
                <c:pt idx="414">
                  <c:v>55.469405285206619</c:v>
                </c:pt>
                <c:pt idx="415">
                  <c:v>54.400402135644683</c:v>
                </c:pt>
                <c:pt idx="416">
                  <c:v>53.179560454891245</c:v>
                </c:pt>
                <c:pt idx="417">
                  <c:v>51.953898015478849</c:v>
                </c:pt>
                <c:pt idx="418">
                  <c:v>50.685767490775881</c:v>
                </c:pt>
                <c:pt idx="419">
                  <c:v>49.380369899646468</c:v>
                </c:pt>
                <c:pt idx="420">
                  <c:v>47.804284735301721</c:v>
                </c:pt>
                <c:pt idx="421">
                  <c:v>46.046168977526698</c:v>
                </c:pt>
                <c:pt idx="422">
                  <c:v>44.499470169000915</c:v>
                </c:pt>
                <c:pt idx="423">
                  <c:v>43.191804769420273</c:v>
                </c:pt>
                <c:pt idx="424">
                  <c:v>41.713506626927824</c:v>
                </c:pt>
                <c:pt idx="425">
                  <c:v>40.107066431684956</c:v>
                </c:pt>
                <c:pt idx="426">
                  <c:v>38.613875951098187</c:v>
                </c:pt>
                <c:pt idx="427">
                  <c:v>37.178752020223705</c:v>
                </c:pt>
                <c:pt idx="428">
                  <c:v>35.927731852020059</c:v>
                </c:pt>
                <c:pt idx="429">
                  <c:v>34.792398927379153</c:v>
                </c:pt>
                <c:pt idx="430">
                  <c:v>33.533647418706636</c:v>
                </c:pt>
                <c:pt idx="431">
                  <c:v>32.157092482712848</c:v>
                </c:pt>
                <c:pt idx="432">
                  <c:v>30.883398834033734</c:v>
                </c:pt>
                <c:pt idx="433">
                  <c:v>29.913624410574403</c:v>
                </c:pt>
                <c:pt idx="434">
                  <c:v>28.786391742640838</c:v>
                </c:pt>
                <c:pt idx="435">
                  <c:v>27.610887980890002</c:v>
                </c:pt>
                <c:pt idx="436">
                  <c:v>26.377417237653223</c:v>
                </c:pt>
                <c:pt idx="437">
                  <c:v>25.141809960341114</c:v>
                </c:pt>
                <c:pt idx="438">
                  <c:v>24.162855692902241</c:v>
                </c:pt>
                <c:pt idx="439">
                  <c:v>23.168121872887404</c:v>
                </c:pt>
                <c:pt idx="440">
                  <c:v>21.96054525244779</c:v>
                </c:pt>
                <c:pt idx="441">
                  <c:v>20.620361138316543</c:v>
                </c:pt>
                <c:pt idx="442">
                  <c:v>19.494957198500575</c:v>
                </c:pt>
                <c:pt idx="443">
                  <c:v>18.619860043032709</c:v>
                </c:pt>
                <c:pt idx="444">
                  <c:v>17.669410588914484</c:v>
                </c:pt>
                <c:pt idx="445">
                  <c:v>16.677059998651981</c:v>
                </c:pt>
                <c:pt idx="446">
                  <c:v>15.584655729095143</c:v>
                </c:pt>
                <c:pt idx="447">
                  <c:v>14.62268393747685</c:v>
                </c:pt>
                <c:pt idx="448">
                  <c:v>13.737250411133889</c:v>
                </c:pt>
                <c:pt idx="449">
                  <c:v>12.816591293321556</c:v>
                </c:pt>
                <c:pt idx="450">
                  <c:v>11.874271511907947</c:v>
                </c:pt>
                <c:pt idx="451">
                  <c:v>10.64937291421994</c:v>
                </c:pt>
                <c:pt idx="452">
                  <c:v>9.3423389760697262</c:v>
                </c:pt>
                <c:pt idx="453">
                  <c:v>8.181200771113776</c:v>
                </c:pt>
                <c:pt idx="454">
                  <c:v>6.9269933446008327</c:v>
                </c:pt>
                <c:pt idx="455">
                  <c:v>5.5935271939855769</c:v>
                </c:pt>
                <c:pt idx="456">
                  <c:v>4.215491521477893</c:v>
                </c:pt>
                <c:pt idx="457">
                  <c:v>3.0959322056965148</c:v>
                </c:pt>
                <c:pt idx="458">
                  <c:v>2.3553011140271987</c:v>
                </c:pt>
                <c:pt idx="459">
                  <c:v>1.7580777092089759</c:v>
                </c:pt>
                <c:pt idx="460">
                  <c:v>1.3153626452592826</c:v>
                </c:pt>
                <c:pt idx="461">
                  <c:v>1.0068883026685003</c:v>
                </c:pt>
                <c:pt idx="462">
                  <c:v>0.81303626859634759</c:v>
                </c:pt>
                <c:pt idx="463">
                  <c:v>0.69194064249311515</c:v>
                </c:pt>
                <c:pt idx="464">
                  <c:v>0.57490628485108186</c:v>
                </c:pt>
                <c:pt idx="465">
                  <c:v>0.46395115183147823</c:v>
                </c:pt>
                <c:pt idx="466">
                  <c:v>0.36959561285559139</c:v>
                </c:pt>
                <c:pt idx="467">
                  <c:v>0.29235714444097555</c:v>
                </c:pt>
                <c:pt idx="468">
                  <c:v>0.23031756856359137</c:v>
                </c:pt>
                <c:pt idx="469">
                  <c:v>0.18317284650685467</c:v>
                </c:pt>
                <c:pt idx="470">
                  <c:v>0.14347983898826508</c:v>
                </c:pt>
                <c:pt idx="471">
                  <c:v>9.4998299922669338E-2</c:v>
                </c:pt>
                <c:pt idx="472">
                  <c:v>7.8841158230398611E-2</c:v>
                </c:pt>
                <c:pt idx="473">
                  <c:v>5.2972966506988933E-2</c:v>
                </c:pt>
                <c:pt idx="474">
                  <c:v>5.8853151254706824E-2</c:v>
                </c:pt>
                <c:pt idx="475">
                  <c:v>4.4146825664118129E-2</c:v>
                </c:pt>
                <c:pt idx="476">
                  <c:v>4.1100560543625986E-2</c:v>
                </c:pt>
                <c:pt idx="477">
                  <c:v>3.3899667018006799E-2</c:v>
                </c:pt>
                <c:pt idx="478">
                  <c:v>2.9116728111598378E-2</c:v>
                </c:pt>
                <c:pt idx="479">
                  <c:v>2.2657324258107146E-2</c:v>
                </c:pt>
                <c:pt idx="480">
                  <c:v>4.2596093980510161E-2</c:v>
                </c:pt>
                <c:pt idx="481">
                  <c:v>3.40487911373226E-2</c:v>
                </c:pt>
                <c:pt idx="482">
                  <c:v>2.6947614282632062E-2</c:v>
                </c:pt>
                <c:pt idx="483">
                  <c:v>2.7787565206932999E-2</c:v>
                </c:pt>
                <c:pt idx="484">
                  <c:v>3.1754211470589599E-2</c:v>
                </c:pt>
                <c:pt idx="485">
                  <c:v>2.7702842732477272E-2</c:v>
                </c:pt>
                <c:pt idx="486">
                  <c:v>2.7826615530681751E-2</c:v>
                </c:pt>
                <c:pt idx="487">
                  <c:v>2.1945701410997626E-2</c:v>
                </c:pt>
                <c:pt idx="488">
                  <c:v>3.16211490790878E-2</c:v>
                </c:pt>
                <c:pt idx="489">
                  <c:v>2.717904289092073E-2</c:v>
                </c:pt>
                <c:pt idx="490">
                  <c:v>2.523636253962773E-2</c:v>
                </c:pt>
                <c:pt idx="491">
                  <c:v>2.3133124572814367E-2</c:v>
                </c:pt>
                <c:pt idx="492">
                  <c:v>2.0824943157785863E-2</c:v>
                </c:pt>
                <c:pt idx="493">
                  <c:v>2.5821160266469769E-2</c:v>
                </c:pt>
                <c:pt idx="494">
                  <c:v>2.5617847976241292E-2</c:v>
                </c:pt>
                <c:pt idx="495">
                  <c:v>2.0416267490851948E-2</c:v>
                </c:pt>
                <c:pt idx="496">
                  <c:v>2.2607722312902218E-2</c:v>
                </c:pt>
                <c:pt idx="497">
                  <c:v>1.7790134755404956E-2</c:v>
                </c:pt>
                <c:pt idx="498">
                  <c:v>2.4292513197552438E-2</c:v>
                </c:pt>
                <c:pt idx="499">
                  <c:v>1.7708943114309515E-2</c:v>
                </c:pt>
                <c:pt idx="500">
                  <c:v>2.2244411584021243E-2</c:v>
                </c:pt>
                <c:pt idx="501">
                  <c:v>2.3652156946249961E-2</c:v>
                </c:pt>
                <c:pt idx="502">
                  <c:v>2.1387296015932759E-2</c:v>
                </c:pt>
                <c:pt idx="503">
                  <c:v>1.5066896751517232E-2</c:v>
                </c:pt>
                <c:pt idx="504">
                  <c:v>1.6447023102844155E-2</c:v>
                </c:pt>
                <c:pt idx="505">
                  <c:v>1.942427272854837E-2</c:v>
                </c:pt>
                <c:pt idx="506">
                  <c:v>2.2225659995238491E-2</c:v>
                </c:pt>
                <c:pt idx="507">
                  <c:v>1.6510532917319822E-2</c:v>
                </c:pt>
                <c:pt idx="508">
                  <c:v>1.9879303521806436E-2</c:v>
                </c:pt>
                <c:pt idx="509">
                  <c:v>1.8349976799772634E-2</c:v>
                </c:pt>
                <c:pt idx="510">
                  <c:v>1.7022652804316286E-2</c:v>
                </c:pt>
                <c:pt idx="511">
                  <c:v>2.0670918966972953E-2</c:v>
                </c:pt>
                <c:pt idx="512">
                  <c:v>2.0634058978078726E-2</c:v>
                </c:pt>
                <c:pt idx="513">
                  <c:v>1.8821691506565132E-2</c:v>
                </c:pt>
                <c:pt idx="514">
                  <c:v>1.8108441927514519E-2</c:v>
                </c:pt>
                <c:pt idx="515">
                  <c:v>1.9106700469861571E-2</c:v>
                </c:pt>
                <c:pt idx="516">
                  <c:v>1.6914642246085902E-2</c:v>
                </c:pt>
                <c:pt idx="517">
                  <c:v>1.7417952166493288E-2</c:v>
                </c:pt>
                <c:pt idx="518">
                  <c:v>1.7547522396169732E-2</c:v>
                </c:pt>
                <c:pt idx="519">
                  <c:v>1.637583164301723E-2</c:v>
                </c:pt>
                <c:pt idx="520">
                  <c:v>1.1365273459622171E-2</c:v>
                </c:pt>
                <c:pt idx="521">
                  <c:v>2.7464557989734562E-2</c:v>
                </c:pt>
                <c:pt idx="522">
                  <c:v>2.4114211850104612E-2</c:v>
                </c:pt>
                <c:pt idx="523">
                  <c:v>2.2088071064380817E-2</c:v>
                </c:pt>
                <c:pt idx="524">
                  <c:v>1.3623806508177926E-2</c:v>
                </c:pt>
                <c:pt idx="525">
                  <c:v>2.2355179390654217E-2</c:v>
                </c:pt>
                <c:pt idx="526">
                  <c:v>2.7785339511178161E-2</c:v>
                </c:pt>
                <c:pt idx="527">
                  <c:v>1.4337087033949347E-2</c:v>
                </c:pt>
                <c:pt idx="528">
                  <c:v>1.7827271022098485E-2</c:v>
                </c:pt>
                <c:pt idx="529">
                  <c:v>1.5406031992284722E-2</c:v>
                </c:pt>
                <c:pt idx="530">
                  <c:v>1.7521567685199087E-2</c:v>
                </c:pt>
                <c:pt idx="531">
                  <c:v>9.558599526170249E-3</c:v>
                </c:pt>
                <c:pt idx="532">
                  <c:v>1.9155398433822388E-2</c:v>
                </c:pt>
                <c:pt idx="533">
                  <c:v>1.6542583432191393E-2</c:v>
                </c:pt>
                <c:pt idx="534">
                  <c:v>9.2825574571040008E-3</c:v>
                </c:pt>
                <c:pt idx="535">
                  <c:v>1.5289095440994377E-2</c:v>
                </c:pt>
                <c:pt idx="536">
                  <c:v>2.3028397309776023E-2</c:v>
                </c:pt>
                <c:pt idx="537">
                  <c:v>2.2905897610777382E-2</c:v>
                </c:pt>
                <c:pt idx="538">
                  <c:v>2.6390917400489811E-2</c:v>
                </c:pt>
                <c:pt idx="539">
                  <c:v>1.9476168896085083E-2</c:v>
                </c:pt>
                <c:pt idx="540">
                  <c:v>1.1251205776145443E-2</c:v>
                </c:pt>
                <c:pt idx="541">
                  <c:v>1.4855781248010095E-2</c:v>
                </c:pt>
                <c:pt idx="542">
                  <c:v>2.0018753468368861E-2</c:v>
                </c:pt>
                <c:pt idx="543">
                  <c:v>1.2445584525541651E-2</c:v>
                </c:pt>
                <c:pt idx="544">
                  <c:v>1.4995609140893259E-2</c:v>
                </c:pt>
                <c:pt idx="545">
                  <c:v>1.6658891188358133E-2</c:v>
                </c:pt>
                <c:pt idx="546">
                  <c:v>1.7118281648374395E-2</c:v>
                </c:pt>
                <c:pt idx="547">
                  <c:v>1.1638824600075889E-2</c:v>
                </c:pt>
                <c:pt idx="548">
                  <c:v>1.5402161884138637E-2</c:v>
                </c:pt>
                <c:pt idx="549">
                  <c:v>1.7687747031234737E-2</c:v>
                </c:pt>
                <c:pt idx="550">
                  <c:v>1.7732792593907858E-2</c:v>
                </c:pt>
                <c:pt idx="551">
                  <c:v>1.5796821392011131E-2</c:v>
                </c:pt>
                <c:pt idx="552">
                  <c:v>1.3384874174450508E-2</c:v>
                </c:pt>
                <c:pt idx="553">
                  <c:v>1.5206992081974622E-2</c:v>
                </c:pt>
                <c:pt idx="554">
                  <c:v>1.4683392266826318E-2</c:v>
                </c:pt>
                <c:pt idx="555">
                  <c:v>1.6804204874013646E-2</c:v>
                </c:pt>
                <c:pt idx="556">
                  <c:v>2.3433282442455624E-2</c:v>
                </c:pt>
                <c:pt idx="557">
                  <c:v>1.8206278786877313E-2</c:v>
                </c:pt>
                <c:pt idx="558">
                  <c:v>1.2095057758873094E-2</c:v>
                </c:pt>
                <c:pt idx="559">
                  <c:v>1.8701742396425521E-2</c:v>
                </c:pt>
                <c:pt idx="560">
                  <c:v>2.2321438043310191E-2</c:v>
                </c:pt>
                <c:pt idx="561">
                  <c:v>1.2388824750953016E-2</c:v>
                </c:pt>
                <c:pt idx="562">
                  <c:v>1.7227028211706342E-2</c:v>
                </c:pt>
                <c:pt idx="563">
                  <c:v>1.2835818047168749E-2</c:v>
                </c:pt>
                <c:pt idx="564">
                  <c:v>1.5912878287508921E-2</c:v>
                </c:pt>
                <c:pt idx="565">
                  <c:v>1.0446352171054702E-2</c:v>
                </c:pt>
                <c:pt idx="566">
                  <c:v>1.4337309154987236E-2</c:v>
                </c:pt>
                <c:pt idx="567">
                  <c:v>1.7057373280750625E-2</c:v>
                </c:pt>
                <c:pt idx="568">
                  <c:v>2.1932426774762145E-2</c:v>
                </c:pt>
                <c:pt idx="569">
                  <c:v>1.3051264489669104E-2</c:v>
                </c:pt>
                <c:pt idx="570">
                  <c:v>1.1901841788844117E-2</c:v>
                </c:pt>
                <c:pt idx="571">
                  <c:v>1.1773573390884924E-2</c:v>
                </c:pt>
                <c:pt idx="572">
                  <c:v>1.5318725763293326E-2</c:v>
                </c:pt>
                <c:pt idx="573">
                  <c:v>2.3253590865786201E-2</c:v>
                </c:pt>
                <c:pt idx="574">
                  <c:v>1.6845336115549222E-2</c:v>
                </c:pt>
                <c:pt idx="575">
                  <c:v>1.9271718340848832E-2</c:v>
                </c:pt>
                <c:pt idx="576">
                  <c:v>1.9609439038809243E-2</c:v>
                </c:pt>
                <c:pt idx="577">
                  <c:v>1.5890871039620308E-2</c:v>
                </c:pt>
                <c:pt idx="578">
                  <c:v>2.2268452237936665E-2</c:v>
                </c:pt>
                <c:pt idx="579">
                  <c:v>2.5424061782029626E-2</c:v>
                </c:pt>
                <c:pt idx="580">
                  <c:v>1.9773820366126623E-2</c:v>
                </c:pt>
                <c:pt idx="581">
                  <c:v>2.2818664310676355E-2</c:v>
                </c:pt>
                <c:pt idx="582">
                  <c:v>1.7301003452477166E-2</c:v>
                </c:pt>
                <c:pt idx="583">
                  <c:v>2.1492332710580968E-2</c:v>
                </c:pt>
                <c:pt idx="584">
                  <c:v>1.7318898571775824E-2</c:v>
                </c:pt>
                <c:pt idx="585">
                  <c:v>2.0050841563096566E-2</c:v>
                </c:pt>
                <c:pt idx="586">
                  <c:v>2.264956856845457E-2</c:v>
                </c:pt>
                <c:pt idx="587">
                  <c:v>2.4912418187374621E-2</c:v>
                </c:pt>
                <c:pt idx="588">
                  <c:v>2.337613035173073E-2</c:v>
                </c:pt>
                <c:pt idx="589">
                  <c:v>2.1553847790564767E-2</c:v>
                </c:pt>
                <c:pt idx="590">
                  <c:v>2.4102902105185068E-2</c:v>
                </c:pt>
                <c:pt idx="591">
                  <c:v>2.295253122199058E-2</c:v>
                </c:pt>
                <c:pt idx="592">
                  <c:v>3.1069347854263154E-2</c:v>
                </c:pt>
                <c:pt idx="593">
                  <c:v>2.2679267405464394E-2</c:v>
                </c:pt>
                <c:pt idx="594">
                  <c:v>2.1158502008306549E-2</c:v>
                </c:pt>
                <c:pt idx="595">
                  <c:v>2.309173141142894E-2</c:v>
                </c:pt>
                <c:pt idx="596">
                  <c:v>1.9718684000978381E-2</c:v>
                </c:pt>
                <c:pt idx="597">
                  <c:v>1.8858573590089012E-2</c:v>
                </c:pt>
                <c:pt idx="598">
                  <c:v>2.8694057276687824E-2</c:v>
                </c:pt>
                <c:pt idx="599">
                  <c:v>2.7938324898414971E-2</c:v>
                </c:pt>
                <c:pt idx="600">
                  <c:v>3.2085244022104588E-2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33D-4FC7-86A2-09D1F4578300}"/>
            </c:ext>
          </c:extLst>
        </c:ser>
        <c:ser>
          <c:idx val="6"/>
          <c:order val="6"/>
          <c:tx>
            <c:v>2008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'OR2-22_Air_Measurements'!$AN$3:$AN$603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'OR2-22_Air_Measurements'!$AO$3:$AO$603</c:f>
              <c:numCache>
                <c:formatCode>General</c:formatCode>
                <c:ptCount val="601"/>
                <c:pt idx="0">
                  <c:v>100</c:v>
                </c:pt>
                <c:pt idx="1">
                  <c:v>99.912375111164053</c:v>
                </c:pt>
                <c:pt idx="2">
                  <c:v>100.19258206488165</c:v>
                </c:pt>
                <c:pt idx="3">
                  <c:v>99.903938961026356</c:v>
                </c:pt>
                <c:pt idx="4">
                  <c:v>100.04495808888913</c:v>
                </c:pt>
                <c:pt idx="5">
                  <c:v>99.928466292536044</c:v>
                </c:pt>
                <c:pt idx="6">
                  <c:v>100.20053218851304</c:v>
                </c:pt>
                <c:pt idx="7">
                  <c:v>100.1323225933813</c:v>
                </c:pt>
                <c:pt idx="8">
                  <c:v>100.09188635750343</c:v>
                </c:pt>
                <c:pt idx="9">
                  <c:v>100.19161000049304</c:v>
                </c:pt>
                <c:pt idx="10">
                  <c:v>100.2745134109752</c:v>
                </c:pt>
                <c:pt idx="11">
                  <c:v>100.22981569505389</c:v>
                </c:pt>
                <c:pt idx="12">
                  <c:v>100.1789557695985</c:v>
                </c:pt>
                <c:pt idx="13">
                  <c:v>100.16755134715099</c:v>
                </c:pt>
                <c:pt idx="14">
                  <c:v>100.20378687336262</c:v>
                </c:pt>
                <c:pt idx="15">
                  <c:v>100.19308546247859</c:v>
                </c:pt>
                <c:pt idx="16">
                  <c:v>100.21095586671461</c:v>
                </c:pt>
                <c:pt idx="17">
                  <c:v>100.21151133207952</c:v>
                </c:pt>
                <c:pt idx="18">
                  <c:v>100.22620517018188</c:v>
                </c:pt>
                <c:pt idx="19">
                  <c:v>100.1590197185827</c:v>
                </c:pt>
                <c:pt idx="20">
                  <c:v>100.08188794680692</c:v>
                </c:pt>
                <c:pt idx="21">
                  <c:v>100.06029417955368</c:v>
                </c:pt>
                <c:pt idx="22">
                  <c:v>100.08311171568199</c:v>
                </c:pt>
                <c:pt idx="23">
                  <c:v>99.935062460808453</c:v>
                </c:pt>
                <c:pt idx="24">
                  <c:v>99.892630005633436</c:v>
                </c:pt>
                <c:pt idx="25">
                  <c:v>99.872824141101574</c:v>
                </c:pt>
                <c:pt idx="26">
                  <c:v>99.663595418107036</c:v>
                </c:pt>
                <c:pt idx="27">
                  <c:v>99.660540358599945</c:v>
                </c:pt>
                <c:pt idx="28">
                  <c:v>99.533685631670608</c:v>
                </c:pt>
                <c:pt idx="29">
                  <c:v>99.624356900156315</c:v>
                </c:pt>
                <c:pt idx="30">
                  <c:v>99.398438142514209</c:v>
                </c:pt>
                <c:pt idx="31">
                  <c:v>99.328345177606494</c:v>
                </c:pt>
                <c:pt idx="32">
                  <c:v>99.28756177018758</c:v>
                </c:pt>
                <c:pt idx="33">
                  <c:v>99.069350111547735</c:v>
                </c:pt>
                <c:pt idx="34">
                  <c:v>98.96084314687937</c:v>
                </c:pt>
                <c:pt idx="35">
                  <c:v>98.745313348009546</c:v>
                </c:pt>
                <c:pt idx="36">
                  <c:v>98.601325947836955</c:v>
                </c:pt>
                <c:pt idx="37">
                  <c:v>98.620281254606809</c:v>
                </c:pt>
                <c:pt idx="38">
                  <c:v>98.35340549239929</c:v>
                </c:pt>
                <c:pt idx="39">
                  <c:v>98.273956392109227</c:v>
                </c:pt>
                <c:pt idx="40">
                  <c:v>98.149870312147158</c:v>
                </c:pt>
                <c:pt idx="41">
                  <c:v>98.203958894256132</c:v>
                </c:pt>
                <c:pt idx="42">
                  <c:v>98.286358918517308</c:v>
                </c:pt>
                <c:pt idx="43">
                  <c:v>98.30288405862764</c:v>
                </c:pt>
                <c:pt idx="44">
                  <c:v>98.348718744850785</c:v>
                </c:pt>
                <c:pt idx="45">
                  <c:v>98.393329673574826</c:v>
                </c:pt>
                <c:pt idx="46">
                  <c:v>98.598314276240529</c:v>
                </c:pt>
                <c:pt idx="47">
                  <c:v>98.725099564311293</c:v>
                </c:pt>
                <c:pt idx="48">
                  <c:v>98.784421690852326</c:v>
                </c:pt>
                <c:pt idx="49">
                  <c:v>98.904411185308163</c:v>
                </c:pt>
                <c:pt idx="50">
                  <c:v>98.996071889273097</c:v>
                </c:pt>
                <c:pt idx="51">
                  <c:v>99.111999540403943</c:v>
                </c:pt>
                <c:pt idx="52">
                  <c:v>99.126415645823826</c:v>
                </c:pt>
                <c:pt idx="53">
                  <c:v>99.187030957346593</c:v>
                </c:pt>
                <c:pt idx="54">
                  <c:v>99.380888870247276</c:v>
                </c:pt>
                <c:pt idx="55">
                  <c:v>99.401901132563609</c:v>
                </c:pt>
                <c:pt idx="56">
                  <c:v>99.428711084534271</c:v>
                </c:pt>
                <c:pt idx="57">
                  <c:v>99.502518732601871</c:v>
                </c:pt>
                <c:pt idx="58">
                  <c:v>99.464469252720946</c:v>
                </c:pt>
                <c:pt idx="59">
                  <c:v>99.562821592012895</c:v>
                </c:pt>
                <c:pt idx="60">
                  <c:v>99.688843120894859</c:v>
                </c:pt>
                <c:pt idx="61">
                  <c:v>99.669358388332057</c:v>
                </c:pt>
                <c:pt idx="62">
                  <c:v>99.631925132817329</c:v>
                </c:pt>
                <c:pt idx="63">
                  <c:v>99.678662455946451</c:v>
                </c:pt>
                <c:pt idx="64">
                  <c:v>99.748894287195384</c:v>
                </c:pt>
                <c:pt idx="65">
                  <c:v>99.688114069759408</c:v>
                </c:pt>
                <c:pt idx="66">
                  <c:v>99.737897783914235</c:v>
                </c:pt>
                <c:pt idx="67">
                  <c:v>99.732325759174401</c:v>
                </c:pt>
                <c:pt idx="68">
                  <c:v>99.743313582598219</c:v>
                </c:pt>
                <c:pt idx="69">
                  <c:v>99.596644311279647</c:v>
                </c:pt>
                <c:pt idx="70">
                  <c:v>99.657485287716909</c:v>
                </c:pt>
                <c:pt idx="71">
                  <c:v>99.519668765559757</c:v>
                </c:pt>
                <c:pt idx="72">
                  <c:v>99.422705101056081</c:v>
                </c:pt>
                <c:pt idx="73">
                  <c:v>99.3038525655261</c:v>
                </c:pt>
                <c:pt idx="74">
                  <c:v>99.079305111581675</c:v>
                </c:pt>
                <c:pt idx="75">
                  <c:v>98.927254761008442</c:v>
                </c:pt>
                <c:pt idx="76">
                  <c:v>98.383782581331303</c:v>
                </c:pt>
                <c:pt idx="77">
                  <c:v>97.964604786816039</c:v>
                </c:pt>
                <c:pt idx="78">
                  <c:v>97.40563161056113</c:v>
                </c:pt>
                <c:pt idx="79">
                  <c:v>96.593330871417876</c:v>
                </c:pt>
                <c:pt idx="80">
                  <c:v>95.93675176672113</c:v>
                </c:pt>
                <c:pt idx="81">
                  <c:v>95.199326218464677</c:v>
                </c:pt>
                <c:pt idx="82">
                  <c:v>94.625233936602356</c:v>
                </c:pt>
                <c:pt idx="83">
                  <c:v>94.1337499728251</c:v>
                </c:pt>
                <c:pt idx="84">
                  <c:v>93.953995713232558</c:v>
                </c:pt>
                <c:pt idx="85">
                  <c:v>94.011625392730892</c:v>
                </c:pt>
                <c:pt idx="86">
                  <c:v>94.298558701204811</c:v>
                </c:pt>
                <c:pt idx="87">
                  <c:v>94.72421116874186</c:v>
                </c:pt>
                <c:pt idx="88">
                  <c:v>95.166857443180916</c:v>
                </c:pt>
                <c:pt idx="89">
                  <c:v>95.6872690734766</c:v>
                </c:pt>
                <c:pt idx="90">
                  <c:v>96.299219889734658</c:v>
                </c:pt>
                <c:pt idx="91">
                  <c:v>96.68587684119818</c:v>
                </c:pt>
                <c:pt idx="92">
                  <c:v>97.063941427844071</c:v>
                </c:pt>
                <c:pt idx="93">
                  <c:v>97.416610765503577</c:v>
                </c:pt>
                <c:pt idx="94">
                  <c:v>97.794380248376399</c:v>
                </c:pt>
                <c:pt idx="95">
                  <c:v>98.104790716631442</c:v>
                </c:pt>
                <c:pt idx="96">
                  <c:v>98.316137142797757</c:v>
                </c:pt>
                <c:pt idx="97">
                  <c:v>98.522380233767848</c:v>
                </c:pt>
                <c:pt idx="98">
                  <c:v>98.676409432547601</c:v>
                </c:pt>
                <c:pt idx="99">
                  <c:v>98.881524221697219</c:v>
                </c:pt>
                <c:pt idx="100">
                  <c:v>99.005046145061073</c:v>
                </c:pt>
                <c:pt idx="101">
                  <c:v>99.030710446872604</c:v>
                </c:pt>
                <c:pt idx="102">
                  <c:v>99.136431404859024</c:v>
                </c:pt>
                <c:pt idx="103">
                  <c:v>99.246708923910063</c:v>
                </c:pt>
                <c:pt idx="104">
                  <c:v>99.288273461608384</c:v>
                </c:pt>
                <c:pt idx="105">
                  <c:v>99.321896555532646</c:v>
                </c:pt>
                <c:pt idx="106">
                  <c:v>99.344887677431473</c:v>
                </c:pt>
                <c:pt idx="107">
                  <c:v>99.41663835857662</c:v>
                </c:pt>
                <c:pt idx="108">
                  <c:v>99.387597865288953</c:v>
                </c:pt>
                <c:pt idx="109">
                  <c:v>99.419320218346641</c:v>
                </c:pt>
                <c:pt idx="110">
                  <c:v>99.474563130472077</c:v>
                </c:pt>
                <c:pt idx="111">
                  <c:v>99.46014703642814</c:v>
                </c:pt>
                <c:pt idx="112">
                  <c:v>99.468366201508701</c:v>
                </c:pt>
                <c:pt idx="113">
                  <c:v>99.502423265547264</c:v>
                </c:pt>
                <c:pt idx="114">
                  <c:v>99.512326197813195</c:v>
                </c:pt>
                <c:pt idx="115">
                  <c:v>99.541132357705052</c:v>
                </c:pt>
                <c:pt idx="116">
                  <c:v>99.479562330132339</c:v>
                </c:pt>
                <c:pt idx="117">
                  <c:v>99.590872672573269</c:v>
                </c:pt>
                <c:pt idx="118">
                  <c:v>99.551304342796129</c:v>
                </c:pt>
                <c:pt idx="119">
                  <c:v>99.575389035710145</c:v>
                </c:pt>
                <c:pt idx="120">
                  <c:v>99.562543859330432</c:v>
                </c:pt>
                <c:pt idx="121">
                  <c:v>99.53729615654261</c:v>
                </c:pt>
                <c:pt idx="122">
                  <c:v>99.595316406868619</c:v>
                </c:pt>
                <c:pt idx="123">
                  <c:v>99.574434319660241</c:v>
                </c:pt>
                <c:pt idx="124">
                  <c:v>99.516752572393898</c:v>
                </c:pt>
                <c:pt idx="125">
                  <c:v>99.489300356485089</c:v>
                </c:pt>
                <c:pt idx="126">
                  <c:v>99.459105533180932</c:v>
                </c:pt>
                <c:pt idx="127">
                  <c:v>99.484752475277787</c:v>
                </c:pt>
                <c:pt idx="128">
                  <c:v>99.412099157226677</c:v>
                </c:pt>
                <c:pt idx="129">
                  <c:v>99.42138586512641</c:v>
                </c:pt>
                <c:pt idx="130">
                  <c:v>99.4536723747823</c:v>
                </c:pt>
                <c:pt idx="131">
                  <c:v>99.418660606069778</c:v>
                </c:pt>
                <c:pt idx="132">
                  <c:v>99.438041191720629</c:v>
                </c:pt>
                <c:pt idx="133">
                  <c:v>99.400451710150037</c:v>
                </c:pt>
                <c:pt idx="134">
                  <c:v>99.304772562146738</c:v>
                </c:pt>
                <c:pt idx="135">
                  <c:v>99.360874700515566</c:v>
                </c:pt>
                <c:pt idx="136">
                  <c:v>99.332927778243089</c:v>
                </c:pt>
                <c:pt idx="137">
                  <c:v>99.32641840854393</c:v>
                </c:pt>
                <c:pt idx="138">
                  <c:v>99.32962969410687</c:v>
                </c:pt>
                <c:pt idx="139">
                  <c:v>99.252020575682096</c:v>
                </c:pt>
                <c:pt idx="140">
                  <c:v>99.259449942001893</c:v>
                </c:pt>
                <c:pt idx="141">
                  <c:v>99.222008006629835</c:v>
                </c:pt>
                <c:pt idx="142">
                  <c:v>99.162755318947404</c:v>
                </c:pt>
                <c:pt idx="143">
                  <c:v>99.186432092695057</c:v>
                </c:pt>
                <c:pt idx="144">
                  <c:v>99.121511913218171</c:v>
                </c:pt>
                <c:pt idx="145">
                  <c:v>99.044076369187948</c:v>
                </c:pt>
                <c:pt idx="146">
                  <c:v>99.051462347597081</c:v>
                </c:pt>
                <c:pt idx="147">
                  <c:v>99.034702874090911</c:v>
                </c:pt>
                <c:pt idx="148">
                  <c:v>99.063639220466655</c:v>
                </c:pt>
                <c:pt idx="149">
                  <c:v>98.98581311698473</c:v>
                </c:pt>
                <c:pt idx="150">
                  <c:v>98.944022914371928</c:v>
                </c:pt>
                <c:pt idx="151">
                  <c:v>98.836652920005378</c:v>
                </c:pt>
                <c:pt idx="152">
                  <c:v>98.840914388672886</c:v>
                </c:pt>
                <c:pt idx="153">
                  <c:v>98.91022623467714</c:v>
                </c:pt>
                <c:pt idx="154">
                  <c:v>98.876186530353223</c:v>
                </c:pt>
                <c:pt idx="155">
                  <c:v>98.82990052567709</c:v>
                </c:pt>
                <c:pt idx="156">
                  <c:v>98.833858233466103</c:v>
                </c:pt>
                <c:pt idx="157">
                  <c:v>98.810025233662572</c:v>
                </c:pt>
                <c:pt idx="158">
                  <c:v>98.784725451730807</c:v>
                </c:pt>
                <c:pt idx="159">
                  <c:v>98.80010494168198</c:v>
                </c:pt>
                <c:pt idx="160">
                  <c:v>98.793908012718603</c:v>
                </c:pt>
                <c:pt idx="161">
                  <c:v>98.883372883419867</c:v>
                </c:pt>
                <c:pt idx="162">
                  <c:v>98.817168187442576</c:v>
                </c:pt>
                <c:pt idx="163">
                  <c:v>98.838544981014635</c:v>
                </c:pt>
                <c:pt idx="164">
                  <c:v>98.776853446815338</c:v>
                </c:pt>
                <c:pt idx="165">
                  <c:v>98.812290494408899</c:v>
                </c:pt>
                <c:pt idx="166">
                  <c:v>98.752291407252315</c:v>
                </c:pt>
                <c:pt idx="167">
                  <c:v>98.80683997629562</c:v>
                </c:pt>
                <c:pt idx="168">
                  <c:v>98.796103845982302</c:v>
                </c:pt>
                <c:pt idx="169">
                  <c:v>98.782060951675447</c:v>
                </c:pt>
                <c:pt idx="170">
                  <c:v>98.7254988149963</c:v>
                </c:pt>
                <c:pt idx="171">
                  <c:v>98.72007432507904</c:v>
                </c:pt>
                <c:pt idx="172">
                  <c:v>98.696371523135369</c:v>
                </c:pt>
                <c:pt idx="173">
                  <c:v>98.712627599044595</c:v>
                </c:pt>
                <c:pt idx="174">
                  <c:v>98.628474380115392</c:v>
                </c:pt>
                <c:pt idx="175">
                  <c:v>98.607548904996335</c:v>
                </c:pt>
                <c:pt idx="176">
                  <c:v>98.617069957667894</c:v>
                </c:pt>
                <c:pt idx="177">
                  <c:v>98.588628317655775</c:v>
                </c:pt>
                <c:pt idx="178">
                  <c:v>98.560542529042067</c:v>
                </c:pt>
                <c:pt idx="179">
                  <c:v>98.541543834361562</c:v>
                </c:pt>
                <c:pt idx="180">
                  <c:v>98.536457836128051</c:v>
                </c:pt>
                <c:pt idx="181">
                  <c:v>98.473429717660409</c:v>
                </c:pt>
                <c:pt idx="182">
                  <c:v>98.430598023176344</c:v>
                </c:pt>
                <c:pt idx="183">
                  <c:v>98.367014427967817</c:v>
                </c:pt>
                <c:pt idx="184">
                  <c:v>98.27354846156689</c:v>
                </c:pt>
                <c:pt idx="185">
                  <c:v>98.162420396129775</c:v>
                </c:pt>
                <c:pt idx="186">
                  <c:v>98.042422210440648</c:v>
                </c:pt>
                <c:pt idx="187">
                  <c:v>97.932162051104257</c:v>
                </c:pt>
                <c:pt idx="188">
                  <c:v>97.729529507758102</c:v>
                </c:pt>
                <c:pt idx="189">
                  <c:v>97.659349744277165</c:v>
                </c:pt>
                <c:pt idx="190">
                  <c:v>97.523763774812991</c:v>
                </c:pt>
                <c:pt idx="191">
                  <c:v>97.455797204310358</c:v>
                </c:pt>
                <c:pt idx="192">
                  <c:v>97.51177784742859</c:v>
                </c:pt>
                <c:pt idx="193">
                  <c:v>97.534864436382009</c:v>
                </c:pt>
                <c:pt idx="194">
                  <c:v>97.548889970974216</c:v>
                </c:pt>
                <c:pt idx="195">
                  <c:v>97.626976447423957</c:v>
                </c:pt>
                <c:pt idx="196">
                  <c:v>97.694604526242856</c:v>
                </c:pt>
                <c:pt idx="197">
                  <c:v>97.711988903972539</c:v>
                </c:pt>
                <c:pt idx="198">
                  <c:v>97.767231816097976</c:v>
                </c:pt>
                <c:pt idx="199">
                  <c:v>97.825095828992133</c:v>
                </c:pt>
                <c:pt idx="200">
                  <c:v>97.848442790913381</c:v>
                </c:pt>
                <c:pt idx="201">
                  <c:v>97.914282967010919</c:v>
                </c:pt>
                <c:pt idx="202">
                  <c:v>97.881484391276729</c:v>
                </c:pt>
                <c:pt idx="203">
                  <c:v>97.89951970142593</c:v>
                </c:pt>
                <c:pt idx="204">
                  <c:v>97.87119956804041</c:v>
                </c:pt>
                <c:pt idx="205">
                  <c:v>97.879453463926239</c:v>
                </c:pt>
                <c:pt idx="206">
                  <c:v>97.902895892902109</c:v>
                </c:pt>
                <c:pt idx="207">
                  <c:v>97.871555419438806</c:v>
                </c:pt>
                <c:pt idx="208">
                  <c:v>97.881640605956633</c:v>
                </c:pt>
                <c:pt idx="209">
                  <c:v>97.844814894950787</c:v>
                </c:pt>
                <c:pt idx="210">
                  <c:v>97.834156883353373</c:v>
                </c:pt>
                <c:pt idx="211">
                  <c:v>97.836291957615785</c:v>
                </c:pt>
                <c:pt idx="212">
                  <c:v>97.818247967609238</c:v>
                </c:pt>
                <c:pt idx="213">
                  <c:v>97.779530195594134</c:v>
                </c:pt>
                <c:pt idx="214">
                  <c:v>97.728123473255181</c:v>
                </c:pt>
                <c:pt idx="215">
                  <c:v>97.768924251764716</c:v>
                </c:pt>
                <c:pt idx="216">
                  <c:v>97.757146618204175</c:v>
                </c:pt>
                <c:pt idx="217">
                  <c:v>97.682896331540903</c:v>
                </c:pt>
                <c:pt idx="218">
                  <c:v>97.694526418902896</c:v>
                </c:pt>
                <c:pt idx="219">
                  <c:v>97.656902217902982</c:v>
                </c:pt>
                <c:pt idx="220">
                  <c:v>97.632079793996184</c:v>
                </c:pt>
                <c:pt idx="221">
                  <c:v>97.61934745576167</c:v>
                </c:pt>
                <c:pt idx="222">
                  <c:v>97.573486729966547</c:v>
                </c:pt>
                <c:pt idx="223">
                  <c:v>97.607309449233327</c:v>
                </c:pt>
                <c:pt idx="224">
                  <c:v>97.51261972533328</c:v>
                </c:pt>
                <c:pt idx="225">
                  <c:v>97.486851276609826</c:v>
                </c:pt>
                <c:pt idx="226">
                  <c:v>97.44896670264211</c:v>
                </c:pt>
                <c:pt idx="227">
                  <c:v>97.481435466549925</c:v>
                </c:pt>
                <c:pt idx="228">
                  <c:v>97.417973389343928</c:v>
                </c:pt>
                <c:pt idx="229">
                  <c:v>97.413095696310222</c:v>
                </c:pt>
                <c:pt idx="230">
                  <c:v>97.361628226345971</c:v>
                </c:pt>
                <c:pt idx="231">
                  <c:v>97.329124743008876</c:v>
                </c:pt>
                <c:pt idx="232">
                  <c:v>97.287664352222492</c:v>
                </c:pt>
                <c:pt idx="233">
                  <c:v>97.276025585003183</c:v>
                </c:pt>
                <c:pt idx="234">
                  <c:v>97.291136022129209</c:v>
                </c:pt>
                <c:pt idx="235">
                  <c:v>97.245006243508968</c:v>
                </c:pt>
                <c:pt idx="236">
                  <c:v>97.152052343186341</c:v>
                </c:pt>
                <c:pt idx="237">
                  <c:v>97.172066512918036</c:v>
                </c:pt>
                <c:pt idx="238">
                  <c:v>97.15411798996611</c:v>
                </c:pt>
                <c:pt idx="239">
                  <c:v>97.101869389722452</c:v>
                </c:pt>
                <c:pt idx="240">
                  <c:v>97.055453198562404</c:v>
                </c:pt>
                <c:pt idx="241">
                  <c:v>97.029111924759391</c:v>
                </c:pt>
                <c:pt idx="242">
                  <c:v>96.998526530627558</c:v>
                </c:pt>
                <c:pt idx="243">
                  <c:v>97.019452005746615</c:v>
                </c:pt>
                <c:pt idx="244">
                  <c:v>96.939126308122525</c:v>
                </c:pt>
                <c:pt idx="245">
                  <c:v>96.951077516077632</c:v>
                </c:pt>
                <c:pt idx="246">
                  <c:v>96.93780707219284</c:v>
                </c:pt>
                <c:pt idx="247">
                  <c:v>96.862202830170617</c:v>
                </c:pt>
                <c:pt idx="248">
                  <c:v>96.858219094185586</c:v>
                </c:pt>
                <c:pt idx="249">
                  <c:v>96.825212213251547</c:v>
                </c:pt>
                <c:pt idx="250">
                  <c:v>96.749208731920262</c:v>
                </c:pt>
                <c:pt idx="251">
                  <c:v>96.711003037359418</c:v>
                </c:pt>
                <c:pt idx="252">
                  <c:v>96.701777077084984</c:v>
                </c:pt>
                <c:pt idx="253">
                  <c:v>96.678950872475312</c:v>
                </c:pt>
                <c:pt idx="254">
                  <c:v>96.637308216061086</c:v>
                </c:pt>
                <c:pt idx="255">
                  <c:v>96.603363990167736</c:v>
                </c:pt>
                <c:pt idx="256">
                  <c:v>96.554578379973478</c:v>
                </c:pt>
                <c:pt idx="257">
                  <c:v>96.547548252962727</c:v>
                </c:pt>
                <c:pt idx="258">
                  <c:v>96.477776420024099</c:v>
                </c:pt>
                <c:pt idx="259">
                  <c:v>96.450992507625429</c:v>
                </c:pt>
                <c:pt idx="260">
                  <c:v>96.394777531111359</c:v>
                </c:pt>
                <c:pt idx="261">
                  <c:v>96.353872605689901</c:v>
                </c:pt>
                <c:pt idx="262">
                  <c:v>96.293778051478711</c:v>
                </c:pt>
                <c:pt idx="263">
                  <c:v>96.251605969271523</c:v>
                </c:pt>
                <c:pt idx="264">
                  <c:v>96.172425910430619</c:v>
                </c:pt>
                <c:pt idx="265">
                  <c:v>96.093011518193876</c:v>
                </c:pt>
                <c:pt idx="266">
                  <c:v>96.042403285848977</c:v>
                </c:pt>
                <c:pt idx="267">
                  <c:v>95.985658883541973</c:v>
                </c:pt>
                <c:pt idx="268">
                  <c:v>95.964230022201932</c:v>
                </c:pt>
                <c:pt idx="269">
                  <c:v>95.941768326096067</c:v>
                </c:pt>
                <c:pt idx="270">
                  <c:v>95.911825195902395</c:v>
                </c:pt>
                <c:pt idx="271">
                  <c:v>95.886403907344047</c:v>
                </c:pt>
                <c:pt idx="272">
                  <c:v>95.858717369415345</c:v>
                </c:pt>
                <c:pt idx="273">
                  <c:v>95.828184054427453</c:v>
                </c:pt>
                <c:pt idx="274">
                  <c:v>95.799317135534338</c:v>
                </c:pt>
                <c:pt idx="275">
                  <c:v>95.776056960810365</c:v>
                </c:pt>
                <c:pt idx="276">
                  <c:v>95.726038913259686</c:v>
                </c:pt>
                <c:pt idx="277">
                  <c:v>95.710103957943588</c:v>
                </c:pt>
                <c:pt idx="278">
                  <c:v>95.674198243558351</c:v>
                </c:pt>
                <c:pt idx="279">
                  <c:v>95.601102286911555</c:v>
                </c:pt>
                <c:pt idx="280">
                  <c:v>95.579109268973312</c:v>
                </c:pt>
                <c:pt idx="281">
                  <c:v>95.530054605953922</c:v>
                </c:pt>
                <c:pt idx="282">
                  <c:v>95.484549731557209</c:v>
                </c:pt>
                <c:pt idx="283">
                  <c:v>95.452653781353021</c:v>
                </c:pt>
                <c:pt idx="284">
                  <c:v>95.389512836116111</c:v>
                </c:pt>
                <c:pt idx="285">
                  <c:v>95.345084173019927</c:v>
                </c:pt>
                <c:pt idx="286">
                  <c:v>95.260384168583101</c:v>
                </c:pt>
                <c:pt idx="287">
                  <c:v>95.270434647047608</c:v>
                </c:pt>
                <c:pt idx="288">
                  <c:v>95.18128221708217</c:v>
                </c:pt>
                <c:pt idx="289">
                  <c:v>95.149785517562989</c:v>
                </c:pt>
                <c:pt idx="290">
                  <c:v>95.065580230865805</c:v>
                </c:pt>
                <c:pt idx="291">
                  <c:v>95.013210123995563</c:v>
                </c:pt>
                <c:pt idx="292">
                  <c:v>94.971211627558887</c:v>
                </c:pt>
                <c:pt idx="293">
                  <c:v>94.899356788125843</c:v>
                </c:pt>
                <c:pt idx="294">
                  <c:v>94.845936509527036</c:v>
                </c:pt>
                <c:pt idx="295">
                  <c:v>94.798392027922489</c:v>
                </c:pt>
                <c:pt idx="296">
                  <c:v>94.732456384770344</c:v>
                </c:pt>
                <c:pt idx="297">
                  <c:v>94.685606223496009</c:v>
                </c:pt>
                <c:pt idx="298">
                  <c:v>94.634364418446211</c:v>
                </c:pt>
                <c:pt idx="299">
                  <c:v>94.557979057520555</c:v>
                </c:pt>
                <c:pt idx="300">
                  <c:v>94.487486841927847</c:v>
                </c:pt>
                <c:pt idx="301">
                  <c:v>94.431332624415063</c:v>
                </c:pt>
                <c:pt idx="302">
                  <c:v>94.37370294491673</c:v>
                </c:pt>
                <c:pt idx="303">
                  <c:v>94.319805308292956</c:v>
                </c:pt>
                <c:pt idx="304">
                  <c:v>94.252099122134112</c:v>
                </c:pt>
                <c:pt idx="305">
                  <c:v>94.201187117534758</c:v>
                </c:pt>
                <c:pt idx="306">
                  <c:v>94.128594547108946</c:v>
                </c:pt>
                <c:pt idx="307">
                  <c:v>94.025676966895077</c:v>
                </c:pt>
                <c:pt idx="308">
                  <c:v>93.968724259388239</c:v>
                </c:pt>
                <c:pt idx="309">
                  <c:v>93.913116827383078</c:v>
                </c:pt>
                <c:pt idx="310">
                  <c:v>93.814530154695277</c:v>
                </c:pt>
                <c:pt idx="311">
                  <c:v>93.753220511466353</c:v>
                </c:pt>
                <c:pt idx="312">
                  <c:v>93.670317089608233</c:v>
                </c:pt>
                <c:pt idx="313">
                  <c:v>93.597802637898326</c:v>
                </c:pt>
                <c:pt idx="314">
                  <c:v>93.507278915611181</c:v>
                </c:pt>
                <c:pt idx="315">
                  <c:v>93.409022043373852</c:v>
                </c:pt>
                <c:pt idx="316">
                  <c:v>93.369366926399422</c:v>
                </c:pt>
                <c:pt idx="317">
                  <c:v>93.272464009521059</c:v>
                </c:pt>
                <c:pt idx="318">
                  <c:v>93.197163539753262</c:v>
                </c:pt>
                <c:pt idx="319">
                  <c:v>93.082641911749377</c:v>
                </c:pt>
                <c:pt idx="320">
                  <c:v>92.997829069167338</c:v>
                </c:pt>
                <c:pt idx="321">
                  <c:v>92.906506868262113</c:v>
                </c:pt>
                <c:pt idx="322">
                  <c:v>92.805993415135788</c:v>
                </c:pt>
                <c:pt idx="323">
                  <c:v>92.710210108844592</c:v>
                </c:pt>
                <c:pt idx="324">
                  <c:v>92.625987451056787</c:v>
                </c:pt>
                <c:pt idx="325">
                  <c:v>92.509973012728665</c:v>
                </c:pt>
                <c:pt idx="326">
                  <c:v>92.416359500129175</c:v>
                </c:pt>
                <c:pt idx="327">
                  <c:v>92.329671967628528</c:v>
                </c:pt>
                <c:pt idx="328">
                  <c:v>92.234157714162464</c:v>
                </c:pt>
                <c:pt idx="329">
                  <c:v>92.13340124778297</c:v>
                </c:pt>
                <c:pt idx="330">
                  <c:v>92.030101776598741</c:v>
                </c:pt>
                <c:pt idx="331">
                  <c:v>91.933884522945178</c:v>
                </c:pt>
                <c:pt idx="332">
                  <c:v>91.857421043303589</c:v>
                </c:pt>
                <c:pt idx="333">
                  <c:v>91.749443504428157</c:v>
                </c:pt>
                <c:pt idx="334">
                  <c:v>91.6390097706972</c:v>
                </c:pt>
                <c:pt idx="335">
                  <c:v>91.523490038732717</c:v>
                </c:pt>
                <c:pt idx="336">
                  <c:v>91.407076349719588</c:v>
                </c:pt>
                <c:pt idx="337">
                  <c:v>91.26581419722767</c:v>
                </c:pt>
                <c:pt idx="338">
                  <c:v>91.141623981729651</c:v>
                </c:pt>
                <c:pt idx="339">
                  <c:v>91.014057552003536</c:v>
                </c:pt>
                <c:pt idx="340">
                  <c:v>90.911079224164354</c:v>
                </c:pt>
                <c:pt idx="341">
                  <c:v>90.803978282622921</c:v>
                </c:pt>
                <c:pt idx="342">
                  <c:v>90.658958059060453</c:v>
                </c:pt>
                <c:pt idx="343">
                  <c:v>90.521280403244532</c:v>
                </c:pt>
                <c:pt idx="344">
                  <c:v>90.385381981668601</c:v>
                </c:pt>
                <c:pt idx="345">
                  <c:v>90.244623226773626</c:v>
                </c:pt>
                <c:pt idx="346">
                  <c:v>90.087860089079911</c:v>
                </c:pt>
                <c:pt idx="347">
                  <c:v>89.921315525746834</c:v>
                </c:pt>
                <c:pt idx="348">
                  <c:v>89.765376894867231</c:v>
                </c:pt>
                <c:pt idx="349">
                  <c:v>89.624071354464647</c:v>
                </c:pt>
                <c:pt idx="350">
                  <c:v>89.445723117999066</c:v>
                </c:pt>
                <c:pt idx="351">
                  <c:v>89.289723750870095</c:v>
                </c:pt>
                <c:pt idx="352">
                  <c:v>89.099953732242369</c:v>
                </c:pt>
                <c:pt idx="353">
                  <c:v>88.924400182316049</c:v>
                </c:pt>
                <c:pt idx="354">
                  <c:v>88.752500567924301</c:v>
                </c:pt>
                <c:pt idx="355">
                  <c:v>88.591788413674863</c:v>
                </c:pt>
                <c:pt idx="356">
                  <c:v>88.392662248288772</c:v>
                </c:pt>
                <c:pt idx="357">
                  <c:v>88.189318002145853</c:v>
                </c:pt>
                <c:pt idx="358">
                  <c:v>87.9490699376571</c:v>
                </c:pt>
                <c:pt idx="359">
                  <c:v>87.77716164340805</c:v>
                </c:pt>
                <c:pt idx="360">
                  <c:v>87.574624567116516</c:v>
                </c:pt>
                <c:pt idx="361">
                  <c:v>87.341840588376868</c:v>
                </c:pt>
                <c:pt idx="362">
                  <c:v>87.109056609637221</c:v>
                </c:pt>
                <c:pt idx="363">
                  <c:v>86.830932651038083</c:v>
                </c:pt>
                <c:pt idx="364">
                  <c:v>86.571191174129225</c:v>
                </c:pt>
                <c:pt idx="365">
                  <c:v>86.314556847247346</c:v>
                </c:pt>
                <c:pt idx="366">
                  <c:v>86.053201042011708</c:v>
                </c:pt>
                <c:pt idx="367">
                  <c:v>85.76759563794883</c:v>
                </c:pt>
                <c:pt idx="368">
                  <c:v>85.435617442012528</c:v>
                </c:pt>
                <c:pt idx="369">
                  <c:v>85.108247886284772</c:v>
                </c:pt>
                <c:pt idx="370">
                  <c:v>84.813685586148566</c:v>
                </c:pt>
                <c:pt idx="371">
                  <c:v>84.423904124943405</c:v>
                </c:pt>
                <c:pt idx="372">
                  <c:v>84.070505747524393</c:v>
                </c:pt>
                <c:pt idx="373">
                  <c:v>83.668139482907321</c:v>
                </c:pt>
                <c:pt idx="374">
                  <c:v>83.280501787197863</c:v>
                </c:pt>
                <c:pt idx="375">
                  <c:v>82.887049030743469</c:v>
                </c:pt>
                <c:pt idx="376">
                  <c:v>82.48141073293813</c:v>
                </c:pt>
                <c:pt idx="377">
                  <c:v>82.022221970050055</c:v>
                </c:pt>
                <c:pt idx="378">
                  <c:v>81.520730927094917</c:v>
                </c:pt>
                <c:pt idx="379">
                  <c:v>81.049547545589178</c:v>
                </c:pt>
                <c:pt idx="380">
                  <c:v>80.587121446190196</c:v>
                </c:pt>
                <c:pt idx="381">
                  <c:v>80.051790335629605</c:v>
                </c:pt>
                <c:pt idx="382">
                  <c:v>79.509689459650133</c:v>
                </c:pt>
                <c:pt idx="383">
                  <c:v>78.936291509493969</c:v>
                </c:pt>
                <c:pt idx="384">
                  <c:v>78.338322839917467</c:v>
                </c:pt>
                <c:pt idx="385">
                  <c:v>77.70386693964285</c:v>
                </c:pt>
                <c:pt idx="386">
                  <c:v>77.071606872631932</c:v>
                </c:pt>
                <c:pt idx="387">
                  <c:v>76.39360757507653</c:v>
                </c:pt>
                <c:pt idx="388">
                  <c:v>75.692634538088839</c:v>
                </c:pt>
                <c:pt idx="389">
                  <c:v>74.973817113685215</c:v>
                </c:pt>
                <c:pt idx="390">
                  <c:v>74.248837491123481</c:v>
                </c:pt>
                <c:pt idx="391">
                  <c:v>73.466080631488879</c:v>
                </c:pt>
                <c:pt idx="392">
                  <c:v>72.648858800025309</c:v>
                </c:pt>
                <c:pt idx="393">
                  <c:v>71.869998900554435</c:v>
                </c:pt>
                <c:pt idx="394">
                  <c:v>71.026045224460177</c:v>
                </c:pt>
                <c:pt idx="395">
                  <c:v>70.173486158074311</c:v>
                </c:pt>
                <c:pt idx="396">
                  <c:v>69.30310008673905</c:v>
                </c:pt>
                <c:pt idx="397">
                  <c:v>68.33076848820258</c:v>
                </c:pt>
                <c:pt idx="398">
                  <c:v>67.401533314110566</c:v>
                </c:pt>
                <c:pt idx="399">
                  <c:v>66.42429364872774</c:v>
                </c:pt>
                <c:pt idx="400">
                  <c:v>65.333487071390962</c:v>
                </c:pt>
                <c:pt idx="401">
                  <c:v>64.31979056049866</c:v>
                </c:pt>
                <c:pt idx="402">
                  <c:v>63.221415739124893</c:v>
                </c:pt>
                <c:pt idx="403">
                  <c:v>62.160157386913419</c:v>
                </c:pt>
                <c:pt idx="404">
                  <c:v>61.04118256800632</c:v>
                </c:pt>
                <c:pt idx="405">
                  <c:v>59.855946628361359</c:v>
                </c:pt>
                <c:pt idx="406">
                  <c:v>58.812615093770518</c:v>
                </c:pt>
                <c:pt idx="407">
                  <c:v>57.582833330019433</c:v>
                </c:pt>
                <c:pt idx="408">
                  <c:v>56.500983648755998</c:v>
                </c:pt>
                <c:pt idx="409">
                  <c:v>55.52806187680126</c:v>
                </c:pt>
                <c:pt idx="410">
                  <c:v>54.235885567287404</c:v>
                </c:pt>
                <c:pt idx="411">
                  <c:v>52.979510825246848</c:v>
                </c:pt>
                <c:pt idx="412">
                  <c:v>51.714756346453214</c:v>
                </c:pt>
                <c:pt idx="413">
                  <c:v>50.595113224035977</c:v>
                </c:pt>
                <c:pt idx="414">
                  <c:v>49.277220533566656</c:v>
                </c:pt>
                <c:pt idx="415">
                  <c:v>47.783162425797428</c:v>
                </c:pt>
                <c:pt idx="416">
                  <c:v>46.238591552737915</c:v>
                </c:pt>
                <c:pt idx="417">
                  <c:v>44.707981121028652</c:v>
                </c:pt>
                <c:pt idx="418">
                  <c:v>43.117063495667686</c:v>
                </c:pt>
                <c:pt idx="419">
                  <c:v>41.496831967201302</c:v>
                </c:pt>
                <c:pt idx="420">
                  <c:v>39.676280901038339</c:v>
                </c:pt>
                <c:pt idx="421">
                  <c:v>37.623596777179309</c:v>
                </c:pt>
                <c:pt idx="422">
                  <c:v>35.837330590025786</c:v>
                </c:pt>
                <c:pt idx="423">
                  <c:v>34.455316210073619</c:v>
                </c:pt>
                <c:pt idx="424">
                  <c:v>32.805623243679214</c:v>
                </c:pt>
                <c:pt idx="425">
                  <c:v>31.161239767624487</c:v>
                </c:pt>
                <c:pt idx="426">
                  <c:v>29.615655603698052</c:v>
                </c:pt>
                <c:pt idx="427">
                  <c:v>28.187815206004107</c:v>
                </c:pt>
                <c:pt idx="428">
                  <c:v>26.944519973739112</c:v>
                </c:pt>
                <c:pt idx="429">
                  <c:v>25.894225578187793</c:v>
                </c:pt>
                <c:pt idx="430">
                  <c:v>24.6804655569501</c:v>
                </c:pt>
                <c:pt idx="431">
                  <c:v>23.437706268903021</c:v>
                </c:pt>
                <c:pt idx="432">
                  <c:v>22.287989829808211</c:v>
                </c:pt>
                <c:pt idx="433">
                  <c:v>21.43601877540825</c:v>
                </c:pt>
                <c:pt idx="434">
                  <c:v>20.46838694989426</c:v>
                </c:pt>
                <c:pt idx="435">
                  <c:v>19.381175710523152</c:v>
                </c:pt>
                <c:pt idx="436">
                  <c:v>18.297199634854621</c:v>
                </c:pt>
                <c:pt idx="437">
                  <c:v>17.181058567532734</c:v>
                </c:pt>
                <c:pt idx="438">
                  <c:v>16.424066903097092</c:v>
                </c:pt>
                <c:pt idx="439">
                  <c:v>15.658635846375192</c:v>
                </c:pt>
                <c:pt idx="440">
                  <c:v>14.628382740843739</c:v>
                </c:pt>
                <c:pt idx="441">
                  <c:v>13.503040660727248</c:v>
                </c:pt>
                <c:pt idx="442">
                  <c:v>12.575185470190224</c:v>
                </c:pt>
                <c:pt idx="443">
                  <c:v>11.891290854493516</c:v>
                </c:pt>
                <c:pt idx="444">
                  <c:v>11.029400595654719</c:v>
                </c:pt>
                <c:pt idx="445">
                  <c:v>10.184947873268138</c:v>
                </c:pt>
                <c:pt idx="446">
                  <c:v>9.2956661609345712</c:v>
                </c:pt>
                <c:pt idx="447">
                  <c:v>8.5478657441696395</c:v>
                </c:pt>
                <c:pt idx="448">
                  <c:v>7.8376325666987263</c:v>
                </c:pt>
                <c:pt idx="449">
                  <c:v>7.1335561735666548</c:v>
                </c:pt>
                <c:pt idx="450">
                  <c:v>6.3779938677642996</c:v>
                </c:pt>
                <c:pt idx="451">
                  <c:v>5.4780747491093038</c:v>
                </c:pt>
                <c:pt idx="452">
                  <c:v>4.5664143430853184</c:v>
                </c:pt>
                <c:pt idx="453">
                  <c:v>3.8000163661838235</c:v>
                </c:pt>
                <c:pt idx="454">
                  <c:v>2.9963020342680604</c:v>
                </c:pt>
                <c:pt idx="455">
                  <c:v>2.2316971202232838</c:v>
                </c:pt>
                <c:pt idx="456">
                  <c:v>1.5476988979727331</c:v>
                </c:pt>
                <c:pt idx="457">
                  <c:v>1.0059074976988891</c:v>
                </c:pt>
                <c:pt idx="458">
                  <c:v>0.71528330138769669</c:v>
                </c:pt>
                <c:pt idx="459">
                  <c:v>0.49025721019161789</c:v>
                </c:pt>
                <c:pt idx="460">
                  <c:v>0.3451746014344208</c:v>
                </c:pt>
                <c:pt idx="461">
                  <c:v>0.26315128844157049</c:v>
                </c:pt>
                <c:pt idx="462">
                  <c:v>0.21512956757708904</c:v>
                </c:pt>
                <c:pt idx="463">
                  <c:v>0.16976121425371288</c:v>
                </c:pt>
                <c:pt idx="464">
                  <c:v>0.14499622392761063</c:v>
                </c:pt>
                <c:pt idx="465">
                  <c:v>0.10713662276260899</c:v>
                </c:pt>
                <c:pt idx="466">
                  <c:v>8.6898335827131801E-2</c:v>
                </c:pt>
                <c:pt idx="467">
                  <c:v>7.9771433185114829E-2</c:v>
                </c:pt>
                <c:pt idx="468">
                  <c:v>5.4090536271335914E-2</c:v>
                </c:pt>
                <c:pt idx="469">
                  <c:v>4.9434814980898432E-2</c:v>
                </c:pt>
                <c:pt idx="470">
                  <c:v>3.5818614986104801E-2</c:v>
                </c:pt>
                <c:pt idx="471">
                  <c:v>2.7486115233809498E-2</c:v>
                </c:pt>
                <c:pt idx="472">
                  <c:v>2.9452408840102185E-2</c:v>
                </c:pt>
                <c:pt idx="473">
                  <c:v>2.3931012524928092E-2</c:v>
                </c:pt>
                <c:pt idx="474">
                  <c:v>3.6967553821467748E-2</c:v>
                </c:pt>
                <c:pt idx="475">
                  <c:v>2.9225546901633394E-2</c:v>
                </c:pt>
                <c:pt idx="476">
                  <c:v>3.686246298927038E-2</c:v>
                </c:pt>
                <c:pt idx="477">
                  <c:v>2.5687378742279419E-2</c:v>
                </c:pt>
                <c:pt idx="478">
                  <c:v>3.0195166403098724E-2</c:v>
                </c:pt>
                <c:pt idx="479">
                  <c:v>2.1956198677402883E-2</c:v>
                </c:pt>
                <c:pt idx="480">
                  <c:v>2.3361651868775691E-2</c:v>
                </c:pt>
                <c:pt idx="481">
                  <c:v>2.6758063089642386E-2</c:v>
                </c:pt>
                <c:pt idx="482">
                  <c:v>1.9992956342422662E-2</c:v>
                </c:pt>
                <c:pt idx="483">
                  <c:v>2.9511597117100264E-2</c:v>
                </c:pt>
                <c:pt idx="484">
                  <c:v>2.8008507521089316E-2</c:v>
                </c:pt>
                <c:pt idx="485">
                  <c:v>2.1815719463967976E-2</c:v>
                </c:pt>
                <c:pt idx="486">
                  <c:v>2.4238127104607165E-2</c:v>
                </c:pt>
                <c:pt idx="487">
                  <c:v>2.8367493701704407E-2</c:v>
                </c:pt>
                <c:pt idx="488">
                  <c:v>2.2616927925624565E-2</c:v>
                </c:pt>
                <c:pt idx="489">
                  <c:v>2.6006244950074937E-2</c:v>
                </c:pt>
                <c:pt idx="490">
                  <c:v>1.8555661873708454E-2</c:v>
                </c:pt>
                <c:pt idx="491">
                  <c:v>2.3583021516606847E-2</c:v>
                </c:pt>
                <c:pt idx="492">
                  <c:v>2.3320569899291922E-2</c:v>
                </c:pt>
                <c:pt idx="493">
                  <c:v>2.8711509574266224E-2</c:v>
                </c:pt>
                <c:pt idx="494">
                  <c:v>2.4036289820482476E-2</c:v>
                </c:pt>
                <c:pt idx="495">
                  <c:v>2.3619310441573768E-2</c:v>
                </c:pt>
                <c:pt idx="496">
                  <c:v>2.9162502140136565E-2</c:v>
                </c:pt>
                <c:pt idx="497">
                  <c:v>1.2738612315229658E-2</c:v>
                </c:pt>
                <c:pt idx="498">
                  <c:v>2.0309822269703393E-2</c:v>
                </c:pt>
                <c:pt idx="499">
                  <c:v>1.4041961318889974E-2</c:v>
                </c:pt>
                <c:pt idx="500">
                  <c:v>2.283829121429419E-2</c:v>
                </c:pt>
                <c:pt idx="501">
                  <c:v>2.1900087085611458E-2</c:v>
                </c:pt>
                <c:pt idx="502">
                  <c:v>1.5904695024150817E-2</c:v>
                </c:pt>
                <c:pt idx="503">
                  <c:v>1.719717705120823E-2</c:v>
                </c:pt>
                <c:pt idx="504">
                  <c:v>1.9264332089861447E-2</c:v>
                </c:pt>
                <c:pt idx="505">
                  <c:v>1.5733199859257717E-2</c:v>
                </c:pt>
                <c:pt idx="506">
                  <c:v>1.7144041512883106E-2</c:v>
                </c:pt>
                <c:pt idx="507">
                  <c:v>1.7951923567594473E-2</c:v>
                </c:pt>
                <c:pt idx="508">
                  <c:v>1.9563990126052769E-2</c:v>
                </c:pt>
                <c:pt idx="509">
                  <c:v>1.6756110647313735E-2</c:v>
                </c:pt>
                <c:pt idx="510">
                  <c:v>1.8527323197508477E-2</c:v>
                </c:pt>
                <c:pt idx="511">
                  <c:v>2.2797902154521602E-2</c:v>
                </c:pt>
                <c:pt idx="512">
                  <c:v>1.3830420352435169E-2</c:v>
                </c:pt>
                <c:pt idx="513">
                  <c:v>1.5838929553981269E-2</c:v>
                </c:pt>
                <c:pt idx="514">
                  <c:v>1.7599587670692543E-2</c:v>
                </c:pt>
                <c:pt idx="515">
                  <c:v>2.2651989987455354E-2</c:v>
                </c:pt>
                <c:pt idx="516">
                  <c:v>2.0450155267927039E-2</c:v>
                </c:pt>
                <c:pt idx="517">
                  <c:v>1.6413861961850483E-2</c:v>
                </c:pt>
                <c:pt idx="518">
                  <c:v>1.8263723120172333E-2</c:v>
                </c:pt>
                <c:pt idx="519">
                  <c:v>2.0932022882617536E-2</c:v>
                </c:pt>
                <c:pt idx="520">
                  <c:v>1.2125993536740249E-2</c:v>
                </c:pt>
                <c:pt idx="521">
                  <c:v>2.1400611100542893E-2</c:v>
                </c:pt>
                <c:pt idx="522">
                  <c:v>1.9397890840538033E-2</c:v>
                </c:pt>
                <c:pt idx="523">
                  <c:v>1.609402527092476E-2</c:v>
                </c:pt>
                <c:pt idx="524">
                  <c:v>1.0394343672708998E-2</c:v>
                </c:pt>
                <c:pt idx="525">
                  <c:v>1.9813785328288865E-2</c:v>
                </c:pt>
                <c:pt idx="526">
                  <c:v>1.5743844344838928E-2</c:v>
                </c:pt>
                <c:pt idx="527">
                  <c:v>1.426804348081858E-2</c:v>
                </c:pt>
                <c:pt idx="528">
                  <c:v>1.0391929142306217E-2</c:v>
                </c:pt>
                <c:pt idx="529">
                  <c:v>1.5294130561985225E-2</c:v>
                </c:pt>
                <c:pt idx="530">
                  <c:v>1.4755430927345379E-2</c:v>
                </c:pt>
                <c:pt idx="531">
                  <c:v>7.3147814255301487E-3</c:v>
                </c:pt>
                <c:pt idx="532">
                  <c:v>1.8615271823408292E-2</c:v>
                </c:pt>
                <c:pt idx="533">
                  <c:v>1.5085152451385008E-2</c:v>
                </c:pt>
                <c:pt idx="534">
                  <c:v>1.7786830781498657E-2</c:v>
                </c:pt>
                <c:pt idx="535">
                  <c:v>1.0911652630555465E-2</c:v>
                </c:pt>
                <c:pt idx="536">
                  <c:v>1.9651839166800533E-2</c:v>
                </c:pt>
                <c:pt idx="537">
                  <c:v>1.7273796779657624E-2</c:v>
                </c:pt>
                <c:pt idx="538">
                  <c:v>2.9351930936850221E-2</c:v>
                </c:pt>
                <c:pt idx="539">
                  <c:v>2.0448491909213534E-2</c:v>
                </c:pt>
                <c:pt idx="540">
                  <c:v>1.1159716658568925E-2</c:v>
                </c:pt>
                <c:pt idx="541">
                  <c:v>1.3646996640498878E-2</c:v>
                </c:pt>
                <c:pt idx="542">
                  <c:v>1.2919815382933953E-2</c:v>
                </c:pt>
                <c:pt idx="543">
                  <c:v>1.5877197566049876E-2</c:v>
                </c:pt>
                <c:pt idx="544">
                  <c:v>1.4390670639440625E-2</c:v>
                </c:pt>
                <c:pt idx="545">
                  <c:v>1.3766424196668669E-2</c:v>
                </c:pt>
                <c:pt idx="546">
                  <c:v>1.631619694667346E-2</c:v>
                </c:pt>
                <c:pt idx="547">
                  <c:v>1.3156196644928401E-2</c:v>
                </c:pt>
                <c:pt idx="548">
                  <c:v>1.1842084504426207E-2</c:v>
                </c:pt>
                <c:pt idx="549">
                  <c:v>1.517460446725168E-2</c:v>
                </c:pt>
                <c:pt idx="550">
                  <c:v>1.0439633845203713E-2</c:v>
                </c:pt>
                <c:pt idx="551">
                  <c:v>1.8639940501218456E-2</c:v>
                </c:pt>
                <c:pt idx="552">
                  <c:v>1.243281146551572E-2</c:v>
                </c:pt>
                <c:pt idx="553">
                  <c:v>1.3808141843409887E-2</c:v>
                </c:pt>
                <c:pt idx="554">
                  <c:v>1.4604635663664539E-2</c:v>
                </c:pt>
                <c:pt idx="555">
                  <c:v>1.5530115587924017E-2</c:v>
                </c:pt>
                <c:pt idx="556">
                  <c:v>2.2004264655756393E-2</c:v>
                </c:pt>
                <c:pt idx="557">
                  <c:v>1.7082825402795616E-2</c:v>
                </c:pt>
                <c:pt idx="558">
                  <c:v>1.1282638349890859E-2</c:v>
                </c:pt>
                <c:pt idx="559">
                  <c:v>2.1200076966740724E-2</c:v>
                </c:pt>
                <c:pt idx="560">
                  <c:v>2.3382502205680295E-2</c:v>
                </c:pt>
                <c:pt idx="561">
                  <c:v>1.1566195648903968E-2</c:v>
                </c:pt>
                <c:pt idx="562">
                  <c:v>1.4296425590433062E-2</c:v>
                </c:pt>
                <c:pt idx="563">
                  <c:v>1.3168409147304065E-2</c:v>
                </c:pt>
                <c:pt idx="564">
                  <c:v>1.289226919022125E-2</c:v>
                </c:pt>
                <c:pt idx="565">
                  <c:v>9.5327868091239446E-3</c:v>
                </c:pt>
                <c:pt idx="566">
                  <c:v>9.6591909741016307E-3</c:v>
                </c:pt>
                <c:pt idx="567">
                  <c:v>2.241824361389292E-2</c:v>
                </c:pt>
                <c:pt idx="568">
                  <c:v>1.11551185638751E-2</c:v>
                </c:pt>
                <c:pt idx="569">
                  <c:v>1.5778724175169744E-2</c:v>
                </c:pt>
                <c:pt idx="570">
                  <c:v>1.6020563827441634E-2</c:v>
                </c:pt>
                <c:pt idx="571">
                  <c:v>1.4805029952792932E-2</c:v>
                </c:pt>
                <c:pt idx="572">
                  <c:v>2.226722905583509E-2</c:v>
                </c:pt>
                <c:pt idx="573">
                  <c:v>2.2768097173983703E-2</c:v>
                </c:pt>
                <c:pt idx="574">
                  <c:v>1.5211844797864226E-2</c:v>
                </c:pt>
                <c:pt idx="575">
                  <c:v>1.9763873748345918E-2</c:v>
                </c:pt>
                <c:pt idx="576">
                  <c:v>1.7561099294906728E-2</c:v>
                </c:pt>
                <c:pt idx="577">
                  <c:v>1.7731482004691365E-2</c:v>
                </c:pt>
                <c:pt idx="578">
                  <c:v>2.0093459670944776E-2</c:v>
                </c:pt>
                <c:pt idx="579">
                  <c:v>2.5682867525790555E-2</c:v>
                </c:pt>
                <c:pt idx="580">
                  <c:v>2.2170442333010083E-2</c:v>
                </c:pt>
                <c:pt idx="581">
                  <c:v>2.4119038574791217E-2</c:v>
                </c:pt>
                <c:pt idx="582">
                  <c:v>1.9992013411867088E-2</c:v>
                </c:pt>
                <c:pt idx="583">
                  <c:v>2.0893549329707335E-2</c:v>
                </c:pt>
                <c:pt idx="584">
                  <c:v>2.1556903944682678E-2</c:v>
                </c:pt>
                <c:pt idx="585">
                  <c:v>2.0326735637193678E-2</c:v>
                </c:pt>
                <c:pt idx="586">
                  <c:v>1.8984854812957086E-2</c:v>
                </c:pt>
                <c:pt idx="587">
                  <c:v>1.6498895987218824E-2</c:v>
                </c:pt>
                <c:pt idx="588">
                  <c:v>2.2197215119720091E-2</c:v>
                </c:pt>
                <c:pt idx="589">
                  <c:v>1.9750164226540884E-2</c:v>
                </c:pt>
                <c:pt idx="590">
                  <c:v>2.3933038230713025E-2</c:v>
                </c:pt>
                <c:pt idx="591">
                  <c:v>2.155716033606456E-2</c:v>
                </c:pt>
                <c:pt idx="592">
                  <c:v>2.617312188482537E-2</c:v>
                </c:pt>
                <c:pt idx="593">
                  <c:v>2.1070467903801505E-2</c:v>
                </c:pt>
                <c:pt idx="594">
                  <c:v>2.246339181782217E-2</c:v>
                </c:pt>
                <c:pt idx="595">
                  <c:v>2.017505995385634E-2</c:v>
                </c:pt>
                <c:pt idx="596">
                  <c:v>2.2905128868674518E-2</c:v>
                </c:pt>
                <c:pt idx="597">
                  <c:v>1.8479733974254058E-2</c:v>
                </c:pt>
                <c:pt idx="598">
                  <c:v>2.3074561242153752E-2</c:v>
                </c:pt>
                <c:pt idx="599">
                  <c:v>2.9074078875066172E-2</c:v>
                </c:pt>
                <c:pt idx="600">
                  <c:v>3.2793089882357504E-2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33D-4FC7-86A2-09D1F4578300}"/>
            </c:ext>
          </c:extLst>
        </c:ser>
        <c:ser>
          <c:idx val="7"/>
          <c:order val="7"/>
          <c:tx>
            <c:v>2010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'OR2-22_Air_Measurements'!$AP$3:$AP$603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'OR2-22_Air_Measurements'!$AQ$3:$AQ$603</c:f>
              <c:numCache>
                <c:formatCode>General</c:formatCode>
                <c:ptCount val="601"/>
                <c:pt idx="0">
                  <c:v>100</c:v>
                </c:pt>
                <c:pt idx="1">
                  <c:v>100.11668124984368</c:v>
                </c:pt>
                <c:pt idx="2">
                  <c:v>100.22464226169249</c:v>
                </c:pt>
                <c:pt idx="3">
                  <c:v>100.08131733942155</c:v>
                </c:pt>
                <c:pt idx="4">
                  <c:v>100.20750587672666</c:v>
                </c:pt>
                <c:pt idx="5">
                  <c:v>100.00686886994463</c:v>
                </c:pt>
                <c:pt idx="6">
                  <c:v>100.27146322932464</c:v>
                </c:pt>
                <c:pt idx="7">
                  <c:v>100.26140142707473</c:v>
                </c:pt>
                <c:pt idx="8">
                  <c:v>100.23275432936242</c:v>
                </c:pt>
                <c:pt idx="9">
                  <c:v>100.28348374586631</c:v>
                </c:pt>
                <c:pt idx="10">
                  <c:v>100.31738982469437</c:v>
                </c:pt>
                <c:pt idx="11">
                  <c:v>100.19579840747497</c:v>
                </c:pt>
                <c:pt idx="12">
                  <c:v>100.30411716588418</c:v>
                </c:pt>
                <c:pt idx="13">
                  <c:v>100.19837422491207</c:v>
                </c:pt>
                <c:pt idx="14">
                  <c:v>100.2610078906186</c:v>
                </c:pt>
                <c:pt idx="15">
                  <c:v>100.23376498068673</c:v>
                </c:pt>
                <c:pt idx="16">
                  <c:v>100.12214593200785</c:v>
                </c:pt>
                <c:pt idx="17">
                  <c:v>100.13841476661808</c:v>
                </c:pt>
                <c:pt idx="18">
                  <c:v>100.15725048584507</c:v>
                </c:pt>
                <c:pt idx="19">
                  <c:v>100.15909290935207</c:v>
                </c:pt>
                <c:pt idx="20">
                  <c:v>100.03446953815973</c:v>
                </c:pt>
                <c:pt idx="21">
                  <c:v>99.990054465089145</c:v>
                </c:pt>
                <c:pt idx="22">
                  <c:v>100.16581867832798</c:v>
                </c:pt>
                <c:pt idx="23">
                  <c:v>100.01092936432833</c:v>
                </c:pt>
                <c:pt idx="24">
                  <c:v>99.946041849572211</c:v>
                </c:pt>
                <c:pt idx="25">
                  <c:v>99.887039387066068</c:v>
                </c:pt>
                <c:pt idx="26">
                  <c:v>99.681161288254742</c:v>
                </c:pt>
                <c:pt idx="27">
                  <c:v>99.721193886831273</c:v>
                </c:pt>
                <c:pt idx="28">
                  <c:v>99.616246939868958</c:v>
                </c:pt>
                <c:pt idx="29">
                  <c:v>99.604101211444984</c:v>
                </c:pt>
                <c:pt idx="30">
                  <c:v>99.37803688460842</c:v>
                </c:pt>
                <c:pt idx="31">
                  <c:v>99.284555927676479</c:v>
                </c:pt>
                <c:pt idx="32">
                  <c:v>99.231796263980712</c:v>
                </c:pt>
                <c:pt idx="33">
                  <c:v>99.060906439944688</c:v>
                </c:pt>
                <c:pt idx="34">
                  <c:v>98.938626339788456</c:v>
                </c:pt>
                <c:pt idx="35">
                  <c:v>98.676071172143537</c:v>
                </c:pt>
                <c:pt idx="36">
                  <c:v>98.650375539238013</c:v>
                </c:pt>
                <c:pt idx="37">
                  <c:v>98.622488657362595</c:v>
                </c:pt>
                <c:pt idx="38">
                  <c:v>98.3029254962305</c:v>
                </c:pt>
                <c:pt idx="39">
                  <c:v>98.253797012289397</c:v>
                </c:pt>
                <c:pt idx="40">
                  <c:v>98.154878218545804</c:v>
                </c:pt>
                <c:pt idx="41">
                  <c:v>98.200178731058429</c:v>
                </c:pt>
                <c:pt idx="42">
                  <c:v>98.167936220041483</c:v>
                </c:pt>
                <c:pt idx="43">
                  <c:v>98.269314563883114</c:v>
                </c:pt>
                <c:pt idx="44">
                  <c:v>98.276550124931376</c:v>
                </c:pt>
                <c:pt idx="45">
                  <c:v>98.370853909502799</c:v>
                </c:pt>
                <c:pt idx="46">
                  <c:v>98.471579360303352</c:v>
                </c:pt>
                <c:pt idx="47">
                  <c:v>98.698654350187098</c:v>
                </c:pt>
                <c:pt idx="48">
                  <c:v>98.70837629496306</c:v>
                </c:pt>
                <c:pt idx="49">
                  <c:v>98.864857608705165</c:v>
                </c:pt>
                <c:pt idx="50">
                  <c:v>98.911124061548819</c:v>
                </c:pt>
                <c:pt idx="51">
                  <c:v>99.130498397582386</c:v>
                </c:pt>
                <c:pt idx="52">
                  <c:v>99.094159602285956</c:v>
                </c:pt>
                <c:pt idx="53">
                  <c:v>99.119971514253393</c:v>
                </c:pt>
                <c:pt idx="54">
                  <c:v>99.201485610180157</c:v>
                </c:pt>
                <c:pt idx="55">
                  <c:v>99.358655595136213</c:v>
                </c:pt>
                <c:pt idx="56">
                  <c:v>99.382732394669617</c:v>
                </c:pt>
                <c:pt idx="57">
                  <c:v>99.48401236025866</c:v>
                </c:pt>
                <c:pt idx="58">
                  <c:v>99.48401236025866</c:v>
                </c:pt>
                <c:pt idx="59">
                  <c:v>99.493743249577847</c:v>
                </c:pt>
                <c:pt idx="60">
                  <c:v>99.611417273382244</c:v>
                </c:pt>
                <c:pt idx="61">
                  <c:v>99.679792878647191</c:v>
                </c:pt>
                <c:pt idx="62">
                  <c:v>99.646119346220104</c:v>
                </c:pt>
                <c:pt idx="63">
                  <c:v>99.708967657518286</c:v>
                </c:pt>
                <c:pt idx="64">
                  <c:v>99.617284424822927</c:v>
                </c:pt>
                <c:pt idx="65">
                  <c:v>99.646843795606969</c:v>
                </c:pt>
                <c:pt idx="66">
                  <c:v>99.605487510139</c:v>
                </c:pt>
                <c:pt idx="67">
                  <c:v>99.632632041818241</c:v>
                </c:pt>
                <c:pt idx="68">
                  <c:v>99.638168280328216</c:v>
                </c:pt>
                <c:pt idx="69">
                  <c:v>99.500057604734025</c:v>
                </c:pt>
                <c:pt idx="70">
                  <c:v>99.495952375911315</c:v>
                </c:pt>
                <c:pt idx="71">
                  <c:v>99.402847078071915</c:v>
                </c:pt>
                <c:pt idx="72">
                  <c:v>99.267652089111607</c:v>
                </c:pt>
                <c:pt idx="73">
                  <c:v>99.186996598997212</c:v>
                </c:pt>
                <c:pt idx="74">
                  <c:v>98.963186109487395</c:v>
                </c:pt>
                <c:pt idx="75">
                  <c:v>98.778379678143324</c:v>
                </c:pt>
                <c:pt idx="76">
                  <c:v>98.242313133172601</c:v>
                </c:pt>
                <c:pt idx="77">
                  <c:v>97.859168255089358</c:v>
                </c:pt>
                <c:pt idx="78">
                  <c:v>97.249324022769244</c:v>
                </c:pt>
                <c:pt idx="79">
                  <c:v>96.505143419024023</c:v>
                </c:pt>
                <c:pt idx="80">
                  <c:v>95.775165624524291</c:v>
                </c:pt>
                <c:pt idx="81">
                  <c:v>95.066268442035067</c:v>
                </c:pt>
                <c:pt idx="82">
                  <c:v>94.434377669096236</c:v>
                </c:pt>
                <c:pt idx="83">
                  <c:v>94.013606075275177</c:v>
                </c:pt>
                <c:pt idx="84">
                  <c:v>93.788686556188438</c:v>
                </c:pt>
                <c:pt idx="85">
                  <c:v>93.819927360424288</c:v>
                </c:pt>
                <c:pt idx="86">
                  <c:v>94.06697393274159</c:v>
                </c:pt>
                <c:pt idx="87">
                  <c:v>94.526114569050932</c:v>
                </c:pt>
                <c:pt idx="88">
                  <c:v>94.962654126507402</c:v>
                </c:pt>
                <c:pt idx="89">
                  <c:v>95.511242047271793</c:v>
                </c:pt>
                <c:pt idx="90">
                  <c:v>96.024895337074511</c:v>
                </c:pt>
                <c:pt idx="91">
                  <c:v>96.435721384261868</c:v>
                </c:pt>
                <c:pt idx="92">
                  <c:v>96.881133236948031</c:v>
                </c:pt>
                <c:pt idx="93">
                  <c:v>97.176637487633172</c:v>
                </c:pt>
                <c:pt idx="94">
                  <c:v>97.565372271485714</c:v>
                </c:pt>
                <c:pt idx="95">
                  <c:v>97.801051220302412</c:v>
                </c:pt>
                <c:pt idx="96">
                  <c:v>97.989944991382714</c:v>
                </c:pt>
                <c:pt idx="97">
                  <c:v>98.24106100262695</c:v>
                </c:pt>
                <c:pt idx="98">
                  <c:v>98.359584675977644</c:v>
                </c:pt>
                <c:pt idx="99">
                  <c:v>98.569085033446143</c:v>
                </c:pt>
                <c:pt idx="100">
                  <c:v>98.65577760959961</c:v>
                </c:pt>
                <c:pt idx="101">
                  <c:v>98.683449834160513</c:v>
                </c:pt>
                <c:pt idx="102">
                  <c:v>98.743704438935154</c:v>
                </c:pt>
                <c:pt idx="103">
                  <c:v>98.879972679299499</c:v>
                </c:pt>
                <c:pt idx="104">
                  <c:v>98.909397893658024</c:v>
                </c:pt>
                <c:pt idx="105">
                  <c:v>98.946970942136502</c:v>
                </c:pt>
                <c:pt idx="106">
                  <c:v>98.975367616084256</c:v>
                </c:pt>
                <c:pt idx="107">
                  <c:v>98.996206748873419</c:v>
                </c:pt>
                <c:pt idx="108">
                  <c:v>98.956657108739563</c:v>
                </c:pt>
                <c:pt idx="109">
                  <c:v>98.994811505636179</c:v>
                </c:pt>
                <c:pt idx="110">
                  <c:v>99.039798982581658</c:v>
                </c:pt>
                <c:pt idx="111">
                  <c:v>99.019004572508635</c:v>
                </c:pt>
                <c:pt idx="112">
                  <c:v>99.048778600607179</c:v>
                </c:pt>
                <c:pt idx="113">
                  <c:v>99.031195023648721</c:v>
                </c:pt>
                <c:pt idx="114">
                  <c:v>98.997226344740952</c:v>
                </c:pt>
                <c:pt idx="115">
                  <c:v>99.100572335694736</c:v>
                </c:pt>
                <c:pt idx="116">
                  <c:v>98.998845178113072</c:v>
                </c:pt>
                <c:pt idx="117">
                  <c:v>98.975090346967164</c:v>
                </c:pt>
                <c:pt idx="118">
                  <c:v>99.034003387486777</c:v>
                </c:pt>
                <c:pt idx="119">
                  <c:v>98.959152437010488</c:v>
                </c:pt>
                <c:pt idx="120">
                  <c:v>98.984874903545702</c:v>
                </c:pt>
                <c:pt idx="121">
                  <c:v>98.973525180854395</c:v>
                </c:pt>
                <c:pt idx="122">
                  <c:v>98.949895573313611</c:v>
                </c:pt>
                <c:pt idx="123">
                  <c:v>98.904800761849444</c:v>
                </c:pt>
                <c:pt idx="124">
                  <c:v>98.840074237148471</c:v>
                </c:pt>
                <c:pt idx="125">
                  <c:v>98.883103023247912</c:v>
                </c:pt>
                <c:pt idx="126">
                  <c:v>98.776608799259265</c:v>
                </c:pt>
                <c:pt idx="127">
                  <c:v>98.808931811165223</c:v>
                </c:pt>
                <c:pt idx="128">
                  <c:v>98.796222623409591</c:v>
                </c:pt>
                <c:pt idx="129">
                  <c:v>98.751861217598346</c:v>
                </c:pt>
                <c:pt idx="130">
                  <c:v>98.681643177103538</c:v>
                </c:pt>
                <c:pt idx="131">
                  <c:v>98.722713260634066</c:v>
                </c:pt>
                <c:pt idx="132">
                  <c:v>98.625663724027135</c:v>
                </c:pt>
                <c:pt idx="133">
                  <c:v>98.629214426338507</c:v>
                </c:pt>
                <c:pt idx="134">
                  <c:v>98.533130818339771</c:v>
                </c:pt>
                <c:pt idx="135">
                  <c:v>98.526557106598688</c:v>
                </c:pt>
                <c:pt idx="136">
                  <c:v>98.474825971590832</c:v>
                </c:pt>
                <c:pt idx="137">
                  <c:v>98.421529670470207</c:v>
                </c:pt>
                <c:pt idx="138">
                  <c:v>98.473332350100989</c:v>
                </c:pt>
                <c:pt idx="139">
                  <c:v>98.392193901543919</c:v>
                </c:pt>
                <c:pt idx="140">
                  <c:v>98.289465025458313</c:v>
                </c:pt>
                <c:pt idx="141">
                  <c:v>98.260397569383045</c:v>
                </c:pt>
                <c:pt idx="142">
                  <c:v>98.184383922070481</c:v>
                </c:pt>
                <c:pt idx="143">
                  <c:v>98.167936220041483</c:v>
                </c:pt>
                <c:pt idx="144">
                  <c:v>98.107645837093941</c:v>
                </c:pt>
                <c:pt idx="145">
                  <c:v>98.057193666261412</c:v>
                </c:pt>
                <c:pt idx="146">
                  <c:v>97.968023650923442</c:v>
                </c:pt>
                <c:pt idx="147">
                  <c:v>97.903771151844808</c:v>
                </c:pt>
                <c:pt idx="148">
                  <c:v>97.885955040208231</c:v>
                </c:pt>
                <c:pt idx="149">
                  <c:v>97.787975341443143</c:v>
                </c:pt>
                <c:pt idx="150">
                  <c:v>97.761617859230455</c:v>
                </c:pt>
                <c:pt idx="151">
                  <c:v>97.701703123652621</c:v>
                </c:pt>
                <c:pt idx="152">
                  <c:v>97.673825198043289</c:v>
                </c:pt>
                <c:pt idx="153">
                  <c:v>97.591202060816741</c:v>
                </c:pt>
                <c:pt idx="154">
                  <c:v>97.578922175967278</c:v>
                </c:pt>
                <c:pt idx="155">
                  <c:v>97.501513297140349</c:v>
                </c:pt>
                <c:pt idx="156">
                  <c:v>97.406261473047195</c:v>
                </c:pt>
                <c:pt idx="157">
                  <c:v>97.387121674519165</c:v>
                </c:pt>
                <c:pt idx="158">
                  <c:v>97.414945932869159</c:v>
                </c:pt>
                <c:pt idx="159">
                  <c:v>97.346105246525141</c:v>
                </c:pt>
                <c:pt idx="160">
                  <c:v>97.340032382313169</c:v>
                </c:pt>
                <c:pt idx="161">
                  <c:v>97.380521117425545</c:v>
                </c:pt>
                <c:pt idx="162">
                  <c:v>97.258196306276048</c:v>
                </c:pt>
                <c:pt idx="163">
                  <c:v>97.210194752721193</c:v>
                </c:pt>
                <c:pt idx="164">
                  <c:v>97.162819270300588</c:v>
                </c:pt>
                <c:pt idx="165">
                  <c:v>97.116320282778815</c:v>
                </c:pt>
                <c:pt idx="166">
                  <c:v>97.065385153503627</c:v>
                </c:pt>
                <c:pt idx="167">
                  <c:v>97.068891133098873</c:v>
                </c:pt>
                <c:pt idx="168">
                  <c:v>97.007286007803103</c:v>
                </c:pt>
                <c:pt idx="169">
                  <c:v>97.019458558133891</c:v>
                </c:pt>
                <c:pt idx="170">
                  <c:v>96.879800605513353</c:v>
                </c:pt>
                <c:pt idx="171">
                  <c:v>96.823660162381771</c:v>
                </c:pt>
                <c:pt idx="172">
                  <c:v>96.776266790874715</c:v>
                </c:pt>
                <c:pt idx="173">
                  <c:v>96.704698229858792</c:v>
                </c:pt>
                <c:pt idx="174">
                  <c:v>96.627530841976068</c:v>
                </c:pt>
                <c:pt idx="175">
                  <c:v>96.596638839757389</c:v>
                </c:pt>
                <c:pt idx="176">
                  <c:v>96.549665826613293</c:v>
                </c:pt>
                <c:pt idx="177">
                  <c:v>96.451051112170731</c:v>
                </c:pt>
                <c:pt idx="178">
                  <c:v>96.472766739858699</c:v>
                </c:pt>
                <c:pt idx="179">
                  <c:v>96.367327889910484</c:v>
                </c:pt>
                <c:pt idx="180">
                  <c:v>96.374196759855124</c:v>
                </c:pt>
                <c:pt idx="181">
                  <c:v>96.157684431473271</c:v>
                </c:pt>
                <c:pt idx="182">
                  <c:v>96.228349663960699</c:v>
                </c:pt>
                <c:pt idx="183">
                  <c:v>96.131344850069894</c:v>
                </c:pt>
                <c:pt idx="184">
                  <c:v>95.91617409766593</c:v>
                </c:pt>
                <c:pt idx="185">
                  <c:v>95.803070383763298</c:v>
                </c:pt>
                <c:pt idx="186">
                  <c:v>95.661695207795177</c:v>
                </c:pt>
                <c:pt idx="187">
                  <c:v>95.469715827205434</c:v>
                </c:pt>
                <c:pt idx="188">
                  <c:v>95.316320134695644</c:v>
                </c:pt>
                <c:pt idx="189">
                  <c:v>95.169399787397182</c:v>
                </c:pt>
                <c:pt idx="190">
                  <c:v>94.982133805955073</c:v>
                </c:pt>
                <c:pt idx="191">
                  <c:v>94.893106879862984</c:v>
                </c:pt>
                <c:pt idx="192">
                  <c:v>94.901388870408439</c:v>
                </c:pt>
                <c:pt idx="193">
                  <c:v>94.952431334202316</c:v>
                </c:pt>
                <c:pt idx="194">
                  <c:v>94.927960998212768</c:v>
                </c:pt>
                <c:pt idx="195">
                  <c:v>94.967617961142466</c:v>
                </c:pt>
                <c:pt idx="196">
                  <c:v>95.005307276959996</c:v>
                </c:pt>
                <c:pt idx="197">
                  <c:v>94.954023333944775</c:v>
                </c:pt>
                <c:pt idx="198">
                  <c:v>95.025252025763891</c:v>
                </c:pt>
                <c:pt idx="199">
                  <c:v>95.067046558681255</c:v>
                </c:pt>
                <c:pt idx="200">
                  <c:v>95.030993965322295</c:v>
                </c:pt>
                <c:pt idx="201">
                  <c:v>95.060329734248569</c:v>
                </c:pt>
                <c:pt idx="202">
                  <c:v>95.049972773795133</c:v>
                </c:pt>
                <c:pt idx="203">
                  <c:v>95.01975156542683</c:v>
                </c:pt>
                <c:pt idx="204">
                  <c:v>95.039007631293885</c:v>
                </c:pt>
                <c:pt idx="205">
                  <c:v>95.011684220473015</c:v>
                </c:pt>
                <c:pt idx="206">
                  <c:v>94.974263229229351</c:v>
                </c:pt>
                <c:pt idx="207">
                  <c:v>94.935035569205851</c:v>
                </c:pt>
                <c:pt idx="208">
                  <c:v>94.936895893522163</c:v>
                </c:pt>
                <c:pt idx="209">
                  <c:v>94.963172874845824</c:v>
                </c:pt>
                <c:pt idx="210">
                  <c:v>94.924213539396192</c:v>
                </c:pt>
                <c:pt idx="211">
                  <c:v>94.866507918428965</c:v>
                </c:pt>
                <c:pt idx="212">
                  <c:v>94.841125321090558</c:v>
                </c:pt>
                <c:pt idx="213">
                  <c:v>94.821985522562557</c:v>
                </c:pt>
                <c:pt idx="214">
                  <c:v>94.736035284882391</c:v>
                </c:pt>
                <c:pt idx="215">
                  <c:v>94.800878076922388</c:v>
                </c:pt>
                <c:pt idx="216">
                  <c:v>94.699240353050115</c:v>
                </c:pt>
                <c:pt idx="217">
                  <c:v>94.726617419407461</c:v>
                </c:pt>
                <c:pt idx="218">
                  <c:v>94.648841849476938</c:v>
                </c:pt>
                <c:pt idx="219">
                  <c:v>94.641552621169339</c:v>
                </c:pt>
                <c:pt idx="220">
                  <c:v>94.622752680115255</c:v>
                </c:pt>
                <c:pt idx="221">
                  <c:v>94.613316937276764</c:v>
                </c:pt>
                <c:pt idx="222">
                  <c:v>94.596368375995766</c:v>
                </c:pt>
                <c:pt idx="223">
                  <c:v>94.562837944537407</c:v>
                </c:pt>
                <c:pt idx="224">
                  <c:v>94.510945819474387</c:v>
                </c:pt>
                <c:pt idx="225">
                  <c:v>94.466244544466349</c:v>
                </c:pt>
                <c:pt idx="226">
                  <c:v>94.438804866306427</c:v>
                </c:pt>
                <c:pt idx="227">
                  <c:v>94.397546959091073</c:v>
                </c:pt>
                <c:pt idx="228">
                  <c:v>94.347926572164099</c:v>
                </c:pt>
                <c:pt idx="229">
                  <c:v>94.377584321200729</c:v>
                </c:pt>
                <c:pt idx="230">
                  <c:v>94.323375747008384</c:v>
                </c:pt>
                <c:pt idx="231">
                  <c:v>94.256806798800412</c:v>
                </c:pt>
                <c:pt idx="232">
                  <c:v>94.253282930118715</c:v>
                </c:pt>
                <c:pt idx="233">
                  <c:v>94.213232442455762</c:v>
                </c:pt>
                <c:pt idx="234">
                  <c:v>94.195961901064422</c:v>
                </c:pt>
                <c:pt idx="235">
                  <c:v>94.15478448301522</c:v>
                </c:pt>
                <c:pt idx="236">
                  <c:v>94.097812267700931</c:v>
                </c:pt>
                <c:pt idx="237">
                  <c:v>94.084575398786498</c:v>
                </c:pt>
                <c:pt idx="238">
                  <c:v>94.070265266745182</c:v>
                </c:pt>
                <c:pt idx="239">
                  <c:v>94.047843067033938</c:v>
                </c:pt>
                <c:pt idx="240">
                  <c:v>93.987812064117051</c:v>
                </c:pt>
                <c:pt idx="241">
                  <c:v>94.00383940778309</c:v>
                </c:pt>
                <c:pt idx="242">
                  <c:v>93.953592949721866</c:v>
                </c:pt>
                <c:pt idx="243">
                  <c:v>93.969262546827522</c:v>
                </c:pt>
                <c:pt idx="244">
                  <c:v>93.903525370802242</c:v>
                </c:pt>
                <c:pt idx="245">
                  <c:v>93.881684531231997</c:v>
                </c:pt>
                <c:pt idx="246">
                  <c:v>93.898051744094857</c:v>
                </c:pt>
                <c:pt idx="247">
                  <c:v>93.816421380829041</c:v>
                </c:pt>
                <c:pt idx="248">
                  <c:v>93.83867363421902</c:v>
                </c:pt>
                <c:pt idx="249">
                  <c:v>93.79266656140598</c:v>
                </c:pt>
                <c:pt idx="250">
                  <c:v>93.782112832724479</c:v>
                </c:pt>
                <c:pt idx="251">
                  <c:v>93.735229265012634</c:v>
                </c:pt>
                <c:pt idx="252">
                  <c:v>93.72263634459604</c:v>
                </c:pt>
                <c:pt idx="253">
                  <c:v>93.691028837533722</c:v>
                </c:pt>
                <c:pt idx="254">
                  <c:v>93.639923773660129</c:v>
                </c:pt>
                <c:pt idx="255">
                  <c:v>93.681172736332243</c:v>
                </c:pt>
                <c:pt idx="256">
                  <c:v>93.649806708491241</c:v>
                </c:pt>
                <c:pt idx="257">
                  <c:v>93.640183141967896</c:v>
                </c:pt>
                <c:pt idx="258">
                  <c:v>93.58572414401101</c:v>
                </c:pt>
                <c:pt idx="259">
                  <c:v>93.546639584956225</c:v>
                </c:pt>
                <c:pt idx="260">
                  <c:v>93.536202135336623</c:v>
                </c:pt>
                <c:pt idx="261">
                  <c:v>93.511427720046044</c:v>
                </c:pt>
                <c:pt idx="262">
                  <c:v>93.489551102302897</c:v>
                </c:pt>
                <c:pt idx="263">
                  <c:v>93.421864168251929</c:v>
                </c:pt>
                <c:pt idx="264">
                  <c:v>93.366135138940081</c:v>
                </c:pt>
                <c:pt idx="265">
                  <c:v>93.325091889039243</c:v>
                </c:pt>
                <c:pt idx="266">
                  <c:v>93.273700623228194</c:v>
                </c:pt>
                <c:pt idx="267">
                  <c:v>93.198778128128978</c:v>
                </c:pt>
                <c:pt idx="268">
                  <c:v>93.202141006755497</c:v>
                </c:pt>
                <c:pt idx="269">
                  <c:v>93.214823372604343</c:v>
                </c:pt>
                <c:pt idx="270">
                  <c:v>93.210852311929997</c:v>
                </c:pt>
                <c:pt idx="271">
                  <c:v>93.136502220705694</c:v>
                </c:pt>
                <c:pt idx="272">
                  <c:v>93.110663486831442</c:v>
                </c:pt>
                <c:pt idx="273">
                  <c:v>93.109661780050359</c:v>
                </c:pt>
                <c:pt idx="274">
                  <c:v>93.094564586819601</c:v>
                </c:pt>
                <c:pt idx="275">
                  <c:v>93.09777541993418</c:v>
                </c:pt>
                <c:pt idx="276">
                  <c:v>93.049299840757016</c:v>
                </c:pt>
                <c:pt idx="277">
                  <c:v>93.033549754485193</c:v>
                </c:pt>
                <c:pt idx="278">
                  <c:v>92.976819018392248</c:v>
                </c:pt>
                <c:pt idx="279">
                  <c:v>92.953064198969201</c:v>
                </c:pt>
                <c:pt idx="280">
                  <c:v>92.930561510091806</c:v>
                </c:pt>
                <c:pt idx="281">
                  <c:v>92.87952799084114</c:v>
                </c:pt>
                <c:pt idx="282">
                  <c:v>92.816742291345534</c:v>
                </c:pt>
                <c:pt idx="283">
                  <c:v>92.813924982964238</c:v>
                </c:pt>
                <c:pt idx="284">
                  <c:v>92.753670366466736</c:v>
                </c:pt>
                <c:pt idx="285">
                  <c:v>92.724871223242474</c:v>
                </c:pt>
                <c:pt idx="286">
                  <c:v>92.694408535652812</c:v>
                </c:pt>
                <c:pt idx="287">
                  <c:v>92.652667658271938</c:v>
                </c:pt>
                <c:pt idx="288">
                  <c:v>92.596214179573209</c:v>
                </c:pt>
                <c:pt idx="289">
                  <c:v>92.562486991609632</c:v>
                </c:pt>
                <c:pt idx="290">
                  <c:v>92.503967487546177</c:v>
                </c:pt>
                <c:pt idx="291">
                  <c:v>92.475570813598424</c:v>
                </c:pt>
                <c:pt idx="292">
                  <c:v>92.418392885512844</c:v>
                </c:pt>
                <c:pt idx="293">
                  <c:v>92.361688983049575</c:v>
                </c:pt>
                <c:pt idx="294">
                  <c:v>92.319009010690166</c:v>
                </c:pt>
                <c:pt idx="295">
                  <c:v>92.283305231071225</c:v>
                </c:pt>
                <c:pt idx="296">
                  <c:v>92.238818601654842</c:v>
                </c:pt>
                <c:pt idx="297">
                  <c:v>92.177392355500714</c:v>
                </c:pt>
                <c:pt idx="298">
                  <c:v>92.163064334372947</c:v>
                </c:pt>
                <c:pt idx="299">
                  <c:v>92.055344801745463</c:v>
                </c:pt>
                <c:pt idx="300">
                  <c:v>92.026071632898891</c:v>
                </c:pt>
                <c:pt idx="301">
                  <c:v>91.971630524028441</c:v>
                </c:pt>
                <c:pt idx="302">
                  <c:v>91.894633059021245</c:v>
                </c:pt>
                <c:pt idx="303">
                  <c:v>91.858652010285226</c:v>
                </c:pt>
                <c:pt idx="304">
                  <c:v>91.784919057374793</c:v>
                </c:pt>
                <c:pt idx="305">
                  <c:v>91.718439542876212</c:v>
                </c:pt>
                <c:pt idx="306">
                  <c:v>91.679202938309501</c:v>
                </c:pt>
                <c:pt idx="307">
                  <c:v>91.603269791885964</c:v>
                </c:pt>
                <c:pt idx="308">
                  <c:v>91.505129114788573</c:v>
                </c:pt>
                <c:pt idx="309">
                  <c:v>91.432809270756124</c:v>
                </c:pt>
                <c:pt idx="310">
                  <c:v>91.387464035527373</c:v>
                </c:pt>
                <c:pt idx="311">
                  <c:v>91.324356344198563</c:v>
                </c:pt>
                <c:pt idx="312">
                  <c:v>91.216350621356469</c:v>
                </c:pt>
                <c:pt idx="313">
                  <c:v>91.134917014595871</c:v>
                </c:pt>
                <c:pt idx="314">
                  <c:v>91.087926112365324</c:v>
                </c:pt>
                <c:pt idx="315">
                  <c:v>91.000500142281766</c:v>
                </c:pt>
                <c:pt idx="316">
                  <c:v>90.881252007821359</c:v>
                </c:pt>
                <c:pt idx="317">
                  <c:v>90.791983602507912</c:v>
                </c:pt>
                <c:pt idx="318">
                  <c:v>90.724278791093369</c:v>
                </c:pt>
                <c:pt idx="319">
                  <c:v>90.619448111470092</c:v>
                </c:pt>
                <c:pt idx="320">
                  <c:v>90.557574673323316</c:v>
                </c:pt>
                <c:pt idx="321">
                  <c:v>90.459818576415998</c:v>
                </c:pt>
                <c:pt idx="322">
                  <c:v>90.35141931711776</c:v>
                </c:pt>
                <c:pt idx="323">
                  <c:v>90.256391083159471</c:v>
                </c:pt>
                <c:pt idx="324">
                  <c:v>90.160459532395578</c:v>
                </c:pt>
                <c:pt idx="325">
                  <c:v>90.070189420301048</c:v>
                </c:pt>
                <c:pt idx="326">
                  <c:v>89.954456209979099</c:v>
                </c:pt>
                <c:pt idx="327">
                  <c:v>89.871063912372449</c:v>
                </c:pt>
                <c:pt idx="328">
                  <c:v>89.768496026342007</c:v>
                </c:pt>
                <c:pt idx="329">
                  <c:v>89.673503570556605</c:v>
                </c:pt>
                <c:pt idx="330">
                  <c:v>89.56714350299346</c:v>
                </c:pt>
                <c:pt idx="331">
                  <c:v>89.454522759256349</c:v>
                </c:pt>
                <c:pt idx="332">
                  <c:v>89.373903035591979</c:v>
                </c:pt>
                <c:pt idx="333">
                  <c:v>89.250925331401433</c:v>
                </c:pt>
                <c:pt idx="334">
                  <c:v>89.167676134763497</c:v>
                </c:pt>
                <c:pt idx="335">
                  <c:v>89.0366757966124</c:v>
                </c:pt>
                <c:pt idx="336">
                  <c:v>88.926818693997234</c:v>
                </c:pt>
                <c:pt idx="337">
                  <c:v>88.790845600113585</c:v>
                </c:pt>
                <c:pt idx="338">
                  <c:v>88.676910102305371</c:v>
                </c:pt>
                <c:pt idx="339">
                  <c:v>88.563734832056937</c:v>
                </c:pt>
                <c:pt idx="340">
                  <c:v>88.410267594924221</c:v>
                </c:pt>
                <c:pt idx="341">
                  <c:v>88.292405759157802</c:v>
                </c:pt>
                <c:pt idx="342">
                  <c:v>88.173211291956747</c:v>
                </c:pt>
                <c:pt idx="343">
                  <c:v>88.040028661101829</c:v>
                </c:pt>
                <c:pt idx="344">
                  <c:v>87.90271399124029</c:v>
                </c:pt>
                <c:pt idx="345">
                  <c:v>87.780621714768913</c:v>
                </c:pt>
                <c:pt idx="346">
                  <c:v>87.639300206060142</c:v>
                </c:pt>
                <c:pt idx="347">
                  <c:v>87.475368685678134</c:v>
                </c:pt>
                <c:pt idx="348">
                  <c:v>87.32191933763184</c:v>
                </c:pt>
                <c:pt idx="349">
                  <c:v>87.176438944563884</c:v>
                </c:pt>
                <c:pt idx="350">
                  <c:v>87.024179115260665</c:v>
                </c:pt>
                <c:pt idx="351">
                  <c:v>86.862116852015347</c:v>
                </c:pt>
                <c:pt idx="352">
                  <c:v>86.690404200339856</c:v>
                </c:pt>
                <c:pt idx="353">
                  <c:v>86.514970900031727</c:v>
                </c:pt>
                <c:pt idx="354">
                  <c:v>86.357362667626262</c:v>
                </c:pt>
                <c:pt idx="355">
                  <c:v>86.209601603601897</c:v>
                </c:pt>
                <c:pt idx="356">
                  <c:v>86.040464769363496</c:v>
                </c:pt>
                <c:pt idx="357">
                  <c:v>85.870496151219555</c:v>
                </c:pt>
                <c:pt idx="358">
                  <c:v>85.680886887018474</c:v>
                </c:pt>
                <c:pt idx="359">
                  <c:v>85.499783203497728</c:v>
                </c:pt>
                <c:pt idx="360">
                  <c:v>85.31148868164486</c:v>
                </c:pt>
                <c:pt idx="361">
                  <c:v>85.136574129675154</c:v>
                </c:pt>
                <c:pt idx="362">
                  <c:v>84.941840040783845</c:v>
                </c:pt>
                <c:pt idx="363">
                  <c:v>84.751336392597494</c:v>
                </c:pt>
                <c:pt idx="364">
                  <c:v>84.532069367636922</c:v>
                </c:pt>
                <c:pt idx="365">
                  <c:v>84.351064062368806</c:v>
                </c:pt>
                <c:pt idx="366">
                  <c:v>84.143746009326975</c:v>
                </c:pt>
                <c:pt idx="367">
                  <c:v>83.90844269615711</c:v>
                </c:pt>
                <c:pt idx="368">
                  <c:v>83.676913675433525</c:v>
                </c:pt>
                <c:pt idx="369">
                  <c:v>83.446592074262327</c:v>
                </c:pt>
                <c:pt idx="370">
                  <c:v>83.226117641472214</c:v>
                </c:pt>
                <c:pt idx="371">
                  <c:v>82.95557561803966</c:v>
                </c:pt>
                <c:pt idx="372">
                  <c:v>82.718760806016363</c:v>
                </c:pt>
                <c:pt idx="373">
                  <c:v>82.433917595085703</c:v>
                </c:pt>
                <c:pt idx="374">
                  <c:v>82.168518285429812</c:v>
                </c:pt>
                <c:pt idx="375">
                  <c:v>81.914504464915268</c:v>
                </c:pt>
                <c:pt idx="376">
                  <c:v>81.625654426860251</c:v>
                </c:pt>
                <c:pt idx="377">
                  <c:v>81.335257088333151</c:v>
                </c:pt>
                <c:pt idx="378">
                  <c:v>81.003825456171327</c:v>
                </c:pt>
                <c:pt idx="379">
                  <c:v>80.694198885406834</c:v>
                </c:pt>
                <c:pt idx="380">
                  <c:v>80.398980836659149</c:v>
                </c:pt>
                <c:pt idx="381">
                  <c:v>80.068175263908714</c:v>
                </c:pt>
                <c:pt idx="382">
                  <c:v>79.738603944340326</c:v>
                </c:pt>
                <c:pt idx="383">
                  <c:v>79.389391966991965</c:v>
                </c:pt>
                <c:pt idx="384">
                  <c:v>79.01251672134876</c:v>
                </c:pt>
                <c:pt idx="385">
                  <c:v>78.644638959371832</c:v>
                </c:pt>
                <c:pt idx="386">
                  <c:v>78.249035317297498</c:v>
                </c:pt>
                <c:pt idx="387">
                  <c:v>77.833808906529626</c:v>
                </c:pt>
                <c:pt idx="388">
                  <c:v>77.431345350776752</c:v>
                </c:pt>
                <c:pt idx="389">
                  <c:v>76.988652428219282</c:v>
                </c:pt>
                <c:pt idx="390">
                  <c:v>76.518671861290983</c:v>
                </c:pt>
                <c:pt idx="391">
                  <c:v>76.033433122799607</c:v>
                </c:pt>
                <c:pt idx="392">
                  <c:v>75.580937754577164</c:v>
                </c:pt>
                <c:pt idx="393">
                  <c:v>75.107317063350962</c:v>
                </c:pt>
                <c:pt idx="394">
                  <c:v>74.583436491387275</c:v>
                </c:pt>
                <c:pt idx="395">
                  <c:v>74.049614839200046</c:v>
                </c:pt>
                <c:pt idx="396">
                  <c:v>73.500673650008309</c:v>
                </c:pt>
                <c:pt idx="397">
                  <c:v>72.862092886266481</c:v>
                </c:pt>
                <c:pt idx="398">
                  <c:v>72.291292968418048</c:v>
                </c:pt>
                <c:pt idx="399">
                  <c:v>71.643647631074373</c:v>
                </c:pt>
                <c:pt idx="400">
                  <c:v>70.969640333384973</c:v>
                </c:pt>
                <c:pt idx="401">
                  <c:v>70.316440880167733</c:v>
                </c:pt>
                <c:pt idx="402">
                  <c:v>69.597803863816083</c:v>
                </c:pt>
                <c:pt idx="403">
                  <c:v>68.864163566076115</c:v>
                </c:pt>
                <c:pt idx="404">
                  <c:v>68.128917845917428</c:v>
                </c:pt>
                <c:pt idx="405">
                  <c:v>67.3139110196296</c:v>
                </c:pt>
                <c:pt idx="406">
                  <c:v>66.574452759575252</c:v>
                </c:pt>
                <c:pt idx="407">
                  <c:v>65.735302067264129</c:v>
                </c:pt>
                <c:pt idx="408">
                  <c:v>64.9170799297287</c:v>
                </c:pt>
                <c:pt idx="409">
                  <c:v>64.205937842733093</c:v>
                </c:pt>
                <c:pt idx="410">
                  <c:v>63.271383280816842</c:v>
                </c:pt>
                <c:pt idx="411">
                  <c:v>62.362841842060583</c:v>
                </c:pt>
                <c:pt idx="412">
                  <c:v>61.427191649797962</c:v>
                </c:pt>
                <c:pt idx="413">
                  <c:v>60.575680571748364</c:v>
                </c:pt>
                <c:pt idx="414">
                  <c:v>59.603566372307057</c:v>
                </c:pt>
                <c:pt idx="415">
                  <c:v>58.521724748543022</c:v>
                </c:pt>
                <c:pt idx="416">
                  <c:v>57.300936210591921</c:v>
                </c:pt>
                <c:pt idx="417">
                  <c:v>56.13548315377367</c:v>
                </c:pt>
                <c:pt idx="418">
                  <c:v>54.88672277837081</c:v>
                </c:pt>
                <c:pt idx="419">
                  <c:v>53.599723027049265</c:v>
                </c:pt>
                <c:pt idx="420">
                  <c:v>52.116450854353317</c:v>
                </c:pt>
                <c:pt idx="421">
                  <c:v>50.422859974682439</c:v>
                </c:pt>
                <c:pt idx="422">
                  <c:v>48.952502702513435</c:v>
                </c:pt>
                <c:pt idx="423">
                  <c:v>47.729013111797236</c:v>
                </c:pt>
                <c:pt idx="424">
                  <c:v>46.297015949296132</c:v>
                </c:pt>
                <c:pt idx="425">
                  <c:v>44.744357520010929</c:v>
                </c:pt>
                <c:pt idx="426">
                  <c:v>43.382377139920656</c:v>
                </c:pt>
                <c:pt idx="427">
                  <c:v>41.994285246694936</c:v>
                </c:pt>
                <c:pt idx="428">
                  <c:v>40.824820896342132</c:v>
                </c:pt>
                <c:pt idx="429">
                  <c:v>39.760746195088373</c:v>
                </c:pt>
                <c:pt idx="430">
                  <c:v>38.525643046962905</c:v>
                </c:pt>
                <c:pt idx="431">
                  <c:v>37.281437307996171</c:v>
                </c:pt>
                <c:pt idx="432">
                  <c:v>36.058678883866406</c:v>
                </c:pt>
                <c:pt idx="433">
                  <c:v>35.13483008442077</c:v>
                </c:pt>
                <c:pt idx="434">
                  <c:v>34.068204148570203</c:v>
                </c:pt>
                <c:pt idx="435">
                  <c:v>32.947510523875238</c:v>
                </c:pt>
                <c:pt idx="436">
                  <c:v>31.754709461672959</c:v>
                </c:pt>
                <c:pt idx="437">
                  <c:v>30.537677327081667</c:v>
                </c:pt>
                <c:pt idx="438">
                  <c:v>29.636100909178985</c:v>
                </c:pt>
                <c:pt idx="439">
                  <c:v>28.75132100704533</c:v>
                </c:pt>
                <c:pt idx="440">
                  <c:v>27.535201145525747</c:v>
                </c:pt>
                <c:pt idx="441">
                  <c:v>26.168516310831052</c:v>
                </c:pt>
                <c:pt idx="442">
                  <c:v>25.024181894985571</c:v>
                </c:pt>
                <c:pt idx="443">
                  <c:v>24.102776983895183</c:v>
                </c:pt>
                <c:pt idx="444">
                  <c:v>23.043031113321867</c:v>
                </c:pt>
                <c:pt idx="445">
                  <c:v>21.902350244450545</c:v>
                </c:pt>
                <c:pt idx="446">
                  <c:v>20.64048490576937</c:v>
                </c:pt>
                <c:pt idx="447">
                  <c:v>19.51804946316366</c:v>
                </c:pt>
                <c:pt idx="448">
                  <c:v>18.412496617298011</c:v>
                </c:pt>
                <c:pt idx="449">
                  <c:v>17.228279409321438</c:v>
                </c:pt>
                <c:pt idx="450">
                  <c:v>15.931163074818828</c:v>
                </c:pt>
                <c:pt idx="451">
                  <c:v>14.200963961605838</c:v>
                </c:pt>
                <c:pt idx="452">
                  <c:v>12.323926103932381</c:v>
                </c:pt>
                <c:pt idx="453">
                  <c:v>10.605500430373437</c:v>
                </c:pt>
                <c:pt idx="454">
                  <c:v>8.6886233907854695</c:v>
                </c:pt>
                <c:pt idx="455">
                  <c:v>6.7489205685379181</c:v>
                </c:pt>
                <c:pt idx="456">
                  <c:v>4.8429678618262004</c:v>
                </c:pt>
                <c:pt idx="457">
                  <c:v>3.2971735453484894</c:v>
                </c:pt>
                <c:pt idx="458">
                  <c:v>2.3764439038969503</c:v>
                </c:pt>
                <c:pt idx="459">
                  <c:v>1.6984826022965109</c:v>
                </c:pt>
                <c:pt idx="460">
                  <c:v>1.2269659396070518</c:v>
                </c:pt>
                <c:pt idx="461">
                  <c:v>0.93686697228535121</c:v>
                </c:pt>
                <c:pt idx="462">
                  <c:v>0.78346946824177999</c:v>
                </c:pt>
                <c:pt idx="463">
                  <c:v>0.6798315404095302</c:v>
                </c:pt>
                <c:pt idx="464">
                  <c:v>0.56733083279417229</c:v>
                </c:pt>
                <c:pt idx="465">
                  <c:v>0.50774229790845804</c:v>
                </c:pt>
                <c:pt idx="466">
                  <c:v>0.40811948760813455</c:v>
                </c:pt>
                <c:pt idx="467">
                  <c:v>0.33123958801243525</c:v>
                </c:pt>
                <c:pt idx="468">
                  <c:v>0.27556308931128892</c:v>
                </c:pt>
                <c:pt idx="469">
                  <c:v>0.20432853043451565</c:v>
                </c:pt>
                <c:pt idx="470">
                  <c:v>0.16025200914557247</c:v>
                </c:pt>
                <c:pt idx="471">
                  <c:v>0.13619109702004001</c:v>
                </c:pt>
                <c:pt idx="472">
                  <c:v>0.10323015356239393</c:v>
                </c:pt>
                <c:pt idx="473">
                  <c:v>7.7143297238499373E-2</c:v>
                </c:pt>
                <c:pt idx="474">
                  <c:v>6.7149052490539138E-2</c:v>
                </c:pt>
                <c:pt idx="475">
                  <c:v>5.5544926451480514E-2</c:v>
                </c:pt>
                <c:pt idx="476">
                  <c:v>4.6649803704156348E-2</c:v>
                </c:pt>
                <c:pt idx="477">
                  <c:v>3.6719982503544996E-2</c:v>
                </c:pt>
                <c:pt idx="478">
                  <c:v>3.7426982059573038E-2</c:v>
                </c:pt>
                <c:pt idx="479">
                  <c:v>3.0877545586053275E-2</c:v>
                </c:pt>
                <c:pt idx="480">
                  <c:v>4.349708495155867E-2</c:v>
                </c:pt>
                <c:pt idx="481">
                  <c:v>3.9594106084141413E-2</c:v>
                </c:pt>
                <c:pt idx="482">
                  <c:v>2.451444917549327E-2</c:v>
                </c:pt>
                <c:pt idx="483">
                  <c:v>3.4838375508255907E-2</c:v>
                </c:pt>
                <c:pt idx="484">
                  <c:v>3.0824583503710271E-2</c:v>
                </c:pt>
                <c:pt idx="485">
                  <c:v>2.9769283211793764E-2</c:v>
                </c:pt>
                <c:pt idx="486">
                  <c:v>2.773030099941463E-2</c:v>
                </c:pt>
                <c:pt idx="487">
                  <c:v>3.2834076846593653E-2</c:v>
                </c:pt>
                <c:pt idx="488">
                  <c:v>2.6377295079290861E-2</c:v>
                </c:pt>
                <c:pt idx="489">
                  <c:v>2.6523366046668849E-2</c:v>
                </c:pt>
                <c:pt idx="490">
                  <c:v>2.2360666646377047E-2</c:v>
                </c:pt>
                <c:pt idx="491">
                  <c:v>2.6348596647168616E-2</c:v>
                </c:pt>
                <c:pt idx="492">
                  <c:v>2.9130471660080173E-2</c:v>
                </c:pt>
                <c:pt idx="493">
                  <c:v>2.9700300409201384E-2</c:v>
                </c:pt>
                <c:pt idx="494">
                  <c:v>2.1764091556008697E-2</c:v>
                </c:pt>
                <c:pt idx="495">
                  <c:v>2.1886270089294026E-2</c:v>
                </c:pt>
                <c:pt idx="496">
                  <c:v>2.7040634491074744E-2</c:v>
                </c:pt>
                <c:pt idx="497">
                  <c:v>1.7001019866431179E-2</c:v>
                </c:pt>
                <c:pt idx="498">
                  <c:v>1.863798812995951E-2</c:v>
                </c:pt>
                <c:pt idx="499">
                  <c:v>2.1793490921457902E-2</c:v>
                </c:pt>
                <c:pt idx="500">
                  <c:v>2.6086015654060091E-2</c:v>
                </c:pt>
                <c:pt idx="501">
                  <c:v>2.5012011044469696E-2</c:v>
                </c:pt>
                <c:pt idx="502">
                  <c:v>1.736019251290442E-2</c:v>
                </c:pt>
                <c:pt idx="503">
                  <c:v>1.7751940494151727E-2</c:v>
                </c:pt>
                <c:pt idx="504">
                  <c:v>1.9949030520396423E-2</c:v>
                </c:pt>
                <c:pt idx="505">
                  <c:v>1.9484979634651338E-2</c:v>
                </c:pt>
                <c:pt idx="506">
                  <c:v>1.5378291643956044E-2</c:v>
                </c:pt>
                <c:pt idx="507">
                  <c:v>2.1338722314573153E-2</c:v>
                </c:pt>
                <c:pt idx="508">
                  <c:v>2.0236119714336712E-2</c:v>
                </c:pt>
                <c:pt idx="509">
                  <c:v>1.6720942068984043E-2</c:v>
                </c:pt>
                <c:pt idx="510">
                  <c:v>1.9478909361191721E-2</c:v>
                </c:pt>
                <c:pt idx="511">
                  <c:v>2.241203036346388E-2</c:v>
                </c:pt>
                <c:pt idx="512">
                  <c:v>1.9110172747222327E-2</c:v>
                </c:pt>
                <c:pt idx="513">
                  <c:v>1.6163843432926022E-2</c:v>
                </c:pt>
                <c:pt idx="514">
                  <c:v>2.073996585760704E-2</c:v>
                </c:pt>
                <c:pt idx="515">
                  <c:v>1.865423376502711E-2</c:v>
                </c:pt>
                <c:pt idx="516">
                  <c:v>1.5234421702414333E-2</c:v>
                </c:pt>
                <c:pt idx="517">
                  <c:v>1.3903877992127662E-2</c:v>
                </c:pt>
                <c:pt idx="518">
                  <c:v>1.6419788606573917E-2</c:v>
                </c:pt>
                <c:pt idx="519">
                  <c:v>1.7972230432549609E-2</c:v>
                </c:pt>
                <c:pt idx="520">
                  <c:v>1.0878476761066661E-2</c:v>
                </c:pt>
                <c:pt idx="521">
                  <c:v>1.9366709667466387E-2</c:v>
                </c:pt>
                <c:pt idx="522">
                  <c:v>1.9610643116718625E-2</c:v>
                </c:pt>
                <c:pt idx="523">
                  <c:v>2.0509760406546278E-2</c:v>
                </c:pt>
                <c:pt idx="524">
                  <c:v>1.6864233370088598E-2</c:v>
                </c:pt>
                <c:pt idx="525">
                  <c:v>1.9307498256679215E-2</c:v>
                </c:pt>
                <c:pt idx="526">
                  <c:v>1.7232437191731651E-2</c:v>
                </c:pt>
                <c:pt idx="527">
                  <c:v>1.2586720558623565E-2</c:v>
                </c:pt>
                <c:pt idx="528">
                  <c:v>1.5345619138384094E-2</c:v>
                </c:pt>
                <c:pt idx="529">
                  <c:v>1.4440169557422368E-2</c:v>
                </c:pt>
                <c:pt idx="530">
                  <c:v>1.8392438848387663E-2</c:v>
                </c:pt>
                <c:pt idx="531">
                  <c:v>9.5164833404653964E-3</c:v>
                </c:pt>
                <c:pt idx="532">
                  <c:v>1.8514243996815536E-2</c:v>
                </c:pt>
                <c:pt idx="533">
                  <c:v>1.8976838445987035E-2</c:v>
                </c:pt>
                <c:pt idx="534">
                  <c:v>1.2612072699968129E-2</c:v>
                </c:pt>
                <c:pt idx="535">
                  <c:v>1.2488054533216797E-2</c:v>
                </c:pt>
                <c:pt idx="536">
                  <c:v>2.2229299722628094E-2</c:v>
                </c:pt>
                <c:pt idx="537">
                  <c:v>1.7602322353043643E-2</c:v>
                </c:pt>
                <c:pt idx="538">
                  <c:v>3.413848123711772E-2</c:v>
                </c:pt>
                <c:pt idx="539">
                  <c:v>1.7465369896152664E-2</c:v>
                </c:pt>
                <c:pt idx="540">
                  <c:v>1.1104843526003666E-2</c:v>
                </c:pt>
                <c:pt idx="541">
                  <c:v>1.7052529884827895E-2</c:v>
                </c:pt>
                <c:pt idx="542">
                  <c:v>1.2760957177520316E-2</c:v>
                </c:pt>
                <c:pt idx="543">
                  <c:v>1.7235804231973961E-2</c:v>
                </c:pt>
                <c:pt idx="544">
                  <c:v>1.6357363009933824E-2</c:v>
                </c:pt>
                <c:pt idx="545">
                  <c:v>1.3722256603603159E-2</c:v>
                </c:pt>
                <c:pt idx="546">
                  <c:v>1.9414324225921736E-2</c:v>
                </c:pt>
                <c:pt idx="547">
                  <c:v>1.3275387001382954E-2</c:v>
                </c:pt>
                <c:pt idx="548">
                  <c:v>1.6972507030650119E-2</c:v>
                </c:pt>
                <c:pt idx="549">
                  <c:v>1.3870781880960152E-2</c:v>
                </c:pt>
                <c:pt idx="550">
                  <c:v>1.3056288199483021E-2</c:v>
                </c:pt>
                <c:pt idx="551">
                  <c:v>1.8364421678630991E-2</c:v>
                </c:pt>
                <c:pt idx="552">
                  <c:v>1.4537132415192328E-2</c:v>
                </c:pt>
                <c:pt idx="553">
                  <c:v>1.615701655427081E-2</c:v>
                </c:pt>
                <c:pt idx="554">
                  <c:v>1.1798312693769753E-2</c:v>
                </c:pt>
                <c:pt idx="555">
                  <c:v>1.7959423898153158E-2</c:v>
                </c:pt>
                <c:pt idx="556">
                  <c:v>2.6811767556325056E-2</c:v>
                </c:pt>
                <c:pt idx="557">
                  <c:v>1.7769009331990358E-2</c:v>
                </c:pt>
                <c:pt idx="558">
                  <c:v>1.4434577471200839E-2</c:v>
                </c:pt>
                <c:pt idx="559">
                  <c:v>1.8642772288298373E-2</c:v>
                </c:pt>
                <c:pt idx="560">
                  <c:v>2.1719304704112669E-2</c:v>
                </c:pt>
                <c:pt idx="561">
                  <c:v>2.4664077140359182E-2</c:v>
                </c:pt>
                <c:pt idx="562">
                  <c:v>1.2911216207459428E-2</c:v>
                </c:pt>
                <c:pt idx="563">
                  <c:v>1.3454433990936588E-2</c:v>
                </c:pt>
                <c:pt idx="564">
                  <c:v>1.4041632902325048E-2</c:v>
                </c:pt>
                <c:pt idx="565">
                  <c:v>1.3140303672677182E-2</c:v>
                </c:pt>
                <c:pt idx="566">
                  <c:v>1.1880147890592264E-2</c:v>
                </c:pt>
                <c:pt idx="567">
                  <c:v>2.1822885902556956E-2</c:v>
                </c:pt>
                <c:pt idx="568">
                  <c:v>1.9214994212676553E-2</c:v>
                </c:pt>
                <c:pt idx="569">
                  <c:v>1.2267527675790653E-2</c:v>
                </c:pt>
                <c:pt idx="570">
                  <c:v>7.7805711915809907E-3</c:v>
                </c:pt>
                <c:pt idx="571">
                  <c:v>1.3099207025142813E-2</c:v>
                </c:pt>
                <c:pt idx="572">
                  <c:v>1.7446100044200625E-2</c:v>
                </c:pt>
                <c:pt idx="573">
                  <c:v>2.3334505114605636E-2</c:v>
                </c:pt>
                <c:pt idx="574">
                  <c:v>1.8232705390167529E-2</c:v>
                </c:pt>
                <c:pt idx="575">
                  <c:v>1.9174556999539894E-2</c:v>
                </c:pt>
                <c:pt idx="576">
                  <c:v>1.8987594628484386E-2</c:v>
                </c:pt>
                <c:pt idx="577">
                  <c:v>1.6603813005836073E-2</c:v>
                </c:pt>
                <c:pt idx="578">
                  <c:v>2.4186165061271754E-2</c:v>
                </c:pt>
                <c:pt idx="579">
                  <c:v>2.2960335833606463E-2</c:v>
                </c:pt>
                <c:pt idx="580">
                  <c:v>2.7219347390802229E-2</c:v>
                </c:pt>
                <c:pt idx="581">
                  <c:v>2.4626910886893054E-2</c:v>
                </c:pt>
                <c:pt idx="582">
                  <c:v>2.4384687158357132E-2</c:v>
                </c:pt>
                <c:pt idx="583">
                  <c:v>1.8075445901164919E-2</c:v>
                </c:pt>
                <c:pt idx="584">
                  <c:v>2.3177332972643083E-2</c:v>
                </c:pt>
                <c:pt idx="585">
                  <c:v>2.0135211175887287E-2</c:v>
                </c:pt>
                <c:pt idx="586">
                  <c:v>2.5103303214232649E-2</c:v>
                </c:pt>
                <c:pt idx="587">
                  <c:v>2.1052270715339841E-2</c:v>
                </c:pt>
                <c:pt idx="588">
                  <c:v>1.9533976388799227E-2</c:v>
                </c:pt>
                <c:pt idx="589">
                  <c:v>3.0779462561988099E-2</c:v>
                </c:pt>
                <c:pt idx="590">
                  <c:v>2.0851667693132913E-2</c:v>
                </c:pt>
                <c:pt idx="591">
                  <c:v>2.7807937231414941E-2</c:v>
                </c:pt>
                <c:pt idx="592">
                  <c:v>2.9142142753293038E-2</c:v>
                </c:pt>
                <c:pt idx="593">
                  <c:v>2.7991661384751725E-2</c:v>
                </c:pt>
                <c:pt idx="594">
                  <c:v>1.986382391070431E-2</c:v>
                </c:pt>
                <c:pt idx="595">
                  <c:v>1.8884493809453264E-2</c:v>
                </c:pt>
                <c:pt idx="596">
                  <c:v>2.633136841358396E-2</c:v>
                </c:pt>
                <c:pt idx="597">
                  <c:v>2.0908951033187916E-2</c:v>
                </c:pt>
                <c:pt idx="598">
                  <c:v>3.2102025383423563E-2</c:v>
                </c:pt>
                <c:pt idx="599">
                  <c:v>2.7260182020662146E-2</c:v>
                </c:pt>
                <c:pt idx="600">
                  <c:v>2.4305828138133177E-2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33D-4FC7-86A2-09D1F4578300}"/>
            </c:ext>
          </c:extLst>
        </c:ser>
        <c:ser>
          <c:idx val="8"/>
          <c:order val="8"/>
          <c:tx>
            <c:v>2013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'OR2-22_Air_Measurements'!$AR$3:$AR$603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'OR2-22_Air_Measurements'!$AS$3:$AS$603</c:f>
              <c:numCache>
                <c:formatCode>General</c:formatCode>
                <c:ptCount val="601"/>
                <c:pt idx="0">
                  <c:v>100</c:v>
                </c:pt>
                <c:pt idx="1">
                  <c:v>100.07814141709272</c:v>
                </c:pt>
                <c:pt idx="2">
                  <c:v>100.26164608197955</c:v>
                </c:pt>
                <c:pt idx="3">
                  <c:v>100.12875495386898</c:v>
                </c:pt>
                <c:pt idx="4">
                  <c:v>100.21349851287006</c:v>
                </c:pt>
                <c:pt idx="5">
                  <c:v>100.12776682004316</c:v>
                </c:pt>
                <c:pt idx="6">
                  <c:v>100.29912527407288</c:v>
                </c:pt>
                <c:pt idx="7">
                  <c:v>100.25232437140883</c:v>
                </c:pt>
                <c:pt idx="8">
                  <c:v>100.14428529269981</c:v>
                </c:pt>
                <c:pt idx="9">
                  <c:v>100.25033935850009</c:v>
                </c:pt>
                <c:pt idx="10">
                  <c:v>100.36651088450132</c:v>
                </c:pt>
                <c:pt idx="11">
                  <c:v>100.22800574830819</c:v>
                </c:pt>
                <c:pt idx="12">
                  <c:v>100.18757963379007</c:v>
                </c:pt>
                <c:pt idx="13">
                  <c:v>100.3845771530561</c:v>
                </c:pt>
                <c:pt idx="14">
                  <c:v>100.34429095119064</c:v>
                </c:pt>
                <c:pt idx="15">
                  <c:v>100.18616301674912</c:v>
                </c:pt>
                <c:pt idx="16">
                  <c:v>100.19760089616243</c:v>
                </c:pt>
                <c:pt idx="17">
                  <c:v>100.16642653015785</c:v>
                </c:pt>
                <c:pt idx="18">
                  <c:v>100.33186492648989</c:v>
                </c:pt>
                <c:pt idx="19">
                  <c:v>100.13500731987652</c:v>
                </c:pt>
                <c:pt idx="20">
                  <c:v>100.08197154171923</c:v>
                </c:pt>
                <c:pt idx="21">
                  <c:v>99.984216071635274</c:v>
                </c:pt>
                <c:pt idx="22">
                  <c:v>100.15220787674387</c:v>
                </c:pt>
                <c:pt idx="23">
                  <c:v>100.00515930055768</c:v>
                </c:pt>
                <c:pt idx="24">
                  <c:v>100.02001631189661</c:v>
                </c:pt>
                <c:pt idx="25">
                  <c:v>99.943597572921618</c:v>
                </c:pt>
                <c:pt idx="26">
                  <c:v>99.698583651941618</c:v>
                </c:pt>
                <c:pt idx="27">
                  <c:v>99.823762082179655</c:v>
                </c:pt>
                <c:pt idx="28">
                  <c:v>99.724922280441291</c:v>
                </c:pt>
                <c:pt idx="29">
                  <c:v>99.706112722337437</c:v>
                </c:pt>
                <c:pt idx="30">
                  <c:v>99.528064673827913</c:v>
                </c:pt>
                <c:pt idx="31">
                  <c:v>99.429312324661012</c:v>
                </c:pt>
                <c:pt idx="32">
                  <c:v>99.287615421766347</c:v>
                </c:pt>
                <c:pt idx="33">
                  <c:v>99.1542695746692</c:v>
                </c:pt>
                <c:pt idx="34">
                  <c:v>98.928843482370681</c:v>
                </c:pt>
                <c:pt idx="35">
                  <c:v>98.770409486852401</c:v>
                </c:pt>
                <c:pt idx="36">
                  <c:v>98.704536691293484</c:v>
                </c:pt>
                <c:pt idx="37">
                  <c:v>98.745802281727592</c:v>
                </c:pt>
                <c:pt idx="38">
                  <c:v>98.470374786268053</c:v>
                </c:pt>
                <c:pt idx="39">
                  <c:v>98.385972257910623</c:v>
                </c:pt>
                <c:pt idx="40">
                  <c:v>98.249723214674432</c:v>
                </c:pt>
                <c:pt idx="41">
                  <c:v>98.285427268568853</c:v>
                </c:pt>
                <c:pt idx="42">
                  <c:v>98.380419455166418</c:v>
                </c:pt>
                <c:pt idx="43">
                  <c:v>98.429476462249056</c:v>
                </c:pt>
                <c:pt idx="44">
                  <c:v>98.384835466175019</c:v>
                </c:pt>
                <c:pt idx="45">
                  <c:v>98.591207156092949</c:v>
                </c:pt>
                <c:pt idx="46">
                  <c:v>98.67801443531711</c:v>
                </c:pt>
                <c:pt idx="47">
                  <c:v>98.860985673903031</c:v>
                </c:pt>
                <c:pt idx="48">
                  <c:v>98.983313368083202</c:v>
                </c:pt>
                <c:pt idx="49">
                  <c:v>99.041219864773993</c:v>
                </c:pt>
                <c:pt idx="50">
                  <c:v>99.154059711421027</c:v>
                </c:pt>
                <c:pt idx="51">
                  <c:v>99.208179809771053</c:v>
                </c:pt>
                <c:pt idx="52">
                  <c:v>99.183703772041767</c:v>
                </c:pt>
                <c:pt idx="53">
                  <c:v>99.197773779007619</c:v>
                </c:pt>
                <c:pt idx="54">
                  <c:v>99.456306790138271</c:v>
                </c:pt>
                <c:pt idx="55">
                  <c:v>99.544093457931069</c:v>
                </c:pt>
                <c:pt idx="56">
                  <c:v>99.483467404039601</c:v>
                </c:pt>
                <c:pt idx="57">
                  <c:v>99.636392323099415</c:v>
                </c:pt>
                <c:pt idx="58">
                  <c:v>99.700507459512025</c:v>
                </c:pt>
                <c:pt idx="59">
                  <c:v>99.678418693596868</c:v>
                </c:pt>
                <c:pt idx="60">
                  <c:v>99.680797220153849</c:v>
                </c:pt>
                <c:pt idx="61">
                  <c:v>99.809525926789703</c:v>
                </c:pt>
                <c:pt idx="62">
                  <c:v>99.761116034350863</c:v>
                </c:pt>
                <c:pt idx="63">
                  <c:v>99.812534054552842</c:v>
                </c:pt>
                <c:pt idx="64">
                  <c:v>99.832567856963749</c:v>
                </c:pt>
                <c:pt idx="65">
                  <c:v>99.848841485343655</c:v>
                </c:pt>
                <c:pt idx="66">
                  <c:v>99.79508865340874</c:v>
                </c:pt>
                <c:pt idx="67">
                  <c:v>99.811029996402112</c:v>
                </c:pt>
                <c:pt idx="68">
                  <c:v>99.806246718978386</c:v>
                </c:pt>
                <c:pt idx="69">
                  <c:v>99.767595754120862</c:v>
                </c:pt>
                <c:pt idx="70">
                  <c:v>99.707275749844499</c:v>
                </c:pt>
                <c:pt idx="71">
                  <c:v>99.683228206792037</c:v>
                </c:pt>
                <c:pt idx="72">
                  <c:v>99.510750440079349</c:v>
                </c:pt>
                <c:pt idx="73">
                  <c:v>99.39556705936559</c:v>
                </c:pt>
                <c:pt idx="74">
                  <c:v>99.250214925525654</c:v>
                </c:pt>
                <c:pt idx="75">
                  <c:v>98.954972236160501</c:v>
                </c:pt>
                <c:pt idx="76">
                  <c:v>98.607043556000576</c:v>
                </c:pt>
                <c:pt idx="77">
                  <c:v>98.112940756599002</c:v>
                </c:pt>
                <c:pt idx="78">
                  <c:v>97.54666908080695</c:v>
                </c:pt>
                <c:pt idx="79">
                  <c:v>96.770440446208852</c:v>
                </c:pt>
                <c:pt idx="80">
                  <c:v>96.05988347771698</c:v>
                </c:pt>
                <c:pt idx="81">
                  <c:v>95.31580859769214</c:v>
                </c:pt>
                <c:pt idx="82">
                  <c:v>94.738090285767953</c:v>
                </c:pt>
                <c:pt idx="83">
                  <c:v>94.298186292030735</c:v>
                </c:pt>
                <c:pt idx="84">
                  <c:v>94.062100567973204</c:v>
                </c:pt>
                <c:pt idx="85">
                  <c:v>94.119963349839949</c:v>
                </c:pt>
                <c:pt idx="86">
                  <c:v>94.403698186272962</c:v>
                </c:pt>
                <c:pt idx="87">
                  <c:v>94.836676486510768</c:v>
                </c:pt>
                <c:pt idx="88">
                  <c:v>95.297042765874025</c:v>
                </c:pt>
                <c:pt idx="89">
                  <c:v>95.839642910285889</c:v>
                </c:pt>
                <c:pt idx="90">
                  <c:v>96.36260276593508</c:v>
                </c:pt>
                <c:pt idx="91">
                  <c:v>96.773658448681829</c:v>
                </c:pt>
                <c:pt idx="92">
                  <c:v>97.212609278160159</c:v>
                </c:pt>
                <c:pt idx="93">
                  <c:v>97.547814617799702</c:v>
                </c:pt>
                <c:pt idx="94">
                  <c:v>97.895445982140018</c:v>
                </c:pt>
                <c:pt idx="95">
                  <c:v>98.233064829365134</c:v>
                </c:pt>
                <c:pt idx="96">
                  <c:v>98.4015638135415</c:v>
                </c:pt>
                <c:pt idx="97">
                  <c:v>98.60419283140439</c:v>
                </c:pt>
                <c:pt idx="98">
                  <c:v>98.829872513236793</c:v>
                </c:pt>
                <c:pt idx="99">
                  <c:v>98.934282596772007</c:v>
                </c:pt>
                <c:pt idx="100">
                  <c:v>99.06429676451495</c:v>
                </c:pt>
                <c:pt idx="101">
                  <c:v>99.144554373373609</c:v>
                </c:pt>
                <c:pt idx="102">
                  <c:v>99.217387831998863</c:v>
                </c:pt>
                <c:pt idx="103">
                  <c:v>99.306416234613039</c:v>
                </c:pt>
                <c:pt idx="104">
                  <c:v>99.316831010633621</c:v>
                </c:pt>
                <c:pt idx="105">
                  <c:v>99.376241565475155</c:v>
                </c:pt>
                <c:pt idx="106">
                  <c:v>99.363395802816385</c:v>
                </c:pt>
                <c:pt idx="107">
                  <c:v>99.470027009741599</c:v>
                </c:pt>
                <c:pt idx="108">
                  <c:v>99.39920478833487</c:v>
                </c:pt>
                <c:pt idx="109">
                  <c:v>99.485784713796562</c:v>
                </c:pt>
                <c:pt idx="110">
                  <c:v>99.574358397424163</c:v>
                </c:pt>
                <c:pt idx="111">
                  <c:v>99.504734184553058</c:v>
                </c:pt>
                <c:pt idx="112">
                  <c:v>99.545746185453282</c:v>
                </c:pt>
                <c:pt idx="113">
                  <c:v>99.546052246530053</c:v>
                </c:pt>
                <c:pt idx="114">
                  <c:v>99.547022889841557</c:v>
                </c:pt>
                <c:pt idx="115">
                  <c:v>99.563130369797349</c:v>
                </c:pt>
                <c:pt idx="116">
                  <c:v>99.472580418518163</c:v>
                </c:pt>
                <c:pt idx="117">
                  <c:v>99.606101159296557</c:v>
                </c:pt>
                <c:pt idx="118">
                  <c:v>99.605235447609118</c:v>
                </c:pt>
                <c:pt idx="119">
                  <c:v>99.582954297498432</c:v>
                </c:pt>
                <c:pt idx="120">
                  <c:v>99.576605745123942</c:v>
                </c:pt>
                <c:pt idx="121">
                  <c:v>99.571979870867196</c:v>
                </c:pt>
                <c:pt idx="122">
                  <c:v>99.555758702568497</c:v>
                </c:pt>
                <c:pt idx="123">
                  <c:v>99.568525769374617</c:v>
                </c:pt>
                <c:pt idx="124">
                  <c:v>99.504926557286936</c:v>
                </c:pt>
                <c:pt idx="125">
                  <c:v>99.46846173479085</c:v>
                </c:pt>
                <c:pt idx="126">
                  <c:v>99.436360440298813</c:v>
                </c:pt>
                <c:pt idx="127">
                  <c:v>99.48529501378141</c:v>
                </c:pt>
                <c:pt idx="128">
                  <c:v>99.382852464102342</c:v>
                </c:pt>
                <c:pt idx="129">
                  <c:v>99.434760184319472</c:v>
                </c:pt>
                <c:pt idx="130">
                  <c:v>99.406025550210217</c:v>
                </c:pt>
                <c:pt idx="131">
                  <c:v>99.448480403922815</c:v>
                </c:pt>
                <c:pt idx="132">
                  <c:v>99.459463575811199</c:v>
                </c:pt>
                <c:pt idx="133">
                  <c:v>99.449468537748615</c:v>
                </c:pt>
                <c:pt idx="134">
                  <c:v>99.282910851656936</c:v>
                </c:pt>
                <c:pt idx="135">
                  <c:v>99.352867349914561</c:v>
                </c:pt>
                <c:pt idx="136">
                  <c:v>99.295039560538072</c:v>
                </c:pt>
                <c:pt idx="137">
                  <c:v>99.269977636426702</c:v>
                </c:pt>
                <c:pt idx="138">
                  <c:v>99.27666723090654</c:v>
                </c:pt>
                <c:pt idx="139">
                  <c:v>99.235576522692</c:v>
                </c:pt>
                <c:pt idx="140">
                  <c:v>99.176760599489725</c:v>
                </c:pt>
                <c:pt idx="141">
                  <c:v>99.152468200698834</c:v>
                </c:pt>
                <c:pt idx="142">
                  <c:v>99.116624234151757</c:v>
                </c:pt>
                <c:pt idx="143">
                  <c:v>99.158344543572454</c:v>
                </c:pt>
                <c:pt idx="144">
                  <c:v>99.067733375493233</c:v>
                </c:pt>
                <c:pt idx="145">
                  <c:v>98.965159658418628</c:v>
                </c:pt>
                <c:pt idx="146">
                  <c:v>98.954779863426637</c:v>
                </c:pt>
                <c:pt idx="147">
                  <c:v>98.991297157465596</c:v>
                </c:pt>
                <c:pt idx="148">
                  <c:v>98.921375628774882</c:v>
                </c:pt>
                <c:pt idx="149">
                  <c:v>98.885662829623314</c:v>
                </c:pt>
                <c:pt idx="150">
                  <c:v>98.880547266813068</c:v>
                </c:pt>
                <c:pt idx="151">
                  <c:v>98.849198007127228</c:v>
                </c:pt>
                <c:pt idx="152">
                  <c:v>98.75285915408422</c:v>
                </c:pt>
                <c:pt idx="153">
                  <c:v>98.779040367955247</c:v>
                </c:pt>
                <c:pt idx="154">
                  <c:v>98.719734744737792</c:v>
                </c:pt>
                <c:pt idx="155">
                  <c:v>98.737223872167633</c:v>
                </c:pt>
                <c:pt idx="156">
                  <c:v>98.68360220762824</c:v>
                </c:pt>
                <c:pt idx="157">
                  <c:v>98.701021384462578</c:v>
                </c:pt>
                <c:pt idx="158">
                  <c:v>98.688271808170725</c:v>
                </c:pt>
                <c:pt idx="159">
                  <c:v>98.681005072565952</c:v>
                </c:pt>
                <c:pt idx="160">
                  <c:v>98.715187566333668</c:v>
                </c:pt>
                <c:pt idx="161">
                  <c:v>98.728365625840638</c:v>
                </c:pt>
                <c:pt idx="162">
                  <c:v>98.638489013514999</c:v>
                </c:pt>
                <c:pt idx="163">
                  <c:v>98.655602117810901</c:v>
                </c:pt>
                <c:pt idx="164">
                  <c:v>98.684712763592415</c:v>
                </c:pt>
                <c:pt idx="165">
                  <c:v>98.654255451365444</c:v>
                </c:pt>
                <c:pt idx="166">
                  <c:v>98.595491988244362</c:v>
                </c:pt>
                <c:pt idx="167">
                  <c:v>98.61640023613819</c:v>
                </c:pt>
                <c:pt idx="168">
                  <c:v>98.587324571385253</c:v>
                </c:pt>
                <c:pt idx="169">
                  <c:v>98.595422037648873</c:v>
                </c:pt>
                <c:pt idx="170">
                  <c:v>98.567544369969895</c:v>
                </c:pt>
                <c:pt idx="171">
                  <c:v>98.504959527479471</c:v>
                </c:pt>
                <c:pt idx="172">
                  <c:v>98.484488508057936</c:v>
                </c:pt>
                <c:pt idx="173">
                  <c:v>98.487417939968438</c:v>
                </c:pt>
                <c:pt idx="174">
                  <c:v>98.380891664667288</c:v>
                </c:pt>
                <c:pt idx="175">
                  <c:v>98.406207178312556</c:v>
                </c:pt>
                <c:pt idx="176">
                  <c:v>98.376064672419503</c:v>
                </c:pt>
                <c:pt idx="177">
                  <c:v>98.347924658487827</c:v>
                </c:pt>
                <c:pt idx="178">
                  <c:v>98.389295192007694</c:v>
                </c:pt>
                <c:pt idx="179">
                  <c:v>98.255232291132913</c:v>
                </c:pt>
                <c:pt idx="180">
                  <c:v>98.244082970820429</c:v>
                </c:pt>
                <c:pt idx="181">
                  <c:v>98.194142772997736</c:v>
                </c:pt>
                <c:pt idx="182">
                  <c:v>98.224040434614039</c:v>
                </c:pt>
                <c:pt idx="183">
                  <c:v>98.16072105929338</c:v>
                </c:pt>
                <c:pt idx="184">
                  <c:v>97.990158354893921</c:v>
                </c:pt>
                <c:pt idx="185">
                  <c:v>97.908361706855942</c:v>
                </c:pt>
                <c:pt idx="186">
                  <c:v>97.798827303791683</c:v>
                </c:pt>
                <c:pt idx="187">
                  <c:v>97.635968563469291</c:v>
                </c:pt>
                <c:pt idx="188">
                  <c:v>97.473835622181696</c:v>
                </c:pt>
                <c:pt idx="189">
                  <c:v>97.377120746004749</c:v>
                </c:pt>
                <c:pt idx="190">
                  <c:v>97.227072787312551</c:v>
                </c:pt>
                <c:pt idx="191">
                  <c:v>97.171177539301951</c:v>
                </c:pt>
                <c:pt idx="192">
                  <c:v>97.172978924733968</c:v>
                </c:pt>
                <c:pt idx="193">
                  <c:v>97.198784126932736</c:v>
                </c:pt>
                <c:pt idx="194">
                  <c:v>97.23192601533178</c:v>
                </c:pt>
                <c:pt idx="195">
                  <c:v>97.333730230009223</c:v>
                </c:pt>
                <c:pt idx="196">
                  <c:v>97.364546063394172</c:v>
                </c:pt>
                <c:pt idx="197">
                  <c:v>97.395256976616679</c:v>
                </c:pt>
                <c:pt idx="198">
                  <c:v>97.445083497558159</c:v>
                </c:pt>
                <c:pt idx="199">
                  <c:v>97.498539002211757</c:v>
                </c:pt>
                <c:pt idx="200">
                  <c:v>97.489584569517845</c:v>
                </c:pt>
                <c:pt idx="201">
                  <c:v>97.547893325114018</c:v>
                </c:pt>
                <c:pt idx="202">
                  <c:v>97.543319910938465</c:v>
                </c:pt>
                <c:pt idx="203">
                  <c:v>97.54601324382935</c:v>
                </c:pt>
                <c:pt idx="204">
                  <c:v>97.585215114040395</c:v>
                </c:pt>
                <c:pt idx="205">
                  <c:v>97.580186992339918</c:v>
                </c:pt>
                <c:pt idx="206">
                  <c:v>97.556113213516028</c:v>
                </c:pt>
                <c:pt idx="207">
                  <c:v>97.584996505535088</c:v>
                </c:pt>
                <c:pt idx="208">
                  <c:v>97.540827718961921</c:v>
                </c:pt>
                <c:pt idx="209">
                  <c:v>97.531401076767139</c:v>
                </c:pt>
                <c:pt idx="210">
                  <c:v>97.53762720700324</c:v>
                </c:pt>
                <c:pt idx="211">
                  <c:v>97.504800113476449</c:v>
                </c:pt>
                <c:pt idx="212">
                  <c:v>97.508971268746635</c:v>
                </c:pt>
                <c:pt idx="213">
                  <c:v>97.478129199590256</c:v>
                </c:pt>
                <c:pt idx="214">
                  <c:v>97.417817940571041</c:v>
                </c:pt>
                <c:pt idx="215">
                  <c:v>97.447619415820427</c:v>
                </c:pt>
                <c:pt idx="216">
                  <c:v>97.380959615888401</c:v>
                </c:pt>
                <c:pt idx="217">
                  <c:v>97.370509858839227</c:v>
                </c:pt>
                <c:pt idx="218">
                  <c:v>97.358765906887484</c:v>
                </c:pt>
                <c:pt idx="219">
                  <c:v>97.356422361359094</c:v>
                </c:pt>
                <c:pt idx="220">
                  <c:v>97.320700828412058</c:v>
                </c:pt>
                <c:pt idx="221">
                  <c:v>97.289867493051162</c:v>
                </c:pt>
                <c:pt idx="222">
                  <c:v>97.261071653603551</c:v>
                </c:pt>
                <c:pt idx="223">
                  <c:v>97.290147318356489</c:v>
                </c:pt>
                <c:pt idx="224">
                  <c:v>97.214279496196667</c:v>
                </c:pt>
                <c:pt idx="225">
                  <c:v>97.184495511461577</c:v>
                </c:pt>
                <c:pt idx="226">
                  <c:v>97.18236184064304</c:v>
                </c:pt>
                <c:pt idx="227">
                  <c:v>97.168012008371846</c:v>
                </c:pt>
                <c:pt idx="228">
                  <c:v>97.138088110984114</c:v>
                </c:pt>
                <c:pt idx="229">
                  <c:v>97.096175417367888</c:v>
                </c:pt>
                <c:pt idx="230">
                  <c:v>97.106362839626016</c:v>
                </c:pt>
                <c:pt idx="231">
                  <c:v>97.0388373165449</c:v>
                </c:pt>
                <c:pt idx="232">
                  <c:v>97.031841672449971</c:v>
                </c:pt>
                <c:pt idx="233">
                  <c:v>96.989133229203489</c:v>
                </c:pt>
                <c:pt idx="234">
                  <c:v>96.992569840181758</c:v>
                </c:pt>
                <c:pt idx="235">
                  <c:v>96.975736549729532</c:v>
                </c:pt>
                <c:pt idx="236">
                  <c:v>96.923758867455206</c:v>
                </c:pt>
                <c:pt idx="237">
                  <c:v>96.921161732392932</c:v>
                </c:pt>
                <c:pt idx="238">
                  <c:v>96.90764264224228</c:v>
                </c:pt>
                <c:pt idx="239">
                  <c:v>96.875917359422502</c:v>
                </c:pt>
                <c:pt idx="240">
                  <c:v>96.836085876543635</c:v>
                </c:pt>
                <c:pt idx="241">
                  <c:v>96.808391847803051</c:v>
                </c:pt>
                <c:pt idx="242">
                  <c:v>96.786373032483397</c:v>
                </c:pt>
                <c:pt idx="243">
                  <c:v>96.794251890241711</c:v>
                </c:pt>
                <c:pt idx="244">
                  <c:v>96.714195410835742</c:v>
                </c:pt>
                <c:pt idx="245">
                  <c:v>96.71391558553043</c:v>
                </c:pt>
                <c:pt idx="246">
                  <c:v>96.72064016103883</c:v>
                </c:pt>
                <c:pt idx="247">
                  <c:v>96.653298276896109</c:v>
                </c:pt>
                <c:pt idx="248">
                  <c:v>96.680266506601924</c:v>
                </c:pt>
                <c:pt idx="249">
                  <c:v>96.63567798207076</c:v>
                </c:pt>
                <c:pt idx="250">
                  <c:v>96.569639038087757</c:v>
                </c:pt>
                <c:pt idx="251">
                  <c:v>96.556032495365642</c:v>
                </c:pt>
                <c:pt idx="252">
                  <c:v>96.522173553188978</c:v>
                </c:pt>
                <c:pt idx="253">
                  <c:v>96.534713254770978</c:v>
                </c:pt>
                <c:pt idx="254">
                  <c:v>96.499892403078292</c:v>
                </c:pt>
                <c:pt idx="255">
                  <c:v>96.477270222323909</c:v>
                </c:pt>
                <c:pt idx="256">
                  <c:v>96.418874025617953</c:v>
                </c:pt>
                <c:pt idx="257">
                  <c:v>96.422765355582811</c:v>
                </c:pt>
                <c:pt idx="258">
                  <c:v>96.358081823302399</c:v>
                </c:pt>
                <c:pt idx="259">
                  <c:v>96.379226181677481</c:v>
                </c:pt>
                <c:pt idx="260">
                  <c:v>96.323339667462349</c:v>
                </c:pt>
                <c:pt idx="261">
                  <c:v>96.285930437426174</c:v>
                </c:pt>
                <c:pt idx="262">
                  <c:v>96.231215695975237</c:v>
                </c:pt>
                <c:pt idx="263">
                  <c:v>96.205847722248777</c:v>
                </c:pt>
                <c:pt idx="264">
                  <c:v>96.143122967105668</c:v>
                </c:pt>
                <c:pt idx="265">
                  <c:v>96.050754151341835</c:v>
                </c:pt>
                <c:pt idx="266">
                  <c:v>96.018486708425684</c:v>
                </c:pt>
                <c:pt idx="267">
                  <c:v>95.994115613782157</c:v>
                </c:pt>
                <c:pt idx="268">
                  <c:v>95.962451547762427</c:v>
                </c:pt>
                <c:pt idx="269">
                  <c:v>95.939908062860681</c:v>
                </c:pt>
                <c:pt idx="270">
                  <c:v>95.912380182544211</c:v>
                </c:pt>
                <c:pt idx="271">
                  <c:v>95.922436425945151</c:v>
                </c:pt>
                <c:pt idx="272">
                  <c:v>95.919244659243617</c:v>
                </c:pt>
                <c:pt idx="273">
                  <c:v>95.886373850892767</c:v>
                </c:pt>
                <c:pt idx="274">
                  <c:v>95.864320066006186</c:v>
                </c:pt>
                <c:pt idx="275">
                  <c:v>95.871184542705592</c:v>
                </c:pt>
                <c:pt idx="276">
                  <c:v>95.819906423694619</c:v>
                </c:pt>
                <c:pt idx="277">
                  <c:v>95.794337320515453</c:v>
                </c:pt>
                <c:pt idx="278">
                  <c:v>95.77003618792908</c:v>
                </c:pt>
                <c:pt idx="279">
                  <c:v>95.716685603437895</c:v>
                </c:pt>
                <c:pt idx="280">
                  <c:v>95.681453759044359</c:v>
                </c:pt>
                <c:pt idx="281">
                  <c:v>95.630779016929765</c:v>
                </c:pt>
                <c:pt idx="282">
                  <c:v>95.629187506207558</c:v>
                </c:pt>
                <c:pt idx="283">
                  <c:v>95.604352947320308</c:v>
                </c:pt>
                <c:pt idx="284">
                  <c:v>95.560551427162281</c:v>
                </c:pt>
                <c:pt idx="285">
                  <c:v>95.515630605782917</c:v>
                </c:pt>
                <c:pt idx="286">
                  <c:v>95.437261834927725</c:v>
                </c:pt>
                <c:pt idx="287">
                  <c:v>95.465751613298565</c:v>
                </c:pt>
                <c:pt idx="288">
                  <c:v>95.392900664159043</c:v>
                </c:pt>
                <c:pt idx="289">
                  <c:v>95.342531983121191</c:v>
                </c:pt>
                <c:pt idx="290">
                  <c:v>95.304598060579622</c:v>
                </c:pt>
                <c:pt idx="291">
                  <c:v>95.260403038235012</c:v>
                </c:pt>
                <c:pt idx="292">
                  <c:v>95.218219264570607</c:v>
                </c:pt>
                <c:pt idx="293">
                  <c:v>95.17774942376677</c:v>
                </c:pt>
                <c:pt idx="294">
                  <c:v>95.112200179798918</c:v>
                </c:pt>
                <c:pt idx="295">
                  <c:v>95.08633376080013</c:v>
                </c:pt>
                <c:pt idx="296">
                  <c:v>95.062408639886044</c:v>
                </c:pt>
                <c:pt idx="297">
                  <c:v>95.009259184847522</c:v>
                </c:pt>
                <c:pt idx="298">
                  <c:v>94.967696278593806</c:v>
                </c:pt>
                <c:pt idx="299">
                  <c:v>94.888864043494905</c:v>
                </c:pt>
                <c:pt idx="300">
                  <c:v>94.828237978141772</c:v>
                </c:pt>
                <c:pt idx="301">
                  <c:v>94.790583892367195</c:v>
                </c:pt>
                <c:pt idx="302">
                  <c:v>94.743214593835361</c:v>
                </c:pt>
                <c:pt idx="303">
                  <c:v>94.725961576886817</c:v>
                </c:pt>
                <c:pt idx="304">
                  <c:v>94.658514761120003</c:v>
                </c:pt>
                <c:pt idx="305">
                  <c:v>94.623956244218348</c:v>
                </c:pt>
                <c:pt idx="306">
                  <c:v>94.559736176181644</c:v>
                </c:pt>
                <c:pt idx="307">
                  <c:v>94.467157485707972</c:v>
                </c:pt>
                <c:pt idx="308">
                  <c:v>94.418459011244977</c:v>
                </c:pt>
                <c:pt idx="309">
                  <c:v>94.397454565522565</c:v>
                </c:pt>
                <c:pt idx="310">
                  <c:v>94.323694178409866</c:v>
                </c:pt>
                <c:pt idx="311">
                  <c:v>94.2425621240683</c:v>
                </c:pt>
                <c:pt idx="312">
                  <c:v>94.186649385543404</c:v>
                </c:pt>
                <c:pt idx="313">
                  <c:v>94.159908509600058</c:v>
                </c:pt>
                <c:pt idx="314">
                  <c:v>94.069778296278841</c:v>
                </c:pt>
                <c:pt idx="315">
                  <c:v>93.979770505096027</c:v>
                </c:pt>
                <c:pt idx="316">
                  <c:v>93.954664866160584</c:v>
                </c:pt>
                <c:pt idx="317">
                  <c:v>93.902494799690729</c:v>
                </c:pt>
                <c:pt idx="318">
                  <c:v>93.835091710209653</c:v>
                </c:pt>
                <c:pt idx="319">
                  <c:v>93.73885778879071</c:v>
                </c:pt>
                <c:pt idx="320">
                  <c:v>93.656964954385799</c:v>
                </c:pt>
                <c:pt idx="321">
                  <c:v>93.589937876576997</c:v>
                </c:pt>
                <c:pt idx="322">
                  <c:v>93.514087544931471</c:v>
                </c:pt>
                <c:pt idx="323">
                  <c:v>93.414626875782417</c:v>
                </c:pt>
                <c:pt idx="324">
                  <c:v>93.362203219778664</c:v>
                </c:pt>
                <c:pt idx="325">
                  <c:v>93.277617063944547</c:v>
                </c:pt>
                <c:pt idx="326">
                  <c:v>93.196948462385024</c:v>
                </c:pt>
                <c:pt idx="327">
                  <c:v>93.14127183434141</c:v>
                </c:pt>
                <c:pt idx="328">
                  <c:v>93.032708086050306</c:v>
                </c:pt>
                <c:pt idx="329">
                  <c:v>92.975230072574661</c:v>
                </c:pt>
                <c:pt idx="330">
                  <c:v>92.878217880578077</c:v>
                </c:pt>
                <c:pt idx="331">
                  <c:v>92.822226446200531</c:v>
                </c:pt>
                <c:pt idx="332">
                  <c:v>92.747101902128108</c:v>
                </c:pt>
                <c:pt idx="333">
                  <c:v>92.650902961737742</c:v>
                </c:pt>
                <c:pt idx="334">
                  <c:v>92.582205677354096</c:v>
                </c:pt>
                <c:pt idx="335">
                  <c:v>92.483462073444343</c:v>
                </c:pt>
                <c:pt idx="336">
                  <c:v>92.388636023809198</c:v>
                </c:pt>
                <c:pt idx="337">
                  <c:v>92.273513848433794</c:v>
                </c:pt>
                <c:pt idx="338">
                  <c:v>92.166331736155058</c:v>
                </c:pt>
                <c:pt idx="339">
                  <c:v>92.065603119336529</c:v>
                </c:pt>
                <c:pt idx="340">
                  <c:v>91.974834548090357</c:v>
                </c:pt>
                <c:pt idx="341">
                  <c:v>91.894603186464821</c:v>
                </c:pt>
                <c:pt idx="342">
                  <c:v>91.790770244054556</c:v>
                </c:pt>
                <c:pt idx="343">
                  <c:v>91.647936549424273</c:v>
                </c:pt>
                <c:pt idx="344">
                  <c:v>91.558567116166415</c:v>
                </c:pt>
                <c:pt idx="345">
                  <c:v>91.44194961643575</c:v>
                </c:pt>
                <c:pt idx="346">
                  <c:v>91.308149050352029</c:v>
                </c:pt>
                <c:pt idx="347">
                  <c:v>91.187692692199377</c:v>
                </c:pt>
                <c:pt idx="348">
                  <c:v>91.064394354707701</c:v>
                </c:pt>
                <c:pt idx="349">
                  <c:v>90.94809166131094</c:v>
                </c:pt>
                <c:pt idx="350">
                  <c:v>90.809026874507154</c:v>
                </c:pt>
                <c:pt idx="351">
                  <c:v>90.681950883931833</c:v>
                </c:pt>
                <c:pt idx="352">
                  <c:v>90.554280261717267</c:v>
                </c:pt>
                <c:pt idx="353">
                  <c:v>90.423715188620804</c:v>
                </c:pt>
                <c:pt idx="354">
                  <c:v>90.291698517454819</c:v>
                </c:pt>
                <c:pt idx="355">
                  <c:v>90.166327714482932</c:v>
                </c:pt>
                <c:pt idx="356">
                  <c:v>90.033716411677688</c:v>
                </c:pt>
                <c:pt idx="357">
                  <c:v>89.888049482965528</c:v>
                </c:pt>
                <c:pt idx="358">
                  <c:v>89.710902127172005</c:v>
                </c:pt>
                <c:pt idx="359">
                  <c:v>89.583983528301971</c:v>
                </c:pt>
                <c:pt idx="360">
                  <c:v>89.454590227969717</c:v>
                </c:pt>
                <c:pt idx="361">
                  <c:v>89.301980115243836</c:v>
                </c:pt>
                <c:pt idx="362">
                  <c:v>89.120740300032764</c:v>
                </c:pt>
                <c:pt idx="363">
                  <c:v>88.932347426098147</c:v>
                </c:pt>
                <c:pt idx="364">
                  <c:v>88.741436124415557</c:v>
                </c:pt>
                <c:pt idx="365">
                  <c:v>88.548085090837631</c:v>
                </c:pt>
                <c:pt idx="366">
                  <c:v>88.386336906479443</c:v>
                </c:pt>
                <c:pt idx="367">
                  <c:v>88.166944560221495</c:v>
                </c:pt>
                <c:pt idx="368">
                  <c:v>87.950114367997244</c:v>
                </c:pt>
                <c:pt idx="369">
                  <c:v>87.720753219448127</c:v>
                </c:pt>
                <c:pt idx="370">
                  <c:v>87.513533308357069</c:v>
                </c:pt>
                <c:pt idx="371">
                  <c:v>87.280508195067227</c:v>
                </c:pt>
                <c:pt idx="372">
                  <c:v>87.020252505818874</c:v>
                </c:pt>
                <c:pt idx="373">
                  <c:v>86.753998040096874</c:v>
                </c:pt>
                <c:pt idx="374">
                  <c:v>86.506054698668066</c:v>
                </c:pt>
                <c:pt idx="375">
                  <c:v>86.254464871551136</c:v>
                </c:pt>
                <c:pt idx="376">
                  <c:v>85.994506498122419</c:v>
                </c:pt>
                <c:pt idx="377">
                  <c:v>85.715004022297933</c:v>
                </c:pt>
                <c:pt idx="378">
                  <c:v>85.392452061121602</c:v>
                </c:pt>
                <c:pt idx="379">
                  <c:v>85.100383659405381</c:v>
                </c:pt>
                <c:pt idx="380">
                  <c:v>84.809504509505956</c:v>
                </c:pt>
                <c:pt idx="381">
                  <c:v>84.485081212302106</c:v>
                </c:pt>
                <c:pt idx="382">
                  <c:v>84.147549817648454</c:v>
                </c:pt>
                <c:pt idx="383">
                  <c:v>83.788489307690327</c:v>
                </c:pt>
                <c:pt idx="384">
                  <c:v>83.421287616644506</c:v>
                </c:pt>
                <c:pt idx="385">
                  <c:v>83.023016479756507</c:v>
                </c:pt>
                <c:pt idx="386">
                  <c:v>82.58958346053214</c:v>
                </c:pt>
                <c:pt idx="387">
                  <c:v>82.170342870411972</c:v>
                </c:pt>
                <c:pt idx="388">
                  <c:v>81.722857334736048</c:v>
                </c:pt>
                <c:pt idx="389">
                  <c:v>81.253125641439681</c:v>
                </c:pt>
                <c:pt idx="390">
                  <c:v>80.766499440891067</c:v>
                </c:pt>
                <c:pt idx="391">
                  <c:v>80.222753759486451</c:v>
                </c:pt>
                <c:pt idx="392">
                  <c:v>79.70569648248231</c:v>
                </c:pt>
                <c:pt idx="393">
                  <c:v>79.169663510411908</c:v>
                </c:pt>
                <c:pt idx="394">
                  <c:v>78.58981151620749</c:v>
                </c:pt>
                <c:pt idx="395">
                  <c:v>78.0070038772445</c:v>
                </c:pt>
                <c:pt idx="396">
                  <c:v>77.381837559474164</c:v>
                </c:pt>
                <c:pt idx="397">
                  <c:v>76.704885955086723</c:v>
                </c:pt>
                <c:pt idx="398">
                  <c:v>76.051737038013343</c:v>
                </c:pt>
                <c:pt idx="399">
                  <c:v>75.323061329423808</c:v>
                </c:pt>
                <c:pt idx="400">
                  <c:v>74.540011932950364</c:v>
                </c:pt>
                <c:pt idx="401">
                  <c:v>73.756437855433191</c:v>
                </c:pt>
                <c:pt idx="402">
                  <c:v>72.944094174239837</c:v>
                </c:pt>
                <c:pt idx="403">
                  <c:v>72.095329385374455</c:v>
                </c:pt>
                <c:pt idx="404">
                  <c:v>71.228743172231034</c:v>
                </c:pt>
                <c:pt idx="405">
                  <c:v>70.219244568604694</c:v>
                </c:pt>
                <c:pt idx="406">
                  <c:v>69.375245566648744</c:v>
                </c:pt>
                <c:pt idx="407">
                  <c:v>68.326182181832309</c:v>
                </c:pt>
                <c:pt idx="408">
                  <c:v>67.399678223317906</c:v>
                </c:pt>
                <c:pt idx="409">
                  <c:v>66.5629197211953</c:v>
                </c:pt>
                <c:pt idx="410">
                  <c:v>65.414006543402664</c:v>
                </c:pt>
                <c:pt idx="411">
                  <c:v>64.276338872289458</c:v>
                </c:pt>
                <c:pt idx="412">
                  <c:v>63.147297715381377</c:v>
                </c:pt>
                <c:pt idx="413">
                  <c:v>62.156171429924903</c:v>
                </c:pt>
                <c:pt idx="414">
                  <c:v>60.966228760717769</c:v>
                </c:pt>
                <c:pt idx="415">
                  <c:v>59.701974799044415</c:v>
                </c:pt>
                <c:pt idx="416">
                  <c:v>58.282255610227914</c:v>
                </c:pt>
                <c:pt idx="417">
                  <c:v>56.97253866707883</c:v>
                </c:pt>
                <c:pt idx="418">
                  <c:v>55.595659100366007</c:v>
                </c:pt>
                <c:pt idx="419">
                  <c:v>54.165896780303449</c:v>
                </c:pt>
                <c:pt idx="420">
                  <c:v>52.548165714085357</c:v>
                </c:pt>
                <c:pt idx="421">
                  <c:v>50.801850209320129</c:v>
                </c:pt>
                <c:pt idx="422">
                  <c:v>49.21604554391282</c:v>
                </c:pt>
                <c:pt idx="423">
                  <c:v>47.949666645216375</c:v>
                </c:pt>
                <c:pt idx="424">
                  <c:v>46.43345121165158</c:v>
                </c:pt>
                <c:pt idx="425">
                  <c:v>44.842076252985756</c:v>
                </c:pt>
                <c:pt idx="426">
                  <c:v>43.339073848494841</c:v>
                </c:pt>
                <c:pt idx="427">
                  <c:v>41.912101047690101</c:v>
                </c:pt>
                <c:pt idx="428">
                  <c:v>40.663521715859673</c:v>
                </c:pt>
                <c:pt idx="429">
                  <c:v>39.532198230223209</c:v>
                </c:pt>
                <c:pt idx="430">
                  <c:v>38.211576811038377</c:v>
                </c:pt>
                <c:pt idx="431">
                  <c:v>36.851565504344698</c:v>
                </c:pt>
                <c:pt idx="432">
                  <c:v>35.574717180366761</c:v>
                </c:pt>
                <c:pt idx="433">
                  <c:v>34.611680626478808</c:v>
                </c:pt>
                <c:pt idx="434">
                  <c:v>33.499365627757491</c:v>
                </c:pt>
                <c:pt idx="435">
                  <c:v>32.309665625109062</c:v>
                </c:pt>
                <c:pt idx="436">
                  <c:v>31.109723539479923</c:v>
                </c:pt>
                <c:pt idx="437">
                  <c:v>29.873600835019435</c:v>
                </c:pt>
                <c:pt idx="438">
                  <c:v>28.953613766483322</c:v>
                </c:pt>
                <c:pt idx="439">
                  <c:v>28.063194251895013</c:v>
                </c:pt>
                <c:pt idx="440">
                  <c:v>26.874357771754312</c:v>
                </c:pt>
                <c:pt idx="441">
                  <c:v>25.537392762132409</c:v>
                </c:pt>
                <c:pt idx="442">
                  <c:v>24.409678591975769</c:v>
                </c:pt>
                <c:pt idx="443">
                  <c:v>23.498667813545591</c:v>
                </c:pt>
                <c:pt idx="444">
                  <c:v>22.479572040940958</c:v>
                </c:pt>
                <c:pt idx="445">
                  <c:v>21.401666912673161</c:v>
                </c:pt>
                <c:pt idx="446">
                  <c:v>20.139581591385276</c:v>
                </c:pt>
                <c:pt idx="447">
                  <c:v>19.015443944859577</c:v>
                </c:pt>
                <c:pt idx="448">
                  <c:v>17.958700654019477</c:v>
                </c:pt>
                <c:pt idx="449">
                  <c:v>16.743877521921323</c:v>
                </c:pt>
                <c:pt idx="450">
                  <c:v>15.385548445098346</c:v>
                </c:pt>
                <c:pt idx="451">
                  <c:v>13.659467860735047</c:v>
                </c:pt>
                <c:pt idx="452">
                  <c:v>11.685063556372937</c:v>
                </c:pt>
                <c:pt idx="453">
                  <c:v>9.8967085643707069</c:v>
                </c:pt>
                <c:pt idx="454">
                  <c:v>7.972837441281829</c:v>
                </c:pt>
                <c:pt idx="455">
                  <c:v>6.0030825030232036</c:v>
                </c:pt>
                <c:pt idx="456">
                  <c:v>4.1234184255747923</c:v>
                </c:pt>
                <c:pt idx="457">
                  <c:v>2.6933981479344391</c:v>
                </c:pt>
                <c:pt idx="458">
                  <c:v>1.8590411174936881</c:v>
                </c:pt>
                <c:pt idx="459">
                  <c:v>1.2740323007454972</c:v>
                </c:pt>
                <c:pt idx="460">
                  <c:v>0.88798900750656151</c:v>
                </c:pt>
                <c:pt idx="461">
                  <c:v>0.65006030578033913</c:v>
                </c:pt>
                <c:pt idx="462">
                  <c:v>0.55140185545950027</c:v>
                </c:pt>
                <c:pt idx="463">
                  <c:v>0.45473152931877669</c:v>
                </c:pt>
                <c:pt idx="464">
                  <c:v>0.38663095491969679</c:v>
                </c:pt>
                <c:pt idx="465">
                  <c:v>0.31244863940851486</c:v>
                </c:pt>
                <c:pt idx="466">
                  <c:v>0.25204263154550127</c:v>
                </c:pt>
                <c:pt idx="467">
                  <c:v>0.20396013861086326</c:v>
                </c:pt>
                <c:pt idx="468">
                  <c:v>0.15841227083244488</c:v>
                </c:pt>
                <c:pt idx="469">
                  <c:v>0.11458655266249507</c:v>
                </c:pt>
                <c:pt idx="470">
                  <c:v>9.3601428514075019E-2</c:v>
                </c:pt>
                <c:pt idx="471">
                  <c:v>7.4607955486200084E-2</c:v>
                </c:pt>
                <c:pt idx="472">
                  <c:v>5.2264388205840603E-2</c:v>
                </c:pt>
                <c:pt idx="473">
                  <c:v>3.852295190949994E-2</c:v>
                </c:pt>
                <c:pt idx="474">
                  <c:v>5.0957669510491792E-2</c:v>
                </c:pt>
                <c:pt idx="475">
                  <c:v>4.2606615947998833E-2</c:v>
                </c:pt>
                <c:pt idx="476">
                  <c:v>3.5370771731954034E-2</c:v>
                </c:pt>
                <c:pt idx="477">
                  <c:v>2.3429116405226783E-2</c:v>
                </c:pt>
                <c:pt idx="478">
                  <c:v>3.6215710877707391E-2</c:v>
                </c:pt>
                <c:pt idx="479">
                  <c:v>2.615714898645961E-2</c:v>
                </c:pt>
                <c:pt idx="480">
                  <c:v>4.1722155472260943E-2</c:v>
                </c:pt>
                <c:pt idx="481">
                  <c:v>3.555217871567818E-2</c:v>
                </c:pt>
                <c:pt idx="482">
                  <c:v>2.1956415399813474E-2</c:v>
                </c:pt>
                <c:pt idx="483">
                  <c:v>3.9837847282740341E-2</c:v>
                </c:pt>
                <c:pt idx="484">
                  <c:v>3.4021651720371186E-2</c:v>
                </c:pt>
                <c:pt idx="485">
                  <c:v>2.4119430922997009E-2</c:v>
                </c:pt>
                <c:pt idx="486">
                  <c:v>3.2069442935954449E-2</c:v>
                </c:pt>
                <c:pt idx="487">
                  <c:v>2.9941742984691915E-2</c:v>
                </c:pt>
                <c:pt idx="488">
                  <c:v>2.1585467449208692E-2</c:v>
                </c:pt>
                <c:pt idx="489">
                  <c:v>2.3350650175758877E-2</c:v>
                </c:pt>
                <c:pt idx="490">
                  <c:v>2.6561572222632331E-2</c:v>
                </c:pt>
                <c:pt idx="491">
                  <c:v>2.8788931588468441E-2</c:v>
                </c:pt>
                <c:pt idx="492">
                  <c:v>2.443092823728682E-2</c:v>
                </c:pt>
                <c:pt idx="493">
                  <c:v>2.1480404588962807E-2</c:v>
                </c:pt>
                <c:pt idx="494">
                  <c:v>2.5170640139467959E-2</c:v>
                </c:pt>
                <c:pt idx="495">
                  <c:v>2.4975475834702231E-2</c:v>
                </c:pt>
                <c:pt idx="496">
                  <c:v>2.4299892146703563E-2</c:v>
                </c:pt>
                <c:pt idx="497">
                  <c:v>1.8461944069544937E-2</c:v>
                </c:pt>
                <c:pt idx="498">
                  <c:v>2.0295672133068564E-2</c:v>
                </c:pt>
                <c:pt idx="499">
                  <c:v>1.9670753960537045E-2</c:v>
                </c:pt>
                <c:pt idx="500">
                  <c:v>2.0107456938001939E-2</c:v>
                </c:pt>
                <c:pt idx="501">
                  <c:v>1.879527289248038E-2</c:v>
                </c:pt>
                <c:pt idx="502">
                  <c:v>1.9642840108353734E-2</c:v>
                </c:pt>
                <c:pt idx="503">
                  <c:v>1.6545262198853296E-2</c:v>
                </c:pt>
                <c:pt idx="504">
                  <c:v>2.1914957723187349E-2</c:v>
                </c:pt>
                <c:pt idx="505">
                  <c:v>1.8254738909628112E-2</c:v>
                </c:pt>
                <c:pt idx="506">
                  <c:v>1.8009673376730782E-2</c:v>
                </c:pt>
                <c:pt idx="507">
                  <c:v>1.8903373715226424E-2</c:v>
                </c:pt>
                <c:pt idx="508">
                  <c:v>2.0320054861311044E-2</c:v>
                </c:pt>
                <c:pt idx="509">
                  <c:v>1.5840634228164688E-2</c:v>
                </c:pt>
                <c:pt idx="510">
                  <c:v>1.9201361360861483E-2</c:v>
                </c:pt>
                <c:pt idx="511">
                  <c:v>2.2896458082325832E-2</c:v>
                </c:pt>
                <c:pt idx="512">
                  <c:v>1.8998483647599436E-2</c:v>
                </c:pt>
                <c:pt idx="513">
                  <c:v>1.7865274934386745E-2</c:v>
                </c:pt>
                <c:pt idx="514">
                  <c:v>1.6698554647946715E-2</c:v>
                </c:pt>
                <c:pt idx="515">
                  <c:v>1.7860062566279165E-2</c:v>
                </c:pt>
                <c:pt idx="516">
                  <c:v>2.1409088151641414E-2</c:v>
                </c:pt>
                <c:pt idx="517">
                  <c:v>1.6239165132428783E-2</c:v>
                </c:pt>
                <c:pt idx="518">
                  <c:v>1.6998843717458776E-2</c:v>
                </c:pt>
                <c:pt idx="519">
                  <c:v>1.7123850841519465E-2</c:v>
                </c:pt>
                <c:pt idx="520">
                  <c:v>1.8399491746927531E-2</c:v>
                </c:pt>
                <c:pt idx="521">
                  <c:v>2.0528058475813162E-2</c:v>
                </c:pt>
                <c:pt idx="522">
                  <c:v>1.9257060981022849E-2</c:v>
                </c:pt>
                <c:pt idx="523">
                  <c:v>1.5020277415703885E-2</c:v>
                </c:pt>
                <c:pt idx="524">
                  <c:v>1.1727973931389281E-2</c:v>
                </c:pt>
                <c:pt idx="525">
                  <c:v>2.2138571736312132E-2</c:v>
                </c:pt>
                <c:pt idx="526">
                  <c:v>2.1325280403925014E-2</c:v>
                </c:pt>
                <c:pt idx="527">
                  <c:v>1.5627854832173545E-2</c:v>
                </c:pt>
                <c:pt idx="528">
                  <c:v>1.393425112989261E-2</c:v>
                </c:pt>
                <c:pt idx="529">
                  <c:v>1.7243137478547537E-2</c:v>
                </c:pt>
                <c:pt idx="530">
                  <c:v>1.1060226409852349E-2</c:v>
                </c:pt>
                <c:pt idx="531">
                  <c:v>1.0585774079472183E-2</c:v>
                </c:pt>
                <c:pt idx="532">
                  <c:v>2.4085285289972388E-2</c:v>
                </c:pt>
                <c:pt idx="533">
                  <c:v>1.698324078038578E-2</c:v>
                </c:pt>
                <c:pt idx="534">
                  <c:v>1.2429936489824487E-2</c:v>
                </c:pt>
                <c:pt idx="535">
                  <c:v>1.3964087471553827E-2</c:v>
                </c:pt>
                <c:pt idx="536">
                  <c:v>1.9186562208052114E-2</c:v>
                </c:pt>
                <c:pt idx="537">
                  <c:v>1.879318922894482E-2</c:v>
                </c:pt>
                <c:pt idx="538">
                  <c:v>3.1430316998599106E-2</c:v>
                </c:pt>
                <c:pt idx="539">
                  <c:v>2.0805916109747028E-2</c:v>
                </c:pt>
                <c:pt idx="540">
                  <c:v>1.160145744242287E-2</c:v>
                </c:pt>
                <c:pt idx="541">
                  <c:v>1.6152570260944386E-2</c:v>
                </c:pt>
                <c:pt idx="542">
                  <c:v>1.8277659231442624E-2</c:v>
                </c:pt>
                <c:pt idx="543">
                  <c:v>9.3733818125184692E-3</c:v>
                </c:pt>
                <c:pt idx="544">
                  <c:v>1.4376367157912497E-2</c:v>
                </c:pt>
                <c:pt idx="545">
                  <c:v>1.8057960617797776E-2</c:v>
                </c:pt>
                <c:pt idx="546">
                  <c:v>1.7593556207350994E-2</c:v>
                </c:pt>
                <c:pt idx="547">
                  <c:v>1.5695757558941009E-2</c:v>
                </c:pt>
                <c:pt idx="548">
                  <c:v>1.5208762682191393E-2</c:v>
                </c:pt>
                <c:pt idx="549">
                  <c:v>1.7675403057520429E-2</c:v>
                </c:pt>
                <c:pt idx="550">
                  <c:v>1.4132000810043257E-2</c:v>
                </c:pt>
                <c:pt idx="551">
                  <c:v>2.1966097190329791E-2</c:v>
                </c:pt>
                <c:pt idx="552">
                  <c:v>1.2518521084965586E-2</c:v>
                </c:pt>
                <c:pt idx="553">
                  <c:v>1.4034674843263411E-2</c:v>
                </c:pt>
                <c:pt idx="554">
                  <c:v>1.0914203306186849E-2</c:v>
                </c:pt>
                <c:pt idx="555">
                  <c:v>1.466088035661654E-2</c:v>
                </c:pt>
                <c:pt idx="556">
                  <c:v>2.3520552171969338E-2</c:v>
                </c:pt>
                <c:pt idx="557">
                  <c:v>1.8114968931879132E-2</c:v>
                </c:pt>
                <c:pt idx="558">
                  <c:v>1.3250674368555723E-2</c:v>
                </c:pt>
                <c:pt idx="559">
                  <c:v>1.9372888014954903E-2</c:v>
                </c:pt>
                <c:pt idx="560">
                  <c:v>2.3166820079566493E-2</c:v>
                </c:pt>
                <c:pt idx="561">
                  <c:v>1.6762470442927755E-2</c:v>
                </c:pt>
                <c:pt idx="562">
                  <c:v>1.9968453390921515E-2</c:v>
                </c:pt>
                <c:pt idx="563">
                  <c:v>1.8969664586800612E-2</c:v>
                </c:pt>
                <c:pt idx="564">
                  <c:v>1.6070127770508411E-2</c:v>
                </c:pt>
                <c:pt idx="565">
                  <c:v>1.9901517777270013E-2</c:v>
                </c:pt>
                <c:pt idx="566">
                  <c:v>1.6888023028046879E-2</c:v>
                </c:pt>
                <c:pt idx="567">
                  <c:v>1.6806819854019089E-2</c:v>
                </c:pt>
                <c:pt idx="568">
                  <c:v>1.3768636028934857E-2</c:v>
                </c:pt>
                <c:pt idx="569">
                  <c:v>1.4055734591562147E-2</c:v>
                </c:pt>
                <c:pt idx="570">
                  <c:v>1.3538456104252734E-2</c:v>
                </c:pt>
                <c:pt idx="571">
                  <c:v>1.9118127888851571E-2</c:v>
                </c:pt>
                <c:pt idx="572">
                  <c:v>1.8586688583734419E-2</c:v>
                </c:pt>
                <c:pt idx="573">
                  <c:v>2.1436233452746509E-2</c:v>
                </c:pt>
                <c:pt idx="574">
                  <c:v>1.5513515832972179E-2</c:v>
                </c:pt>
                <c:pt idx="575">
                  <c:v>1.8579523857026881E-2</c:v>
                </c:pt>
                <c:pt idx="576">
                  <c:v>2.0550995864060034E-2</c:v>
                </c:pt>
                <c:pt idx="577">
                  <c:v>2.5751387164321505E-2</c:v>
                </c:pt>
                <c:pt idx="578">
                  <c:v>1.9308548436045E-2</c:v>
                </c:pt>
                <c:pt idx="579">
                  <c:v>2.8190202286206077E-2</c:v>
                </c:pt>
                <c:pt idx="580">
                  <c:v>2.6506587799457419E-2</c:v>
                </c:pt>
                <c:pt idx="581">
                  <c:v>2.0455666039474248E-2</c:v>
                </c:pt>
                <c:pt idx="582">
                  <c:v>2.1901187599456067E-2</c:v>
                </c:pt>
                <c:pt idx="583">
                  <c:v>2.2385227771304354E-2</c:v>
                </c:pt>
                <c:pt idx="584">
                  <c:v>2.4373149217332569E-2</c:v>
                </c:pt>
                <c:pt idx="585">
                  <c:v>2.3060211555293812E-2</c:v>
                </c:pt>
                <c:pt idx="586">
                  <c:v>2.2848811308131798E-2</c:v>
                </c:pt>
                <c:pt idx="587">
                  <c:v>1.8500054215321939E-2</c:v>
                </c:pt>
                <c:pt idx="588">
                  <c:v>1.7145750673202904E-2</c:v>
                </c:pt>
                <c:pt idx="589">
                  <c:v>2.2483172863320459E-2</c:v>
                </c:pt>
                <c:pt idx="590">
                  <c:v>2.5083414405993282E-2</c:v>
                </c:pt>
                <c:pt idx="591">
                  <c:v>2.3287956607830319E-2</c:v>
                </c:pt>
                <c:pt idx="592">
                  <c:v>3.5244464452920378E-2</c:v>
                </c:pt>
                <c:pt idx="593">
                  <c:v>3.1354670971289925E-2</c:v>
                </c:pt>
                <c:pt idx="594">
                  <c:v>2.1850835904618882E-2</c:v>
                </c:pt>
                <c:pt idx="595">
                  <c:v>2.2584986384877073E-2</c:v>
                </c:pt>
                <c:pt idx="596">
                  <c:v>2.3184697757739771E-2</c:v>
                </c:pt>
                <c:pt idx="597">
                  <c:v>3.0176761661299189E-2</c:v>
                </c:pt>
                <c:pt idx="598">
                  <c:v>2.8398231517549243E-2</c:v>
                </c:pt>
                <c:pt idx="599">
                  <c:v>2.9129399532732043E-2</c:v>
                </c:pt>
                <c:pt idx="600">
                  <c:v>3.2034868189322621E-2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33D-4FC7-86A2-09D1F4578300}"/>
            </c:ext>
          </c:extLst>
        </c:ser>
        <c:ser>
          <c:idx val="9"/>
          <c:order val="9"/>
          <c:tx>
            <c:v>2016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'OR2-22_Air_Measurements'!$AT$3:$AT$603</c:f>
              <c:numCache>
                <c:formatCode>General</c:formatCode>
                <c:ptCount val="601"/>
                <c:pt idx="0">
                  <c:v>799.99829099999999</c:v>
                </c:pt>
                <c:pt idx="1">
                  <c:v>798.98852539999996</c:v>
                </c:pt>
                <c:pt idx="2">
                  <c:v>798.01306150000005</c:v>
                </c:pt>
                <c:pt idx="3">
                  <c:v>797.00238039999999</c:v>
                </c:pt>
                <c:pt idx="4">
                  <c:v>795.99133300000005</c:v>
                </c:pt>
                <c:pt idx="5">
                  <c:v>795.01477050000005</c:v>
                </c:pt>
                <c:pt idx="6">
                  <c:v>794.00292969999998</c:v>
                </c:pt>
                <c:pt idx="7">
                  <c:v>792.99072269999999</c:v>
                </c:pt>
                <c:pt idx="8">
                  <c:v>792.01293950000002</c:v>
                </c:pt>
                <c:pt idx="9">
                  <c:v>790.9998779</c:v>
                </c:pt>
                <c:pt idx="10">
                  <c:v>789.98645020000004</c:v>
                </c:pt>
                <c:pt idx="11">
                  <c:v>789.00756839999997</c:v>
                </c:pt>
                <c:pt idx="12">
                  <c:v>787.99340819999998</c:v>
                </c:pt>
                <c:pt idx="13">
                  <c:v>787.01373290000004</c:v>
                </c:pt>
                <c:pt idx="14">
                  <c:v>785.99871829999995</c:v>
                </c:pt>
                <c:pt idx="15">
                  <c:v>784.98333739999998</c:v>
                </c:pt>
                <c:pt idx="16">
                  <c:v>784.00250240000003</c:v>
                </c:pt>
                <c:pt idx="17">
                  <c:v>782.98632810000004</c:v>
                </c:pt>
                <c:pt idx="18">
                  <c:v>782.00482179999995</c:v>
                </c:pt>
                <c:pt idx="19">
                  <c:v>780.98785399999997</c:v>
                </c:pt>
                <c:pt idx="20">
                  <c:v>780.00555420000001</c:v>
                </c:pt>
                <c:pt idx="21">
                  <c:v>778.98779300000001</c:v>
                </c:pt>
                <c:pt idx="22">
                  <c:v>778.00476070000002</c:v>
                </c:pt>
                <c:pt idx="23">
                  <c:v>776.98626709999996</c:v>
                </c:pt>
                <c:pt idx="24">
                  <c:v>776.00250240000003</c:v>
                </c:pt>
                <c:pt idx="25">
                  <c:v>774.98315430000002</c:v>
                </c:pt>
                <c:pt idx="26">
                  <c:v>773.99865720000003</c:v>
                </c:pt>
                <c:pt idx="27">
                  <c:v>773.01373290000004</c:v>
                </c:pt>
                <c:pt idx="28">
                  <c:v>771.99334720000002</c:v>
                </c:pt>
                <c:pt idx="29">
                  <c:v>771.0076904</c:v>
                </c:pt>
                <c:pt idx="30">
                  <c:v>769.98645020000004</c:v>
                </c:pt>
                <c:pt idx="31">
                  <c:v>769.0001221</c:v>
                </c:pt>
                <c:pt idx="32">
                  <c:v>768.01336670000001</c:v>
                </c:pt>
                <c:pt idx="33">
                  <c:v>766.99102779999998</c:v>
                </c:pt>
                <c:pt idx="34">
                  <c:v>766.00354000000004</c:v>
                </c:pt>
                <c:pt idx="35">
                  <c:v>765.01568599999996</c:v>
                </c:pt>
                <c:pt idx="36">
                  <c:v>763.9921875</c:v>
                </c:pt>
                <c:pt idx="37">
                  <c:v>763.0037231</c:v>
                </c:pt>
                <c:pt idx="38">
                  <c:v>762.01477050000005</c:v>
                </c:pt>
                <c:pt idx="39">
                  <c:v>760.99011229999996</c:v>
                </c:pt>
                <c:pt idx="40">
                  <c:v>760.00042719999999</c:v>
                </c:pt>
                <c:pt idx="41">
                  <c:v>759.01043700000002</c:v>
                </c:pt>
                <c:pt idx="42">
                  <c:v>757.98468019999996</c:v>
                </c:pt>
                <c:pt idx="43">
                  <c:v>756.99395749999996</c:v>
                </c:pt>
                <c:pt idx="44">
                  <c:v>756.00280759999998</c:v>
                </c:pt>
                <c:pt idx="45">
                  <c:v>755.01135250000004</c:v>
                </c:pt>
                <c:pt idx="46">
                  <c:v>753.98406980000004</c:v>
                </c:pt>
                <c:pt idx="47">
                  <c:v>752.99188230000004</c:v>
                </c:pt>
                <c:pt idx="48">
                  <c:v>751.99938959999997</c:v>
                </c:pt>
                <c:pt idx="49">
                  <c:v>751.00646970000003</c:v>
                </c:pt>
                <c:pt idx="50">
                  <c:v>750.01324460000001</c:v>
                </c:pt>
                <c:pt idx="51">
                  <c:v>748.98419190000004</c:v>
                </c:pt>
                <c:pt idx="52">
                  <c:v>747.99017330000004</c:v>
                </c:pt>
                <c:pt idx="53">
                  <c:v>746.99584960000004</c:v>
                </c:pt>
                <c:pt idx="54">
                  <c:v>746.00115970000002</c:v>
                </c:pt>
                <c:pt idx="55">
                  <c:v>745.00616460000003</c:v>
                </c:pt>
                <c:pt idx="56">
                  <c:v>744.01074219999998</c:v>
                </c:pt>
                <c:pt idx="57">
                  <c:v>743.01507570000001</c:v>
                </c:pt>
                <c:pt idx="58">
                  <c:v>741.98333739999998</c:v>
                </c:pt>
                <c:pt idx="59">
                  <c:v>740.98687740000003</c:v>
                </c:pt>
                <c:pt idx="60">
                  <c:v>739.99011229999996</c:v>
                </c:pt>
                <c:pt idx="61">
                  <c:v>738.99291989999995</c:v>
                </c:pt>
                <c:pt idx="62">
                  <c:v>737.99548340000001</c:v>
                </c:pt>
                <c:pt idx="63">
                  <c:v>736.99761960000001</c:v>
                </c:pt>
                <c:pt idx="64">
                  <c:v>735.99938959999997</c:v>
                </c:pt>
                <c:pt idx="65">
                  <c:v>735.00091550000002</c:v>
                </c:pt>
                <c:pt idx="66">
                  <c:v>734.00201419999996</c:v>
                </c:pt>
                <c:pt idx="67">
                  <c:v>733.00280759999998</c:v>
                </c:pt>
                <c:pt idx="68">
                  <c:v>732.00311280000005</c:v>
                </c:pt>
                <c:pt idx="69">
                  <c:v>731.00323490000005</c:v>
                </c:pt>
                <c:pt idx="70">
                  <c:v>730.00299070000005</c:v>
                </c:pt>
                <c:pt idx="71">
                  <c:v>729.00244139999995</c:v>
                </c:pt>
                <c:pt idx="72">
                  <c:v>728.00140380000005</c:v>
                </c:pt>
                <c:pt idx="73">
                  <c:v>727.0001221</c:v>
                </c:pt>
                <c:pt idx="74">
                  <c:v>725.99841309999999</c:v>
                </c:pt>
                <c:pt idx="75">
                  <c:v>724.99645999999996</c:v>
                </c:pt>
                <c:pt idx="76">
                  <c:v>723.99414060000004</c:v>
                </c:pt>
                <c:pt idx="77">
                  <c:v>722.99145510000005</c:v>
                </c:pt>
                <c:pt idx="78">
                  <c:v>721.9884644</c:v>
                </c:pt>
                <c:pt idx="79">
                  <c:v>720.98504639999999</c:v>
                </c:pt>
                <c:pt idx="80">
                  <c:v>720.01721190000001</c:v>
                </c:pt>
                <c:pt idx="81">
                  <c:v>719.01318360000005</c:v>
                </c:pt>
                <c:pt idx="82">
                  <c:v>718.00891109999998</c:v>
                </c:pt>
                <c:pt idx="83">
                  <c:v>717.00415039999996</c:v>
                </c:pt>
                <c:pt idx="84">
                  <c:v>715.99914550000005</c:v>
                </c:pt>
                <c:pt idx="85">
                  <c:v>714.99371340000005</c:v>
                </c:pt>
                <c:pt idx="86">
                  <c:v>713.98797609999997</c:v>
                </c:pt>
                <c:pt idx="87">
                  <c:v>713.01788329999999</c:v>
                </c:pt>
                <c:pt idx="88">
                  <c:v>712.0115356</c:v>
                </c:pt>
                <c:pt idx="89">
                  <c:v>711.00476070000002</c:v>
                </c:pt>
                <c:pt idx="90">
                  <c:v>709.99774170000001</c:v>
                </c:pt>
                <c:pt idx="91">
                  <c:v>708.9903564</c:v>
                </c:pt>
                <c:pt idx="92">
                  <c:v>707.98266599999999</c:v>
                </c:pt>
                <c:pt idx="93">
                  <c:v>707.01055910000002</c:v>
                </c:pt>
                <c:pt idx="94">
                  <c:v>706.00219730000003</c:v>
                </c:pt>
                <c:pt idx="95">
                  <c:v>704.99346920000005</c:v>
                </c:pt>
                <c:pt idx="96">
                  <c:v>703.9844971</c:v>
                </c:pt>
                <c:pt idx="97">
                  <c:v>703.01110840000001</c:v>
                </c:pt>
                <c:pt idx="98">
                  <c:v>702.00146480000001</c:v>
                </c:pt>
                <c:pt idx="99">
                  <c:v>700.99139400000001</c:v>
                </c:pt>
                <c:pt idx="100">
                  <c:v>700.01715090000005</c:v>
                </c:pt>
                <c:pt idx="101">
                  <c:v>699.00646970000003</c:v>
                </c:pt>
                <c:pt idx="102">
                  <c:v>697.99548340000001</c:v>
                </c:pt>
                <c:pt idx="103">
                  <c:v>696.98406980000004</c:v>
                </c:pt>
                <c:pt idx="104">
                  <c:v>696.00860599999999</c:v>
                </c:pt>
                <c:pt idx="105">
                  <c:v>694.99664310000003</c:v>
                </c:pt>
                <c:pt idx="106">
                  <c:v>693.98431400000004</c:v>
                </c:pt>
                <c:pt idx="107">
                  <c:v>693.00787349999996</c:v>
                </c:pt>
                <c:pt idx="108">
                  <c:v>691.99487299999998</c:v>
                </c:pt>
                <c:pt idx="109">
                  <c:v>691.0177612</c:v>
                </c:pt>
                <c:pt idx="110">
                  <c:v>690.00415039999996</c:v>
                </c:pt>
                <c:pt idx="111">
                  <c:v>688.99023439999996</c:v>
                </c:pt>
                <c:pt idx="112">
                  <c:v>688.01226810000003</c:v>
                </c:pt>
                <c:pt idx="113">
                  <c:v>686.99768070000005</c:v>
                </c:pt>
                <c:pt idx="114">
                  <c:v>685.98278809999999</c:v>
                </c:pt>
                <c:pt idx="115">
                  <c:v>685.0038452</c:v>
                </c:pt>
                <c:pt idx="116">
                  <c:v>683.98840329999996</c:v>
                </c:pt>
                <c:pt idx="117">
                  <c:v>683.00878909999994</c:v>
                </c:pt>
                <c:pt idx="118">
                  <c:v>681.99261469999999</c:v>
                </c:pt>
                <c:pt idx="119">
                  <c:v>681.01245119999999</c:v>
                </c:pt>
                <c:pt idx="120">
                  <c:v>679.99566649999997</c:v>
                </c:pt>
                <c:pt idx="121">
                  <c:v>679.01489260000005</c:v>
                </c:pt>
                <c:pt idx="122">
                  <c:v>677.99743650000005</c:v>
                </c:pt>
                <c:pt idx="123">
                  <c:v>677.01611330000003</c:v>
                </c:pt>
                <c:pt idx="124">
                  <c:v>675.99804689999996</c:v>
                </c:pt>
                <c:pt idx="125">
                  <c:v>675.01605219999999</c:v>
                </c:pt>
                <c:pt idx="126">
                  <c:v>673.99737549999998</c:v>
                </c:pt>
                <c:pt idx="127">
                  <c:v>673.01477050000005</c:v>
                </c:pt>
                <c:pt idx="128">
                  <c:v>671.99554439999997</c:v>
                </c:pt>
                <c:pt idx="129">
                  <c:v>671.01226810000003</c:v>
                </c:pt>
                <c:pt idx="130">
                  <c:v>669.99237059999996</c:v>
                </c:pt>
                <c:pt idx="131">
                  <c:v>669.00854489999995</c:v>
                </c:pt>
                <c:pt idx="132">
                  <c:v>667.98803710000004</c:v>
                </c:pt>
                <c:pt idx="133">
                  <c:v>667.00366210000004</c:v>
                </c:pt>
                <c:pt idx="134">
                  <c:v>665.98248290000004</c:v>
                </c:pt>
                <c:pt idx="135">
                  <c:v>664.99749759999997</c:v>
                </c:pt>
                <c:pt idx="136">
                  <c:v>664.01226810000003</c:v>
                </c:pt>
                <c:pt idx="137">
                  <c:v>662.99011229999996</c:v>
                </c:pt>
                <c:pt idx="138">
                  <c:v>662.00433350000003</c:v>
                </c:pt>
                <c:pt idx="139">
                  <c:v>661.01806639999995</c:v>
                </c:pt>
                <c:pt idx="140">
                  <c:v>659.99511719999998</c:v>
                </c:pt>
                <c:pt idx="141">
                  <c:v>659.00842290000003</c:v>
                </c:pt>
                <c:pt idx="142">
                  <c:v>657.98480219999999</c:v>
                </c:pt>
                <c:pt idx="143">
                  <c:v>656.99743650000005</c:v>
                </c:pt>
                <c:pt idx="144">
                  <c:v>656.00982669999996</c:v>
                </c:pt>
                <c:pt idx="145">
                  <c:v>654.98529050000002</c:v>
                </c:pt>
                <c:pt idx="146">
                  <c:v>653.99700929999995</c:v>
                </c:pt>
                <c:pt idx="147">
                  <c:v>653.00854489999995</c:v>
                </c:pt>
                <c:pt idx="148">
                  <c:v>651.98315430000002</c:v>
                </c:pt>
                <c:pt idx="149">
                  <c:v>650.99395749999996</c:v>
                </c:pt>
                <c:pt idx="150">
                  <c:v>650.00463869999999</c:v>
                </c:pt>
                <c:pt idx="151">
                  <c:v>649.01495360000001</c:v>
                </c:pt>
                <c:pt idx="152">
                  <c:v>647.9883423</c:v>
                </c:pt>
                <c:pt idx="153">
                  <c:v>646.9981689</c:v>
                </c:pt>
                <c:pt idx="154">
                  <c:v>646.00756839999997</c:v>
                </c:pt>
                <c:pt idx="155">
                  <c:v>645.01684569999998</c:v>
                </c:pt>
                <c:pt idx="156">
                  <c:v>643.98895259999995</c:v>
                </c:pt>
                <c:pt idx="157">
                  <c:v>642.99755860000005</c:v>
                </c:pt>
                <c:pt idx="158">
                  <c:v>642.0059814</c:v>
                </c:pt>
                <c:pt idx="159">
                  <c:v>641.01397710000003</c:v>
                </c:pt>
                <c:pt idx="160">
                  <c:v>639.98504639999999</c:v>
                </c:pt>
                <c:pt idx="161">
                  <c:v>638.99243160000003</c:v>
                </c:pt>
                <c:pt idx="162">
                  <c:v>637.99963379999997</c:v>
                </c:pt>
                <c:pt idx="163">
                  <c:v>637.00659180000002</c:v>
                </c:pt>
                <c:pt idx="164">
                  <c:v>636.01324460000001</c:v>
                </c:pt>
                <c:pt idx="165">
                  <c:v>634.98278809999999</c:v>
                </c:pt>
                <c:pt idx="166">
                  <c:v>633.98889159999999</c:v>
                </c:pt>
                <c:pt idx="167">
                  <c:v>632.99462889999995</c:v>
                </c:pt>
                <c:pt idx="168">
                  <c:v>632.00018309999996</c:v>
                </c:pt>
                <c:pt idx="169">
                  <c:v>631.00537110000005</c:v>
                </c:pt>
                <c:pt idx="170">
                  <c:v>630.01031490000003</c:v>
                </c:pt>
                <c:pt idx="171">
                  <c:v>629.01501459999997</c:v>
                </c:pt>
                <c:pt idx="172">
                  <c:v>627.98260500000004</c:v>
                </c:pt>
                <c:pt idx="173">
                  <c:v>626.98663329999999</c:v>
                </c:pt>
                <c:pt idx="174">
                  <c:v>625.99053960000003</c:v>
                </c:pt>
                <c:pt idx="175">
                  <c:v>624.99407959999996</c:v>
                </c:pt>
                <c:pt idx="176">
                  <c:v>623.99743650000005</c:v>
                </c:pt>
                <c:pt idx="177">
                  <c:v>623.00036620000003</c:v>
                </c:pt>
                <c:pt idx="178">
                  <c:v>622.00317380000001</c:v>
                </c:pt>
                <c:pt idx="179">
                  <c:v>621.00561519999997</c:v>
                </c:pt>
                <c:pt idx="180">
                  <c:v>620.00787349999996</c:v>
                </c:pt>
                <c:pt idx="181">
                  <c:v>619.00976560000004</c:v>
                </c:pt>
                <c:pt idx="182">
                  <c:v>618.01141359999997</c:v>
                </c:pt>
                <c:pt idx="183">
                  <c:v>617.01281740000002</c:v>
                </c:pt>
                <c:pt idx="184">
                  <c:v>616.01391599999999</c:v>
                </c:pt>
                <c:pt idx="185">
                  <c:v>615.01477050000005</c:v>
                </c:pt>
                <c:pt idx="186">
                  <c:v>614.01531980000004</c:v>
                </c:pt>
                <c:pt idx="187">
                  <c:v>613.01568599999996</c:v>
                </c:pt>
                <c:pt idx="188">
                  <c:v>612.01568599999996</c:v>
                </c:pt>
                <c:pt idx="189">
                  <c:v>611.01544190000004</c:v>
                </c:pt>
                <c:pt idx="190">
                  <c:v>610.01495360000001</c:v>
                </c:pt>
                <c:pt idx="191">
                  <c:v>609.01416019999999</c:v>
                </c:pt>
                <c:pt idx="192">
                  <c:v>608.01312259999997</c:v>
                </c:pt>
                <c:pt idx="193">
                  <c:v>607.01184079999996</c:v>
                </c:pt>
                <c:pt idx="194">
                  <c:v>606.01031490000003</c:v>
                </c:pt>
                <c:pt idx="195">
                  <c:v>605.00842290000003</c:v>
                </c:pt>
                <c:pt idx="196">
                  <c:v>604.00634769999999</c:v>
                </c:pt>
                <c:pt idx="197">
                  <c:v>603.0039673</c:v>
                </c:pt>
                <c:pt idx="198">
                  <c:v>602.00128170000005</c:v>
                </c:pt>
                <c:pt idx="199">
                  <c:v>600.99841309999999</c:v>
                </c:pt>
                <c:pt idx="200">
                  <c:v>599.99530030000005</c:v>
                </c:pt>
                <c:pt idx="201">
                  <c:v>598.99188230000004</c:v>
                </c:pt>
                <c:pt idx="202">
                  <c:v>597.9880981</c:v>
                </c:pt>
                <c:pt idx="203">
                  <c:v>596.9842529</c:v>
                </c:pt>
                <c:pt idx="204">
                  <c:v>596.01715090000005</c:v>
                </c:pt>
                <c:pt idx="205">
                  <c:v>595.01275629999998</c:v>
                </c:pt>
                <c:pt idx="206">
                  <c:v>594.00799559999996</c:v>
                </c:pt>
                <c:pt idx="207">
                  <c:v>593.00305179999998</c:v>
                </c:pt>
                <c:pt idx="208">
                  <c:v>591.99780269999997</c:v>
                </c:pt>
                <c:pt idx="209">
                  <c:v>590.9923096</c:v>
                </c:pt>
                <c:pt idx="210">
                  <c:v>589.9865112</c:v>
                </c:pt>
                <c:pt idx="211">
                  <c:v>589.0177612</c:v>
                </c:pt>
                <c:pt idx="212">
                  <c:v>588.01147460000004</c:v>
                </c:pt>
                <c:pt idx="213">
                  <c:v>587.00500490000002</c:v>
                </c:pt>
                <c:pt idx="214">
                  <c:v>585.99810790000004</c:v>
                </c:pt>
                <c:pt idx="215">
                  <c:v>584.99114989999998</c:v>
                </c:pt>
                <c:pt idx="216">
                  <c:v>583.98382570000001</c:v>
                </c:pt>
                <c:pt idx="217">
                  <c:v>583.01361080000004</c:v>
                </c:pt>
                <c:pt idx="218">
                  <c:v>582.00579830000004</c:v>
                </c:pt>
                <c:pt idx="219">
                  <c:v>580.99774170000001</c:v>
                </c:pt>
                <c:pt idx="220">
                  <c:v>579.98937990000002</c:v>
                </c:pt>
                <c:pt idx="221">
                  <c:v>579.01818849999995</c:v>
                </c:pt>
                <c:pt idx="222">
                  <c:v>578.00933840000005</c:v>
                </c:pt>
                <c:pt idx="223">
                  <c:v>577.00036620000003</c:v>
                </c:pt>
                <c:pt idx="224">
                  <c:v>575.99096680000002</c:v>
                </c:pt>
                <c:pt idx="225">
                  <c:v>574.98138429999995</c:v>
                </c:pt>
                <c:pt idx="226">
                  <c:v>574.00897220000002</c:v>
                </c:pt>
                <c:pt idx="227">
                  <c:v>572.99896239999998</c:v>
                </c:pt>
                <c:pt idx="228">
                  <c:v>571.98852539999996</c:v>
                </c:pt>
                <c:pt idx="229">
                  <c:v>571.01544190000004</c:v>
                </c:pt>
                <c:pt idx="230">
                  <c:v>570.00463869999999</c:v>
                </c:pt>
                <c:pt idx="231">
                  <c:v>568.99359130000005</c:v>
                </c:pt>
                <c:pt idx="232">
                  <c:v>567.98217769999997</c:v>
                </c:pt>
                <c:pt idx="233">
                  <c:v>567.00811769999996</c:v>
                </c:pt>
                <c:pt idx="234">
                  <c:v>565.9962769</c:v>
                </c:pt>
                <c:pt idx="235">
                  <c:v>564.98431400000004</c:v>
                </c:pt>
                <c:pt idx="236">
                  <c:v>564.00946039999997</c:v>
                </c:pt>
                <c:pt idx="237">
                  <c:v>562.99700929999995</c:v>
                </c:pt>
                <c:pt idx="238">
                  <c:v>561.98413089999997</c:v>
                </c:pt>
                <c:pt idx="239">
                  <c:v>561.00860599999999</c:v>
                </c:pt>
                <c:pt idx="240">
                  <c:v>559.99536130000001</c:v>
                </c:pt>
                <c:pt idx="241">
                  <c:v>558.98187259999997</c:v>
                </c:pt>
                <c:pt idx="242">
                  <c:v>558.0056763</c:v>
                </c:pt>
                <c:pt idx="243">
                  <c:v>556.99163820000001</c:v>
                </c:pt>
                <c:pt idx="244">
                  <c:v>556.01495360000001</c:v>
                </c:pt>
                <c:pt idx="245">
                  <c:v>555.00048830000003</c:v>
                </c:pt>
                <c:pt idx="246">
                  <c:v>553.98583980000001</c:v>
                </c:pt>
                <c:pt idx="247">
                  <c:v>553.00842290000003</c:v>
                </c:pt>
                <c:pt idx="248">
                  <c:v>551.99322510000002</c:v>
                </c:pt>
                <c:pt idx="249">
                  <c:v>551.01544190000004</c:v>
                </c:pt>
                <c:pt idx="250">
                  <c:v>549.99969480000004</c:v>
                </c:pt>
                <c:pt idx="251">
                  <c:v>548.98376459999997</c:v>
                </c:pt>
                <c:pt idx="252">
                  <c:v>548.00531009999997</c:v>
                </c:pt>
                <c:pt idx="253">
                  <c:v>546.98895259999995</c:v>
                </c:pt>
                <c:pt idx="254">
                  <c:v>546.0099487</c:v>
                </c:pt>
                <c:pt idx="255">
                  <c:v>544.99304199999995</c:v>
                </c:pt>
                <c:pt idx="256">
                  <c:v>544.01367189999996</c:v>
                </c:pt>
                <c:pt idx="257">
                  <c:v>542.99633789999996</c:v>
                </c:pt>
                <c:pt idx="258">
                  <c:v>542.01641849999999</c:v>
                </c:pt>
                <c:pt idx="259">
                  <c:v>540.99865720000003</c:v>
                </c:pt>
                <c:pt idx="260">
                  <c:v>540.01831049999998</c:v>
                </c:pt>
                <c:pt idx="261">
                  <c:v>539.00006099999996</c:v>
                </c:pt>
                <c:pt idx="262">
                  <c:v>537.98156740000002</c:v>
                </c:pt>
                <c:pt idx="263">
                  <c:v>537.00048830000003</c:v>
                </c:pt>
                <c:pt idx="264">
                  <c:v>535.98162839999998</c:v>
                </c:pt>
                <c:pt idx="265">
                  <c:v>535.00018309999996</c:v>
                </c:pt>
                <c:pt idx="266">
                  <c:v>534.01849370000002</c:v>
                </c:pt>
                <c:pt idx="267">
                  <c:v>532.99890140000002</c:v>
                </c:pt>
                <c:pt idx="268">
                  <c:v>532.01672359999998</c:v>
                </c:pt>
                <c:pt idx="269">
                  <c:v>530.99664310000003</c:v>
                </c:pt>
                <c:pt idx="270">
                  <c:v>530.01403809999999</c:v>
                </c:pt>
                <c:pt idx="271">
                  <c:v>528.99353029999997</c:v>
                </c:pt>
                <c:pt idx="272">
                  <c:v>528.01055910000002</c:v>
                </c:pt>
                <c:pt idx="273">
                  <c:v>526.98950200000002</c:v>
                </c:pt>
                <c:pt idx="274">
                  <c:v>526.00610349999999</c:v>
                </c:pt>
                <c:pt idx="275">
                  <c:v>524.98461910000003</c:v>
                </c:pt>
                <c:pt idx="276">
                  <c:v>524.00079349999999</c:v>
                </c:pt>
                <c:pt idx="277">
                  <c:v>523.01672359999998</c:v>
                </c:pt>
                <c:pt idx="278">
                  <c:v>521.99456789999999</c:v>
                </c:pt>
                <c:pt idx="279">
                  <c:v>521.01000980000003</c:v>
                </c:pt>
                <c:pt idx="280">
                  <c:v>519.98742679999998</c:v>
                </c:pt>
                <c:pt idx="281">
                  <c:v>519.00250240000003</c:v>
                </c:pt>
                <c:pt idx="282">
                  <c:v>518.01739499999996</c:v>
                </c:pt>
                <c:pt idx="283">
                  <c:v>516.99407959999996</c:v>
                </c:pt>
                <c:pt idx="284">
                  <c:v>516.00854489999995</c:v>
                </c:pt>
                <c:pt idx="285">
                  <c:v>514.98474120000003</c:v>
                </c:pt>
                <c:pt idx="286">
                  <c:v>513.99871829999995</c:v>
                </c:pt>
                <c:pt idx="287">
                  <c:v>513.01257320000002</c:v>
                </c:pt>
                <c:pt idx="288">
                  <c:v>511.98818970000002</c:v>
                </c:pt>
                <c:pt idx="289">
                  <c:v>511.00155640000003</c:v>
                </c:pt>
                <c:pt idx="290">
                  <c:v>510.01474000000002</c:v>
                </c:pt>
                <c:pt idx="291">
                  <c:v>508.98971560000001</c:v>
                </c:pt>
                <c:pt idx="292">
                  <c:v>508.00244140000001</c:v>
                </c:pt>
                <c:pt idx="293">
                  <c:v>507.01498409999999</c:v>
                </c:pt>
                <c:pt idx="294">
                  <c:v>505.98922729999998</c:v>
                </c:pt>
                <c:pt idx="295">
                  <c:v>505.0013123</c:v>
                </c:pt>
                <c:pt idx="296">
                  <c:v>504.01327509999999</c:v>
                </c:pt>
                <c:pt idx="297">
                  <c:v>502.98693850000001</c:v>
                </c:pt>
                <c:pt idx="298">
                  <c:v>501.99841309999999</c:v>
                </c:pt>
                <c:pt idx="299">
                  <c:v>501.0096436</c:v>
                </c:pt>
                <c:pt idx="300">
                  <c:v>499.98272709999998</c:v>
                </c:pt>
                <c:pt idx="301">
                  <c:v>498.99359129999999</c:v>
                </c:pt>
                <c:pt idx="302">
                  <c:v>498.00421139999997</c:v>
                </c:pt>
                <c:pt idx="303">
                  <c:v>497.0146484</c:v>
                </c:pt>
                <c:pt idx="304">
                  <c:v>495.98690800000003</c:v>
                </c:pt>
                <c:pt idx="305">
                  <c:v>494.99682619999999</c:v>
                </c:pt>
                <c:pt idx="306">
                  <c:v>494.0067444</c:v>
                </c:pt>
                <c:pt idx="307">
                  <c:v>493.01641849999999</c:v>
                </c:pt>
                <c:pt idx="308">
                  <c:v>491.98764039999998</c:v>
                </c:pt>
                <c:pt idx="309">
                  <c:v>490.9968872</c:v>
                </c:pt>
                <c:pt idx="310">
                  <c:v>490.00592039999998</c:v>
                </c:pt>
                <c:pt idx="311">
                  <c:v>489.01474000000002</c:v>
                </c:pt>
                <c:pt idx="312">
                  <c:v>487.98529050000002</c:v>
                </c:pt>
                <c:pt idx="313">
                  <c:v>486.99365230000001</c:v>
                </c:pt>
                <c:pt idx="314">
                  <c:v>486.0019226</c:v>
                </c:pt>
                <c:pt idx="315">
                  <c:v>485.0099487</c:v>
                </c:pt>
                <c:pt idx="316">
                  <c:v>484.0177612</c:v>
                </c:pt>
                <c:pt idx="317">
                  <c:v>482.9872742</c:v>
                </c:pt>
                <c:pt idx="318">
                  <c:v>481.99468990000003</c:v>
                </c:pt>
                <c:pt idx="319">
                  <c:v>481.00186159999998</c:v>
                </c:pt>
                <c:pt idx="320">
                  <c:v>480.00891109999998</c:v>
                </c:pt>
                <c:pt idx="321">
                  <c:v>479.01577759999998</c:v>
                </c:pt>
                <c:pt idx="322">
                  <c:v>477.98419189999998</c:v>
                </c:pt>
                <c:pt idx="323">
                  <c:v>476.99060059999999</c:v>
                </c:pt>
                <c:pt idx="324">
                  <c:v>475.9968872</c:v>
                </c:pt>
                <c:pt idx="325">
                  <c:v>475.00296020000002</c:v>
                </c:pt>
                <c:pt idx="326">
                  <c:v>474.0087585</c:v>
                </c:pt>
                <c:pt idx="327">
                  <c:v>473.01446529999998</c:v>
                </c:pt>
                <c:pt idx="328">
                  <c:v>471.98165890000001</c:v>
                </c:pt>
                <c:pt idx="329">
                  <c:v>470.98696899999999</c:v>
                </c:pt>
                <c:pt idx="330">
                  <c:v>469.9920654</c:v>
                </c:pt>
                <c:pt idx="331">
                  <c:v>468.99694820000002</c:v>
                </c:pt>
                <c:pt idx="332">
                  <c:v>468.00161739999999</c:v>
                </c:pt>
                <c:pt idx="333">
                  <c:v>467.00616459999998</c:v>
                </c:pt>
                <c:pt idx="334">
                  <c:v>466.01049799999998</c:v>
                </c:pt>
                <c:pt idx="335">
                  <c:v>465.01458739999998</c:v>
                </c:pt>
                <c:pt idx="336">
                  <c:v>464.0185242</c:v>
                </c:pt>
                <c:pt idx="337">
                  <c:v>462.98403930000001</c:v>
                </c:pt>
                <c:pt idx="338">
                  <c:v>461.9874878</c:v>
                </c:pt>
                <c:pt idx="339">
                  <c:v>460.99090580000001</c:v>
                </c:pt>
                <c:pt idx="340">
                  <c:v>459.99414059999998</c:v>
                </c:pt>
                <c:pt idx="341">
                  <c:v>458.99716189999998</c:v>
                </c:pt>
                <c:pt idx="342">
                  <c:v>457.99984740000002</c:v>
                </c:pt>
                <c:pt idx="343">
                  <c:v>457.00247189999999</c:v>
                </c:pt>
                <c:pt idx="344">
                  <c:v>456.00497439999998</c:v>
                </c:pt>
                <c:pt idx="345">
                  <c:v>455.00717159999999</c:v>
                </c:pt>
                <c:pt idx="346">
                  <c:v>454.00921629999999</c:v>
                </c:pt>
                <c:pt idx="347">
                  <c:v>453.01113889999999</c:v>
                </c:pt>
                <c:pt idx="348">
                  <c:v>452.0128479</c:v>
                </c:pt>
                <c:pt idx="349">
                  <c:v>451.0143127</c:v>
                </c:pt>
                <c:pt idx="350">
                  <c:v>450.01565549999998</c:v>
                </c:pt>
                <c:pt idx="351">
                  <c:v>449.01684569999998</c:v>
                </c:pt>
                <c:pt idx="352">
                  <c:v>448.01782229999998</c:v>
                </c:pt>
                <c:pt idx="353">
                  <c:v>447.01855469999998</c:v>
                </c:pt>
                <c:pt idx="354">
                  <c:v>446.01916499999999</c:v>
                </c:pt>
                <c:pt idx="355">
                  <c:v>444.98117070000001</c:v>
                </c:pt>
                <c:pt idx="356">
                  <c:v>443.98132320000002</c:v>
                </c:pt>
                <c:pt idx="357">
                  <c:v>442.98141479999998</c:v>
                </c:pt>
                <c:pt idx="358">
                  <c:v>441.98132320000002</c:v>
                </c:pt>
                <c:pt idx="359">
                  <c:v>440.98095699999999</c:v>
                </c:pt>
                <c:pt idx="360">
                  <c:v>440.01892090000001</c:v>
                </c:pt>
                <c:pt idx="361">
                  <c:v>439.01824950000002</c:v>
                </c:pt>
                <c:pt idx="362">
                  <c:v>438.0174561</c:v>
                </c:pt>
                <c:pt idx="363">
                  <c:v>437.01644900000002</c:v>
                </c:pt>
                <c:pt idx="364">
                  <c:v>436.01519780000001</c:v>
                </c:pt>
                <c:pt idx="365">
                  <c:v>435.01385499999998</c:v>
                </c:pt>
                <c:pt idx="366">
                  <c:v>434.01232909999999</c:v>
                </c:pt>
                <c:pt idx="367">
                  <c:v>433.0105896</c:v>
                </c:pt>
                <c:pt idx="368">
                  <c:v>432.008667</c:v>
                </c:pt>
                <c:pt idx="369">
                  <c:v>431.00659180000002</c:v>
                </c:pt>
                <c:pt idx="370">
                  <c:v>430.00433349999997</c:v>
                </c:pt>
                <c:pt idx="371">
                  <c:v>429.00186159999998</c:v>
                </c:pt>
                <c:pt idx="372">
                  <c:v>427.9992676</c:v>
                </c:pt>
                <c:pt idx="373">
                  <c:v>426.99652099999997</c:v>
                </c:pt>
                <c:pt idx="374">
                  <c:v>425.99356080000001</c:v>
                </c:pt>
                <c:pt idx="375">
                  <c:v>424.990387</c:v>
                </c:pt>
                <c:pt idx="376">
                  <c:v>423.98709109999999</c:v>
                </c:pt>
                <c:pt idx="377">
                  <c:v>422.98361210000002</c:v>
                </c:pt>
                <c:pt idx="378">
                  <c:v>422.01858520000002</c:v>
                </c:pt>
                <c:pt idx="379">
                  <c:v>421.01470949999998</c:v>
                </c:pt>
                <c:pt idx="380">
                  <c:v>420.01074219999998</c:v>
                </c:pt>
                <c:pt idx="381">
                  <c:v>419.00659180000002</c:v>
                </c:pt>
                <c:pt idx="382">
                  <c:v>418.00228879999997</c:v>
                </c:pt>
                <c:pt idx="383">
                  <c:v>416.99780270000002</c:v>
                </c:pt>
                <c:pt idx="384">
                  <c:v>415.99310300000002</c:v>
                </c:pt>
                <c:pt idx="385">
                  <c:v>414.98831180000002</c:v>
                </c:pt>
                <c:pt idx="386">
                  <c:v>413.98327640000002</c:v>
                </c:pt>
                <c:pt idx="387">
                  <c:v>413.01678470000002</c:v>
                </c:pt>
                <c:pt idx="388">
                  <c:v>412.01144410000001</c:v>
                </c:pt>
                <c:pt idx="389">
                  <c:v>411.00595090000002</c:v>
                </c:pt>
                <c:pt idx="390">
                  <c:v>410.00027469999998</c:v>
                </c:pt>
                <c:pt idx="391">
                  <c:v>408.99438479999998</c:v>
                </c:pt>
                <c:pt idx="392">
                  <c:v>407.9884644</c:v>
                </c:pt>
                <c:pt idx="393">
                  <c:v>406.9822388</c:v>
                </c:pt>
                <c:pt idx="394">
                  <c:v>406.01461790000002</c:v>
                </c:pt>
                <c:pt idx="395">
                  <c:v>405.00811770000001</c:v>
                </c:pt>
                <c:pt idx="396">
                  <c:v>404.00149540000001</c:v>
                </c:pt>
                <c:pt idx="397">
                  <c:v>402.99462890000001</c:v>
                </c:pt>
                <c:pt idx="398">
                  <c:v>401.98764039999998</c:v>
                </c:pt>
                <c:pt idx="399">
                  <c:v>401.01925660000001</c:v>
                </c:pt>
                <c:pt idx="400">
                  <c:v>400.01193239999998</c:v>
                </c:pt>
                <c:pt idx="401">
                  <c:v>399.00448610000001</c:v>
                </c:pt>
                <c:pt idx="402">
                  <c:v>397.99682619999999</c:v>
                </c:pt>
                <c:pt idx="403">
                  <c:v>396.98904420000002</c:v>
                </c:pt>
                <c:pt idx="404">
                  <c:v>395.98107909999999</c:v>
                </c:pt>
                <c:pt idx="405">
                  <c:v>395.01171879999998</c:v>
                </c:pt>
                <c:pt idx="406">
                  <c:v>394.00347900000003</c:v>
                </c:pt>
                <c:pt idx="407">
                  <c:v>392.99502560000002</c:v>
                </c:pt>
                <c:pt idx="408">
                  <c:v>391.9864197</c:v>
                </c:pt>
                <c:pt idx="409">
                  <c:v>391.0164795</c:v>
                </c:pt>
                <c:pt idx="410">
                  <c:v>390.0075989</c:v>
                </c:pt>
                <c:pt idx="411">
                  <c:v>388.99850459999999</c:v>
                </c:pt>
                <c:pt idx="412">
                  <c:v>387.9892883</c:v>
                </c:pt>
                <c:pt idx="413">
                  <c:v>387.0187378</c:v>
                </c:pt>
                <c:pt idx="414">
                  <c:v>386.00918580000001</c:v>
                </c:pt>
                <c:pt idx="415">
                  <c:v>384.99951170000003</c:v>
                </c:pt>
                <c:pt idx="416">
                  <c:v>383.98965449999997</c:v>
                </c:pt>
                <c:pt idx="417">
                  <c:v>383.0185242</c:v>
                </c:pt>
                <c:pt idx="418">
                  <c:v>382.00836179999999</c:v>
                </c:pt>
                <c:pt idx="419">
                  <c:v>380.99804690000002</c:v>
                </c:pt>
                <c:pt idx="420">
                  <c:v>379.98757929999999</c:v>
                </c:pt>
                <c:pt idx="421">
                  <c:v>379.0158386</c:v>
                </c:pt>
                <c:pt idx="422">
                  <c:v>378.00506589999998</c:v>
                </c:pt>
                <c:pt idx="423">
                  <c:v>376.99414059999998</c:v>
                </c:pt>
                <c:pt idx="424">
                  <c:v>375.98309330000001</c:v>
                </c:pt>
                <c:pt idx="425">
                  <c:v>375.01077270000002</c:v>
                </c:pt>
                <c:pt idx="426">
                  <c:v>373.99938959999997</c:v>
                </c:pt>
                <c:pt idx="427">
                  <c:v>372.98785400000003</c:v>
                </c:pt>
                <c:pt idx="428">
                  <c:v>372.01507570000001</c:v>
                </c:pt>
                <c:pt idx="429">
                  <c:v>371.00326539999998</c:v>
                </c:pt>
                <c:pt idx="430">
                  <c:v>369.99130250000002</c:v>
                </c:pt>
                <c:pt idx="431">
                  <c:v>369.01812740000003</c:v>
                </c:pt>
                <c:pt idx="432">
                  <c:v>368.00579829999998</c:v>
                </c:pt>
                <c:pt idx="433">
                  <c:v>366.9933777</c:v>
                </c:pt>
                <c:pt idx="434">
                  <c:v>365.98083500000001</c:v>
                </c:pt>
                <c:pt idx="435">
                  <c:v>365.0070801</c:v>
                </c:pt>
                <c:pt idx="436">
                  <c:v>363.99420170000002</c:v>
                </c:pt>
                <c:pt idx="437">
                  <c:v>362.98120119999999</c:v>
                </c:pt>
                <c:pt idx="438">
                  <c:v>362.00698849999998</c:v>
                </c:pt>
                <c:pt idx="439">
                  <c:v>360.99368290000001</c:v>
                </c:pt>
                <c:pt idx="440">
                  <c:v>360.01922610000003</c:v>
                </c:pt>
                <c:pt idx="441">
                  <c:v>359.0056763</c:v>
                </c:pt>
                <c:pt idx="442">
                  <c:v>357.99191280000002</c:v>
                </c:pt>
                <c:pt idx="443">
                  <c:v>357.01702879999999</c:v>
                </c:pt>
                <c:pt idx="444">
                  <c:v>356.00302119999998</c:v>
                </c:pt>
                <c:pt idx="445">
                  <c:v>354.98886110000001</c:v>
                </c:pt>
                <c:pt idx="446">
                  <c:v>354.0135803</c:v>
                </c:pt>
                <c:pt idx="447">
                  <c:v>352.99911500000002</c:v>
                </c:pt>
                <c:pt idx="448">
                  <c:v>351.98455810000002</c:v>
                </c:pt>
                <c:pt idx="449">
                  <c:v>351.00881959999998</c:v>
                </c:pt>
                <c:pt idx="450">
                  <c:v>349.99395750000002</c:v>
                </c:pt>
                <c:pt idx="451">
                  <c:v>349.01797490000001</c:v>
                </c:pt>
                <c:pt idx="452">
                  <c:v>348.00286870000002</c:v>
                </c:pt>
                <c:pt idx="453">
                  <c:v>346.98754880000001</c:v>
                </c:pt>
                <c:pt idx="454">
                  <c:v>346.01116939999997</c:v>
                </c:pt>
                <c:pt idx="455">
                  <c:v>344.99560550000001</c:v>
                </c:pt>
                <c:pt idx="456">
                  <c:v>344.01898189999997</c:v>
                </c:pt>
                <c:pt idx="457">
                  <c:v>343.00314329999998</c:v>
                </c:pt>
                <c:pt idx="458">
                  <c:v>341.98712160000002</c:v>
                </c:pt>
                <c:pt idx="459">
                  <c:v>341.01007079999999</c:v>
                </c:pt>
                <c:pt idx="460">
                  <c:v>339.99383540000002</c:v>
                </c:pt>
                <c:pt idx="461">
                  <c:v>339.016571</c:v>
                </c:pt>
                <c:pt idx="462">
                  <c:v>338</c:v>
                </c:pt>
                <c:pt idx="463">
                  <c:v>336.98336790000002</c:v>
                </c:pt>
                <c:pt idx="464">
                  <c:v>336.0056763</c:v>
                </c:pt>
                <c:pt idx="465">
                  <c:v>334.98873900000001</c:v>
                </c:pt>
                <c:pt idx="466">
                  <c:v>334.01077270000002</c:v>
                </c:pt>
                <c:pt idx="467">
                  <c:v>332.99362180000003</c:v>
                </c:pt>
                <c:pt idx="468">
                  <c:v>332.01538090000003</c:v>
                </c:pt>
                <c:pt idx="469">
                  <c:v>330.99792480000002</c:v>
                </c:pt>
                <c:pt idx="470">
                  <c:v>330.01943970000002</c:v>
                </c:pt>
                <c:pt idx="471">
                  <c:v>329.00173949999999</c:v>
                </c:pt>
                <c:pt idx="472">
                  <c:v>327.98385619999999</c:v>
                </c:pt>
                <c:pt idx="473">
                  <c:v>327.00500490000002</c:v>
                </c:pt>
                <c:pt idx="474">
                  <c:v>325.98687740000003</c:v>
                </c:pt>
                <c:pt idx="475">
                  <c:v>325.00778200000002</c:v>
                </c:pt>
                <c:pt idx="476">
                  <c:v>323.98944089999998</c:v>
                </c:pt>
                <c:pt idx="477">
                  <c:v>323.01007079999999</c:v>
                </c:pt>
                <c:pt idx="478">
                  <c:v>321.99142460000002</c:v>
                </c:pt>
                <c:pt idx="479">
                  <c:v>321.01184080000002</c:v>
                </c:pt>
                <c:pt idx="480">
                  <c:v>319.99298099999999</c:v>
                </c:pt>
                <c:pt idx="481">
                  <c:v>319.01309199999997</c:v>
                </c:pt>
                <c:pt idx="482">
                  <c:v>317.99395750000002</c:v>
                </c:pt>
                <c:pt idx="483">
                  <c:v>317.01388550000001</c:v>
                </c:pt>
                <c:pt idx="484">
                  <c:v>315.99447629999997</c:v>
                </c:pt>
                <c:pt idx="485">
                  <c:v>315.01412959999999</c:v>
                </c:pt>
                <c:pt idx="486">
                  <c:v>313.99447629999997</c:v>
                </c:pt>
                <c:pt idx="487">
                  <c:v>313.01391599999999</c:v>
                </c:pt>
                <c:pt idx="488">
                  <c:v>311.9940186</c:v>
                </c:pt>
                <c:pt idx="489">
                  <c:v>311.01321410000003</c:v>
                </c:pt>
                <c:pt idx="490">
                  <c:v>309.993042</c:v>
                </c:pt>
                <c:pt idx="491">
                  <c:v>309.01199339999999</c:v>
                </c:pt>
                <c:pt idx="492">
                  <c:v>307.99157709999997</c:v>
                </c:pt>
                <c:pt idx="493">
                  <c:v>307.01031490000003</c:v>
                </c:pt>
                <c:pt idx="494">
                  <c:v>305.98968509999997</c:v>
                </c:pt>
                <c:pt idx="495">
                  <c:v>305.00814819999999</c:v>
                </c:pt>
                <c:pt idx="496">
                  <c:v>303.9872742</c:v>
                </c:pt>
                <c:pt idx="497">
                  <c:v>303.00549319999999</c:v>
                </c:pt>
                <c:pt idx="498">
                  <c:v>301.984375</c:v>
                </c:pt>
                <c:pt idx="499">
                  <c:v>301.00241089999997</c:v>
                </c:pt>
                <c:pt idx="500">
                  <c:v>299.98101810000003</c:v>
                </c:pt>
                <c:pt idx="501">
                  <c:v>298.99877930000002</c:v>
                </c:pt>
                <c:pt idx="502">
                  <c:v>298.0164795</c:v>
                </c:pt>
                <c:pt idx="503">
                  <c:v>296.99475100000001</c:v>
                </c:pt>
                <c:pt idx="504">
                  <c:v>296.01217650000001</c:v>
                </c:pt>
                <c:pt idx="505">
                  <c:v>294.99023440000002</c:v>
                </c:pt>
                <c:pt idx="506">
                  <c:v>294.00744630000003</c:v>
                </c:pt>
                <c:pt idx="507">
                  <c:v>292.98525999999998</c:v>
                </c:pt>
                <c:pt idx="508">
                  <c:v>292.00222780000001</c:v>
                </c:pt>
                <c:pt idx="509">
                  <c:v>291.01913450000001</c:v>
                </c:pt>
                <c:pt idx="510">
                  <c:v>289.99655150000001</c:v>
                </c:pt>
                <c:pt idx="511">
                  <c:v>289.01321410000003</c:v>
                </c:pt>
                <c:pt idx="512">
                  <c:v>287.99041749999998</c:v>
                </c:pt>
                <c:pt idx="513">
                  <c:v>287.0068665</c:v>
                </c:pt>
                <c:pt idx="514">
                  <c:v>285.98388670000003</c:v>
                </c:pt>
                <c:pt idx="515">
                  <c:v>285.00009160000002</c:v>
                </c:pt>
                <c:pt idx="516">
                  <c:v>284.01620480000003</c:v>
                </c:pt>
                <c:pt idx="517">
                  <c:v>282.99282840000001</c:v>
                </c:pt>
                <c:pt idx="518">
                  <c:v>282.00872800000002</c:v>
                </c:pt>
                <c:pt idx="519">
                  <c:v>280.98516849999999</c:v>
                </c:pt>
                <c:pt idx="520">
                  <c:v>280.0008545</c:v>
                </c:pt>
                <c:pt idx="521">
                  <c:v>279.01641849999999</c:v>
                </c:pt>
                <c:pt idx="522">
                  <c:v>277.99249270000001</c:v>
                </c:pt>
                <c:pt idx="523">
                  <c:v>277.00787350000002</c:v>
                </c:pt>
                <c:pt idx="524">
                  <c:v>275.98376459999997</c:v>
                </c:pt>
                <c:pt idx="525">
                  <c:v>274.99890140000002</c:v>
                </c:pt>
                <c:pt idx="526">
                  <c:v>274.01394649999997</c:v>
                </c:pt>
                <c:pt idx="527">
                  <c:v>272.98947140000001</c:v>
                </c:pt>
                <c:pt idx="528">
                  <c:v>272.00430299999999</c:v>
                </c:pt>
                <c:pt idx="529">
                  <c:v>271.01904300000001</c:v>
                </c:pt>
                <c:pt idx="530">
                  <c:v>269.99426269999998</c:v>
                </c:pt>
                <c:pt idx="531">
                  <c:v>269.0087585</c:v>
                </c:pt>
                <c:pt idx="532">
                  <c:v>267.98376459999997</c:v>
                </c:pt>
                <c:pt idx="533">
                  <c:v>266.99810789999998</c:v>
                </c:pt>
                <c:pt idx="534">
                  <c:v>266.01229860000001</c:v>
                </c:pt>
                <c:pt idx="535">
                  <c:v>264.98696899999999</c:v>
                </c:pt>
                <c:pt idx="536">
                  <c:v>264.00100709999998</c:v>
                </c:pt>
                <c:pt idx="537">
                  <c:v>263.0148926</c:v>
                </c:pt>
                <c:pt idx="538">
                  <c:v>261.9892883</c:v>
                </c:pt>
                <c:pt idx="539">
                  <c:v>261.00302119999998</c:v>
                </c:pt>
                <c:pt idx="540">
                  <c:v>260.0166016</c:v>
                </c:pt>
                <c:pt idx="541">
                  <c:v>258.99066160000001</c:v>
                </c:pt>
                <c:pt idx="542">
                  <c:v>258.0040894</c:v>
                </c:pt>
                <c:pt idx="543">
                  <c:v>257.01739500000002</c:v>
                </c:pt>
                <c:pt idx="544">
                  <c:v>255.99116520000001</c:v>
                </c:pt>
                <c:pt idx="545">
                  <c:v>255.00428769999999</c:v>
                </c:pt>
                <c:pt idx="546">
                  <c:v>254.0173035</c:v>
                </c:pt>
                <c:pt idx="547">
                  <c:v>252.9907532</c:v>
                </c:pt>
                <c:pt idx="548">
                  <c:v>252.0035858</c:v>
                </c:pt>
                <c:pt idx="549">
                  <c:v>251.01631159999999</c:v>
                </c:pt>
                <c:pt idx="550">
                  <c:v>249.98947140000001</c:v>
                </c:pt>
                <c:pt idx="551">
                  <c:v>249.0020294</c:v>
                </c:pt>
                <c:pt idx="552">
                  <c:v>248.01446530000001</c:v>
                </c:pt>
                <c:pt idx="553">
                  <c:v>246.98730470000001</c:v>
                </c:pt>
                <c:pt idx="554">
                  <c:v>245.99957280000001</c:v>
                </c:pt>
                <c:pt idx="555">
                  <c:v>245.01171880000001</c:v>
                </c:pt>
                <c:pt idx="556">
                  <c:v>243.98429870000001</c:v>
                </c:pt>
                <c:pt idx="557">
                  <c:v>242.99629210000001</c:v>
                </c:pt>
                <c:pt idx="558">
                  <c:v>242.0081787</c:v>
                </c:pt>
                <c:pt idx="559">
                  <c:v>240.98043820000001</c:v>
                </c:pt>
                <c:pt idx="560">
                  <c:v>239.99215699999999</c:v>
                </c:pt>
                <c:pt idx="561">
                  <c:v>239.0037384</c:v>
                </c:pt>
                <c:pt idx="562">
                  <c:v>238.01528930000001</c:v>
                </c:pt>
                <c:pt idx="563">
                  <c:v>236.98718260000001</c:v>
                </c:pt>
                <c:pt idx="564">
                  <c:v>235.99850459999999</c:v>
                </c:pt>
                <c:pt idx="565">
                  <c:v>235.0097504</c:v>
                </c:pt>
                <c:pt idx="566">
                  <c:v>233.981369</c:v>
                </c:pt>
                <c:pt idx="567">
                  <c:v>232.9924316</c:v>
                </c:pt>
                <c:pt idx="568">
                  <c:v>232.00344849999999</c:v>
                </c:pt>
                <c:pt idx="569">
                  <c:v>231.01432800000001</c:v>
                </c:pt>
                <c:pt idx="570">
                  <c:v>229.98553469999999</c:v>
                </c:pt>
                <c:pt idx="571">
                  <c:v>228.9962769</c:v>
                </c:pt>
                <c:pt idx="572">
                  <c:v>228.00689700000001</c:v>
                </c:pt>
                <c:pt idx="573">
                  <c:v>227.01747130000001</c:v>
                </c:pt>
                <c:pt idx="574">
                  <c:v>225.9883423</c:v>
                </c:pt>
                <c:pt idx="575">
                  <c:v>224.99871830000001</c:v>
                </c:pt>
                <c:pt idx="576">
                  <c:v>224.0090332</c:v>
                </c:pt>
                <c:pt idx="577">
                  <c:v>223.0192108</c:v>
                </c:pt>
                <c:pt idx="578">
                  <c:v>221.98971560000001</c:v>
                </c:pt>
                <c:pt idx="579">
                  <c:v>220.9997864</c:v>
                </c:pt>
                <c:pt idx="580">
                  <c:v>220.0097198</c:v>
                </c:pt>
                <c:pt idx="581">
                  <c:v>219.0195923</c:v>
                </c:pt>
                <c:pt idx="582">
                  <c:v>217.98976139999999</c:v>
                </c:pt>
                <c:pt idx="583">
                  <c:v>216.99946589999999</c:v>
                </c:pt>
                <c:pt idx="584">
                  <c:v>216.00909419999999</c:v>
                </c:pt>
                <c:pt idx="585">
                  <c:v>215.01864620000001</c:v>
                </c:pt>
                <c:pt idx="586">
                  <c:v>213.9884491</c:v>
                </c:pt>
                <c:pt idx="587">
                  <c:v>212.9978333</c:v>
                </c:pt>
                <c:pt idx="588">
                  <c:v>212.0071106</c:v>
                </c:pt>
                <c:pt idx="589">
                  <c:v>211.0163574</c:v>
                </c:pt>
                <c:pt idx="590">
                  <c:v>209.98583980000001</c:v>
                </c:pt>
                <c:pt idx="591">
                  <c:v>208.99488830000001</c:v>
                </c:pt>
                <c:pt idx="592">
                  <c:v>208.00387570000001</c:v>
                </c:pt>
                <c:pt idx="593">
                  <c:v>207.01275630000001</c:v>
                </c:pt>
                <c:pt idx="594">
                  <c:v>205.98194889999999</c:v>
                </c:pt>
                <c:pt idx="595">
                  <c:v>204.99067690000001</c:v>
                </c:pt>
                <c:pt idx="596">
                  <c:v>203.99932860000001</c:v>
                </c:pt>
                <c:pt idx="597">
                  <c:v>203.00790409999999</c:v>
                </c:pt>
                <c:pt idx="598">
                  <c:v>202.01641849999999</c:v>
                </c:pt>
                <c:pt idx="599">
                  <c:v>200.98518369999999</c:v>
                </c:pt>
                <c:pt idx="600">
                  <c:v>199.9935303</c:v>
                </c:pt>
              </c:numCache>
            </c:numRef>
          </c:xVal>
          <c:yVal>
            <c:numRef>
              <c:f>'OR2-22_Air_Measurements'!$AU$3:$AU$603</c:f>
              <c:numCache>
                <c:formatCode>General</c:formatCode>
                <c:ptCount val="601"/>
                <c:pt idx="0">
                  <c:v>100</c:v>
                </c:pt>
                <c:pt idx="1">
                  <c:v>100.03463206112691</c:v>
                </c:pt>
                <c:pt idx="2">
                  <c:v>100.2151030905647</c:v>
                </c:pt>
                <c:pt idx="3">
                  <c:v>99.895946595644602</c:v>
                </c:pt>
                <c:pt idx="4">
                  <c:v>100.31467572576372</c:v>
                </c:pt>
                <c:pt idx="5">
                  <c:v>100.08155348354117</c:v>
                </c:pt>
                <c:pt idx="6">
                  <c:v>100.25874036567744</c:v>
                </c:pt>
                <c:pt idx="7">
                  <c:v>100.23634525503017</c:v>
                </c:pt>
                <c:pt idx="8">
                  <c:v>100.08102067467493</c:v>
                </c:pt>
                <c:pt idx="9">
                  <c:v>100.19345040911759</c:v>
                </c:pt>
                <c:pt idx="10">
                  <c:v>100.38884860442481</c:v>
                </c:pt>
                <c:pt idx="11">
                  <c:v>100.25743019852099</c:v>
                </c:pt>
                <c:pt idx="12">
                  <c:v>100.22666749292111</c:v>
                </c:pt>
                <c:pt idx="13">
                  <c:v>100.23751567148121</c:v>
                </c:pt>
                <c:pt idx="14">
                  <c:v>100.2459356657931</c:v>
                </c:pt>
                <c:pt idx="15">
                  <c:v>100.19616681846281</c:v>
                </c:pt>
                <c:pt idx="16">
                  <c:v>100.27267179489132</c:v>
                </c:pt>
                <c:pt idx="17">
                  <c:v>100.25374425792405</c:v>
                </c:pt>
                <c:pt idx="18">
                  <c:v>100.196289098899</c:v>
                </c:pt>
                <c:pt idx="19">
                  <c:v>100.16405901661643</c:v>
                </c:pt>
                <c:pt idx="20">
                  <c:v>100.05481735444295</c:v>
                </c:pt>
                <c:pt idx="21">
                  <c:v>99.971717878007567</c:v>
                </c:pt>
                <c:pt idx="22">
                  <c:v>100.09934553314747</c:v>
                </c:pt>
                <c:pt idx="23">
                  <c:v>100.05852075386072</c:v>
                </c:pt>
                <c:pt idx="24">
                  <c:v>100.07344791973014</c:v>
                </c:pt>
                <c:pt idx="25">
                  <c:v>99.963498768894979</c:v>
                </c:pt>
                <c:pt idx="26">
                  <c:v>99.713195879247067</c:v>
                </c:pt>
                <c:pt idx="27">
                  <c:v>99.727275805749386</c:v>
                </c:pt>
                <c:pt idx="28">
                  <c:v>99.760405538206768</c:v>
                </c:pt>
                <c:pt idx="29">
                  <c:v>99.548935977431327</c:v>
                </c:pt>
                <c:pt idx="30">
                  <c:v>99.508303359657674</c:v>
                </c:pt>
                <c:pt idx="31">
                  <c:v>99.383234892888353</c:v>
                </c:pt>
                <c:pt idx="32">
                  <c:v>99.317665434917657</c:v>
                </c:pt>
                <c:pt idx="33">
                  <c:v>99.180656989348748</c:v>
                </c:pt>
                <c:pt idx="34">
                  <c:v>98.946914598362241</c:v>
                </c:pt>
                <c:pt idx="35">
                  <c:v>98.879502175817279</c:v>
                </c:pt>
                <c:pt idx="36">
                  <c:v>98.706044909951018</c:v>
                </c:pt>
                <c:pt idx="37">
                  <c:v>98.662765752460643</c:v>
                </c:pt>
                <c:pt idx="38">
                  <c:v>98.393561531249304</c:v>
                </c:pt>
                <c:pt idx="39">
                  <c:v>98.453890320594255</c:v>
                </c:pt>
                <c:pt idx="40">
                  <c:v>98.244220048719995</c:v>
                </c:pt>
                <c:pt idx="41">
                  <c:v>98.36109561178057</c:v>
                </c:pt>
                <c:pt idx="42">
                  <c:v>98.342106940319411</c:v>
                </c:pt>
                <c:pt idx="43">
                  <c:v>98.399981340012303</c:v>
                </c:pt>
                <c:pt idx="44">
                  <c:v>98.334079981271515</c:v>
                </c:pt>
                <c:pt idx="45">
                  <c:v>98.509205531916564</c:v>
                </c:pt>
                <c:pt idx="46">
                  <c:v>98.597598087785386</c:v>
                </c:pt>
                <c:pt idx="47">
                  <c:v>98.821365733534364</c:v>
                </c:pt>
                <c:pt idx="48">
                  <c:v>98.833934596232538</c:v>
                </c:pt>
                <c:pt idx="49">
                  <c:v>99.007618964150353</c:v>
                </c:pt>
                <c:pt idx="50">
                  <c:v>99.037639240550092</c:v>
                </c:pt>
                <c:pt idx="51">
                  <c:v>99.166227691807094</c:v>
                </c:pt>
                <c:pt idx="52">
                  <c:v>99.248392577529216</c:v>
                </c:pt>
                <c:pt idx="53">
                  <c:v>99.309245429157357</c:v>
                </c:pt>
                <c:pt idx="54">
                  <c:v>99.427815470952154</c:v>
                </c:pt>
                <c:pt idx="55">
                  <c:v>99.534707576537386</c:v>
                </c:pt>
                <c:pt idx="56">
                  <c:v>99.569557993132833</c:v>
                </c:pt>
                <c:pt idx="57">
                  <c:v>99.624899409858998</c:v>
                </c:pt>
                <c:pt idx="58">
                  <c:v>99.628410659212065</c:v>
                </c:pt>
                <c:pt idx="59">
                  <c:v>99.661007594251629</c:v>
                </c:pt>
                <c:pt idx="60">
                  <c:v>99.628078746993538</c:v>
                </c:pt>
                <c:pt idx="61">
                  <c:v>99.750457009821488</c:v>
                </c:pt>
                <c:pt idx="62">
                  <c:v>99.720288247581706</c:v>
                </c:pt>
                <c:pt idx="63">
                  <c:v>99.762388253486449</c:v>
                </c:pt>
                <c:pt idx="64">
                  <c:v>99.803920521434918</c:v>
                </c:pt>
                <c:pt idx="65">
                  <c:v>99.780066769239582</c:v>
                </c:pt>
                <c:pt idx="66">
                  <c:v>99.782110630461574</c:v>
                </c:pt>
                <c:pt idx="67">
                  <c:v>99.805414114969849</c:v>
                </c:pt>
                <c:pt idx="68">
                  <c:v>99.777752141741374</c:v>
                </c:pt>
                <c:pt idx="69">
                  <c:v>99.650473857640819</c:v>
                </c:pt>
                <c:pt idx="70">
                  <c:v>99.668222243022456</c:v>
                </c:pt>
                <c:pt idx="71">
                  <c:v>99.592520841736388</c:v>
                </c:pt>
                <c:pt idx="72">
                  <c:v>99.422539873236346</c:v>
                </c:pt>
                <c:pt idx="73">
                  <c:v>99.290413978670841</c:v>
                </c:pt>
                <c:pt idx="74">
                  <c:v>99.137928099545434</c:v>
                </c:pt>
                <c:pt idx="75">
                  <c:v>98.918807167613679</c:v>
                </c:pt>
                <c:pt idx="76">
                  <c:v>98.455733285168506</c:v>
                </c:pt>
                <c:pt idx="77">
                  <c:v>98.066430499537404</c:v>
                </c:pt>
                <c:pt idx="78">
                  <c:v>97.410613696636347</c:v>
                </c:pt>
                <c:pt idx="79">
                  <c:v>96.648297846310896</c:v>
                </c:pt>
                <c:pt idx="80">
                  <c:v>95.946677638087337</c:v>
                </c:pt>
                <c:pt idx="81">
                  <c:v>95.259181009142353</c:v>
                </c:pt>
                <c:pt idx="82">
                  <c:v>94.635393403324571</c:v>
                </c:pt>
                <c:pt idx="83">
                  <c:v>94.202121441810604</c:v>
                </c:pt>
                <c:pt idx="84">
                  <c:v>93.98148944607469</c:v>
                </c:pt>
                <c:pt idx="85">
                  <c:v>94.024497837288862</c:v>
                </c:pt>
                <c:pt idx="86">
                  <c:v>94.296925071307811</c:v>
                </c:pt>
                <c:pt idx="87">
                  <c:v>94.736730398334757</c:v>
                </c:pt>
                <c:pt idx="88">
                  <c:v>95.192074304860469</c:v>
                </c:pt>
                <c:pt idx="89">
                  <c:v>95.73936566938437</c:v>
                </c:pt>
                <c:pt idx="90">
                  <c:v>96.297295580685997</c:v>
                </c:pt>
                <c:pt idx="91">
                  <c:v>96.729501947364326</c:v>
                </c:pt>
                <c:pt idx="92">
                  <c:v>97.137968107148865</c:v>
                </c:pt>
                <c:pt idx="93">
                  <c:v>97.446739339849785</c:v>
                </c:pt>
                <c:pt idx="94">
                  <c:v>97.859275751809079</c:v>
                </c:pt>
                <c:pt idx="95">
                  <c:v>98.158482767702509</c:v>
                </c:pt>
                <c:pt idx="96">
                  <c:v>98.34940892898797</c:v>
                </c:pt>
                <c:pt idx="97">
                  <c:v>98.580024382199213</c:v>
                </c:pt>
                <c:pt idx="98">
                  <c:v>98.781527955768539</c:v>
                </c:pt>
                <c:pt idx="99">
                  <c:v>98.910221205744094</c:v>
                </c:pt>
                <c:pt idx="100">
                  <c:v>99.014737537888834</c:v>
                </c:pt>
                <c:pt idx="101">
                  <c:v>99.140854140672985</c:v>
                </c:pt>
                <c:pt idx="102">
                  <c:v>99.202982218919104</c:v>
                </c:pt>
                <c:pt idx="103">
                  <c:v>99.302100661463427</c:v>
                </c:pt>
                <c:pt idx="104">
                  <c:v>99.327928405252251</c:v>
                </c:pt>
                <c:pt idx="105">
                  <c:v>99.417351615418269</c:v>
                </c:pt>
                <c:pt idx="106">
                  <c:v>99.400957072866149</c:v>
                </c:pt>
                <c:pt idx="107">
                  <c:v>99.491847671163256</c:v>
                </c:pt>
                <c:pt idx="108">
                  <c:v>99.464342907461017</c:v>
                </c:pt>
                <c:pt idx="109">
                  <c:v>99.502058230690139</c:v>
                </c:pt>
                <c:pt idx="110">
                  <c:v>99.518968111839285</c:v>
                </c:pt>
                <c:pt idx="111">
                  <c:v>99.607054949445015</c:v>
                </c:pt>
                <c:pt idx="112">
                  <c:v>99.642045116745891</c:v>
                </c:pt>
                <c:pt idx="113">
                  <c:v>99.592887683044964</c:v>
                </c:pt>
                <c:pt idx="114">
                  <c:v>99.602775076936354</c:v>
                </c:pt>
                <c:pt idx="115">
                  <c:v>99.672633131101904</c:v>
                </c:pt>
                <c:pt idx="116">
                  <c:v>99.619719887175535</c:v>
                </c:pt>
                <c:pt idx="117">
                  <c:v>99.597613013073712</c:v>
                </c:pt>
                <c:pt idx="118">
                  <c:v>99.626331857451632</c:v>
                </c:pt>
                <c:pt idx="119">
                  <c:v>99.67265933650576</c:v>
                </c:pt>
                <c:pt idx="120">
                  <c:v>99.712147754680643</c:v>
                </c:pt>
                <c:pt idx="121">
                  <c:v>99.675690187800285</c:v>
                </c:pt>
                <c:pt idx="122">
                  <c:v>99.681149211894578</c:v>
                </c:pt>
                <c:pt idx="123">
                  <c:v>99.690678488163599</c:v>
                </c:pt>
                <c:pt idx="124">
                  <c:v>99.654544109815561</c:v>
                </c:pt>
                <c:pt idx="125">
                  <c:v>99.63269926685534</c:v>
                </c:pt>
                <c:pt idx="126">
                  <c:v>99.552447226784409</c:v>
                </c:pt>
                <c:pt idx="127">
                  <c:v>99.601386293568382</c:v>
                </c:pt>
                <c:pt idx="128">
                  <c:v>99.541048780537253</c:v>
                </c:pt>
                <c:pt idx="129">
                  <c:v>99.556272906638355</c:v>
                </c:pt>
                <c:pt idx="130">
                  <c:v>99.595062559837743</c:v>
                </c:pt>
                <c:pt idx="131">
                  <c:v>99.54308389517621</c:v>
                </c:pt>
                <c:pt idx="132">
                  <c:v>99.497533785860711</c:v>
                </c:pt>
                <c:pt idx="133">
                  <c:v>99.499437896377259</c:v>
                </c:pt>
                <c:pt idx="134">
                  <c:v>99.479191457118944</c:v>
                </c:pt>
                <c:pt idx="135">
                  <c:v>99.48197774754108</c:v>
                </c:pt>
                <c:pt idx="136">
                  <c:v>99.432051679236153</c:v>
                </c:pt>
                <c:pt idx="137">
                  <c:v>99.393847234262267</c:v>
                </c:pt>
                <c:pt idx="138">
                  <c:v>99.449214856392274</c:v>
                </c:pt>
                <c:pt idx="139">
                  <c:v>99.374334489069497</c:v>
                </c:pt>
                <c:pt idx="140">
                  <c:v>99.334898493150703</c:v>
                </c:pt>
                <c:pt idx="141">
                  <c:v>99.301681409347182</c:v>
                </c:pt>
                <c:pt idx="142">
                  <c:v>99.256087624358585</c:v>
                </c:pt>
                <c:pt idx="143">
                  <c:v>99.275862400692986</c:v>
                </c:pt>
                <c:pt idx="144">
                  <c:v>99.164830173304509</c:v>
                </c:pt>
                <c:pt idx="145">
                  <c:v>99.11241479770591</c:v>
                </c:pt>
                <c:pt idx="146">
                  <c:v>99.09325143500088</c:v>
                </c:pt>
                <c:pt idx="147">
                  <c:v>99.111803384076552</c:v>
                </c:pt>
                <c:pt idx="148">
                  <c:v>99.05049633979371</c:v>
                </c:pt>
                <c:pt idx="149">
                  <c:v>99.011741627132764</c:v>
                </c:pt>
                <c:pt idx="150">
                  <c:v>99.019646294296066</c:v>
                </c:pt>
                <c:pt idx="151">
                  <c:v>98.936931129438491</c:v>
                </c:pt>
                <c:pt idx="152">
                  <c:v>98.877921242384616</c:v>
                </c:pt>
                <c:pt idx="153">
                  <c:v>98.91856260674129</c:v>
                </c:pt>
                <c:pt idx="154">
                  <c:v>98.832615693941491</c:v>
                </c:pt>
                <c:pt idx="155">
                  <c:v>98.879039259476357</c:v>
                </c:pt>
                <c:pt idx="156">
                  <c:v>98.829995371077004</c:v>
                </c:pt>
                <c:pt idx="157">
                  <c:v>98.769937348008298</c:v>
                </c:pt>
                <c:pt idx="158">
                  <c:v>98.847368168567044</c:v>
                </c:pt>
                <c:pt idx="159">
                  <c:v>98.807844821302112</c:v>
                </c:pt>
                <c:pt idx="160">
                  <c:v>98.797337290095172</c:v>
                </c:pt>
                <c:pt idx="161">
                  <c:v>98.84625016292371</c:v>
                </c:pt>
                <c:pt idx="162">
                  <c:v>98.757228734604709</c:v>
                </c:pt>
                <c:pt idx="163">
                  <c:v>98.784908178102413</c:v>
                </c:pt>
                <c:pt idx="164">
                  <c:v>98.782977862181994</c:v>
                </c:pt>
                <c:pt idx="165">
                  <c:v>98.775789418815009</c:v>
                </c:pt>
                <c:pt idx="166">
                  <c:v>98.789773258836576</c:v>
                </c:pt>
                <c:pt idx="167">
                  <c:v>98.729584231645475</c:v>
                </c:pt>
                <c:pt idx="168">
                  <c:v>98.70912816060482</c:v>
                </c:pt>
                <c:pt idx="169">
                  <c:v>98.709713368830322</c:v>
                </c:pt>
                <c:pt idx="170">
                  <c:v>98.653708139115551</c:v>
                </c:pt>
                <c:pt idx="171">
                  <c:v>98.631278087929815</c:v>
                </c:pt>
                <c:pt idx="172">
                  <c:v>98.596541216635941</c:v>
                </c:pt>
                <c:pt idx="173">
                  <c:v>98.597606811471593</c:v>
                </c:pt>
                <c:pt idx="174">
                  <c:v>98.549296617137784</c:v>
                </c:pt>
                <c:pt idx="175">
                  <c:v>98.532063570353159</c:v>
                </c:pt>
                <c:pt idx="176">
                  <c:v>98.523302928688111</c:v>
                </c:pt>
                <c:pt idx="177">
                  <c:v>98.530535036279772</c:v>
                </c:pt>
                <c:pt idx="178">
                  <c:v>98.457130792222685</c:v>
                </c:pt>
                <c:pt idx="179">
                  <c:v>98.393622665743194</c:v>
                </c:pt>
                <c:pt idx="180">
                  <c:v>98.379132233707651</c:v>
                </c:pt>
                <c:pt idx="181">
                  <c:v>98.271576326582206</c:v>
                </c:pt>
                <c:pt idx="182">
                  <c:v>98.306252051933782</c:v>
                </c:pt>
                <c:pt idx="183">
                  <c:v>98.188721411019188</c:v>
                </c:pt>
                <c:pt idx="184">
                  <c:v>98.089113835281708</c:v>
                </c:pt>
                <c:pt idx="185">
                  <c:v>97.96916375670196</c:v>
                </c:pt>
                <c:pt idx="186">
                  <c:v>97.868307159750344</c:v>
                </c:pt>
                <c:pt idx="187">
                  <c:v>97.735106923766153</c:v>
                </c:pt>
                <c:pt idx="188">
                  <c:v>97.549666003427248</c:v>
                </c:pt>
                <c:pt idx="189">
                  <c:v>97.451648096257045</c:v>
                </c:pt>
                <c:pt idx="190">
                  <c:v>97.320491721494832</c:v>
                </c:pt>
                <c:pt idx="191">
                  <c:v>97.251087859983983</c:v>
                </c:pt>
                <c:pt idx="192">
                  <c:v>97.323487643699295</c:v>
                </c:pt>
                <c:pt idx="193">
                  <c:v>97.334947224440342</c:v>
                </c:pt>
                <c:pt idx="194">
                  <c:v>97.31793253312425</c:v>
                </c:pt>
                <c:pt idx="195">
                  <c:v>97.422169363858146</c:v>
                </c:pt>
                <c:pt idx="196">
                  <c:v>97.462216773406297</c:v>
                </c:pt>
                <c:pt idx="197">
                  <c:v>97.496647937885498</c:v>
                </c:pt>
                <c:pt idx="198">
                  <c:v>97.55823448357917</c:v>
                </c:pt>
                <c:pt idx="199">
                  <c:v>97.574489286874297</c:v>
                </c:pt>
                <c:pt idx="200">
                  <c:v>97.626013758881115</c:v>
                </c:pt>
                <c:pt idx="201">
                  <c:v>97.661379502625167</c:v>
                </c:pt>
                <c:pt idx="202">
                  <c:v>97.631865829687811</c:v>
                </c:pt>
                <c:pt idx="203">
                  <c:v>97.644530767418331</c:v>
                </c:pt>
                <c:pt idx="204">
                  <c:v>97.645736124407819</c:v>
                </c:pt>
                <c:pt idx="205">
                  <c:v>97.637062822640502</c:v>
                </c:pt>
                <c:pt idx="206">
                  <c:v>97.595827526372119</c:v>
                </c:pt>
                <c:pt idx="207">
                  <c:v>97.637176367942089</c:v>
                </c:pt>
                <c:pt idx="208">
                  <c:v>97.626005023746501</c:v>
                </c:pt>
                <c:pt idx="209">
                  <c:v>97.609671615688256</c:v>
                </c:pt>
                <c:pt idx="210">
                  <c:v>97.621227282910056</c:v>
                </c:pt>
                <c:pt idx="211">
                  <c:v>97.585590761441381</c:v>
                </c:pt>
                <c:pt idx="212">
                  <c:v>97.612012448590306</c:v>
                </c:pt>
                <c:pt idx="213">
                  <c:v>97.58203583641523</c:v>
                </c:pt>
                <c:pt idx="214">
                  <c:v>97.53468643819852</c:v>
                </c:pt>
                <c:pt idx="215">
                  <c:v>97.544870792321575</c:v>
                </c:pt>
                <c:pt idx="216">
                  <c:v>97.468523036867708</c:v>
                </c:pt>
                <c:pt idx="217">
                  <c:v>97.490778396809546</c:v>
                </c:pt>
                <c:pt idx="218">
                  <c:v>97.498840284947505</c:v>
                </c:pt>
                <c:pt idx="219">
                  <c:v>97.488559844343698</c:v>
                </c:pt>
                <c:pt idx="220">
                  <c:v>97.451351124576973</c:v>
                </c:pt>
                <c:pt idx="221">
                  <c:v>97.450809592024527</c:v>
                </c:pt>
                <c:pt idx="222">
                  <c:v>97.399992608679412</c:v>
                </c:pt>
                <c:pt idx="223">
                  <c:v>97.412893383596099</c:v>
                </c:pt>
                <c:pt idx="224">
                  <c:v>97.339855980847588</c:v>
                </c:pt>
                <c:pt idx="225">
                  <c:v>97.340301438367675</c:v>
                </c:pt>
                <c:pt idx="226">
                  <c:v>97.328457534600432</c:v>
                </c:pt>
                <c:pt idx="227">
                  <c:v>97.325269462331278</c:v>
                </c:pt>
                <c:pt idx="228">
                  <c:v>97.259079867045017</c:v>
                </c:pt>
                <c:pt idx="229">
                  <c:v>97.276068352957267</c:v>
                </c:pt>
                <c:pt idx="230">
                  <c:v>97.23285034140919</c:v>
                </c:pt>
                <c:pt idx="231">
                  <c:v>97.183823923279064</c:v>
                </c:pt>
                <c:pt idx="232">
                  <c:v>97.185797903424117</c:v>
                </c:pt>
                <c:pt idx="233">
                  <c:v>97.111887055904646</c:v>
                </c:pt>
                <c:pt idx="234">
                  <c:v>97.15268564123599</c:v>
                </c:pt>
                <c:pt idx="235">
                  <c:v>97.140448679307923</c:v>
                </c:pt>
                <c:pt idx="236">
                  <c:v>97.010812103484483</c:v>
                </c:pt>
                <c:pt idx="237">
                  <c:v>97.054929765207376</c:v>
                </c:pt>
                <c:pt idx="238">
                  <c:v>97.046963952101777</c:v>
                </c:pt>
                <c:pt idx="239">
                  <c:v>97.02363426218966</c:v>
                </c:pt>
                <c:pt idx="240">
                  <c:v>96.989997926269893</c:v>
                </c:pt>
                <c:pt idx="241">
                  <c:v>96.971856494175839</c:v>
                </c:pt>
                <c:pt idx="242">
                  <c:v>96.95140043458359</c:v>
                </c:pt>
                <c:pt idx="243">
                  <c:v>96.946517883580199</c:v>
                </c:pt>
                <c:pt idx="244">
                  <c:v>96.877166421428612</c:v>
                </c:pt>
                <c:pt idx="245">
                  <c:v>96.879288887413722</c:v>
                </c:pt>
                <c:pt idx="246">
                  <c:v>96.881778206155801</c:v>
                </c:pt>
                <c:pt idx="247">
                  <c:v>96.824960654715525</c:v>
                </c:pt>
                <c:pt idx="248">
                  <c:v>96.828873685915624</c:v>
                </c:pt>
                <c:pt idx="249">
                  <c:v>96.804679286367161</c:v>
                </c:pt>
                <c:pt idx="250">
                  <c:v>96.755478176993165</c:v>
                </c:pt>
                <c:pt idx="251">
                  <c:v>96.745503443204029</c:v>
                </c:pt>
                <c:pt idx="252">
                  <c:v>96.729161300011185</c:v>
                </c:pt>
                <c:pt idx="253">
                  <c:v>96.703647998171661</c:v>
                </c:pt>
                <c:pt idx="254">
                  <c:v>96.688109430121273</c:v>
                </c:pt>
                <c:pt idx="255">
                  <c:v>96.679514744565481</c:v>
                </c:pt>
                <c:pt idx="256">
                  <c:v>96.619744958042233</c:v>
                </c:pt>
                <c:pt idx="257">
                  <c:v>96.604250054216507</c:v>
                </c:pt>
                <c:pt idx="258">
                  <c:v>96.588816296333079</c:v>
                </c:pt>
                <c:pt idx="259">
                  <c:v>96.569303562588701</c:v>
                </c:pt>
                <c:pt idx="260">
                  <c:v>96.537038528319272</c:v>
                </c:pt>
                <c:pt idx="261">
                  <c:v>96.500065645738701</c:v>
                </c:pt>
                <c:pt idx="262">
                  <c:v>96.456009118509712</c:v>
                </c:pt>
                <c:pt idx="263">
                  <c:v>96.420512347746438</c:v>
                </c:pt>
                <c:pt idx="264">
                  <c:v>96.353903500343947</c:v>
                </c:pt>
                <c:pt idx="265">
                  <c:v>96.277817776031682</c:v>
                </c:pt>
                <c:pt idx="266">
                  <c:v>96.249745285821575</c:v>
                </c:pt>
                <c:pt idx="267">
                  <c:v>96.226869777115766</c:v>
                </c:pt>
                <c:pt idx="268">
                  <c:v>96.204518342141569</c:v>
                </c:pt>
                <c:pt idx="269">
                  <c:v>96.191766064513317</c:v>
                </c:pt>
                <c:pt idx="270">
                  <c:v>96.170471489240143</c:v>
                </c:pt>
                <c:pt idx="271">
                  <c:v>96.179441762687532</c:v>
                </c:pt>
                <c:pt idx="272">
                  <c:v>96.170401619611638</c:v>
                </c:pt>
                <c:pt idx="273">
                  <c:v>96.149386545749309</c:v>
                </c:pt>
                <c:pt idx="274">
                  <c:v>96.136581857313388</c:v>
                </c:pt>
                <c:pt idx="275">
                  <c:v>96.12034453573591</c:v>
                </c:pt>
                <c:pt idx="276">
                  <c:v>96.101748910987155</c:v>
                </c:pt>
                <c:pt idx="277">
                  <c:v>96.093424980259201</c:v>
                </c:pt>
                <c:pt idx="278">
                  <c:v>96.076916892405507</c:v>
                </c:pt>
                <c:pt idx="279">
                  <c:v>96.056015375293157</c:v>
                </c:pt>
                <c:pt idx="280">
                  <c:v>96.019680100297393</c:v>
                </c:pt>
                <c:pt idx="281">
                  <c:v>95.977894524893529</c:v>
                </c:pt>
                <c:pt idx="282">
                  <c:v>95.967413199090402</c:v>
                </c:pt>
                <c:pt idx="283">
                  <c:v>95.951944500668532</c:v>
                </c:pt>
                <c:pt idx="284">
                  <c:v>95.894803783592749</c:v>
                </c:pt>
                <c:pt idx="285">
                  <c:v>95.873640235338812</c:v>
                </c:pt>
                <c:pt idx="286">
                  <c:v>95.839471102001212</c:v>
                </c:pt>
                <c:pt idx="287">
                  <c:v>95.828526848408771</c:v>
                </c:pt>
                <c:pt idx="288">
                  <c:v>95.77777973469216</c:v>
                </c:pt>
                <c:pt idx="289">
                  <c:v>95.768931753129394</c:v>
                </c:pt>
                <c:pt idx="290">
                  <c:v>95.727268469610124</c:v>
                </c:pt>
                <c:pt idx="291">
                  <c:v>95.690784697325924</c:v>
                </c:pt>
                <c:pt idx="292">
                  <c:v>95.641950440708897</c:v>
                </c:pt>
                <c:pt idx="293">
                  <c:v>95.610174539632609</c:v>
                </c:pt>
                <c:pt idx="294">
                  <c:v>95.554221709277101</c:v>
                </c:pt>
                <c:pt idx="295">
                  <c:v>95.538019316789686</c:v>
                </c:pt>
                <c:pt idx="296">
                  <c:v>95.507274092907409</c:v>
                </c:pt>
                <c:pt idx="297">
                  <c:v>95.460081904216935</c:v>
                </c:pt>
                <c:pt idx="298">
                  <c:v>95.426497979104852</c:v>
                </c:pt>
                <c:pt idx="299">
                  <c:v>95.38828478754796</c:v>
                </c:pt>
                <c:pt idx="300">
                  <c:v>95.315946149774945</c:v>
                </c:pt>
                <c:pt idx="301">
                  <c:v>95.294896146822566</c:v>
                </c:pt>
                <c:pt idx="302">
                  <c:v>95.253914146561158</c:v>
                </c:pt>
                <c:pt idx="303">
                  <c:v>95.231134724336087</c:v>
                </c:pt>
                <c:pt idx="304">
                  <c:v>95.177094728183349</c:v>
                </c:pt>
                <c:pt idx="305">
                  <c:v>95.119805525267552</c:v>
                </c:pt>
                <c:pt idx="306">
                  <c:v>95.047667784142249</c:v>
                </c:pt>
                <c:pt idx="307">
                  <c:v>94.985915282339306</c:v>
                </c:pt>
                <c:pt idx="308">
                  <c:v>94.948208694244798</c:v>
                </c:pt>
                <c:pt idx="309">
                  <c:v>94.908982318659923</c:v>
                </c:pt>
                <c:pt idx="310">
                  <c:v>94.856418445772874</c:v>
                </c:pt>
                <c:pt idx="311">
                  <c:v>94.769266187431995</c:v>
                </c:pt>
                <c:pt idx="312">
                  <c:v>94.728773320363757</c:v>
                </c:pt>
                <c:pt idx="313">
                  <c:v>94.689206297425756</c:v>
                </c:pt>
                <c:pt idx="314">
                  <c:v>94.601425166634684</c:v>
                </c:pt>
                <c:pt idx="315">
                  <c:v>94.520692728505196</c:v>
                </c:pt>
                <c:pt idx="316">
                  <c:v>94.501450749588628</c:v>
                </c:pt>
                <c:pt idx="317">
                  <c:v>94.453568542505693</c:v>
                </c:pt>
                <c:pt idx="318">
                  <c:v>94.38095912700804</c:v>
                </c:pt>
                <c:pt idx="319">
                  <c:v>94.289570671831555</c:v>
                </c:pt>
                <c:pt idx="320">
                  <c:v>94.19932641625384</c:v>
                </c:pt>
                <c:pt idx="321">
                  <c:v>94.124943917258847</c:v>
                </c:pt>
                <c:pt idx="322">
                  <c:v>94.063698007469881</c:v>
                </c:pt>
                <c:pt idx="323">
                  <c:v>93.980677147246027</c:v>
                </c:pt>
                <c:pt idx="324">
                  <c:v>93.913037634097932</c:v>
                </c:pt>
                <c:pt idx="325">
                  <c:v>93.839056916949943</c:v>
                </c:pt>
                <c:pt idx="326">
                  <c:v>93.741344716594412</c:v>
                </c:pt>
                <c:pt idx="327">
                  <c:v>93.713735142725227</c:v>
                </c:pt>
                <c:pt idx="328">
                  <c:v>93.619132409875746</c:v>
                </c:pt>
                <c:pt idx="329">
                  <c:v>93.553091300429529</c:v>
                </c:pt>
                <c:pt idx="330">
                  <c:v>93.462654894787121</c:v>
                </c:pt>
                <c:pt idx="331">
                  <c:v>93.392045664838378</c:v>
                </c:pt>
                <c:pt idx="332">
                  <c:v>93.33588321414895</c:v>
                </c:pt>
                <c:pt idx="333">
                  <c:v>93.247123816971552</c:v>
                </c:pt>
                <c:pt idx="334">
                  <c:v>93.17239193548879</c:v>
                </c:pt>
                <c:pt idx="335">
                  <c:v>93.095502647482505</c:v>
                </c:pt>
                <c:pt idx="336">
                  <c:v>92.996585101585893</c:v>
                </c:pt>
                <c:pt idx="337">
                  <c:v>92.879438772249102</c:v>
                </c:pt>
                <c:pt idx="338">
                  <c:v>92.775787149740722</c:v>
                </c:pt>
                <c:pt idx="339">
                  <c:v>92.683830956607949</c:v>
                </c:pt>
                <c:pt idx="340">
                  <c:v>92.61154471819421</c:v>
                </c:pt>
                <c:pt idx="341">
                  <c:v>92.507770815249643</c:v>
                </c:pt>
                <c:pt idx="342">
                  <c:v>92.397550898138249</c:v>
                </c:pt>
                <c:pt idx="343">
                  <c:v>92.294362203419183</c:v>
                </c:pt>
                <c:pt idx="344">
                  <c:v>92.195925055581128</c:v>
                </c:pt>
                <c:pt idx="345">
                  <c:v>92.097304469916182</c:v>
                </c:pt>
                <c:pt idx="346">
                  <c:v>91.95894218151777</c:v>
                </c:pt>
                <c:pt idx="347">
                  <c:v>91.844346316865341</c:v>
                </c:pt>
                <c:pt idx="348">
                  <c:v>91.728143301928014</c:v>
                </c:pt>
                <c:pt idx="349">
                  <c:v>91.597030602838899</c:v>
                </c:pt>
                <c:pt idx="350">
                  <c:v>91.470695644586201</c:v>
                </c:pt>
                <c:pt idx="351">
                  <c:v>91.347094565947984</c:v>
                </c:pt>
                <c:pt idx="352">
                  <c:v>91.208575056574901</c:v>
                </c:pt>
                <c:pt idx="353">
                  <c:v>91.08933246665687</c:v>
                </c:pt>
                <c:pt idx="354">
                  <c:v>90.961241883727638</c:v>
                </c:pt>
                <c:pt idx="355">
                  <c:v>90.840942411211742</c:v>
                </c:pt>
                <c:pt idx="356">
                  <c:v>90.692867431614189</c:v>
                </c:pt>
                <c:pt idx="357">
                  <c:v>90.537944644554386</c:v>
                </c:pt>
                <c:pt idx="358">
                  <c:v>90.363622657603386</c:v>
                </c:pt>
                <c:pt idx="359">
                  <c:v>90.237462390594558</c:v>
                </c:pt>
                <c:pt idx="360">
                  <c:v>90.094724143206733</c:v>
                </c:pt>
                <c:pt idx="361">
                  <c:v>89.928455320707471</c:v>
                </c:pt>
                <c:pt idx="362">
                  <c:v>89.743477316709487</c:v>
                </c:pt>
                <c:pt idx="363">
                  <c:v>89.553765247548114</c:v>
                </c:pt>
                <c:pt idx="364">
                  <c:v>89.352427641536451</c:v>
                </c:pt>
                <c:pt idx="365">
                  <c:v>89.165947308868908</c:v>
                </c:pt>
                <c:pt idx="366">
                  <c:v>88.982017440885755</c:v>
                </c:pt>
                <c:pt idx="367">
                  <c:v>88.779963611077761</c:v>
                </c:pt>
                <c:pt idx="368">
                  <c:v>88.534543272433268</c:v>
                </c:pt>
                <c:pt idx="369">
                  <c:v>88.274309324669318</c:v>
                </c:pt>
                <c:pt idx="370">
                  <c:v>88.058874333334487</c:v>
                </c:pt>
                <c:pt idx="371">
                  <c:v>87.804684617890331</c:v>
                </c:pt>
                <c:pt idx="372">
                  <c:v>87.535419250736723</c:v>
                </c:pt>
                <c:pt idx="373">
                  <c:v>87.25996991200627</c:v>
                </c:pt>
                <c:pt idx="374">
                  <c:v>86.977934796955168</c:v>
                </c:pt>
                <c:pt idx="375">
                  <c:v>86.710250363234195</c:v>
                </c:pt>
                <c:pt idx="376">
                  <c:v>86.424127537187545</c:v>
                </c:pt>
                <c:pt idx="377">
                  <c:v>86.115958971532947</c:v>
                </c:pt>
                <c:pt idx="378">
                  <c:v>85.749863595377761</c:v>
                </c:pt>
                <c:pt idx="379">
                  <c:v>85.422872302922855</c:v>
                </c:pt>
                <c:pt idx="380">
                  <c:v>85.103890499246631</c:v>
                </c:pt>
                <c:pt idx="381">
                  <c:v>84.725593113150254</c:v>
                </c:pt>
                <c:pt idx="382">
                  <c:v>84.36242376667424</c:v>
                </c:pt>
                <c:pt idx="383">
                  <c:v>83.941170388722981</c:v>
                </c:pt>
                <c:pt idx="384">
                  <c:v>83.534634556307253</c:v>
                </c:pt>
                <c:pt idx="385">
                  <c:v>83.090304784450865</c:v>
                </c:pt>
                <c:pt idx="386">
                  <c:v>82.607150418856634</c:v>
                </c:pt>
                <c:pt idx="387">
                  <c:v>82.123262359196843</c:v>
                </c:pt>
                <c:pt idx="388">
                  <c:v>81.627207230134331</c:v>
                </c:pt>
                <c:pt idx="389">
                  <c:v>81.074151134701481</c:v>
                </c:pt>
                <c:pt idx="390">
                  <c:v>80.56314263436569</c:v>
                </c:pt>
                <c:pt idx="391">
                  <c:v>79.962675983325411</c:v>
                </c:pt>
                <c:pt idx="392">
                  <c:v>79.371511517951006</c:v>
                </c:pt>
                <c:pt idx="393">
                  <c:v>78.751444781820226</c:v>
                </c:pt>
                <c:pt idx="394">
                  <c:v>78.122477653318981</c:v>
                </c:pt>
                <c:pt idx="395">
                  <c:v>77.450362394346556</c:v>
                </c:pt>
                <c:pt idx="396">
                  <c:v>76.791907786863405</c:v>
                </c:pt>
                <c:pt idx="397">
                  <c:v>76.03194150457459</c:v>
                </c:pt>
                <c:pt idx="398">
                  <c:v>75.295968736634947</c:v>
                </c:pt>
                <c:pt idx="399">
                  <c:v>74.506392694928053</c:v>
                </c:pt>
                <c:pt idx="400">
                  <c:v>73.613357203674269</c:v>
                </c:pt>
                <c:pt idx="401">
                  <c:v>72.747891961011305</c:v>
                </c:pt>
                <c:pt idx="402">
                  <c:v>71.865709010160728</c:v>
                </c:pt>
                <c:pt idx="403">
                  <c:v>70.938342791303199</c:v>
                </c:pt>
                <c:pt idx="404">
                  <c:v>69.985109526275295</c:v>
                </c:pt>
                <c:pt idx="405">
                  <c:v>68.88960530349199</c:v>
                </c:pt>
                <c:pt idx="406">
                  <c:v>67.951914979805991</c:v>
                </c:pt>
                <c:pt idx="407">
                  <c:v>66.813611997590854</c:v>
                </c:pt>
                <c:pt idx="408">
                  <c:v>65.810120752039495</c:v>
                </c:pt>
                <c:pt idx="409">
                  <c:v>64.890519449639854</c:v>
                </c:pt>
                <c:pt idx="410">
                  <c:v>63.65202369491012</c:v>
                </c:pt>
                <c:pt idx="411">
                  <c:v>62.446461149281568</c:v>
                </c:pt>
                <c:pt idx="412">
                  <c:v>61.257830316914472</c:v>
                </c:pt>
                <c:pt idx="413">
                  <c:v>60.187542435739033</c:v>
                </c:pt>
                <c:pt idx="414">
                  <c:v>58.924341304706928</c:v>
                </c:pt>
                <c:pt idx="415">
                  <c:v>57.532660917324705</c:v>
                </c:pt>
                <c:pt idx="416">
                  <c:v>56.073917478436861</c:v>
                </c:pt>
                <c:pt idx="417">
                  <c:v>54.661322465516179</c:v>
                </c:pt>
                <c:pt idx="418">
                  <c:v>53.134249506536158</c:v>
                </c:pt>
                <c:pt idx="419">
                  <c:v>51.625898803135783</c:v>
                </c:pt>
                <c:pt idx="420">
                  <c:v>49.896077611215397</c:v>
                </c:pt>
                <c:pt idx="421">
                  <c:v>47.969980428822133</c:v>
                </c:pt>
                <c:pt idx="422">
                  <c:v>46.293282101162056</c:v>
                </c:pt>
                <c:pt idx="423">
                  <c:v>44.941710269270274</c:v>
                </c:pt>
                <c:pt idx="424">
                  <c:v>43.358212805562403</c:v>
                </c:pt>
                <c:pt idx="425">
                  <c:v>41.678562254267746</c:v>
                </c:pt>
                <c:pt idx="426">
                  <c:v>40.140348495442268</c:v>
                </c:pt>
                <c:pt idx="427">
                  <c:v>38.701305601417211</c:v>
                </c:pt>
                <c:pt idx="428">
                  <c:v>37.436637082254023</c:v>
                </c:pt>
                <c:pt idx="429">
                  <c:v>36.334839704435417</c:v>
                </c:pt>
                <c:pt idx="430">
                  <c:v>35.050529622602809</c:v>
                </c:pt>
                <c:pt idx="431">
                  <c:v>33.758347616051196</c:v>
                </c:pt>
                <c:pt idx="432">
                  <c:v>32.507933714634206</c:v>
                </c:pt>
                <c:pt idx="433">
                  <c:v>31.638743240441151</c:v>
                </c:pt>
                <c:pt idx="434">
                  <c:v>30.558292837254985</c:v>
                </c:pt>
                <c:pt idx="435">
                  <c:v>29.473475210214019</c:v>
                </c:pt>
                <c:pt idx="436">
                  <c:v>28.363720742976021</c:v>
                </c:pt>
                <c:pt idx="437">
                  <c:v>27.145978019518601</c:v>
                </c:pt>
                <c:pt idx="438">
                  <c:v>26.331288282621852</c:v>
                </c:pt>
                <c:pt idx="439">
                  <c:v>25.52559719977366</c:v>
                </c:pt>
                <c:pt idx="440">
                  <c:v>24.395781906301583</c:v>
                </c:pt>
                <c:pt idx="441">
                  <c:v>23.158814685645233</c:v>
                </c:pt>
                <c:pt idx="442">
                  <c:v>22.134395717577704</c:v>
                </c:pt>
                <c:pt idx="443">
                  <c:v>21.347151773638231</c:v>
                </c:pt>
                <c:pt idx="444">
                  <c:v>20.387249754235039</c:v>
                </c:pt>
                <c:pt idx="445">
                  <c:v>19.387689010153011</c:v>
                </c:pt>
                <c:pt idx="446">
                  <c:v>18.280587642569003</c:v>
                </c:pt>
                <c:pt idx="447">
                  <c:v>17.301983001604345</c:v>
                </c:pt>
                <c:pt idx="448">
                  <c:v>16.328311147253427</c:v>
                </c:pt>
                <c:pt idx="449">
                  <c:v>15.28439035577348</c:v>
                </c:pt>
                <c:pt idx="450">
                  <c:v>14.107116480626216</c:v>
                </c:pt>
                <c:pt idx="451">
                  <c:v>12.593728203341955</c:v>
                </c:pt>
                <c:pt idx="452">
                  <c:v>10.90269993772055</c:v>
                </c:pt>
                <c:pt idx="453">
                  <c:v>9.295723207227331</c:v>
                </c:pt>
                <c:pt idx="454">
                  <c:v>7.5861413542631917</c:v>
                </c:pt>
                <c:pt idx="455">
                  <c:v>5.829872274369392</c:v>
                </c:pt>
                <c:pt idx="456">
                  <c:v>4.1023662560362313</c:v>
                </c:pt>
                <c:pt idx="457">
                  <c:v>2.7446423695817757</c:v>
                </c:pt>
                <c:pt idx="458">
                  <c:v>1.9524278478367438</c:v>
                </c:pt>
                <c:pt idx="459">
                  <c:v>1.3759267346732043</c:v>
                </c:pt>
                <c:pt idx="460">
                  <c:v>0.97433001434509448</c:v>
                </c:pt>
                <c:pt idx="461">
                  <c:v>0.711565875537431</c:v>
                </c:pt>
                <c:pt idx="462">
                  <c:v>0.60209541488742824</c:v>
                </c:pt>
                <c:pt idx="463">
                  <c:v>0.52456206411198869</c:v>
                </c:pt>
                <c:pt idx="464">
                  <c:v>0.42927538109821028</c:v>
                </c:pt>
                <c:pt idx="465">
                  <c:v>0.36721086257653479</c:v>
                </c:pt>
                <c:pt idx="466">
                  <c:v>0.29831669330831206</c:v>
                </c:pt>
                <c:pt idx="467">
                  <c:v>0.23700929046135216</c:v>
                </c:pt>
                <c:pt idx="468">
                  <c:v>0.188185963409611</c:v>
                </c:pt>
                <c:pt idx="469">
                  <c:v>0.15161429414818003</c:v>
                </c:pt>
                <c:pt idx="470">
                  <c:v>0.13066880496350911</c:v>
                </c:pt>
                <c:pt idx="471">
                  <c:v>9.8049444875726921E-2</c:v>
                </c:pt>
                <c:pt idx="472">
                  <c:v>7.8252074182614373E-2</c:v>
                </c:pt>
                <c:pt idx="473">
                  <c:v>5.5558532446691296E-2</c:v>
                </c:pt>
                <c:pt idx="474">
                  <c:v>5.5531096579502968E-2</c:v>
                </c:pt>
                <c:pt idx="475">
                  <c:v>4.7769880029268498E-2</c:v>
                </c:pt>
                <c:pt idx="476">
                  <c:v>4.5722229270052435E-2</c:v>
                </c:pt>
                <c:pt idx="477">
                  <c:v>3.8452615071079443E-2</c:v>
                </c:pt>
                <c:pt idx="478">
                  <c:v>4.005712087698627E-2</c:v>
                </c:pt>
                <c:pt idx="479">
                  <c:v>2.6143707941206931E-2</c:v>
                </c:pt>
                <c:pt idx="480">
                  <c:v>3.2885560155384325E-2</c:v>
                </c:pt>
                <c:pt idx="481">
                  <c:v>3.6571140459507212E-2</c:v>
                </c:pt>
                <c:pt idx="482">
                  <c:v>2.6577958524007843E-2</c:v>
                </c:pt>
                <c:pt idx="483">
                  <c:v>4.2236120916624084E-2</c:v>
                </c:pt>
                <c:pt idx="484">
                  <c:v>2.5029783048232106E-2</c:v>
                </c:pt>
                <c:pt idx="485">
                  <c:v>2.105018515377139E-2</c:v>
                </c:pt>
                <c:pt idx="486">
                  <c:v>3.0072402554229834E-2</c:v>
                </c:pt>
                <c:pt idx="487">
                  <c:v>2.8594100473485169E-2</c:v>
                </c:pt>
                <c:pt idx="488">
                  <c:v>2.4062953311485124E-2</c:v>
                </c:pt>
                <c:pt idx="489">
                  <c:v>2.1595887284767471E-2</c:v>
                </c:pt>
                <c:pt idx="490">
                  <c:v>2.6694466078022318E-2</c:v>
                </c:pt>
                <c:pt idx="491">
                  <c:v>1.8168877154302147E-2</c:v>
                </c:pt>
                <c:pt idx="492">
                  <c:v>2.405788451779509E-2</c:v>
                </c:pt>
                <c:pt idx="493">
                  <c:v>2.7808090312929992E-2</c:v>
                </c:pt>
                <c:pt idx="494">
                  <c:v>2.9187692779655532E-2</c:v>
                </c:pt>
                <c:pt idx="495">
                  <c:v>2.1389416693847189E-2</c:v>
                </c:pt>
                <c:pt idx="496">
                  <c:v>2.4139878661973785E-2</c:v>
                </c:pt>
                <c:pt idx="497">
                  <c:v>1.9922604154324928E-2</c:v>
                </c:pt>
                <c:pt idx="498">
                  <c:v>1.5179400483166055E-2</c:v>
                </c:pt>
                <c:pt idx="499">
                  <c:v>2.1701195308608087E-2</c:v>
                </c:pt>
                <c:pt idx="500">
                  <c:v>2.4913878974100866E-2</c:v>
                </c:pt>
                <c:pt idx="501">
                  <c:v>1.9286393069130683E-2</c:v>
                </c:pt>
                <c:pt idx="502">
                  <c:v>1.5692809073359026E-2</c:v>
                </c:pt>
                <c:pt idx="503">
                  <c:v>1.6153787565301871E-2</c:v>
                </c:pt>
                <c:pt idx="504">
                  <c:v>1.8501641031273289E-2</c:v>
                </c:pt>
                <c:pt idx="505">
                  <c:v>1.4350058227686088E-2</c:v>
                </c:pt>
                <c:pt idx="506">
                  <c:v>2.0907760020317627E-2</c:v>
                </c:pt>
                <c:pt idx="507">
                  <c:v>2.0595260636742795E-2</c:v>
                </c:pt>
                <c:pt idx="508">
                  <c:v>2.0041841226110756E-2</c:v>
                </c:pt>
                <c:pt idx="509">
                  <c:v>1.7946628700726358E-2</c:v>
                </c:pt>
                <c:pt idx="510">
                  <c:v>1.713968018208481E-2</c:v>
                </c:pt>
                <c:pt idx="511">
                  <c:v>2.4857166942628801E-2</c:v>
                </c:pt>
                <c:pt idx="512">
                  <c:v>1.6360095027869448E-2</c:v>
                </c:pt>
                <c:pt idx="513">
                  <c:v>1.5523593133214742E-2</c:v>
                </c:pt>
                <c:pt idx="514">
                  <c:v>1.8408922889406269E-2</c:v>
                </c:pt>
                <c:pt idx="515">
                  <c:v>1.8230977836510089E-2</c:v>
                </c:pt>
                <c:pt idx="516">
                  <c:v>2.3033498303620257E-2</c:v>
                </c:pt>
                <c:pt idx="517">
                  <c:v>1.6463586212400787E-2</c:v>
                </c:pt>
                <c:pt idx="518">
                  <c:v>1.6896644775606488E-2</c:v>
                </c:pt>
                <c:pt idx="519">
                  <c:v>1.9629209231400623E-2</c:v>
                </c:pt>
                <c:pt idx="520">
                  <c:v>1.7499278587213171E-2</c:v>
                </c:pt>
                <c:pt idx="521">
                  <c:v>1.9952409154877639E-2</c:v>
                </c:pt>
                <c:pt idx="522">
                  <c:v>2.10983248011847E-2</c:v>
                </c:pt>
                <c:pt idx="523">
                  <c:v>1.9490912485132825E-2</c:v>
                </c:pt>
                <c:pt idx="524">
                  <c:v>1.1031974858363828E-2</c:v>
                </c:pt>
                <c:pt idx="525">
                  <c:v>2.2774872685327137E-2</c:v>
                </c:pt>
                <c:pt idx="526">
                  <c:v>2.2594515853750139E-2</c:v>
                </c:pt>
                <c:pt idx="527">
                  <c:v>1.7213159516244032E-2</c:v>
                </c:pt>
                <c:pt idx="528">
                  <c:v>1.3610110733080511E-2</c:v>
                </c:pt>
                <c:pt idx="529">
                  <c:v>2.0332338167953292E-2</c:v>
                </c:pt>
                <c:pt idx="530">
                  <c:v>1.0814230094800264E-2</c:v>
                </c:pt>
                <c:pt idx="531">
                  <c:v>1.5558680165488052E-2</c:v>
                </c:pt>
                <c:pt idx="532">
                  <c:v>1.5719853645441227E-2</c:v>
                </c:pt>
                <c:pt idx="533">
                  <c:v>1.6265717851536559E-2</c:v>
                </c:pt>
                <c:pt idx="534">
                  <c:v>1.8734103845247128E-2</c:v>
                </c:pt>
                <c:pt idx="535">
                  <c:v>1.7195176724727115E-2</c:v>
                </c:pt>
                <c:pt idx="536">
                  <c:v>2.2792104873481232E-2</c:v>
                </c:pt>
                <c:pt idx="537">
                  <c:v>2.1303021209560548E-2</c:v>
                </c:pt>
                <c:pt idx="538">
                  <c:v>3.0244340547784045E-2</c:v>
                </c:pt>
                <c:pt idx="539">
                  <c:v>1.7899516879853698E-2</c:v>
                </c:pt>
                <c:pt idx="540">
                  <c:v>8.954352763543524E-3</c:v>
                </c:pt>
                <c:pt idx="541">
                  <c:v>1.4048657101675946E-2</c:v>
                </c:pt>
                <c:pt idx="542">
                  <c:v>1.8301862011403637E-2</c:v>
                </c:pt>
                <c:pt idx="543">
                  <c:v>1.3889504105297466E-2</c:v>
                </c:pt>
                <c:pt idx="544">
                  <c:v>1.9492345482248995E-2</c:v>
                </c:pt>
                <c:pt idx="545">
                  <c:v>1.8031004766140168E-2</c:v>
                </c:pt>
                <c:pt idx="546">
                  <c:v>1.9279827316074034E-2</c:v>
                </c:pt>
                <c:pt idx="547">
                  <c:v>1.3510568802509313E-2</c:v>
                </c:pt>
                <c:pt idx="548">
                  <c:v>1.2850634408270185E-2</c:v>
                </c:pt>
                <c:pt idx="549">
                  <c:v>1.831473123451037E-2</c:v>
                </c:pt>
                <c:pt idx="550">
                  <c:v>1.4226233241101874E-2</c:v>
                </c:pt>
                <c:pt idx="551">
                  <c:v>1.8847564153848126E-2</c:v>
                </c:pt>
                <c:pt idx="552">
                  <c:v>1.2002364695961795E-2</c:v>
                </c:pt>
                <c:pt idx="553">
                  <c:v>1.2782104449466578E-2</c:v>
                </c:pt>
                <c:pt idx="554">
                  <c:v>1.3973889764476419E-2</c:v>
                </c:pt>
                <c:pt idx="555">
                  <c:v>1.6140357507628333E-2</c:v>
                </c:pt>
                <c:pt idx="556">
                  <c:v>2.1918125484806414E-2</c:v>
                </c:pt>
                <c:pt idx="557">
                  <c:v>1.918835877928992E-2</c:v>
                </c:pt>
                <c:pt idx="558">
                  <c:v>1.4112583140808047E-2</c:v>
                </c:pt>
                <c:pt idx="559">
                  <c:v>1.4854367738403458E-2</c:v>
                </c:pt>
                <c:pt idx="560">
                  <c:v>2.3214940547225595E-2</c:v>
                </c:pt>
                <c:pt idx="561">
                  <c:v>1.9122707591140972E-2</c:v>
                </c:pt>
                <c:pt idx="562">
                  <c:v>1.9366003151222135E-2</c:v>
                </c:pt>
                <c:pt idx="563">
                  <c:v>1.6229830083325757E-2</c:v>
                </c:pt>
                <c:pt idx="564">
                  <c:v>1.6057514658686413E-2</c:v>
                </c:pt>
                <c:pt idx="565">
                  <c:v>1.1495415239810189E-2</c:v>
                </c:pt>
                <c:pt idx="566">
                  <c:v>1.1470471118426246E-2</c:v>
                </c:pt>
                <c:pt idx="567">
                  <c:v>2.1826332820720603E-2</c:v>
                </c:pt>
                <c:pt idx="568">
                  <c:v>2.1588477085755033E-2</c:v>
                </c:pt>
                <c:pt idx="569">
                  <c:v>1.8319471630642861E-2</c:v>
                </c:pt>
                <c:pt idx="570">
                  <c:v>1.0329241489462812E-2</c:v>
                </c:pt>
                <c:pt idx="571">
                  <c:v>1.4871912319241974E-2</c:v>
                </c:pt>
                <c:pt idx="572">
                  <c:v>2.572658505694855E-2</c:v>
                </c:pt>
                <c:pt idx="573">
                  <c:v>2.4266624022724045E-2</c:v>
                </c:pt>
                <c:pt idx="574">
                  <c:v>1.652882690646491E-2</c:v>
                </c:pt>
                <c:pt idx="575">
                  <c:v>2.0792621478272062E-2</c:v>
                </c:pt>
                <c:pt idx="576">
                  <c:v>1.7603967137745837E-2</c:v>
                </c:pt>
                <c:pt idx="577">
                  <c:v>2.1736267423606952E-2</c:v>
                </c:pt>
                <c:pt idx="578">
                  <c:v>2.4341105607682462E-2</c:v>
                </c:pt>
                <c:pt idx="579">
                  <c:v>2.2571201974088219E-2</c:v>
                </c:pt>
                <c:pt idx="580">
                  <c:v>2.795636044207488E-2</c:v>
                </c:pt>
                <c:pt idx="581">
                  <c:v>2.86994596717055E-2</c:v>
                </c:pt>
                <c:pt idx="582">
                  <c:v>1.8658988922959769E-2</c:v>
                </c:pt>
                <c:pt idx="583">
                  <c:v>2.5621242916854789E-2</c:v>
                </c:pt>
                <c:pt idx="584">
                  <c:v>2.2030653927415038E-2</c:v>
                </c:pt>
                <c:pt idx="585">
                  <c:v>2.2930226756779047E-2</c:v>
                </c:pt>
                <c:pt idx="586">
                  <c:v>2.4508318122378626E-2</c:v>
                </c:pt>
                <c:pt idx="587">
                  <c:v>2.0713420825563572E-2</c:v>
                </c:pt>
                <c:pt idx="588">
                  <c:v>2.3024985634452912E-2</c:v>
                </c:pt>
                <c:pt idx="589">
                  <c:v>2.6740543672694767E-2</c:v>
                </c:pt>
                <c:pt idx="590">
                  <c:v>1.8100400499281976E-2</c:v>
                </c:pt>
                <c:pt idx="591">
                  <c:v>2.4450680624573756E-2</c:v>
                </c:pt>
                <c:pt idx="592">
                  <c:v>3.0261513021046731E-2</c:v>
                </c:pt>
                <c:pt idx="593">
                  <c:v>2.533697907170392E-2</c:v>
                </c:pt>
                <c:pt idx="594">
                  <c:v>1.7970435171000387E-2</c:v>
                </c:pt>
                <c:pt idx="595">
                  <c:v>2.1610262019200917E-2</c:v>
                </c:pt>
                <c:pt idx="596">
                  <c:v>2.1558194423313071E-2</c:v>
                </c:pt>
                <c:pt idx="597">
                  <c:v>2.2769473376124252E-2</c:v>
                </c:pt>
                <c:pt idx="598">
                  <c:v>2.2945292391132317E-2</c:v>
                </c:pt>
                <c:pt idx="599">
                  <c:v>3.3523822646300834E-2</c:v>
                </c:pt>
                <c:pt idx="600">
                  <c:v>3.0570238002182989E-2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33D-4FC7-86A2-09D1F4578300}"/>
            </c:ext>
          </c:extLst>
        </c:ser>
        <c:ser>
          <c:idx val="10"/>
          <c:order val="10"/>
          <c:tx>
            <c:v>2018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'OR2-22_Air_Measurements'!$AV$3:$AV$603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</c:numRef>
          </c:xVal>
          <c:yVal>
            <c:numRef>
              <c:f>'OR2-22_Air_Measurements'!$AW$3:$AW$603</c:f>
              <c:numCache>
                <c:formatCode>General</c:formatCode>
                <c:ptCount val="601"/>
                <c:pt idx="0">
                  <c:v>100</c:v>
                </c:pt>
                <c:pt idx="1">
                  <c:v>100.07105370792367</c:v>
                </c:pt>
                <c:pt idx="2">
                  <c:v>100.07825938421911</c:v>
                </c:pt>
                <c:pt idx="3">
                  <c:v>99.813039714730891</c:v>
                </c:pt>
                <c:pt idx="4">
                  <c:v>100.1800009646677</c:v>
                </c:pt>
                <c:pt idx="5">
                  <c:v>99.859309080382786</c:v>
                </c:pt>
                <c:pt idx="6">
                  <c:v>100.16560723279957</c:v>
                </c:pt>
                <c:pt idx="7">
                  <c:v>100.14032140337402</c:v>
                </c:pt>
                <c:pt idx="8">
                  <c:v>100.1436998771355</c:v>
                </c:pt>
                <c:pt idx="9">
                  <c:v>100.21638124166535</c:v>
                </c:pt>
                <c:pt idx="10">
                  <c:v>100.2261295721114</c:v>
                </c:pt>
                <c:pt idx="11">
                  <c:v>100.23249061843458</c:v>
                </c:pt>
                <c:pt idx="12">
                  <c:v>100.1766048932472</c:v>
                </c:pt>
                <c:pt idx="13">
                  <c:v>100.2486703858398</c:v>
                </c:pt>
                <c:pt idx="14">
                  <c:v>100.27363948046725</c:v>
                </c:pt>
                <c:pt idx="15">
                  <c:v>100.20715200756393</c:v>
                </c:pt>
                <c:pt idx="16">
                  <c:v>100.2578732349846</c:v>
                </c:pt>
                <c:pt idx="17">
                  <c:v>100.17616498636802</c:v>
                </c:pt>
                <c:pt idx="18">
                  <c:v>100.20235702604043</c:v>
                </c:pt>
                <c:pt idx="19">
                  <c:v>100.04438657758598</c:v>
                </c:pt>
                <c:pt idx="20">
                  <c:v>100.03865898932713</c:v>
                </c:pt>
                <c:pt idx="21">
                  <c:v>99.812485434600134</c:v>
                </c:pt>
                <c:pt idx="22">
                  <c:v>100.05994167422448</c:v>
                </c:pt>
                <c:pt idx="23">
                  <c:v>99.923623426910567</c:v>
                </c:pt>
                <c:pt idx="24">
                  <c:v>99.887313540548902</c:v>
                </c:pt>
                <c:pt idx="25">
                  <c:v>99.796727976415113</c:v>
                </c:pt>
                <c:pt idx="26">
                  <c:v>99.582247132006557</c:v>
                </c:pt>
                <c:pt idx="27">
                  <c:v>99.591010074272191</c:v>
                </c:pt>
                <c:pt idx="28">
                  <c:v>99.731296270796321</c:v>
                </c:pt>
                <c:pt idx="29">
                  <c:v>99.404885608613952</c:v>
                </c:pt>
                <c:pt idx="30">
                  <c:v>99.323661261024057</c:v>
                </c:pt>
                <c:pt idx="31">
                  <c:v>99.301481164709358</c:v>
                </c:pt>
                <c:pt idx="32">
                  <c:v>99.217107089861088</c:v>
                </c:pt>
                <c:pt idx="33">
                  <c:v>99.06167930708915</c:v>
                </c:pt>
                <c:pt idx="34">
                  <c:v>98.961380607827294</c:v>
                </c:pt>
                <c:pt idx="35">
                  <c:v>98.714513843651716</c:v>
                </c:pt>
                <c:pt idx="36">
                  <c:v>98.587020118878016</c:v>
                </c:pt>
                <c:pt idx="37">
                  <c:v>98.559103647006879</c:v>
                </c:pt>
                <c:pt idx="38">
                  <c:v>98.300280219159831</c:v>
                </c:pt>
                <c:pt idx="39">
                  <c:v>98.285992061713799</c:v>
                </c:pt>
                <c:pt idx="40">
                  <c:v>98.183265081552904</c:v>
                </c:pt>
                <c:pt idx="41">
                  <c:v>98.212817997327804</c:v>
                </c:pt>
                <c:pt idx="42">
                  <c:v>98.274484103751007</c:v>
                </c:pt>
                <c:pt idx="43">
                  <c:v>98.339634258357776</c:v>
                </c:pt>
                <c:pt idx="44">
                  <c:v>98.371017203817289</c:v>
                </c:pt>
                <c:pt idx="45">
                  <c:v>98.396153464673276</c:v>
                </c:pt>
                <c:pt idx="46">
                  <c:v>98.579884833218543</c:v>
                </c:pt>
                <c:pt idx="47">
                  <c:v>98.718604964943012</c:v>
                </c:pt>
                <c:pt idx="48">
                  <c:v>98.845262870105813</c:v>
                </c:pt>
                <c:pt idx="49">
                  <c:v>98.835294580454232</c:v>
                </c:pt>
                <c:pt idx="50">
                  <c:v>98.91294689156561</c:v>
                </c:pt>
                <c:pt idx="51">
                  <c:v>99.043458372687084</c:v>
                </c:pt>
                <c:pt idx="52">
                  <c:v>99.124691519106491</c:v>
                </c:pt>
                <c:pt idx="53">
                  <c:v>99.148200123356347</c:v>
                </c:pt>
                <c:pt idx="54">
                  <c:v>99.337535908079388</c:v>
                </c:pt>
                <c:pt idx="55">
                  <c:v>99.295850363574971</c:v>
                </c:pt>
                <c:pt idx="56">
                  <c:v>99.4103052493723</c:v>
                </c:pt>
                <c:pt idx="57">
                  <c:v>99.503407082700093</c:v>
                </c:pt>
                <c:pt idx="58">
                  <c:v>99.521803970628326</c:v>
                </c:pt>
                <c:pt idx="59">
                  <c:v>99.546984225631803</c:v>
                </c:pt>
                <c:pt idx="60">
                  <c:v>99.592708109982425</c:v>
                </c:pt>
                <c:pt idx="61">
                  <c:v>99.745522847967777</c:v>
                </c:pt>
                <c:pt idx="62">
                  <c:v>99.600925570946799</c:v>
                </c:pt>
                <c:pt idx="63">
                  <c:v>99.645928008938128</c:v>
                </c:pt>
                <c:pt idx="64">
                  <c:v>99.659169197929131</c:v>
                </c:pt>
                <c:pt idx="65">
                  <c:v>99.63851998262804</c:v>
                </c:pt>
                <c:pt idx="66">
                  <c:v>99.689672318098388</c:v>
                </c:pt>
                <c:pt idx="67">
                  <c:v>99.64464348361858</c:v>
                </c:pt>
                <c:pt idx="68">
                  <c:v>99.680355095702012</c:v>
                </c:pt>
                <c:pt idx="69">
                  <c:v>99.565029194975821</c:v>
                </c:pt>
                <c:pt idx="70">
                  <c:v>99.550644250405313</c:v>
                </c:pt>
                <c:pt idx="71">
                  <c:v>99.521364063749147</c:v>
                </c:pt>
                <c:pt idx="72">
                  <c:v>99.323362123884934</c:v>
                </c:pt>
                <c:pt idx="73">
                  <c:v>99.222737890995461</c:v>
                </c:pt>
                <c:pt idx="74">
                  <c:v>99.021128719334726</c:v>
                </c:pt>
                <c:pt idx="75">
                  <c:v>98.846107488546195</c:v>
                </c:pt>
                <c:pt idx="76">
                  <c:v>98.32539009505922</c:v>
                </c:pt>
                <c:pt idx="77">
                  <c:v>97.872242338248569</c:v>
                </c:pt>
                <c:pt idx="78">
                  <c:v>97.364185445601478</c:v>
                </c:pt>
                <c:pt idx="79">
                  <c:v>96.54764848686446</c:v>
                </c:pt>
                <c:pt idx="80">
                  <c:v>95.894624789421314</c:v>
                </c:pt>
                <c:pt idx="81">
                  <c:v>95.138205446903044</c:v>
                </c:pt>
                <c:pt idx="82">
                  <c:v>94.582453893544454</c:v>
                </c:pt>
                <c:pt idx="83">
                  <c:v>94.118915549393904</c:v>
                </c:pt>
                <c:pt idx="84">
                  <c:v>93.872629450305681</c:v>
                </c:pt>
                <c:pt idx="85">
                  <c:v>93.911490801179355</c:v>
                </c:pt>
                <c:pt idx="86">
                  <c:v>94.212246117692956</c:v>
                </c:pt>
                <c:pt idx="87">
                  <c:v>94.610027234128992</c:v>
                </c:pt>
                <c:pt idx="88">
                  <c:v>95.096572695375599</c:v>
                </c:pt>
                <c:pt idx="89">
                  <c:v>95.552263106336866</c:v>
                </c:pt>
                <c:pt idx="90">
                  <c:v>96.158727088286625</c:v>
                </c:pt>
                <c:pt idx="91">
                  <c:v>96.611127002249489</c:v>
                </c:pt>
                <c:pt idx="92">
                  <c:v>96.97529925387353</c:v>
                </c:pt>
                <c:pt idx="93">
                  <c:v>97.327638013907176</c:v>
                </c:pt>
                <c:pt idx="94">
                  <c:v>97.693235560590821</c:v>
                </c:pt>
                <c:pt idx="95">
                  <c:v>97.993410200485187</c:v>
                </c:pt>
                <c:pt idx="96">
                  <c:v>98.219020687783811</c:v>
                </c:pt>
                <c:pt idx="97">
                  <c:v>98.421800011512531</c:v>
                </c:pt>
                <c:pt idx="98">
                  <c:v>98.597173160885262</c:v>
                </c:pt>
                <c:pt idx="99">
                  <c:v>98.724728465933552</c:v>
                </c:pt>
                <c:pt idx="100">
                  <c:v>98.833429378515447</c:v>
                </c:pt>
                <c:pt idx="101">
                  <c:v>98.889596654714822</c:v>
                </c:pt>
                <c:pt idx="102">
                  <c:v>98.97168321840411</c:v>
                </c:pt>
                <c:pt idx="103">
                  <c:v>99.106136263779206</c:v>
                </c:pt>
                <c:pt idx="104">
                  <c:v>99.164810998811248</c:v>
                </c:pt>
                <c:pt idx="105">
                  <c:v>99.136762556029524</c:v>
                </c:pt>
                <c:pt idx="106">
                  <c:v>99.204657737865347</c:v>
                </c:pt>
                <c:pt idx="107">
                  <c:v>99.247346268209199</c:v>
                </c:pt>
                <c:pt idx="108">
                  <c:v>99.207640298895143</c:v>
                </c:pt>
                <c:pt idx="109">
                  <c:v>99.250135278053833</c:v>
                </c:pt>
                <c:pt idx="110">
                  <c:v>99.249774549108238</c:v>
                </c:pt>
                <c:pt idx="111">
                  <c:v>99.305132390653355</c:v>
                </c:pt>
                <c:pt idx="112">
                  <c:v>99.277339090863293</c:v>
                </c:pt>
                <c:pt idx="113">
                  <c:v>99.320749079098334</c:v>
                </c:pt>
                <c:pt idx="114">
                  <c:v>99.2917328342633</c:v>
                </c:pt>
                <c:pt idx="115">
                  <c:v>99.292331108541532</c:v>
                </c:pt>
                <c:pt idx="116">
                  <c:v>99.235090467398621</c:v>
                </c:pt>
                <c:pt idx="117">
                  <c:v>99.27396941593129</c:v>
                </c:pt>
                <c:pt idx="118">
                  <c:v>99.249800945596732</c:v>
                </c:pt>
                <c:pt idx="119">
                  <c:v>99.344108114778621</c:v>
                </c:pt>
                <c:pt idx="120">
                  <c:v>99.246211311459206</c:v>
                </c:pt>
                <c:pt idx="121">
                  <c:v>99.251824514934597</c:v>
                </c:pt>
                <c:pt idx="122">
                  <c:v>99.282406824569321</c:v>
                </c:pt>
                <c:pt idx="123">
                  <c:v>99.222324380604775</c:v>
                </c:pt>
                <c:pt idx="124">
                  <c:v>99.221259802958869</c:v>
                </c:pt>
                <c:pt idx="125">
                  <c:v>99.220951866990248</c:v>
                </c:pt>
                <c:pt idx="126">
                  <c:v>99.124207618079822</c:v>
                </c:pt>
                <c:pt idx="127">
                  <c:v>99.141821479374158</c:v>
                </c:pt>
                <c:pt idx="128">
                  <c:v>99.089692554552869</c:v>
                </c:pt>
                <c:pt idx="129">
                  <c:v>99.066500673569251</c:v>
                </c:pt>
                <c:pt idx="130">
                  <c:v>99.075677126225571</c:v>
                </c:pt>
                <c:pt idx="131">
                  <c:v>99.006620591151261</c:v>
                </c:pt>
                <c:pt idx="132">
                  <c:v>99.000989790016874</c:v>
                </c:pt>
                <c:pt idx="133">
                  <c:v>99.04238499621168</c:v>
                </c:pt>
                <c:pt idx="134">
                  <c:v>98.899714501404091</c:v>
                </c:pt>
                <c:pt idx="135">
                  <c:v>98.920539681763245</c:v>
                </c:pt>
                <c:pt idx="136">
                  <c:v>98.830112485028522</c:v>
                </c:pt>
                <c:pt idx="137">
                  <c:v>98.821587099627436</c:v>
                </c:pt>
                <c:pt idx="138">
                  <c:v>98.802398374703941</c:v>
                </c:pt>
                <c:pt idx="139">
                  <c:v>98.76417929225596</c:v>
                </c:pt>
                <c:pt idx="140">
                  <c:v>98.685480001157671</c:v>
                </c:pt>
                <c:pt idx="141">
                  <c:v>98.66820047232045</c:v>
                </c:pt>
                <c:pt idx="142">
                  <c:v>98.592738908307368</c:v>
                </c:pt>
                <c:pt idx="143">
                  <c:v>98.577914056857679</c:v>
                </c:pt>
                <c:pt idx="144">
                  <c:v>98.458989711632583</c:v>
                </c:pt>
                <c:pt idx="145">
                  <c:v>98.465500326525316</c:v>
                </c:pt>
                <c:pt idx="146">
                  <c:v>98.356359507064255</c:v>
                </c:pt>
                <c:pt idx="147">
                  <c:v>98.388886208103244</c:v>
                </c:pt>
                <c:pt idx="148">
                  <c:v>98.307424303648787</c:v>
                </c:pt>
                <c:pt idx="149">
                  <c:v>98.182446848069119</c:v>
                </c:pt>
                <c:pt idx="150">
                  <c:v>98.223551715954301</c:v>
                </c:pt>
                <c:pt idx="151">
                  <c:v>98.121510998366603</c:v>
                </c:pt>
                <c:pt idx="152">
                  <c:v>98.053404656154754</c:v>
                </c:pt>
                <c:pt idx="153">
                  <c:v>98.055252271966438</c:v>
                </c:pt>
                <c:pt idx="154">
                  <c:v>97.95073926780033</c:v>
                </c:pt>
                <c:pt idx="155">
                  <c:v>97.978884486174607</c:v>
                </c:pt>
                <c:pt idx="156">
                  <c:v>97.893340259258352</c:v>
                </c:pt>
                <c:pt idx="157">
                  <c:v>97.876491838470827</c:v>
                </c:pt>
                <c:pt idx="158">
                  <c:v>97.872875807844807</c:v>
                </c:pt>
                <c:pt idx="159">
                  <c:v>97.845047312736739</c:v>
                </c:pt>
                <c:pt idx="160">
                  <c:v>97.829958519465919</c:v>
                </c:pt>
                <c:pt idx="161">
                  <c:v>97.838360732785944</c:v>
                </c:pt>
                <c:pt idx="162">
                  <c:v>97.759652654390038</c:v>
                </c:pt>
                <c:pt idx="163">
                  <c:v>97.730662806043497</c:v>
                </c:pt>
                <c:pt idx="164">
                  <c:v>97.682466646646333</c:v>
                </c:pt>
                <c:pt idx="165">
                  <c:v>97.626466536675494</c:v>
                </c:pt>
                <c:pt idx="166">
                  <c:v>97.599095557637497</c:v>
                </c:pt>
                <c:pt idx="167">
                  <c:v>97.535819392267129</c:v>
                </c:pt>
                <c:pt idx="168">
                  <c:v>97.523088500791275</c:v>
                </c:pt>
                <c:pt idx="169">
                  <c:v>97.438995953891251</c:v>
                </c:pt>
                <c:pt idx="170">
                  <c:v>97.39968590884078</c:v>
                </c:pt>
                <c:pt idx="171">
                  <c:v>97.374980756034446</c:v>
                </c:pt>
                <c:pt idx="172">
                  <c:v>97.288970225750532</c:v>
                </c:pt>
                <c:pt idx="173">
                  <c:v>97.283955285021491</c:v>
                </c:pt>
                <c:pt idx="174">
                  <c:v>97.168365442474183</c:v>
                </c:pt>
                <c:pt idx="175">
                  <c:v>97.16637706845431</c:v>
                </c:pt>
                <c:pt idx="176">
                  <c:v>97.115066365584894</c:v>
                </c:pt>
                <c:pt idx="177">
                  <c:v>97.084079344388982</c:v>
                </c:pt>
                <c:pt idx="178">
                  <c:v>96.981862650211369</c:v>
                </c:pt>
                <c:pt idx="179">
                  <c:v>96.917856251184077</c:v>
                </c:pt>
                <c:pt idx="180">
                  <c:v>96.91683566768566</c:v>
                </c:pt>
                <c:pt idx="181">
                  <c:v>96.774367522892717</c:v>
                </c:pt>
                <c:pt idx="182">
                  <c:v>96.791805419129005</c:v>
                </c:pt>
                <c:pt idx="183">
                  <c:v>96.656639726224086</c:v>
                </c:pt>
                <c:pt idx="184">
                  <c:v>96.543372590153723</c:v>
                </c:pt>
                <c:pt idx="185">
                  <c:v>96.399452753812682</c:v>
                </c:pt>
                <c:pt idx="186">
                  <c:v>96.294403067174812</c:v>
                </c:pt>
                <c:pt idx="187">
                  <c:v>96.077115626794523</c:v>
                </c:pt>
                <c:pt idx="188">
                  <c:v>95.916057031356317</c:v>
                </c:pt>
                <c:pt idx="189">
                  <c:v>95.779571617813858</c:v>
                </c:pt>
                <c:pt idx="190">
                  <c:v>95.64734450332314</c:v>
                </c:pt>
                <c:pt idx="191">
                  <c:v>95.534490877643478</c:v>
                </c:pt>
                <c:pt idx="192">
                  <c:v>95.540983894877229</c:v>
                </c:pt>
                <c:pt idx="193">
                  <c:v>95.54467911496873</c:v>
                </c:pt>
                <c:pt idx="194">
                  <c:v>95.539365037100566</c:v>
                </c:pt>
                <c:pt idx="195">
                  <c:v>95.598743632364787</c:v>
                </c:pt>
                <c:pt idx="196">
                  <c:v>95.666357263188601</c:v>
                </c:pt>
                <c:pt idx="197">
                  <c:v>95.640886681407395</c:v>
                </c:pt>
                <c:pt idx="198">
                  <c:v>95.7132864949252</c:v>
                </c:pt>
                <c:pt idx="199">
                  <c:v>95.757567498089102</c:v>
                </c:pt>
                <c:pt idx="200">
                  <c:v>95.693112381821251</c:v>
                </c:pt>
                <c:pt idx="201">
                  <c:v>95.722199005760388</c:v>
                </c:pt>
                <c:pt idx="202">
                  <c:v>95.73680390953642</c:v>
                </c:pt>
                <c:pt idx="203">
                  <c:v>95.735185051759757</c:v>
                </c:pt>
                <c:pt idx="204">
                  <c:v>95.750916101924417</c:v>
                </c:pt>
                <c:pt idx="205">
                  <c:v>95.720606544472219</c:v>
                </c:pt>
                <c:pt idx="206">
                  <c:v>95.685000506810852</c:v>
                </c:pt>
                <c:pt idx="207">
                  <c:v>95.698690401510532</c:v>
                </c:pt>
                <c:pt idx="208">
                  <c:v>95.663066766190198</c:v>
                </c:pt>
                <c:pt idx="209">
                  <c:v>95.689179616397112</c:v>
                </c:pt>
                <c:pt idx="210">
                  <c:v>95.638863112069544</c:v>
                </c:pt>
                <c:pt idx="211">
                  <c:v>95.619841553374584</c:v>
                </c:pt>
                <c:pt idx="212">
                  <c:v>95.64410679930171</c:v>
                </c:pt>
                <c:pt idx="213">
                  <c:v>95.556239854376599</c:v>
                </c:pt>
                <c:pt idx="214">
                  <c:v>95.544652718480236</c:v>
                </c:pt>
                <c:pt idx="215">
                  <c:v>95.505333874600268</c:v>
                </c:pt>
                <c:pt idx="216">
                  <c:v>95.474760363795056</c:v>
                </c:pt>
                <c:pt idx="217">
                  <c:v>95.503855786563662</c:v>
                </c:pt>
                <c:pt idx="218">
                  <c:v>95.481763678543956</c:v>
                </c:pt>
                <c:pt idx="219">
                  <c:v>95.460709751681648</c:v>
                </c:pt>
                <c:pt idx="220">
                  <c:v>95.444767529609067</c:v>
                </c:pt>
                <c:pt idx="221">
                  <c:v>95.418707472379126</c:v>
                </c:pt>
                <c:pt idx="222">
                  <c:v>95.371646269731954</c:v>
                </c:pt>
                <c:pt idx="223">
                  <c:v>95.369015627286373</c:v>
                </c:pt>
                <c:pt idx="224">
                  <c:v>95.326969353836347</c:v>
                </c:pt>
                <c:pt idx="225">
                  <c:v>95.299114473771681</c:v>
                </c:pt>
                <c:pt idx="226">
                  <c:v>95.271022036842496</c:v>
                </c:pt>
                <c:pt idx="227">
                  <c:v>95.301058853644065</c:v>
                </c:pt>
                <c:pt idx="228">
                  <c:v>95.212839990134754</c:v>
                </c:pt>
                <c:pt idx="229">
                  <c:v>95.219113059694848</c:v>
                </c:pt>
                <c:pt idx="230">
                  <c:v>95.227937593766953</c:v>
                </c:pt>
                <c:pt idx="231">
                  <c:v>95.171101664185244</c:v>
                </c:pt>
                <c:pt idx="232">
                  <c:v>95.135917935744047</c:v>
                </c:pt>
                <c:pt idx="233">
                  <c:v>95.101543630425269</c:v>
                </c:pt>
                <c:pt idx="234">
                  <c:v>95.136956116901473</c:v>
                </c:pt>
                <c:pt idx="235">
                  <c:v>95.097091780188379</c:v>
                </c:pt>
                <c:pt idx="236">
                  <c:v>95.010940480164393</c:v>
                </c:pt>
                <c:pt idx="237">
                  <c:v>95.018260518179517</c:v>
                </c:pt>
                <c:pt idx="238">
                  <c:v>95.011002060438983</c:v>
                </c:pt>
                <c:pt idx="239">
                  <c:v>94.994382397686465</c:v>
                </c:pt>
                <c:pt idx="240">
                  <c:v>94.910289850786441</c:v>
                </c:pt>
                <c:pt idx="241">
                  <c:v>94.976434203935028</c:v>
                </c:pt>
                <c:pt idx="242">
                  <c:v>94.932258786725086</c:v>
                </c:pt>
                <c:pt idx="243">
                  <c:v>94.935302939561367</c:v>
                </c:pt>
                <c:pt idx="244">
                  <c:v>94.877798356597324</c:v>
                </c:pt>
                <c:pt idx="245">
                  <c:v>94.858838389708851</c:v>
                </c:pt>
                <c:pt idx="246">
                  <c:v>94.882901274089434</c:v>
                </c:pt>
                <c:pt idx="247">
                  <c:v>94.827437858122238</c:v>
                </c:pt>
                <c:pt idx="248">
                  <c:v>94.852890853776358</c:v>
                </c:pt>
                <c:pt idx="249">
                  <c:v>94.80903215983264</c:v>
                </c:pt>
                <c:pt idx="250">
                  <c:v>94.770513940245564</c:v>
                </c:pt>
                <c:pt idx="251">
                  <c:v>94.747735581184529</c:v>
                </c:pt>
                <c:pt idx="252">
                  <c:v>94.750920503760852</c:v>
                </c:pt>
                <c:pt idx="253">
                  <c:v>94.758082185908819</c:v>
                </c:pt>
                <c:pt idx="254">
                  <c:v>94.736315611516702</c:v>
                </c:pt>
                <c:pt idx="255">
                  <c:v>94.737441769437211</c:v>
                </c:pt>
                <c:pt idx="256">
                  <c:v>94.702953090866842</c:v>
                </c:pt>
                <c:pt idx="257">
                  <c:v>94.71186560170203</c:v>
                </c:pt>
                <c:pt idx="258">
                  <c:v>94.677535290530727</c:v>
                </c:pt>
                <c:pt idx="259">
                  <c:v>94.688972869389417</c:v>
                </c:pt>
                <c:pt idx="260">
                  <c:v>94.653991490962895</c:v>
                </c:pt>
                <c:pt idx="261">
                  <c:v>94.637363029380879</c:v>
                </c:pt>
                <c:pt idx="262">
                  <c:v>94.613775235665571</c:v>
                </c:pt>
                <c:pt idx="263">
                  <c:v>94.581389315898548</c:v>
                </c:pt>
                <c:pt idx="264">
                  <c:v>94.538384050756576</c:v>
                </c:pt>
                <c:pt idx="265">
                  <c:v>94.45917447367502</c:v>
                </c:pt>
                <c:pt idx="266">
                  <c:v>94.431865074911613</c:v>
                </c:pt>
                <c:pt idx="267">
                  <c:v>94.424069934699318</c:v>
                </c:pt>
                <c:pt idx="268">
                  <c:v>94.405849000297238</c:v>
                </c:pt>
                <c:pt idx="269">
                  <c:v>94.402690474209408</c:v>
                </c:pt>
                <c:pt idx="270">
                  <c:v>94.384337568896768</c:v>
                </c:pt>
                <c:pt idx="271">
                  <c:v>94.407212715082281</c:v>
                </c:pt>
                <c:pt idx="272">
                  <c:v>94.419477303190462</c:v>
                </c:pt>
                <c:pt idx="273">
                  <c:v>94.386748252136826</c:v>
                </c:pt>
                <c:pt idx="274">
                  <c:v>94.393470027405613</c:v>
                </c:pt>
                <c:pt idx="275">
                  <c:v>94.396329416354334</c:v>
                </c:pt>
                <c:pt idx="276">
                  <c:v>94.345801751650711</c:v>
                </c:pt>
                <c:pt idx="277">
                  <c:v>94.32999151202057</c:v>
                </c:pt>
                <c:pt idx="278">
                  <c:v>94.315826515123732</c:v>
                </c:pt>
                <c:pt idx="279">
                  <c:v>94.294746203304811</c:v>
                </c:pt>
                <c:pt idx="280">
                  <c:v>94.261885181340602</c:v>
                </c:pt>
                <c:pt idx="281">
                  <c:v>94.24920707130984</c:v>
                </c:pt>
                <c:pt idx="282">
                  <c:v>94.22178329929487</c:v>
                </c:pt>
                <c:pt idx="283">
                  <c:v>94.207503929146441</c:v>
                </c:pt>
                <c:pt idx="284">
                  <c:v>94.156202025106523</c:v>
                </c:pt>
                <c:pt idx="285">
                  <c:v>94.142635302487889</c:v>
                </c:pt>
                <c:pt idx="286">
                  <c:v>94.093321783999727</c:v>
                </c:pt>
                <c:pt idx="287">
                  <c:v>94.110548519859975</c:v>
                </c:pt>
                <c:pt idx="288">
                  <c:v>94.044967245671629</c:v>
                </c:pt>
                <c:pt idx="289">
                  <c:v>94.011147232015489</c:v>
                </c:pt>
                <c:pt idx="290">
                  <c:v>93.976412209282984</c:v>
                </c:pt>
                <c:pt idx="291">
                  <c:v>93.949965026618941</c:v>
                </c:pt>
                <c:pt idx="292">
                  <c:v>93.923904969388985</c:v>
                </c:pt>
                <c:pt idx="293">
                  <c:v>93.859951351806799</c:v>
                </c:pt>
                <c:pt idx="294">
                  <c:v>93.833803306281879</c:v>
                </c:pt>
                <c:pt idx="295">
                  <c:v>93.792293715303614</c:v>
                </c:pt>
                <c:pt idx="296">
                  <c:v>93.772753071795904</c:v>
                </c:pt>
                <c:pt idx="297">
                  <c:v>93.715468436505503</c:v>
                </c:pt>
                <c:pt idx="298">
                  <c:v>93.695461489630119</c:v>
                </c:pt>
                <c:pt idx="299">
                  <c:v>93.619700776946019</c:v>
                </c:pt>
                <c:pt idx="300">
                  <c:v>93.571337451320304</c:v>
                </c:pt>
                <c:pt idx="301">
                  <c:v>93.532150578350922</c:v>
                </c:pt>
                <c:pt idx="302">
                  <c:v>93.488371073872671</c:v>
                </c:pt>
                <c:pt idx="303">
                  <c:v>93.458598198892219</c:v>
                </c:pt>
                <c:pt idx="304">
                  <c:v>93.397618343510345</c:v>
                </c:pt>
                <c:pt idx="305">
                  <c:v>93.342462863511756</c:v>
                </c:pt>
                <c:pt idx="306">
                  <c:v>93.288046415999602</c:v>
                </c:pt>
                <c:pt idx="307">
                  <c:v>93.193114587582869</c:v>
                </c:pt>
                <c:pt idx="308">
                  <c:v>93.154455598255723</c:v>
                </c:pt>
                <c:pt idx="309">
                  <c:v>93.100505454111243</c:v>
                </c:pt>
                <c:pt idx="310">
                  <c:v>93.028624725406189</c:v>
                </c:pt>
                <c:pt idx="311">
                  <c:v>92.956145722422903</c:v>
                </c:pt>
                <c:pt idx="312">
                  <c:v>92.892412052514359</c:v>
                </c:pt>
                <c:pt idx="313">
                  <c:v>92.857729822758856</c:v>
                </c:pt>
                <c:pt idx="314">
                  <c:v>92.763800968649676</c:v>
                </c:pt>
                <c:pt idx="315">
                  <c:v>92.660554903676001</c:v>
                </c:pt>
                <c:pt idx="316">
                  <c:v>92.634486036084681</c:v>
                </c:pt>
                <c:pt idx="317">
                  <c:v>92.583087356452168</c:v>
                </c:pt>
                <c:pt idx="318">
                  <c:v>92.487337294551693</c:v>
                </c:pt>
                <c:pt idx="319">
                  <c:v>92.393540411353072</c:v>
                </c:pt>
                <c:pt idx="320">
                  <c:v>92.305198375762686</c:v>
                </c:pt>
                <c:pt idx="321">
                  <c:v>92.214357668637277</c:v>
                </c:pt>
                <c:pt idx="322">
                  <c:v>92.135895934403507</c:v>
                </c:pt>
                <c:pt idx="323">
                  <c:v>92.071801547081265</c:v>
                </c:pt>
                <c:pt idx="324">
                  <c:v>91.970781412991983</c:v>
                </c:pt>
                <c:pt idx="325">
                  <c:v>91.88482366415316</c:v>
                </c:pt>
                <c:pt idx="326">
                  <c:v>91.804276768775068</c:v>
                </c:pt>
                <c:pt idx="327">
                  <c:v>91.717773550166868</c:v>
                </c:pt>
                <c:pt idx="328">
                  <c:v>91.612028802126304</c:v>
                </c:pt>
                <c:pt idx="329">
                  <c:v>91.546456338299336</c:v>
                </c:pt>
                <c:pt idx="330">
                  <c:v>91.451190165893621</c:v>
                </c:pt>
                <c:pt idx="331">
                  <c:v>91.36736157234661</c:v>
                </c:pt>
                <c:pt idx="332">
                  <c:v>91.317731319060343</c:v>
                </c:pt>
                <c:pt idx="333">
                  <c:v>91.191504521947209</c:v>
                </c:pt>
                <c:pt idx="334">
                  <c:v>91.114529674579543</c:v>
                </c:pt>
                <c:pt idx="335">
                  <c:v>91.00594313524924</c:v>
                </c:pt>
                <c:pt idx="336">
                  <c:v>90.919087986524929</c:v>
                </c:pt>
                <c:pt idx="337">
                  <c:v>90.781142082604887</c:v>
                </c:pt>
                <c:pt idx="338">
                  <c:v>90.671746120152193</c:v>
                </c:pt>
                <c:pt idx="339">
                  <c:v>90.55793349124869</c:v>
                </c:pt>
                <c:pt idx="340">
                  <c:v>90.481636107624738</c:v>
                </c:pt>
                <c:pt idx="341">
                  <c:v>90.366794096393306</c:v>
                </c:pt>
                <c:pt idx="342">
                  <c:v>90.248459226616944</c:v>
                </c:pt>
                <c:pt idx="343">
                  <c:v>90.122320417798775</c:v>
                </c:pt>
                <c:pt idx="344">
                  <c:v>90.010865690690252</c:v>
                </c:pt>
                <c:pt idx="345">
                  <c:v>89.882289802143546</c:v>
                </c:pt>
                <c:pt idx="346">
                  <c:v>89.726483692767019</c:v>
                </c:pt>
                <c:pt idx="347">
                  <c:v>89.599016376013708</c:v>
                </c:pt>
                <c:pt idx="348">
                  <c:v>89.479528951828343</c:v>
                </c:pt>
                <c:pt idx="349">
                  <c:v>89.344169696206393</c:v>
                </c:pt>
                <c:pt idx="350">
                  <c:v>89.182398464770259</c:v>
                </c:pt>
                <c:pt idx="351">
                  <c:v>89.041408408013936</c:v>
                </c:pt>
                <c:pt idx="352">
                  <c:v>88.880604967099245</c:v>
                </c:pt>
                <c:pt idx="353">
                  <c:v>88.743521279278539</c:v>
                </c:pt>
                <c:pt idx="354">
                  <c:v>88.590275421711638</c:v>
                </c:pt>
                <c:pt idx="355">
                  <c:v>88.460010296284182</c:v>
                </c:pt>
                <c:pt idx="356">
                  <c:v>88.286414372087165</c:v>
                </c:pt>
                <c:pt idx="357">
                  <c:v>88.104161080046595</c:v>
                </c:pt>
                <c:pt idx="358">
                  <c:v>87.92537425006249</c:v>
                </c:pt>
                <c:pt idx="359">
                  <c:v>87.78931115727211</c:v>
                </c:pt>
                <c:pt idx="360">
                  <c:v>87.634868751148716</c:v>
                </c:pt>
                <c:pt idx="361">
                  <c:v>87.488318283893975</c:v>
                </c:pt>
                <c:pt idx="362">
                  <c:v>87.26628864343526</c:v>
                </c:pt>
                <c:pt idx="363">
                  <c:v>87.076944059882706</c:v>
                </c:pt>
                <c:pt idx="364">
                  <c:v>86.876909751851144</c:v>
                </c:pt>
                <c:pt idx="365">
                  <c:v>86.682814169390696</c:v>
                </c:pt>
                <c:pt idx="366">
                  <c:v>86.515940020462438</c:v>
                </c:pt>
                <c:pt idx="367">
                  <c:v>86.317023071521874</c:v>
                </c:pt>
                <c:pt idx="368">
                  <c:v>86.081505886378139</c:v>
                </c:pt>
                <c:pt idx="369">
                  <c:v>85.848258626266258</c:v>
                </c:pt>
                <c:pt idx="370">
                  <c:v>85.633892166641175</c:v>
                </c:pt>
                <c:pt idx="371">
                  <c:v>85.379740548236555</c:v>
                </c:pt>
                <c:pt idx="372">
                  <c:v>85.140211419735095</c:v>
                </c:pt>
                <c:pt idx="373">
                  <c:v>84.859234303593723</c:v>
                </c:pt>
                <c:pt idx="374">
                  <c:v>84.603666177427115</c:v>
                </c:pt>
                <c:pt idx="375">
                  <c:v>84.357564853758305</c:v>
                </c:pt>
                <c:pt idx="376">
                  <c:v>84.100404277835409</c:v>
                </c:pt>
                <c:pt idx="377">
                  <c:v>83.810268295164832</c:v>
                </c:pt>
                <c:pt idx="378">
                  <c:v>83.473757372420309</c:v>
                </c:pt>
                <c:pt idx="379">
                  <c:v>83.191152599672805</c:v>
                </c:pt>
                <c:pt idx="380">
                  <c:v>82.910597792751631</c:v>
                </c:pt>
                <c:pt idx="381">
                  <c:v>82.561197599600291</c:v>
                </c:pt>
                <c:pt idx="382">
                  <c:v>82.241931010374998</c:v>
                </c:pt>
                <c:pt idx="383">
                  <c:v>81.850414176201468</c:v>
                </c:pt>
                <c:pt idx="384">
                  <c:v>81.506187291178236</c:v>
                </c:pt>
                <c:pt idx="385">
                  <c:v>81.11536549534361</c:v>
                </c:pt>
                <c:pt idx="386">
                  <c:v>80.707017826509627</c:v>
                </c:pt>
                <c:pt idx="387">
                  <c:v>80.297174483511952</c:v>
                </c:pt>
                <c:pt idx="388">
                  <c:v>79.838783039469106</c:v>
                </c:pt>
                <c:pt idx="389">
                  <c:v>79.39704646502868</c:v>
                </c:pt>
                <c:pt idx="390">
                  <c:v>78.954509266295332</c:v>
                </c:pt>
                <c:pt idx="391">
                  <c:v>78.428680144954868</c:v>
                </c:pt>
                <c:pt idx="392">
                  <c:v>77.926289260292023</c:v>
                </c:pt>
                <c:pt idx="393">
                  <c:v>77.437333115805359</c:v>
                </c:pt>
                <c:pt idx="394">
                  <c:v>76.870038409166</c:v>
                </c:pt>
                <c:pt idx="395">
                  <c:v>76.329217281679163</c:v>
                </c:pt>
                <c:pt idx="396">
                  <c:v>75.768538764354616</c:v>
                </c:pt>
                <c:pt idx="397">
                  <c:v>75.116491656262411</c:v>
                </c:pt>
                <c:pt idx="398">
                  <c:v>74.503824983856617</c:v>
                </c:pt>
                <c:pt idx="399">
                  <c:v>73.863593769695797</c:v>
                </c:pt>
                <c:pt idx="400">
                  <c:v>73.133124527868489</c:v>
                </c:pt>
                <c:pt idx="401">
                  <c:v>72.428231442244467</c:v>
                </c:pt>
                <c:pt idx="402">
                  <c:v>71.698989539110926</c:v>
                </c:pt>
                <c:pt idx="403">
                  <c:v>70.943472013190714</c:v>
                </c:pt>
                <c:pt idx="404">
                  <c:v>70.144883225141356</c:v>
                </c:pt>
                <c:pt idx="405">
                  <c:v>69.255000642140999</c:v>
                </c:pt>
                <c:pt idx="406">
                  <c:v>68.541243445009982</c:v>
                </c:pt>
                <c:pt idx="407">
                  <c:v>67.624486964944694</c:v>
                </c:pt>
                <c:pt idx="408">
                  <c:v>66.815709939570098</c:v>
                </c:pt>
                <c:pt idx="409">
                  <c:v>66.113786234029462</c:v>
                </c:pt>
                <c:pt idx="410">
                  <c:v>65.136049910114181</c:v>
                </c:pt>
                <c:pt idx="411">
                  <c:v>64.221360982002352</c:v>
                </c:pt>
                <c:pt idx="412">
                  <c:v>63.280963926776664</c:v>
                </c:pt>
                <c:pt idx="413">
                  <c:v>62.492748139940105</c:v>
                </c:pt>
                <c:pt idx="414">
                  <c:v>61.551686824980898</c:v>
                </c:pt>
                <c:pt idx="415">
                  <c:v>60.483624485104158</c:v>
                </c:pt>
                <c:pt idx="416">
                  <c:v>59.344521629782058</c:v>
                </c:pt>
                <c:pt idx="417">
                  <c:v>58.26184998094859</c:v>
                </c:pt>
                <c:pt idx="418">
                  <c:v>57.118985931611597</c:v>
                </c:pt>
                <c:pt idx="419">
                  <c:v>55.910927721988458</c:v>
                </c:pt>
                <c:pt idx="420">
                  <c:v>54.582167953496388</c:v>
                </c:pt>
                <c:pt idx="421">
                  <c:v>53.035711616350234</c:v>
                </c:pt>
                <c:pt idx="422">
                  <c:v>51.711289324843491</c:v>
                </c:pt>
                <c:pt idx="423">
                  <c:v>50.619115701257989</c:v>
                </c:pt>
                <c:pt idx="424">
                  <c:v>49.309751412884765</c:v>
                </c:pt>
                <c:pt idx="425">
                  <c:v>47.885298769117988</c:v>
                </c:pt>
                <c:pt idx="426">
                  <c:v>46.54382129009646</c:v>
                </c:pt>
                <c:pt idx="427">
                  <c:v>45.302800889267736</c:v>
                </c:pt>
                <c:pt idx="428">
                  <c:v>44.168488610288449</c:v>
                </c:pt>
                <c:pt idx="429">
                  <c:v>43.169755546136649</c:v>
                </c:pt>
                <c:pt idx="430">
                  <c:v>41.978616147937025</c:v>
                </c:pt>
                <c:pt idx="431">
                  <c:v>40.720544953242332</c:v>
                </c:pt>
                <c:pt idx="432">
                  <c:v>39.538669984462103</c:v>
                </c:pt>
                <c:pt idx="433">
                  <c:v>38.677473707488481</c:v>
                </c:pt>
                <c:pt idx="434">
                  <c:v>37.658284979220724</c:v>
                </c:pt>
                <c:pt idx="435">
                  <c:v>36.51772603870171</c:v>
                </c:pt>
                <c:pt idx="436">
                  <c:v>35.358924160940944</c:v>
                </c:pt>
                <c:pt idx="437">
                  <c:v>34.111901228612403</c:v>
                </c:pt>
                <c:pt idx="438">
                  <c:v>33.281155278831044</c:v>
                </c:pt>
                <c:pt idx="439">
                  <c:v>32.419140779905533</c:v>
                </c:pt>
                <c:pt idx="440">
                  <c:v>31.214010147276756</c:v>
                </c:pt>
                <c:pt idx="441">
                  <c:v>29.912271630296928</c:v>
                </c:pt>
                <c:pt idx="442">
                  <c:v>28.713161126826961</c:v>
                </c:pt>
                <c:pt idx="443">
                  <c:v>27.810127534189014</c:v>
                </c:pt>
                <c:pt idx="444">
                  <c:v>26.688214028350707</c:v>
                </c:pt>
                <c:pt idx="445">
                  <c:v>25.538834947408397</c:v>
                </c:pt>
                <c:pt idx="446">
                  <c:v>24.181736397824992</c:v>
                </c:pt>
                <c:pt idx="447">
                  <c:v>22.994571556606637</c:v>
                </c:pt>
                <c:pt idx="448">
                  <c:v>21.815597768332278</c:v>
                </c:pt>
                <c:pt idx="449">
                  <c:v>20.460912104579275</c:v>
                </c:pt>
                <c:pt idx="450">
                  <c:v>18.935452507669641</c:v>
                </c:pt>
                <c:pt idx="451">
                  <c:v>16.971632630554488</c:v>
                </c:pt>
                <c:pt idx="452">
                  <c:v>14.688447174499236</c:v>
                </c:pt>
                <c:pt idx="453">
                  <c:v>12.642082122095507</c:v>
                </c:pt>
                <c:pt idx="454">
                  <c:v>10.325266913522007</c:v>
                </c:pt>
                <c:pt idx="455">
                  <c:v>7.9326503054620154</c:v>
                </c:pt>
                <c:pt idx="456">
                  <c:v>5.6565759434744631</c:v>
                </c:pt>
                <c:pt idx="457">
                  <c:v>3.7924449352393355</c:v>
                </c:pt>
                <c:pt idx="458">
                  <c:v>2.7244507764890979</c:v>
                </c:pt>
                <c:pt idx="459">
                  <c:v>1.9115265421862093</c:v>
                </c:pt>
                <c:pt idx="460">
                  <c:v>1.371826074216334</c:v>
                </c:pt>
                <c:pt idx="461">
                  <c:v>1.0430904975466633</c:v>
                </c:pt>
                <c:pt idx="462">
                  <c:v>0.86815766581890841</c:v>
                </c:pt>
                <c:pt idx="463">
                  <c:v>0.75770262643022801</c:v>
                </c:pt>
                <c:pt idx="464">
                  <c:v>0.64386773003025088</c:v>
                </c:pt>
                <c:pt idx="465">
                  <c:v>0.56038652395855637</c:v>
                </c:pt>
                <c:pt idx="466">
                  <c:v>0.45642931694288419</c:v>
                </c:pt>
                <c:pt idx="467">
                  <c:v>0.37223501544290466</c:v>
                </c:pt>
                <c:pt idx="468">
                  <c:v>0.29791627258053782</c:v>
                </c:pt>
                <c:pt idx="469">
                  <c:v>0.24543359802675285</c:v>
                </c:pt>
                <c:pt idx="470">
                  <c:v>0.19089941237381614</c:v>
                </c:pt>
                <c:pt idx="471">
                  <c:v>0.15419006883977135</c:v>
                </c:pt>
                <c:pt idx="472">
                  <c:v>0.11095877532953571</c:v>
                </c:pt>
                <c:pt idx="473">
                  <c:v>8.6313113185360807E-2</c:v>
                </c:pt>
                <c:pt idx="474">
                  <c:v>8.0927239186421945E-2</c:v>
                </c:pt>
                <c:pt idx="475">
                  <c:v>6.6518280107798936E-2</c:v>
                </c:pt>
                <c:pt idx="476">
                  <c:v>5.5441566005728742E-2</c:v>
                </c:pt>
                <c:pt idx="477">
                  <c:v>3.9623342204707236E-2</c:v>
                </c:pt>
                <c:pt idx="478">
                  <c:v>4.4952775863903269E-2</c:v>
                </c:pt>
                <c:pt idx="479">
                  <c:v>3.8416623515970985E-2</c:v>
                </c:pt>
                <c:pt idx="480">
                  <c:v>3.7702883708924995E-2</c:v>
                </c:pt>
                <c:pt idx="481">
                  <c:v>4.2618667718367961E-2</c:v>
                </c:pt>
                <c:pt idx="482">
                  <c:v>3.254361098238813E-2</c:v>
                </c:pt>
                <c:pt idx="483">
                  <c:v>3.7100920541602744E-2</c:v>
                </c:pt>
                <c:pt idx="484">
                  <c:v>3.6140085569834619E-2</c:v>
                </c:pt>
                <c:pt idx="485">
                  <c:v>3.3842961360966255E-2</c:v>
                </c:pt>
                <c:pt idx="486">
                  <c:v>2.798360140489797E-2</c:v>
                </c:pt>
                <c:pt idx="487">
                  <c:v>3.258906440940168E-2</c:v>
                </c:pt>
                <c:pt idx="488">
                  <c:v>2.7590660451917243E-2</c:v>
                </c:pt>
                <c:pt idx="489">
                  <c:v>3.5055419469677038E-2</c:v>
                </c:pt>
                <c:pt idx="490">
                  <c:v>2.6474846472277175E-2</c:v>
                </c:pt>
                <c:pt idx="491">
                  <c:v>3.482500121199264E-2</c:v>
                </c:pt>
                <c:pt idx="492">
                  <c:v>2.5702279893805868E-2</c:v>
                </c:pt>
                <c:pt idx="493">
                  <c:v>3.2958802872063091E-2</c:v>
                </c:pt>
                <c:pt idx="494">
                  <c:v>2.8045937963677811E-2</c:v>
                </c:pt>
                <c:pt idx="495">
                  <c:v>2.5554728620238269E-2</c:v>
                </c:pt>
                <c:pt idx="496">
                  <c:v>2.9666332075933739E-2</c:v>
                </c:pt>
                <c:pt idx="497">
                  <c:v>2.8068745233178625E-2</c:v>
                </c:pt>
                <c:pt idx="498">
                  <c:v>2.249796869882046E-2</c:v>
                </c:pt>
                <c:pt idx="499">
                  <c:v>2.021413405520751E-2</c:v>
                </c:pt>
                <c:pt idx="500">
                  <c:v>2.6033681187500261E-2</c:v>
                </c:pt>
                <c:pt idx="501">
                  <c:v>2.4295184630642938E-2</c:v>
                </c:pt>
                <c:pt idx="502">
                  <c:v>1.8419723393189816E-2</c:v>
                </c:pt>
                <c:pt idx="503">
                  <c:v>1.9347230301585323E-2</c:v>
                </c:pt>
                <c:pt idx="504">
                  <c:v>1.890600057662593E-2</c:v>
                </c:pt>
                <c:pt idx="505">
                  <c:v>1.7782907093552236E-2</c:v>
                </c:pt>
                <c:pt idx="506">
                  <c:v>2.2776241818185394E-2</c:v>
                </c:pt>
                <c:pt idx="507">
                  <c:v>2.2831238734742847E-2</c:v>
                </c:pt>
                <c:pt idx="508">
                  <c:v>2.0631540516858542E-2</c:v>
                </c:pt>
                <c:pt idx="509">
                  <c:v>1.6602002832860768E-2</c:v>
                </c:pt>
                <c:pt idx="510">
                  <c:v>2.3527135253610047E-2</c:v>
                </c:pt>
                <c:pt idx="511">
                  <c:v>2.2008503905878427E-2</c:v>
                </c:pt>
                <c:pt idx="512">
                  <c:v>2.4920504930884175E-2</c:v>
                </c:pt>
                <c:pt idx="513">
                  <c:v>2.0634264152437895E-2</c:v>
                </c:pt>
                <c:pt idx="514">
                  <c:v>2.1394711813592891E-2</c:v>
                </c:pt>
                <c:pt idx="515">
                  <c:v>2.0025433908075364E-2</c:v>
                </c:pt>
                <c:pt idx="516">
                  <c:v>1.7786028106412884E-2</c:v>
                </c:pt>
                <c:pt idx="517">
                  <c:v>1.6315164635340964E-2</c:v>
                </c:pt>
                <c:pt idx="518">
                  <c:v>1.8814530943467623E-2</c:v>
                </c:pt>
                <c:pt idx="519">
                  <c:v>1.8559428094330765E-2</c:v>
                </c:pt>
                <c:pt idx="520">
                  <c:v>1.5536053169209857E-2</c:v>
                </c:pt>
                <c:pt idx="521">
                  <c:v>1.8699807260924899E-2</c:v>
                </c:pt>
                <c:pt idx="522">
                  <c:v>2.119741115081827E-2</c:v>
                </c:pt>
                <c:pt idx="523">
                  <c:v>1.7605460211134814E-2</c:v>
                </c:pt>
                <c:pt idx="524">
                  <c:v>1.6073111857238042E-2</c:v>
                </c:pt>
                <c:pt idx="525">
                  <c:v>2.2768537007241053E-2</c:v>
                </c:pt>
                <c:pt idx="526">
                  <c:v>1.6573104974373847E-2</c:v>
                </c:pt>
                <c:pt idx="527">
                  <c:v>2.2187218096508667E-2</c:v>
                </c:pt>
                <c:pt idx="528">
                  <c:v>1.2303799959224425E-2</c:v>
                </c:pt>
                <c:pt idx="529">
                  <c:v>1.7654231200484698E-2</c:v>
                </c:pt>
                <c:pt idx="530">
                  <c:v>1.2158669447765792E-2</c:v>
                </c:pt>
                <c:pt idx="531">
                  <c:v>1.4893359989509147E-2</c:v>
                </c:pt>
                <c:pt idx="532">
                  <c:v>2.1984998553620617E-2</c:v>
                </c:pt>
                <c:pt idx="533">
                  <c:v>1.9566302901079337E-2</c:v>
                </c:pt>
                <c:pt idx="534">
                  <c:v>1.8399109211760283E-2</c:v>
                </c:pt>
                <c:pt idx="535">
                  <c:v>1.2305886723300999E-2</c:v>
                </c:pt>
                <c:pt idx="536">
                  <c:v>1.9168135916184856E-2</c:v>
                </c:pt>
                <c:pt idx="537">
                  <c:v>1.9288594705776509E-2</c:v>
                </c:pt>
                <c:pt idx="538">
                  <c:v>2.8230501104141763E-2</c:v>
                </c:pt>
                <c:pt idx="539">
                  <c:v>1.9456190946849715E-2</c:v>
                </c:pt>
                <c:pt idx="540">
                  <c:v>1.056615721287431E-2</c:v>
                </c:pt>
                <c:pt idx="541">
                  <c:v>1.3611392142579596E-2</c:v>
                </c:pt>
                <c:pt idx="542">
                  <c:v>2.550975848306139E-2</c:v>
                </c:pt>
                <c:pt idx="543">
                  <c:v>1.5089273066493426E-2</c:v>
                </c:pt>
                <c:pt idx="544">
                  <c:v>1.7477494221008069E-2</c:v>
                </c:pt>
                <c:pt idx="545">
                  <c:v>1.3781845200990808E-2</c:v>
                </c:pt>
                <c:pt idx="546">
                  <c:v>2.0170368942523775E-2</c:v>
                </c:pt>
                <c:pt idx="547">
                  <c:v>1.7094061308551744E-2</c:v>
                </c:pt>
                <c:pt idx="548">
                  <c:v>1.5516539833209671E-2</c:v>
                </c:pt>
                <c:pt idx="549">
                  <c:v>1.9913017156388699E-2</c:v>
                </c:pt>
                <c:pt idx="550">
                  <c:v>1.3816420172668806E-2</c:v>
                </c:pt>
                <c:pt idx="551">
                  <c:v>2.1812539281360926E-2</c:v>
                </c:pt>
                <c:pt idx="552">
                  <c:v>1.5955060948637988E-2</c:v>
                </c:pt>
                <c:pt idx="553">
                  <c:v>1.4937604113699619E-2</c:v>
                </c:pt>
                <c:pt idx="554">
                  <c:v>1.5584290382123412E-2</c:v>
                </c:pt>
                <c:pt idx="555">
                  <c:v>1.7944793989811234E-2</c:v>
                </c:pt>
                <c:pt idx="556">
                  <c:v>2.6209149774766727E-2</c:v>
                </c:pt>
                <c:pt idx="557">
                  <c:v>2.0472323552182869E-2</c:v>
                </c:pt>
                <c:pt idx="558">
                  <c:v>1.2276062000958278E-2</c:v>
                </c:pt>
                <c:pt idx="559">
                  <c:v>2.1382210568107334E-2</c:v>
                </c:pt>
                <c:pt idx="560">
                  <c:v>2.5486214464387712E-2</c:v>
                </c:pt>
                <c:pt idx="561">
                  <c:v>1.5113965188267851E-2</c:v>
                </c:pt>
                <c:pt idx="562">
                  <c:v>2.1751951175699662E-2</c:v>
                </c:pt>
                <c:pt idx="563">
                  <c:v>1.365696049637528E-2</c:v>
                </c:pt>
                <c:pt idx="564">
                  <c:v>1.6336937656057701E-2</c:v>
                </c:pt>
                <c:pt idx="565">
                  <c:v>1.5398030336074103E-2</c:v>
                </c:pt>
                <c:pt idx="566">
                  <c:v>1.2822460098732709E-2</c:v>
                </c:pt>
                <c:pt idx="567">
                  <c:v>2.0647426982259274E-2</c:v>
                </c:pt>
                <c:pt idx="568">
                  <c:v>1.1128141070573774E-2</c:v>
                </c:pt>
                <c:pt idx="569">
                  <c:v>1.9718515305562352E-2</c:v>
                </c:pt>
                <c:pt idx="570">
                  <c:v>1.2463590427685859E-2</c:v>
                </c:pt>
                <c:pt idx="571">
                  <c:v>1.5046864403506138E-2</c:v>
                </c:pt>
                <c:pt idx="572">
                  <c:v>8.1887205299723993E-3</c:v>
                </c:pt>
                <c:pt idx="573">
                  <c:v>2.7755515863368128E-2</c:v>
                </c:pt>
                <c:pt idx="574">
                  <c:v>1.7204268862121511E-2</c:v>
                </c:pt>
                <c:pt idx="575">
                  <c:v>1.6720292163216841E-2</c:v>
                </c:pt>
                <c:pt idx="576">
                  <c:v>1.8771055800073135E-2</c:v>
                </c:pt>
                <c:pt idx="577">
                  <c:v>2.4123874522417568E-2</c:v>
                </c:pt>
                <c:pt idx="578">
                  <c:v>2.4418682810401694E-2</c:v>
                </c:pt>
                <c:pt idx="579">
                  <c:v>2.1040002778049939E-2</c:v>
                </c:pt>
                <c:pt idx="580">
                  <c:v>2.7447261222598E-2</c:v>
                </c:pt>
                <c:pt idx="581">
                  <c:v>3.1908188714865511E-2</c:v>
                </c:pt>
                <c:pt idx="582">
                  <c:v>2.376586833597762E-2</c:v>
                </c:pt>
                <c:pt idx="583">
                  <c:v>2.0653881667501869E-2</c:v>
                </c:pt>
                <c:pt idx="584">
                  <c:v>2.7193369832747019E-2</c:v>
                </c:pt>
                <c:pt idx="585">
                  <c:v>2.4827757253326598E-2</c:v>
                </c:pt>
                <c:pt idx="586">
                  <c:v>2.3712985041260695E-2</c:v>
                </c:pt>
                <c:pt idx="587">
                  <c:v>2.4743674520062091E-2</c:v>
                </c:pt>
                <c:pt idx="588">
                  <c:v>2.2353229129850386E-2</c:v>
                </c:pt>
                <c:pt idx="589">
                  <c:v>2.6057231652498559E-2</c:v>
                </c:pt>
                <c:pt idx="590">
                  <c:v>2.5505675168857329E-2</c:v>
                </c:pt>
                <c:pt idx="591">
                  <c:v>2.3624795376488313E-2</c:v>
                </c:pt>
                <c:pt idx="592">
                  <c:v>2.8661658948511987E-2</c:v>
                </c:pt>
                <c:pt idx="593">
                  <c:v>3.3576242234855523E-2</c:v>
                </c:pt>
                <c:pt idx="594">
                  <c:v>1.5545199269940567E-2</c:v>
                </c:pt>
                <c:pt idx="595">
                  <c:v>2.2014917779774247E-2</c:v>
                </c:pt>
                <c:pt idx="596">
                  <c:v>2.1117671637418626E-2</c:v>
                </c:pt>
                <c:pt idx="597">
                  <c:v>1.8046558899266457E-2</c:v>
                </c:pt>
                <c:pt idx="598">
                  <c:v>2.3473130713556334E-2</c:v>
                </c:pt>
                <c:pt idx="599">
                  <c:v>3.1030025238672081E-2</c:v>
                </c:pt>
                <c:pt idx="600">
                  <c:v>2.8474791022122883E-2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33D-4FC7-86A2-09D1F4578300}"/>
            </c:ext>
          </c:extLst>
        </c:ser>
        <c:ser>
          <c:idx val="11"/>
          <c:order val="11"/>
          <c:tx>
            <c:v>2021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'OR2-22_Air_Measurements'!$AX$3:$AX$603</c:f>
              <c:numCache>
                <c:formatCode>General</c:formatCode>
                <c:ptCount val="601"/>
                <c:pt idx="0">
                  <c:v>800.01507570000001</c:v>
                </c:pt>
                <c:pt idx="1">
                  <c:v>799.00543210000001</c:v>
                </c:pt>
                <c:pt idx="2">
                  <c:v>797.99523929999998</c:v>
                </c:pt>
                <c:pt idx="3">
                  <c:v>796.98480219999999</c:v>
                </c:pt>
                <c:pt idx="4">
                  <c:v>796.00872800000002</c:v>
                </c:pt>
                <c:pt idx="5">
                  <c:v>794.99749759999997</c:v>
                </c:pt>
                <c:pt idx="6">
                  <c:v>793.98577880000005</c:v>
                </c:pt>
                <c:pt idx="7">
                  <c:v>793.00860599999999</c:v>
                </c:pt>
                <c:pt idx="8">
                  <c:v>791.9961548</c:v>
                </c:pt>
                <c:pt idx="9">
                  <c:v>790.98315430000002</c:v>
                </c:pt>
                <c:pt idx="10">
                  <c:v>790.00488280000002</c:v>
                </c:pt>
                <c:pt idx="11">
                  <c:v>788.99127199999998</c:v>
                </c:pt>
                <c:pt idx="12">
                  <c:v>788.01214600000003</c:v>
                </c:pt>
                <c:pt idx="13">
                  <c:v>786.99761960000001</c:v>
                </c:pt>
                <c:pt idx="14">
                  <c:v>785.98272710000003</c:v>
                </c:pt>
                <c:pt idx="15">
                  <c:v>785.00256349999995</c:v>
                </c:pt>
                <c:pt idx="16">
                  <c:v>783.98687740000003</c:v>
                </c:pt>
                <c:pt idx="17">
                  <c:v>783.00592040000004</c:v>
                </c:pt>
                <c:pt idx="18">
                  <c:v>781.98956299999998</c:v>
                </c:pt>
                <c:pt idx="19">
                  <c:v>781.0078125</c:v>
                </c:pt>
                <c:pt idx="20">
                  <c:v>779.99060059999999</c:v>
                </c:pt>
                <c:pt idx="21">
                  <c:v>779.00805660000003</c:v>
                </c:pt>
                <c:pt idx="22">
                  <c:v>777.99011229999996</c:v>
                </c:pt>
                <c:pt idx="23">
                  <c:v>777.00683590000006</c:v>
                </c:pt>
                <c:pt idx="24">
                  <c:v>775.9880981</c:v>
                </c:pt>
                <c:pt idx="25">
                  <c:v>775.0040894</c:v>
                </c:pt>
                <c:pt idx="26">
                  <c:v>773.98461910000003</c:v>
                </c:pt>
                <c:pt idx="27">
                  <c:v>772.9998779</c:v>
                </c:pt>
                <c:pt idx="28">
                  <c:v>772.01477050000005</c:v>
                </c:pt>
                <c:pt idx="29">
                  <c:v>770.99407959999996</c:v>
                </c:pt>
                <c:pt idx="30">
                  <c:v>770.00823969999999</c:v>
                </c:pt>
                <c:pt idx="31">
                  <c:v>768.98681639999995</c:v>
                </c:pt>
                <c:pt idx="32">
                  <c:v>768.00024410000003</c:v>
                </c:pt>
                <c:pt idx="33">
                  <c:v>767.01324460000001</c:v>
                </c:pt>
                <c:pt idx="34">
                  <c:v>765.99072269999999</c:v>
                </c:pt>
                <c:pt idx="35">
                  <c:v>765.00305179999998</c:v>
                </c:pt>
                <c:pt idx="36">
                  <c:v>764.01495360000001</c:v>
                </c:pt>
                <c:pt idx="37">
                  <c:v>762.99127199999998</c:v>
                </c:pt>
                <c:pt idx="38">
                  <c:v>762.00256349999995</c:v>
                </c:pt>
                <c:pt idx="39">
                  <c:v>761.01336670000001</c:v>
                </c:pt>
                <c:pt idx="40">
                  <c:v>759.98858640000003</c:v>
                </c:pt>
                <c:pt idx="41">
                  <c:v>758.99865720000003</c:v>
                </c:pt>
                <c:pt idx="42">
                  <c:v>758.00848389999999</c:v>
                </c:pt>
                <c:pt idx="43">
                  <c:v>756.9825439</c:v>
                </c:pt>
                <c:pt idx="44">
                  <c:v>755.99157709999997</c:v>
                </c:pt>
                <c:pt idx="45">
                  <c:v>755.00024410000003</c:v>
                </c:pt>
                <c:pt idx="46">
                  <c:v>754.00854489999995</c:v>
                </c:pt>
                <c:pt idx="47">
                  <c:v>753.01647949999995</c:v>
                </c:pt>
                <c:pt idx="48">
                  <c:v>751.98870850000003</c:v>
                </c:pt>
                <c:pt idx="49">
                  <c:v>750.9959106</c:v>
                </c:pt>
                <c:pt idx="50">
                  <c:v>750.00292969999998</c:v>
                </c:pt>
                <c:pt idx="51">
                  <c:v>749.00946039999997</c:v>
                </c:pt>
                <c:pt idx="52">
                  <c:v>748.01556400000004</c:v>
                </c:pt>
                <c:pt idx="53">
                  <c:v>746.98596190000001</c:v>
                </c:pt>
                <c:pt idx="54">
                  <c:v>745.99139400000001</c:v>
                </c:pt>
                <c:pt idx="55">
                  <c:v>744.99645999999996</c:v>
                </c:pt>
                <c:pt idx="56">
                  <c:v>744.00128170000005</c:v>
                </c:pt>
                <c:pt idx="57">
                  <c:v>743.0056763</c:v>
                </c:pt>
                <c:pt idx="58">
                  <c:v>742.00976560000004</c:v>
                </c:pt>
                <c:pt idx="59">
                  <c:v>741.0134888</c:v>
                </c:pt>
                <c:pt idx="60">
                  <c:v>740.01690670000005</c:v>
                </c:pt>
                <c:pt idx="61">
                  <c:v>738.9842529</c:v>
                </c:pt>
                <c:pt idx="62">
                  <c:v>737.98687740000003</c:v>
                </c:pt>
                <c:pt idx="63">
                  <c:v>736.98919679999995</c:v>
                </c:pt>
                <c:pt idx="64">
                  <c:v>735.99114989999998</c:v>
                </c:pt>
                <c:pt idx="65">
                  <c:v>734.99279790000003</c:v>
                </c:pt>
                <c:pt idx="66">
                  <c:v>733.99407959999996</c:v>
                </c:pt>
                <c:pt idx="67">
                  <c:v>732.99499509999998</c:v>
                </c:pt>
                <c:pt idx="68">
                  <c:v>731.99554439999997</c:v>
                </c:pt>
                <c:pt idx="69">
                  <c:v>730.99578859999997</c:v>
                </c:pt>
                <c:pt idx="70">
                  <c:v>729.99560550000001</c:v>
                </c:pt>
                <c:pt idx="71">
                  <c:v>728.99517820000005</c:v>
                </c:pt>
                <c:pt idx="72">
                  <c:v>727.99444579999999</c:v>
                </c:pt>
                <c:pt idx="73">
                  <c:v>726.99322510000002</c:v>
                </c:pt>
                <c:pt idx="74">
                  <c:v>725.99169919999997</c:v>
                </c:pt>
                <c:pt idx="75">
                  <c:v>724.98986820000005</c:v>
                </c:pt>
                <c:pt idx="76">
                  <c:v>723.98773189999997</c:v>
                </c:pt>
                <c:pt idx="77">
                  <c:v>722.98516849999999</c:v>
                </c:pt>
                <c:pt idx="78">
                  <c:v>721.98236080000004</c:v>
                </c:pt>
                <c:pt idx="79">
                  <c:v>721.01495360000001</c:v>
                </c:pt>
                <c:pt idx="80">
                  <c:v>720.01141359999997</c:v>
                </c:pt>
                <c:pt idx="81">
                  <c:v>719.00750730000004</c:v>
                </c:pt>
                <c:pt idx="82">
                  <c:v>718.00335689999997</c:v>
                </c:pt>
                <c:pt idx="83">
                  <c:v>716.99877930000002</c:v>
                </c:pt>
                <c:pt idx="84">
                  <c:v>715.99389650000001</c:v>
                </c:pt>
                <c:pt idx="85">
                  <c:v>714.98864749999996</c:v>
                </c:pt>
                <c:pt idx="86">
                  <c:v>713.98303220000003</c:v>
                </c:pt>
                <c:pt idx="87">
                  <c:v>713.01312259999997</c:v>
                </c:pt>
                <c:pt idx="88">
                  <c:v>712.00695800000005</c:v>
                </c:pt>
                <c:pt idx="89">
                  <c:v>711.00030519999996</c:v>
                </c:pt>
                <c:pt idx="90">
                  <c:v>709.99340819999998</c:v>
                </c:pt>
                <c:pt idx="91">
                  <c:v>708.98614499999996</c:v>
                </c:pt>
                <c:pt idx="92">
                  <c:v>708.01464840000006</c:v>
                </c:pt>
                <c:pt idx="93">
                  <c:v>707.00671390000002</c:v>
                </c:pt>
                <c:pt idx="94">
                  <c:v>705.99847409999995</c:v>
                </c:pt>
                <c:pt idx="95">
                  <c:v>704.98992920000001</c:v>
                </c:pt>
                <c:pt idx="96">
                  <c:v>704.01708980000001</c:v>
                </c:pt>
                <c:pt idx="97">
                  <c:v>703.00787349999996</c:v>
                </c:pt>
                <c:pt idx="98">
                  <c:v>701.99835210000003</c:v>
                </c:pt>
                <c:pt idx="99">
                  <c:v>700.98840329999996</c:v>
                </c:pt>
                <c:pt idx="100">
                  <c:v>700.01428220000003</c:v>
                </c:pt>
                <c:pt idx="101">
                  <c:v>699.00378420000004</c:v>
                </c:pt>
                <c:pt idx="102">
                  <c:v>697.99291989999995</c:v>
                </c:pt>
                <c:pt idx="103">
                  <c:v>697.01782230000003</c:v>
                </c:pt>
                <c:pt idx="104">
                  <c:v>696.00634769999999</c:v>
                </c:pt>
                <c:pt idx="105">
                  <c:v>694.99456789999999</c:v>
                </c:pt>
                <c:pt idx="106">
                  <c:v>693.98242189999996</c:v>
                </c:pt>
                <c:pt idx="107">
                  <c:v>693.00604250000004</c:v>
                </c:pt>
                <c:pt idx="108">
                  <c:v>691.99322510000002</c:v>
                </c:pt>
                <c:pt idx="109">
                  <c:v>691.01635739999995</c:v>
                </c:pt>
                <c:pt idx="110">
                  <c:v>690.00286870000002</c:v>
                </c:pt>
                <c:pt idx="111">
                  <c:v>688.98907469999995</c:v>
                </c:pt>
                <c:pt idx="112">
                  <c:v>688.01123050000001</c:v>
                </c:pt>
                <c:pt idx="113">
                  <c:v>686.99682619999999</c:v>
                </c:pt>
                <c:pt idx="114">
                  <c:v>685.98205570000005</c:v>
                </c:pt>
                <c:pt idx="115">
                  <c:v>685.00323490000005</c:v>
                </c:pt>
                <c:pt idx="116">
                  <c:v>683.98785399999997</c:v>
                </c:pt>
                <c:pt idx="117">
                  <c:v>683.00848389999999</c:v>
                </c:pt>
                <c:pt idx="118">
                  <c:v>681.99249269999996</c:v>
                </c:pt>
                <c:pt idx="119">
                  <c:v>681.01245119999999</c:v>
                </c:pt>
                <c:pt idx="120">
                  <c:v>679.99584960000004</c:v>
                </c:pt>
                <c:pt idx="121">
                  <c:v>679.01519780000001</c:v>
                </c:pt>
                <c:pt idx="122">
                  <c:v>677.9978638</c:v>
                </c:pt>
                <c:pt idx="123">
                  <c:v>677.01672359999998</c:v>
                </c:pt>
                <c:pt idx="124">
                  <c:v>675.99877930000002</c:v>
                </c:pt>
                <c:pt idx="125">
                  <c:v>675.01690670000005</c:v>
                </c:pt>
                <c:pt idx="126">
                  <c:v>673.99841309999999</c:v>
                </c:pt>
                <c:pt idx="127">
                  <c:v>673.01593019999996</c:v>
                </c:pt>
                <c:pt idx="128">
                  <c:v>671.99676509999995</c:v>
                </c:pt>
                <c:pt idx="129">
                  <c:v>671.0137939</c:v>
                </c:pt>
                <c:pt idx="130">
                  <c:v>669.9940186</c:v>
                </c:pt>
                <c:pt idx="131">
                  <c:v>669.01031490000003</c:v>
                </c:pt>
                <c:pt idx="132">
                  <c:v>667.98999019999997</c:v>
                </c:pt>
                <c:pt idx="133">
                  <c:v>667.00573729999996</c:v>
                </c:pt>
                <c:pt idx="134">
                  <c:v>665.98468019999996</c:v>
                </c:pt>
                <c:pt idx="135">
                  <c:v>664.9998779</c:v>
                </c:pt>
                <c:pt idx="136">
                  <c:v>664.01470949999998</c:v>
                </c:pt>
                <c:pt idx="137">
                  <c:v>662.99279790000003</c:v>
                </c:pt>
                <c:pt idx="138">
                  <c:v>662.00701900000001</c:v>
                </c:pt>
                <c:pt idx="139">
                  <c:v>660.9844971</c:v>
                </c:pt>
                <c:pt idx="140">
                  <c:v>659.99823000000004</c:v>
                </c:pt>
                <c:pt idx="141">
                  <c:v>659.01159670000004</c:v>
                </c:pt>
                <c:pt idx="142">
                  <c:v>657.98815920000004</c:v>
                </c:pt>
                <c:pt idx="143">
                  <c:v>657.00097659999994</c:v>
                </c:pt>
                <c:pt idx="144">
                  <c:v>656.01342769999997</c:v>
                </c:pt>
                <c:pt idx="145">
                  <c:v>654.98907469999995</c:v>
                </c:pt>
                <c:pt idx="146">
                  <c:v>654.00097659999994</c:v>
                </c:pt>
                <c:pt idx="147">
                  <c:v>653.01257320000002</c:v>
                </c:pt>
                <c:pt idx="148">
                  <c:v>651.98736570000005</c:v>
                </c:pt>
                <c:pt idx="149">
                  <c:v>650.99841309999999</c:v>
                </c:pt>
                <c:pt idx="150">
                  <c:v>650.00921630000005</c:v>
                </c:pt>
                <c:pt idx="151">
                  <c:v>648.98309329999995</c:v>
                </c:pt>
                <c:pt idx="152">
                  <c:v>647.99322510000002</c:v>
                </c:pt>
                <c:pt idx="153">
                  <c:v>647.00311280000005</c:v>
                </c:pt>
                <c:pt idx="154">
                  <c:v>646.01275629999998</c:v>
                </c:pt>
                <c:pt idx="155">
                  <c:v>644.98541260000002</c:v>
                </c:pt>
                <c:pt idx="156">
                  <c:v>643.99444579999999</c:v>
                </c:pt>
                <c:pt idx="157">
                  <c:v>643.00323490000005</c:v>
                </c:pt>
                <c:pt idx="158">
                  <c:v>642.0116577</c:v>
                </c:pt>
                <c:pt idx="159">
                  <c:v>640.98315430000002</c:v>
                </c:pt>
                <c:pt idx="160">
                  <c:v>639.99096680000002</c:v>
                </c:pt>
                <c:pt idx="161">
                  <c:v>638.99865720000003</c:v>
                </c:pt>
                <c:pt idx="162">
                  <c:v>638.0059814</c:v>
                </c:pt>
                <c:pt idx="163">
                  <c:v>637.01306150000005</c:v>
                </c:pt>
                <c:pt idx="164">
                  <c:v>635.98309329999995</c:v>
                </c:pt>
                <c:pt idx="165">
                  <c:v>634.98956299999998</c:v>
                </c:pt>
                <c:pt idx="166">
                  <c:v>633.99572750000004</c:v>
                </c:pt>
                <c:pt idx="167">
                  <c:v>633.00164789999997</c:v>
                </c:pt>
                <c:pt idx="168">
                  <c:v>632.00732419999997</c:v>
                </c:pt>
                <c:pt idx="169">
                  <c:v>631.01275629999998</c:v>
                </c:pt>
                <c:pt idx="170">
                  <c:v>630.0177612</c:v>
                </c:pt>
                <c:pt idx="171">
                  <c:v>628.98577880000005</c:v>
                </c:pt>
                <c:pt idx="172">
                  <c:v>627.9903564</c:v>
                </c:pt>
                <c:pt idx="173">
                  <c:v>626.99456789999999</c:v>
                </c:pt>
                <c:pt idx="174">
                  <c:v>625.99859619999995</c:v>
                </c:pt>
                <c:pt idx="175">
                  <c:v>625.00231929999995</c:v>
                </c:pt>
                <c:pt idx="176">
                  <c:v>624.00573729999996</c:v>
                </c:pt>
                <c:pt idx="177">
                  <c:v>623.00891109999998</c:v>
                </c:pt>
                <c:pt idx="178">
                  <c:v>622.0117798</c:v>
                </c:pt>
                <c:pt idx="179">
                  <c:v>621.01446529999998</c:v>
                </c:pt>
                <c:pt idx="180">
                  <c:v>620.01672359999998</c:v>
                </c:pt>
                <c:pt idx="181">
                  <c:v>618.98187259999997</c:v>
                </c:pt>
                <c:pt idx="182">
                  <c:v>617.98364260000005</c:v>
                </c:pt>
                <c:pt idx="183">
                  <c:v>616.98516849999999</c:v>
                </c:pt>
                <c:pt idx="184">
                  <c:v>615.98638919999996</c:v>
                </c:pt>
                <c:pt idx="185">
                  <c:v>614.98742679999998</c:v>
                </c:pt>
                <c:pt idx="186">
                  <c:v>613.9880981</c:v>
                </c:pt>
                <c:pt idx="187">
                  <c:v>612.98852539999996</c:v>
                </c:pt>
                <c:pt idx="188">
                  <c:v>611.98870850000003</c:v>
                </c:pt>
                <c:pt idx="189">
                  <c:v>610.98858640000003</c:v>
                </c:pt>
                <c:pt idx="190">
                  <c:v>609.9882202</c:v>
                </c:pt>
                <c:pt idx="191">
                  <c:v>608.98760990000005</c:v>
                </c:pt>
                <c:pt idx="192">
                  <c:v>607.98675539999999</c:v>
                </c:pt>
                <c:pt idx="193">
                  <c:v>606.98553470000002</c:v>
                </c:pt>
                <c:pt idx="194">
                  <c:v>605.98406980000004</c:v>
                </c:pt>
                <c:pt idx="195">
                  <c:v>604.98242189999996</c:v>
                </c:pt>
                <c:pt idx="196">
                  <c:v>604.01751709999996</c:v>
                </c:pt>
                <c:pt idx="197">
                  <c:v>603.01538089999997</c:v>
                </c:pt>
                <c:pt idx="198">
                  <c:v>602.01281740000002</c:v>
                </c:pt>
                <c:pt idx="199">
                  <c:v>601.01013179999995</c:v>
                </c:pt>
                <c:pt idx="200">
                  <c:v>600.00708010000005</c:v>
                </c:pt>
                <c:pt idx="201">
                  <c:v>599.0038452</c:v>
                </c:pt>
                <c:pt idx="202">
                  <c:v>598.00024410000003</c:v>
                </c:pt>
                <c:pt idx="203">
                  <c:v>596.99652100000003</c:v>
                </c:pt>
                <c:pt idx="204">
                  <c:v>595.99243160000003</c:v>
                </c:pt>
                <c:pt idx="205">
                  <c:v>594.98803710000004</c:v>
                </c:pt>
                <c:pt idx="206">
                  <c:v>593.98345949999998</c:v>
                </c:pt>
                <c:pt idx="207">
                  <c:v>593.01586910000003</c:v>
                </c:pt>
                <c:pt idx="208">
                  <c:v>592.01074219999998</c:v>
                </c:pt>
                <c:pt idx="209">
                  <c:v>591.00537110000005</c:v>
                </c:pt>
                <c:pt idx="210">
                  <c:v>589.99975589999997</c:v>
                </c:pt>
                <c:pt idx="211">
                  <c:v>588.99383539999997</c:v>
                </c:pt>
                <c:pt idx="212">
                  <c:v>587.98779300000001</c:v>
                </c:pt>
                <c:pt idx="213">
                  <c:v>587.01855469999998</c:v>
                </c:pt>
                <c:pt idx="214">
                  <c:v>586.01196289999996</c:v>
                </c:pt>
                <c:pt idx="215">
                  <c:v>585.00506589999998</c:v>
                </c:pt>
                <c:pt idx="216">
                  <c:v>583.99792479999996</c:v>
                </c:pt>
                <c:pt idx="217">
                  <c:v>582.99047849999999</c:v>
                </c:pt>
                <c:pt idx="218">
                  <c:v>581.98284909999995</c:v>
                </c:pt>
                <c:pt idx="219">
                  <c:v>581.01220699999999</c:v>
                </c:pt>
                <c:pt idx="220">
                  <c:v>580.0040894</c:v>
                </c:pt>
                <c:pt idx="221">
                  <c:v>578.99566649999997</c:v>
                </c:pt>
                <c:pt idx="222">
                  <c:v>577.98693849999995</c:v>
                </c:pt>
                <c:pt idx="223">
                  <c:v>577.01538089999997</c:v>
                </c:pt>
                <c:pt idx="224">
                  <c:v>576.00622559999999</c:v>
                </c:pt>
                <c:pt idx="225">
                  <c:v>574.99676509999995</c:v>
                </c:pt>
                <c:pt idx="226">
                  <c:v>573.98706049999998</c:v>
                </c:pt>
                <c:pt idx="227">
                  <c:v>573.01452640000002</c:v>
                </c:pt>
                <c:pt idx="228">
                  <c:v>572.00439449999999</c:v>
                </c:pt>
                <c:pt idx="229">
                  <c:v>570.99389650000001</c:v>
                </c:pt>
                <c:pt idx="230">
                  <c:v>569.98327640000002</c:v>
                </c:pt>
                <c:pt idx="231">
                  <c:v>569.00982669999996</c:v>
                </c:pt>
                <c:pt idx="232">
                  <c:v>567.99859619999995</c:v>
                </c:pt>
                <c:pt idx="233">
                  <c:v>566.98718259999998</c:v>
                </c:pt>
                <c:pt idx="234">
                  <c:v>566.01300049999998</c:v>
                </c:pt>
                <c:pt idx="235">
                  <c:v>565.00109859999998</c:v>
                </c:pt>
                <c:pt idx="236">
                  <c:v>563.98889159999999</c:v>
                </c:pt>
                <c:pt idx="237">
                  <c:v>563.01397710000003</c:v>
                </c:pt>
                <c:pt idx="238">
                  <c:v>562.00134279999997</c:v>
                </c:pt>
                <c:pt idx="239">
                  <c:v>560.98852539999996</c:v>
                </c:pt>
                <c:pt idx="240">
                  <c:v>560.01287839999998</c:v>
                </c:pt>
                <c:pt idx="241">
                  <c:v>558.99951169999997</c:v>
                </c:pt>
                <c:pt idx="242">
                  <c:v>557.98583980000001</c:v>
                </c:pt>
                <c:pt idx="243">
                  <c:v>557.00958249999996</c:v>
                </c:pt>
                <c:pt idx="244">
                  <c:v>555.99542240000005</c:v>
                </c:pt>
                <c:pt idx="245">
                  <c:v>555.01873780000005</c:v>
                </c:pt>
                <c:pt idx="246">
                  <c:v>554.00415039999996</c:v>
                </c:pt>
                <c:pt idx="247">
                  <c:v>552.98925780000002</c:v>
                </c:pt>
                <c:pt idx="248">
                  <c:v>552.01184079999996</c:v>
                </c:pt>
                <c:pt idx="249">
                  <c:v>550.99652100000003</c:v>
                </c:pt>
                <c:pt idx="250">
                  <c:v>550.01867679999998</c:v>
                </c:pt>
                <c:pt idx="251">
                  <c:v>549.00286870000002</c:v>
                </c:pt>
                <c:pt idx="252">
                  <c:v>547.98687740000003</c:v>
                </c:pt>
                <c:pt idx="253">
                  <c:v>547.00823969999999</c:v>
                </c:pt>
                <c:pt idx="254">
                  <c:v>545.99176030000001</c:v>
                </c:pt>
                <c:pt idx="255">
                  <c:v>545.01269530000002</c:v>
                </c:pt>
                <c:pt idx="256">
                  <c:v>543.99572750000004</c:v>
                </c:pt>
                <c:pt idx="257">
                  <c:v>543.01623540000003</c:v>
                </c:pt>
                <c:pt idx="258">
                  <c:v>541.99877930000002</c:v>
                </c:pt>
                <c:pt idx="259">
                  <c:v>541.01885990000005</c:v>
                </c:pt>
                <c:pt idx="260">
                  <c:v>540.00085449999995</c:v>
                </c:pt>
                <c:pt idx="261">
                  <c:v>538.98278809999999</c:v>
                </c:pt>
                <c:pt idx="262">
                  <c:v>538.0021362</c:v>
                </c:pt>
                <c:pt idx="263">
                  <c:v>536.98358150000001</c:v>
                </c:pt>
                <c:pt idx="264">
                  <c:v>536.00250240000003</c:v>
                </c:pt>
                <c:pt idx="265">
                  <c:v>534.98345949999998</c:v>
                </c:pt>
                <c:pt idx="266">
                  <c:v>534.00189209999996</c:v>
                </c:pt>
                <c:pt idx="267">
                  <c:v>532.98236080000004</c:v>
                </c:pt>
                <c:pt idx="268">
                  <c:v>532.00036620000003</c:v>
                </c:pt>
                <c:pt idx="269">
                  <c:v>531.01818849999995</c:v>
                </c:pt>
                <c:pt idx="270">
                  <c:v>529.99798580000004</c:v>
                </c:pt>
                <c:pt idx="271">
                  <c:v>529.01538089999997</c:v>
                </c:pt>
                <c:pt idx="272">
                  <c:v>527.99475099999995</c:v>
                </c:pt>
                <c:pt idx="273">
                  <c:v>527.0116577</c:v>
                </c:pt>
                <c:pt idx="274">
                  <c:v>525.99053960000003</c:v>
                </c:pt>
                <c:pt idx="275">
                  <c:v>525.00701900000001</c:v>
                </c:pt>
                <c:pt idx="276">
                  <c:v>523.98547359999998</c:v>
                </c:pt>
                <c:pt idx="277">
                  <c:v>523.00146480000001</c:v>
                </c:pt>
                <c:pt idx="278">
                  <c:v>522.01733400000001</c:v>
                </c:pt>
                <c:pt idx="279">
                  <c:v>520.99517820000005</c:v>
                </c:pt>
                <c:pt idx="280">
                  <c:v>520.01049799999998</c:v>
                </c:pt>
                <c:pt idx="281">
                  <c:v>518.98791500000004</c:v>
                </c:pt>
                <c:pt idx="282">
                  <c:v>518.00280759999998</c:v>
                </c:pt>
                <c:pt idx="283">
                  <c:v>517.01757810000004</c:v>
                </c:pt>
                <c:pt idx="284">
                  <c:v>515.99426270000004</c:v>
                </c:pt>
                <c:pt idx="285">
                  <c:v>515.00854489999995</c:v>
                </c:pt>
                <c:pt idx="286">
                  <c:v>513.98480219999999</c:v>
                </c:pt>
                <c:pt idx="287">
                  <c:v>512.99871829999995</c:v>
                </c:pt>
                <c:pt idx="288">
                  <c:v>512.01239009999995</c:v>
                </c:pt>
                <c:pt idx="289">
                  <c:v>510.98800660000001</c:v>
                </c:pt>
                <c:pt idx="290">
                  <c:v>510.00125120000001</c:v>
                </c:pt>
                <c:pt idx="291">
                  <c:v>509.01434330000001</c:v>
                </c:pt>
                <c:pt idx="292">
                  <c:v>507.98922729999998</c:v>
                </c:pt>
                <c:pt idx="293">
                  <c:v>507.0018311</c:v>
                </c:pt>
                <c:pt idx="294">
                  <c:v>506.01428220000003</c:v>
                </c:pt>
                <c:pt idx="295">
                  <c:v>504.98849489999998</c:v>
                </c:pt>
                <c:pt idx="296">
                  <c:v>504.00057980000003</c:v>
                </c:pt>
                <c:pt idx="297">
                  <c:v>503.0123901</c:v>
                </c:pt>
                <c:pt idx="298">
                  <c:v>501.98599239999999</c:v>
                </c:pt>
                <c:pt idx="299">
                  <c:v>500.99737549999998</c:v>
                </c:pt>
                <c:pt idx="300">
                  <c:v>500.00860599999999</c:v>
                </c:pt>
                <c:pt idx="301">
                  <c:v>498.9814758</c:v>
                </c:pt>
                <c:pt idx="302">
                  <c:v>497.99227910000002</c:v>
                </c:pt>
                <c:pt idx="303">
                  <c:v>497.0028992</c:v>
                </c:pt>
                <c:pt idx="304">
                  <c:v>496.01321410000003</c:v>
                </c:pt>
                <c:pt idx="305">
                  <c:v>494.9853516</c:v>
                </c:pt>
                <c:pt idx="306">
                  <c:v>493.99533079999998</c:v>
                </c:pt>
                <c:pt idx="307">
                  <c:v>493.00506589999998</c:v>
                </c:pt>
                <c:pt idx="308">
                  <c:v>492.0146484</c:v>
                </c:pt>
                <c:pt idx="309">
                  <c:v>490.98590089999999</c:v>
                </c:pt>
                <c:pt idx="310">
                  <c:v>489.9950867</c:v>
                </c:pt>
                <c:pt idx="311">
                  <c:v>489.00402830000002</c:v>
                </c:pt>
                <c:pt idx="312">
                  <c:v>488.01281740000002</c:v>
                </c:pt>
                <c:pt idx="313">
                  <c:v>486.9831848</c:v>
                </c:pt>
                <c:pt idx="314">
                  <c:v>485.99157709999997</c:v>
                </c:pt>
                <c:pt idx="315">
                  <c:v>484.99966430000001</c:v>
                </c:pt>
                <c:pt idx="316">
                  <c:v>484.00765990000002</c:v>
                </c:pt>
                <c:pt idx="317">
                  <c:v>483.01538090000003</c:v>
                </c:pt>
                <c:pt idx="318">
                  <c:v>481.98480219999999</c:v>
                </c:pt>
                <c:pt idx="319">
                  <c:v>480.99215700000002</c:v>
                </c:pt>
                <c:pt idx="320">
                  <c:v>479.99932860000001</c:v>
                </c:pt>
                <c:pt idx="321">
                  <c:v>479.00631709999999</c:v>
                </c:pt>
                <c:pt idx="322">
                  <c:v>478.01309199999997</c:v>
                </c:pt>
                <c:pt idx="323">
                  <c:v>476.9814758</c:v>
                </c:pt>
                <c:pt idx="324">
                  <c:v>475.98782349999999</c:v>
                </c:pt>
                <c:pt idx="325">
                  <c:v>474.9940186</c:v>
                </c:pt>
                <c:pt idx="326">
                  <c:v>474.00003049999998</c:v>
                </c:pt>
                <c:pt idx="327">
                  <c:v>473.00582889999998</c:v>
                </c:pt>
                <c:pt idx="328">
                  <c:v>472.01138309999999</c:v>
                </c:pt>
                <c:pt idx="329">
                  <c:v>471.0168152</c:v>
                </c:pt>
                <c:pt idx="330">
                  <c:v>469.98376459999997</c:v>
                </c:pt>
                <c:pt idx="331">
                  <c:v>468.98876949999999</c:v>
                </c:pt>
                <c:pt idx="332">
                  <c:v>467.99362180000003</c:v>
                </c:pt>
                <c:pt idx="333">
                  <c:v>466.99826050000001</c:v>
                </c:pt>
                <c:pt idx="334">
                  <c:v>466.002655</c:v>
                </c:pt>
                <c:pt idx="335">
                  <c:v>465.006958</c:v>
                </c:pt>
                <c:pt idx="336">
                  <c:v>464.01101679999999</c:v>
                </c:pt>
                <c:pt idx="337">
                  <c:v>463.0148926</c:v>
                </c:pt>
                <c:pt idx="338">
                  <c:v>462.0186157</c:v>
                </c:pt>
                <c:pt idx="339">
                  <c:v>460.98379519999997</c:v>
                </c:pt>
                <c:pt idx="340">
                  <c:v>459.98709109999999</c:v>
                </c:pt>
                <c:pt idx="341">
                  <c:v>458.99023440000002</c:v>
                </c:pt>
                <c:pt idx="342">
                  <c:v>457.9931641</c:v>
                </c:pt>
                <c:pt idx="343">
                  <c:v>456.9959412</c:v>
                </c:pt>
                <c:pt idx="344">
                  <c:v>455.99847410000001</c:v>
                </c:pt>
                <c:pt idx="345">
                  <c:v>455.0008545</c:v>
                </c:pt>
                <c:pt idx="346">
                  <c:v>454.00305179999998</c:v>
                </c:pt>
                <c:pt idx="347">
                  <c:v>453.0050354</c:v>
                </c:pt>
                <c:pt idx="348">
                  <c:v>452.0068665</c:v>
                </c:pt>
                <c:pt idx="349">
                  <c:v>451.0085449</c:v>
                </c:pt>
                <c:pt idx="350">
                  <c:v>450.00997919999998</c:v>
                </c:pt>
                <c:pt idx="351">
                  <c:v>449.01123050000001</c:v>
                </c:pt>
                <c:pt idx="352">
                  <c:v>448.01232909999999</c:v>
                </c:pt>
                <c:pt idx="353">
                  <c:v>447.01318359999999</c:v>
                </c:pt>
                <c:pt idx="354">
                  <c:v>446.01394649999997</c:v>
                </c:pt>
                <c:pt idx="355">
                  <c:v>445.01452640000002</c:v>
                </c:pt>
                <c:pt idx="356">
                  <c:v>444.0148926</c:v>
                </c:pt>
                <c:pt idx="357">
                  <c:v>443.01501459999997</c:v>
                </c:pt>
                <c:pt idx="358">
                  <c:v>442.01507570000001</c:v>
                </c:pt>
                <c:pt idx="359">
                  <c:v>441.0148926</c:v>
                </c:pt>
                <c:pt idx="360">
                  <c:v>440.0145569</c:v>
                </c:pt>
                <c:pt idx="361">
                  <c:v>439.01400760000001</c:v>
                </c:pt>
                <c:pt idx="362">
                  <c:v>438.01324460000001</c:v>
                </c:pt>
                <c:pt idx="363">
                  <c:v>437.01242070000001</c:v>
                </c:pt>
                <c:pt idx="364">
                  <c:v>436.01129150000003</c:v>
                </c:pt>
                <c:pt idx="365">
                  <c:v>435.01004030000001</c:v>
                </c:pt>
                <c:pt idx="366">
                  <c:v>434.00863650000002</c:v>
                </c:pt>
                <c:pt idx="367">
                  <c:v>433.00704960000002</c:v>
                </c:pt>
                <c:pt idx="368">
                  <c:v>432.00524899999999</c:v>
                </c:pt>
                <c:pt idx="369">
                  <c:v>431.00329590000001</c:v>
                </c:pt>
                <c:pt idx="370">
                  <c:v>430.0011902</c:v>
                </c:pt>
                <c:pt idx="371">
                  <c:v>428.99884029999998</c:v>
                </c:pt>
                <c:pt idx="372">
                  <c:v>427.99636839999999</c:v>
                </c:pt>
                <c:pt idx="373">
                  <c:v>426.99371339999999</c:v>
                </c:pt>
                <c:pt idx="374">
                  <c:v>425.99090580000001</c:v>
                </c:pt>
                <c:pt idx="375">
                  <c:v>424.98788450000001</c:v>
                </c:pt>
                <c:pt idx="376">
                  <c:v>423.98471069999999</c:v>
                </c:pt>
                <c:pt idx="377">
                  <c:v>422.9813843</c:v>
                </c:pt>
                <c:pt idx="378">
                  <c:v>422.01644900000002</c:v>
                </c:pt>
                <c:pt idx="379">
                  <c:v>421.01269530000002</c:v>
                </c:pt>
                <c:pt idx="380">
                  <c:v>420.00885010000002</c:v>
                </c:pt>
                <c:pt idx="381">
                  <c:v>419.00485229999998</c:v>
                </c:pt>
                <c:pt idx="382">
                  <c:v>418.00067139999999</c:v>
                </c:pt>
                <c:pt idx="383">
                  <c:v>416.9962769</c:v>
                </c:pt>
                <c:pt idx="384">
                  <c:v>415.99176030000001</c:v>
                </c:pt>
                <c:pt idx="385">
                  <c:v>414.98703</c:v>
                </c:pt>
                <c:pt idx="386">
                  <c:v>413.98217770000002</c:v>
                </c:pt>
                <c:pt idx="387">
                  <c:v>413.01577759999998</c:v>
                </c:pt>
                <c:pt idx="388">
                  <c:v>412.0105896</c:v>
                </c:pt>
                <c:pt idx="389">
                  <c:v>411.00518799999998</c:v>
                </c:pt>
                <c:pt idx="390">
                  <c:v>409.99966430000001</c:v>
                </c:pt>
                <c:pt idx="391">
                  <c:v>408.993988</c:v>
                </c:pt>
                <c:pt idx="392">
                  <c:v>407.9880981</c:v>
                </c:pt>
                <c:pt idx="393">
                  <c:v>406.98205569999999</c:v>
                </c:pt>
                <c:pt idx="394">
                  <c:v>406.01452640000002</c:v>
                </c:pt>
                <c:pt idx="395">
                  <c:v>405.00817869999997</c:v>
                </c:pt>
                <c:pt idx="396">
                  <c:v>404.00164790000002</c:v>
                </c:pt>
                <c:pt idx="397">
                  <c:v>402.9949646</c:v>
                </c:pt>
                <c:pt idx="398">
                  <c:v>401.98806760000002</c:v>
                </c:pt>
                <c:pt idx="399">
                  <c:v>400.98101810000003</c:v>
                </c:pt>
                <c:pt idx="400">
                  <c:v>400.01260380000002</c:v>
                </c:pt>
                <c:pt idx="401">
                  <c:v>399.00524899999999</c:v>
                </c:pt>
                <c:pt idx="402">
                  <c:v>397.99774170000001</c:v>
                </c:pt>
                <c:pt idx="403">
                  <c:v>396.99008179999998</c:v>
                </c:pt>
                <c:pt idx="404">
                  <c:v>395.98226929999998</c:v>
                </c:pt>
                <c:pt idx="405">
                  <c:v>395.01303100000001</c:v>
                </c:pt>
                <c:pt idx="406">
                  <c:v>394.00488280000002</c:v>
                </c:pt>
                <c:pt idx="407">
                  <c:v>392.99658199999999</c:v>
                </c:pt>
                <c:pt idx="408">
                  <c:v>391.9881287</c:v>
                </c:pt>
                <c:pt idx="409">
                  <c:v>391.01831049999998</c:v>
                </c:pt>
                <c:pt idx="410">
                  <c:v>390.00952150000001</c:v>
                </c:pt>
                <c:pt idx="411">
                  <c:v>389.00057980000003</c:v>
                </c:pt>
                <c:pt idx="412">
                  <c:v>387.99148559999998</c:v>
                </c:pt>
                <c:pt idx="413">
                  <c:v>386.98220830000002</c:v>
                </c:pt>
                <c:pt idx="414">
                  <c:v>386.01162720000002</c:v>
                </c:pt>
                <c:pt idx="415">
                  <c:v>385.00207519999998</c:v>
                </c:pt>
                <c:pt idx="416">
                  <c:v>383.99234009999998</c:v>
                </c:pt>
                <c:pt idx="417">
                  <c:v>382.98248289999998</c:v>
                </c:pt>
                <c:pt idx="418">
                  <c:v>382.01132200000001</c:v>
                </c:pt>
                <c:pt idx="419">
                  <c:v>381.00112919999998</c:v>
                </c:pt>
                <c:pt idx="420">
                  <c:v>379.99081419999999</c:v>
                </c:pt>
                <c:pt idx="421">
                  <c:v>379.01916499999999</c:v>
                </c:pt>
                <c:pt idx="422">
                  <c:v>378.00851440000002</c:v>
                </c:pt>
                <c:pt idx="423">
                  <c:v>376.99771120000003</c:v>
                </c:pt>
                <c:pt idx="424">
                  <c:v>375.98678589999997</c:v>
                </c:pt>
                <c:pt idx="425">
                  <c:v>375.01458739999998</c:v>
                </c:pt>
                <c:pt idx="426">
                  <c:v>374.00332639999999</c:v>
                </c:pt>
                <c:pt idx="427">
                  <c:v>372.99194340000003</c:v>
                </c:pt>
                <c:pt idx="428">
                  <c:v>372.01928709999999</c:v>
                </c:pt>
                <c:pt idx="429">
                  <c:v>371.00756840000003</c:v>
                </c:pt>
                <c:pt idx="430">
                  <c:v>369.99575809999999</c:v>
                </c:pt>
                <c:pt idx="431">
                  <c:v>368.98373409999999</c:v>
                </c:pt>
                <c:pt idx="432">
                  <c:v>368.01052859999999</c:v>
                </c:pt>
                <c:pt idx="433">
                  <c:v>366.99826050000001</c:v>
                </c:pt>
                <c:pt idx="434">
                  <c:v>365.98580930000003</c:v>
                </c:pt>
                <c:pt idx="435">
                  <c:v>365.01214599999997</c:v>
                </c:pt>
                <c:pt idx="436">
                  <c:v>363.99942019999997</c:v>
                </c:pt>
                <c:pt idx="437">
                  <c:v>362.98654169999998</c:v>
                </c:pt>
                <c:pt idx="438">
                  <c:v>362.01248170000002</c:v>
                </c:pt>
                <c:pt idx="439">
                  <c:v>360.9992676</c:v>
                </c:pt>
                <c:pt idx="440">
                  <c:v>359.98599239999999</c:v>
                </c:pt>
                <c:pt idx="441">
                  <c:v>359.01150510000002</c:v>
                </c:pt>
                <c:pt idx="442">
                  <c:v>357.99789429999998</c:v>
                </c:pt>
                <c:pt idx="443">
                  <c:v>356.98413090000003</c:v>
                </c:pt>
                <c:pt idx="444">
                  <c:v>356.00924680000003</c:v>
                </c:pt>
                <c:pt idx="445">
                  <c:v>354.99520869999998</c:v>
                </c:pt>
                <c:pt idx="446">
                  <c:v>353.98098750000003</c:v>
                </c:pt>
                <c:pt idx="447">
                  <c:v>353.00570679999998</c:v>
                </c:pt>
                <c:pt idx="448">
                  <c:v>351.9912415</c:v>
                </c:pt>
                <c:pt idx="449">
                  <c:v>351.01565549999998</c:v>
                </c:pt>
                <c:pt idx="450">
                  <c:v>350.00088499999998</c:v>
                </c:pt>
                <c:pt idx="451">
                  <c:v>348.98602290000002</c:v>
                </c:pt>
                <c:pt idx="452">
                  <c:v>348.01007079999999</c:v>
                </c:pt>
                <c:pt idx="453">
                  <c:v>346.99487299999998</c:v>
                </c:pt>
                <c:pt idx="454">
                  <c:v>346.0186157</c:v>
                </c:pt>
                <c:pt idx="455">
                  <c:v>345.00320429999999</c:v>
                </c:pt>
                <c:pt idx="456">
                  <c:v>343.9876099</c:v>
                </c:pt>
                <c:pt idx="457">
                  <c:v>343.01095579999998</c:v>
                </c:pt>
                <c:pt idx="458">
                  <c:v>341.99511719999998</c:v>
                </c:pt>
                <c:pt idx="459">
                  <c:v>341.01818850000001</c:v>
                </c:pt>
                <c:pt idx="460">
                  <c:v>340.0020447</c:v>
                </c:pt>
                <c:pt idx="461">
                  <c:v>338.98574830000001</c:v>
                </c:pt>
                <c:pt idx="462">
                  <c:v>338.00848389999999</c:v>
                </c:pt>
                <c:pt idx="463">
                  <c:v>336.99194340000003</c:v>
                </c:pt>
                <c:pt idx="464">
                  <c:v>336.01437379999999</c:v>
                </c:pt>
                <c:pt idx="465">
                  <c:v>334.99752810000001</c:v>
                </c:pt>
                <c:pt idx="466">
                  <c:v>333.9806213</c:v>
                </c:pt>
                <c:pt idx="467">
                  <c:v>333.00268549999998</c:v>
                </c:pt>
                <c:pt idx="468">
                  <c:v>331.98547359999998</c:v>
                </c:pt>
                <c:pt idx="469">
                  <c:v>331.00723269999997</c:v>
                </c:pt>
                <c:pt idx="470">
                  <c:v>329.98977660000003</c:v>
                </c:pt>
                <c:pt idx="471">
                  <c:v>329.01132200000001</c:v>
                </c:pt>
                <c:pt idx="472">
                  <c:v>327.99359129999999</c:v>
                </c:pt>
                <c:pt idx="473">
                  <c:v>327.01483150000001</c:v>
                </c:pt>
                <c:pt idx="474">
                  <c:v>325.99685670000002</c:v>
                </c:pt>
                <c:pt idx="475">
                  <c:v>325.01788329999999</c:v>
                </c:pt>
                <c:pt idx="476">
                  <c:v>323.99963380000003</c:v>
                </c:pt>
                <c:pt idx="477">
                  <c:v>322.98123170000002</c:v>
                </c:pt>
                <c:pt idx="478">
                  <c:v>322.00189210000002</c:v>
                </c:pt>
                <c:pt idx="479">
                  <c:v>320.98324580000002</c:v>
                </c:pt>
                <c:pt idx="480">
                  <c:v>320.00363160000001</c:v>
                </c:pt>
                <c:pt idx="481">
                  <c:v>318.98474119999997</c:v>
                </c:pt>
                <c:pt idx="482">
                  <c:v>318.0049133</c:v>
                </c:pt>
                <c:pt idx="483">
                  <c:v>316.98574830000001</c:v>
                </c:pt>
                <c:pt idx="484">
                  <c:v>316.0056763</c:v>
                </c:pt>
                <c:pt idx="485">
                  <c:v>314.98623659999998</c:v>
                </c:pt>
                <c:pt idx="486">
                  <c:v>314.00592039999998</c:v>
                </c:pt>
                <c:pt idx="487">
                  <c:v>312.98626710000002</c:v>
                </c:pt>
                <c:pt idx="488">
                  <c:v>312.00570679999998</c:v>
                </c:pt>
                <c:pt idx="489">
                  <c:v>310.98580930000003</c:v>
                </c:pt>
                <c:pt idx="490">
                  <c:v>310.00497439999998</c:v>
                </c:pt>
                <c:pt idx="491">
                  <c:v>308.98483279999999</c:v>
                </c:pt>
                <c:pt idx="492">
                  <c:v>308.00381470000002</c:v>
                </c:pt>
                <c:pt idx="493">
                  <c:v>306.98336790000002</c:v>
                </c:pt>
                <c:pt idx="494">
                  <c:v>306.00210570000002</c:v>
                </c:pt>
                <c:pt idx="495">
                  <c:v>304.98144530000002</c:v>
                </c:pt>
                <c:pt idx="496">
                  <c:v>303.99993899999998</c:v>
                </c:pt>
                <c:pt idx="497">
                  <c:v>303.01831049999998</c:v>
                </c:pt>
                <c:pt idx="498">
                  <c:v>301.99731450000002</c:v>
                </c:pt>
                <c:pt idx="499">
                  <c:v>301.01544189999998</c:v>
                </c:pt>
                <c:pt idx="500">
                  <c:v>299.99420170000002</c:v>
                </c:pt>
                <c:pt idx="501">
                  <c:v>299.01208500000001</c:v>
                </c:pt>
                <c:pt idx="502">
                  <c:v>297.99060059999999</c:v>
                </c:pt>
                <c:pt idx="503">
                  <c:v>297.00830079999997</c:v>
                </c:pt>
                <c:pt idx="504">
                  <c:v>295.98657229999998</c:v>
                </c:pt>
                <c:pt idx="505">
                  <c:v>295.00399779999998</c:v>
                </c:pt>
                <c:pt idx="506">
                  <c:v>293.98205569999999</c:v>
                </c:pt>
                <c:pt idx="507">
                  <c:v>292.9992676</c:v>
                </c:pt>
                <c:pt idx="508">
                  <c:v>292.01638789999998</c:v>
                </c:pt>
                <c:pt idx="509">
                  <c:v>290.99404909999998</c:v>
                </c:pt>
                <c:pt idx="510">
                  <c:v>290.01098630000001</c:v>
                </c:pt>
                <c:pt idx="511">
                  <c:v>288.9884338</c:v>
                </c:pt>
                <c:pt idx="512">
                  <c:v>288.00509640000001</c:v>
                </c:pt>
                <c:pt idx="513">
                  <c:v>286.98229980000002</c:v>
                </c:pt>
                <c:pt idx="514">
                  <c:v>285.99874879999999</c:v>
                </c:pt>
                <c:pt idx="515">
                  <c:v>285.01510619999999</c:v>
                </c:pt>
                <c:pt idx="516">
                  <c:v>283.9919739</c:v>
                </c:pt>
                <c:pt idx="517">
                  <c:v>283.00811770000001</c:v>
                </c:pt>
                <c:pt idx="518">
                  <c:v>281.98477170000001</c:v>
                </c:pt>
                <c:pt idx="519">
                  <c:v>281.00067139999999</c:v>
                </c:pt>
                <c:pt idx="520">
                  <c:v>280.0164795</c:v>
                </c:pt>
                <c:pt idx="521">
                  <c:v>278.99279790000003</c:v>
                </c:pt>
                <c:pt idx="522">
                  <c:v>278.00836179999999</c:v>
                </c:pt>
                <c:pt idx="523">
                  <c:v>276.98446660000002</c:v>
                </c:pt>
                <c:pt idx="524">
                  <c:v>275.9998779</c:v>
                </c:pt>
                <c:pt idx="525">
                  <c:v>275.01510619999999</c:v>
                </c:pt>
                <c:pt idx="526">
                  <c:v>273.9908752</c:v>
                </c:pt>
                <c:pt idx="527">
                  <c:v>273.00595090000002</c:v>
                </c:pt>
                <c:pt idx="528">
                  <c:v>271.98150629999998</c:v>
                </c:pt>
                <c:pt idx="529">
                  <c:v>270.99636839999999</c:v>
                </c:pt>
                <c:pt idx="530">
                  <c:v>270.01113889999999</c:v>
                </c:pt>
                <c:pt idx="531">
                  <c:v>268.98635860000002</c:v>
                </c:pt>
                <c:pt idx="532">
                  <c:v>268.0008545</c:v>
                </c:pt>
                <c:pt idx="533">
                  <c:v>267.01531979999999</c:v>
                </c:pt>
                <c:pt idx="534">
                  <c:v>265.9902649</c:v>
                </c:pt>
                <c:pt idx="535">
                  <c:v>265.00445560000003</c:v>
                </c:pt>
                <c:pt idx="536">
                  <c:v>264.0186157</c:v>
                </c:pt>
                <c:pt idx="537">
                  <c:v>262.99319459999998</c:v>
                </c:pt>
                <c:pt idx="538">
                  <c:v>262.00714110000001</c:v>
                </c:pt>
                <c:pt idx="539">
                  <c:v>260.98150629999998</c:v>
                </c:pt>
                <c:pt idx="540">
                  <c:v>259.99523929999998</c:v>
                </c:pt>
                <c:pt idx="541">
                  <c:v>259.00885010000002</c:v>
                </c:pt>
                <c:pt idx="542">
                  <c:v>257.98294069999997</c:v>
                </c:pt>
                <c:pt idx="543">
                  <c:v>256.99639889999997</c:v>
                </c:pt>
                <c:pt idx="544">
                  <c:v>256.0097351</c:v>
                </c:pt>
                <c:pt idx="545">
                  <c:v>254.98348999999999</c:v>
                </c:pt>
                <c:pt idx="546">
                  <c:v>253.9966431</c:v>
                </c:pt>
                <c:pt idx="547">
                  <c:v>253.00968929999999</c:v>
                </c:pt>
                <c:pt idx="548">
                  <c:v>251.9831543</c:v>
                </c:pt>
                <c:pt idx="549">
                  <c:v>250.99601749999999</c:v>
                </c:pt>
                <c:pt idx="550">
                  <c:v>250.0087738</c:v>
                </c:pt>
                <c:pt idx="551">
                  <c:v>248.98194889999999</c:v>
                </c:pt>
                <c:pt idx="552">
                  <c:v>247.99452210000001</c:v>
                </c:pt>
                <c:pt idx="553">
                  <c:v>247.0069733</c:v>
                </c:pt>
                <c:pt idx="554">
                  <c:v>246.0193634</c:v>
                </c:pt>
                <c:pt idx="555">
                  <c:v>244.9921722</c:v>
                </c:pt>
                <c:pt idx="556">
                  <c:v>244.0043335</c:v>
                </c:pt>
                <c:pt idx="557">
                  <c:v>243.01644899999999</c:v>
                </c:pt>
                <c:pt idx="558">
                  <c:v>241.9889221</c:v>
                </c:pt>
                <c:pt idx="559">
                  <c:v>241.0008392</c:v>
                </c:pt>
                <c:pt idx="560">
                  <c:v>240.01266480000001</c:v>
                </c:pt>
                <c:pt idx="561">
                  <c:v>238.98487850000001</c:v>
                </c:pt>
                <c:pt idx="562">
                  <c:v>237.9965057</c:v>
                </c:pt>
                <c:pt idx="563">
                  <c:v>237.0080566</c:v>
                </c:pt>
                <c:pt idx="564">
                  <c:v>236.01951600000001</c:v>
                </c:pt>
                <c:pt idx="565">
                  <c:v>234.991333</c:v>
                </c:pt>
                <c:pt idx="566">
                  <c:v>234.0026245</c:v>
                </c:pt>
                <c:pt idx="567">
                  <c:v>233.0137939</c:v>
                </c:pt>
                <c:pt idx="568">
                  <c:v>231.9853516</c:v>
                </c:pt>
                <c:pt idx="569">
                  <c:v>230.99636839999999</c:v>
                </c:pt>
                <c:pt idx="570">
                  <c:v>230.00727839999999</c:v>
                </c:pt>
                <c:pt idx="571">
                  <c:v>229.0181274</c:v>
                </c:pt>
                <c:pt idx="572">
                  <c:v>227.98933410000001</c:v>
                </c:pt>
                <c:pt idx="573">
                  <c:v>226.99996949999999</c:v>
                </c:pt>
                <c:pt idx="574">
                  <c:v>226.0105896</c:v>
                </c:pt>
                <c:pt idx="575">
                  <c:v>224.9814758</c:v>
                </c:pt>
                <c:pt idx="576">
                  <c:v>223.99189759999999</c:v>
                </c:pt>
                <c:pt idx="577">
                  <c:v>223.00219730000001</c:v>
                </c:pt>
                <c:pt idx="578">
                  <c:v>222.01246639999999</c:v>
                </c:pt>
                <c:pt idx="579">
                  <c:v>220.98300169999999</c:v>
                </c:pt>
                <c:pt idx="580">
                  <c:v>219.99307250000001</c:v>
                </c:pt>
                <c:pt idx="581">
                  <c:v>219.00308229999999</c:v>
                </c:pt>
                <c:pt idx="582">
                  <c:v>218.01297</c:v>
                </c:pt>
                <c:pt idx="583">
                  <c:v>216.9832001</c:v>
                </c:pt>
                <c:pt idx="584">
                  <c:v>215.9929199</c:v>
                </c:pt>
                <c:pt idx="585">
                  <c:v>215.00257869999999</c:v>
                </c:pt>
                <c:pt idx="586">
                  <c:v>214.012146</c:v>
                </c:pt>
                <c:pt idx="587">
                  <c:v>212.98199460000001</c:v>
                </c:pt>
                <c:pt idx="588">
                  <c:v>211.99142459999999</c:v>
                </c:pt>
                <c:pt idx="589">
                  <c:v>211.00074770000001</c:v>
                </c:pt>
                <c:pt idx="590">
                  <c:v>210.01000980000001</c:v>
                </c:pt>
                <c:pt idx="591">
                  <c:v>209.01916499999999</c:v>
                </c:pt>
                <c:pt idx="592">
                  <c:v>207.98864750000001</c:v>
                </c:pt>
                <c:pt idx="593">
                  <c:v>206.99763490000001</c:v>
                </c:pt>
                <c:pt idx="594">
                  <c:v>206.00657649999999</c:v>
                </c:pt>
                <c:pt idx="595">
                  <c:v>205.0154114</c:v>
                </c:pt>
                <c:pt idx="596">
                  <c:v>203.98455809999999</c:v>
                </c:pt>
                <c:pt idx="597">
                  <c:v>202.9932556</c:v>
                </c:pt>
                <c:pt idx="598">
                  <c:v>202.00187679999999</c:v>
                </c:pt>
                <c:pt idx="599">
                  <c:v>201.01040649999999</c:v>
                </c:pt>
                <c:pt idx="600">
                  <c:v>200.0188904</c:v>
                </c:pt>
              </c:numCache>
              <c:extLst xmlns:c15="http://schemas.microsoft.com/office/drawing/2012/chart"/>
            </c:numRef>
          </c:xVal>
          <c:yVal>
            <c:numRef>
              <c:f>'OR2-22_Air_Measurements'!$AY$3:$AY$603</c:f>
              <c:numCache>
                <c:formatCode>General</c:formatCode>
                <c:ptCount val="601"/>
                <c:pt idx="0">
                  <c:v>100</c:v>
                </c:pt>
                <c:pt idx="1">
                  <c:v>100.01590725059417</c:v>
                </c:pt>
                <c:pt idx="2">
                  <c:v>100.09439489447993</c:v>
                </c:pt>
                <c:pt idx="3">
                  <c:v>99.959730971480298</c:v>
                </c:pt>
                <c:pt idx="4">
                  <c:v>100.13582490584876</c:v>
                </c:pt>
                <c:pt idx="5">
                  <c:v>99.932522923313982</c:v>
                </c:pt>
                <c:pt idx="6">
                  <c:v>100.08536923304574</c:v>
                </c:pt>
                <c:pt idx="7">
                  <c:v>100.09356160810584</c:v>
                </c:pt>
                <c:pt idx="8">
                  <c:v>100.03181450118832</c:v>
                </c:pt>
                <c:pt idx="9">
                  <c:v>100.07874043269935</c:v>
                </c:pt>
                <c:pt idx="10">
                  <c:v>100.04573685828885</c:v>
                </c:pt>
                <c:pt idx="11">
                  <c:v>100.07719558490099</c:v>
                </c:pt>
                <c:pt idx="12">
                  <c:v>100.07441485886397</c:v>
                </c:pt>
                <c:pt idx="13">
                  <c:v>100.05337683843337</c:v>
                </c:pt>
                <c:pt idx="14">
                  <c:v>100.10150119435234</c:v>
                </c:pt>
                <c:pt idx="15">
                  <c:v>99.964983453994691</c:v>
                </c:pt>
                <c:pt idx="16">
                  <c:v>100.00881031417944</c:v>
                </c:pt>
                <c:pt idx="17">
                  <c:v>100.09754075855082</c:v>
                </c:pt>
                <c:pt idx="18">
                  <c:v>99.919621097197393</c:v>
                </c:pt>
                <c:pt idx="19">
                  <c:v>99.938252905354389</c:v>
                </c:pt>
                <c:pt idx="20">
                  <c:v>99.811659632464995</c:v>
                </c:pt>
                <c:pt idx="21">
                  <c:v>99.839457529377626</c:v>
                </c:pt>
                <c:pt idx="22">
                  <c:v>99.891551684555807</c:v>
                </c:pt>
                <c:pt idx="23">
                  <c:v>99.648093010449713</c:v>
                </c:pt>
                <c:pt idx="24">
                  <c:v>99.709484330519146</c:v>
                </c:pt>
                <c:pt idx="25">
                  <c:v>99.623927840591676</c:v>
                </c:pt>
                <c:pt idx="26">
                  <c:v>99.314312226885463</c:v>
                </c:pt>
                <c:pt idx="27">
                  <c:v>99.496117428650876</c:v>
                </c:pt>
                <c:pt idx="28">
                  <c:v>99.295774053305252</c:v>
                </c:pt>
                <c:pt idx="29">
                  <c:v>99.295240385305036</c:v>
                </c:pt>
                <c:pt idx="30">
                  <c:v>99.163638067529064</c:v>
                </c:pt>
                <c:pt idx="31">
                  <c:v>98.919280575117</c:v>
                </c:pt>
                <c:pt idx="32">
                  <c:v>98.879601395343599</c:v>
                </c:pt>
                <c:pt idx="33">
                  <c:v>98.793923192738177</c:v>
                </c:pt>
                <c:pt idx="34">
                  <c:v>98.485665169948589</c:v>
                </c:pt>
                <c:pt idx="35">
                  <c:v>98.485796246084234</c:v>
                </c:pt>
                <c:pt idx="36">
                  <c:v>98.218743536222917</c:v>
                </c:pt>
                <c:pt idx="37">
                  <c:v>98.270959404079065</c:v>
                </c:pt>
                <c:pt idx="38">
                  <c:v>97.927488214944759</c:v>
                </c:pt>
                <c:pt idx="39">
                  <c:v>97.998401410617888</c:v>
                </c:pt>
                <c:pt idx="40">
                  <c:v>97.805810376908966</c:v>
                </c:pt>
                <c:pt idx="41">
                  <c:v>97.784622553427354</c:v>
                </c:pt>
                <c:pt idx="42">
                  <c:v>97.925175624976077</c:v>
                </c:pt>
                <c:pt idx="43">
                  <c:v>97.986950809994724</c:v>
                </c:pt>
                <c:pt idx="44">
                  <c:v>97.770119698766322</c:v>
                </c:pt>
                <c:pt idx="45">
                  <c:v>98.017089387249072</c:v>
                </c:pt>
                <c:pt idx="46">
                  <c:v>98.005704330829687</c:v>
                </c:pt>
                <c:pt idx="47">
                  <c:v>98.235540253937273</c:v>
                </c:pt>
                <c:pt idx="48">
                  <c:v>98.309458886359849</c:v>
                </c:pt>
                <c:pt idx="49">
                  <c:v>98.438561357285437</c:v>
                </c:pt>
                <c:pt idx="50">
                  <c:v>98.433336965144093</c:v>
                </c:pt>
                <c:pt idx="51">
                  <c:v>98.622988106307304</c:v>
                </c:pt>
                <c:pt idx="52">
                  <c:v>98.582119853311724</c:v>
                </c:pt>
                <c:pt idx="53">
                  <c:v>98.609421536054867</c:v>
                </c:pt>
                <c:pt idx="54">
                  <c:v>98.764271466195638</c:v>
                </c:pt>
                <c:pt idx="55">
                  <c:v>98.793249072872754</c:v>
                </c:pt>
                <c:pt idx="56">
                  <c:v>98.814287093303363</c:v>
                </c:pt>
                <c:pt idx="57">
                  <c:v>98.94788366803067</c:v>
                </c:pt>
                <c:pt idx="58">
                  <c:v>98.925984283124819</c:v>
                </c:pt>
                <c:pt idx="59">
                  <c:v>98.963931358218147</c:v>
                </c:pt>
                <c:pt idx="60">
                  <c:v>99.045976833768961</c:v>
                </c:pt>
                <c:pt idx="61">
                  <c:v>99.084176709947783</c:v>
                </c:pt>
                <c:pt idx="62">
                  <c:v>99.027064146425332</c:v>
                </c:pt>
                <c:pt idx="63">
                  <c:v>99.014078061461504</c:v>
                </c:pt>
                <c:pt idx="64">
                  <c:v>99.067211462267068</c:v>
                </c:pt>
                <c:pt idx="65">
                  <c:v>99.039039063862901</c:v>
                </c:pt>
                <c:pt idx="66">
                  <c:v>98.982010759187702</c:v>
                </c:pt>
                <c:pt idx="67">
                  <c:v>99.007205823487325</c:v>
                </c:pt>
                <c:pt idx="68">
                  <c:v>99.020819211028169</c:v>
                </c:pt>
                <c:pt idx="69">
                  <c:v>98.892456404171782</c:v>
                </c:pt>
                <c:pt idx="70">
                  <c:v>98.869686279061114</c:v>
                </c:pt>
                <c:pt idx="71">
                  <c:v>98.767763765928805</c:v>
                </c:pt>
                <c:pt idx="72">
                  <c:v>98.614730199315346</c:v>
                </c:pt>
                <c:pt idx="73">
                  <c:v>98.488389727511446</c:v>
                </c:pt>
                <c:pt idx="74">
                  <c:v>98.281380097988716</c:v>
                </c:pt>
                <c:pt idx="75">
                  <c:v>98.062863699368648</c:v>
                </c:pt>
                <c:pt idx="76">
                  <c:v>97.543073877425357</c:v>
                </c:pt>
                <c:pt idx="77">
                  <c:v>97.143426396905298</c:v>
                </c:pt>
                <c:pt idx="78">
                  <c:v>96.561599225400187</c:v>
                </c:pt>
                <c:pt idx="79">
                  <c:v>95.761770596359881</c:v>
                </c:pt>
                <c:pt idx="80">
                  <c:v>95.091718558110543</c:v>
                </c:pt>
                <c:pt idx="81">
                  <c:v>94.296786637008452</c:v>
                </c:pt>
                <c:pt idx="82">
                  <c:v>93.700999654572115</c:v>
                </c:pt>
                <c:pt idx="83">
                  <c:v>93.26409793346761</c:v>
                </c:pt>
                <c:pt idx="84">
                  <c:v>92.980267232807307</c:v>
                </c:pt>
                <c:pt idx="85">
                  <c:v>93.050356517835908</c:v>
                </c:pt>
                <c:pt idx="86">
                  <c:v>93.308655094263855</c:v>
                </c:pt>
                <c:pt idx="87">
                  <c:v>93.719781253508202</c:v>
                </c:pt>
                <c:pt idx="88">
                  <c:v>94.20159590998513</c:v>
                </c:pt>
                <c:pt idx="89">
                  <c:v>94.677652506320499</c:v>
                </c:pt>
                <c:pt idx="90">
                  <c:v>95.237739459428425</c:v>
                </c:pt>
                <c:pt idx="91">
                  <c:v>95.632508958925641</c:v>
                </c:pt>
                <c:pt idx="92">
                  <c:v>96.04532040556164</c:v>
                </c:pt>
                <c:pt idx="93">
                  <c:v>96.358765366661856</c:v>
                </c:pt>
                <c:pt idx="94">
                  <c:v>96.738095751633224</c:v>
                </c:pt>
                <c:pt idx="95">
                  <c:v>97.023892618871827</c:v>
                </c:pt>
                <c:pt idx="96">
                  <c:v>97.208843684708114</c:v>
                </c:pt>
                <c:pt idx="97">
                  <c:v>97.398981701126942</c:v>
                </c:pt>
                <c:pt idx="98">
                  <c:v>97.558747053849402</c:v>
                </c:pt>
                <c:pt idx="99">
                  <c:v>97.682662586464332</c:v>
                </c:pt>
                <c:pt idx="100">
                  <c:v>97.80644704294366</c:v>
                </c:pt>
                <c:pt idx="101">
                  <c:v>97.830331321343166</c:v>
                </c:pt>
                <c:pt idx="102">
                  <c:v>97.914689386862662</c:v>
                </c:pt>
                <c:pt idx="103">
                  <c:v>97.996435244039588</c:v>
                </c:pt>
                <c:pt idx="104">
                  <c:v>98.029953759534962</c:v>
                </c:pt>
                <c:pt idx="105">
                  <c:v>98.063949774556335</c:v>
                </c:pt>
                <c:pt idx="106">
                  <c:v>98.009224708664007</c:v>
                </c:pt>
                <c:pt idx="107">
                  <c:v>98.082075992814268</c:v>
                </c:pt>
                <c:pt idx="108">
                  <c:v>98.083349324883685</c:v>
                </c:pt>
                <c:pt idx="109">
                  <c:v>98.098123683001759</c:v>
                </c:pt>
                <c:pt idx="110">
                  <c:v>98.088133671329729</c:v>
                </c:pt>
                <c:pt idx="111">
                  <c:v>98.126914032797146</c:v>
                </c:pt>
                <c:pt idx="112">
                  <c:v>98.093395517301801</c:v>
                </c:pt>
                <c:pt idx="113">
                  <c:v>98.062788803979103</c:v>
                </c:pt>
                <c:pt idx="114">
                  <c:v>97.997774108040872</c:v>
                </c:pt>
                <c:pt idx="115">
                  <c:v>98.046834736096542</c:v>
                </c:pt>
                <c:pt idx="116">
                  <c:v>97.916112509711169</c:v>
                </c:pt>
                <c:pt idx="117">
                  <c:v>97.96604386569976</c:v>
                </c:pt>
                <c:pt idx="118">
                  <c:v>97.916543204220673</c:v>
                </c:pt>
                <c:pt idx="119">
                  <c:v>97.912507873029611</c:v>
                </c:pt>
                <c:pt idx="120">
                  <c:v>97.899484334235055</c:v>
                </c:pt>
                <c:pt idx="121">
                  <c:v>97.8343853794496</c:v>
                </c:pt>
                <c:pt idx="122">
                  <c:v>97.811109664439854</c:v>
                </c:pt>
                <c:pt idx="123">
                  <c:v>97.73844563717131</c:v>
                </c:pt>
                <c:pt idx="124">
                  <c:v>97.690733248846499</c:v>
                </c:pt>
                <c:pt idx="125">
                  <c:v>97.660922368067162</c:v>
                </c:pt>
                <c:pt idx="126">
                  <c:v>97.589456765206577</c:v>
                </c:pt>
                <c:pt idx="127">
                  <c:v>97.536435713621287</c:v>
                </c:pt>
                <c:pt idx="128">
                  <c:v>97.43785568489929</c:v>
                </c:pt>
                <c:pt idx="129">
                  <c:v>97.42034740576068</c:v>
                </c:pt>
                <c:pt idx="130">
                  <c:v>97.321945282734603</c:v>
                </c:pt>
                <c:pt idx="131">
                  <c:v>97.266209037044163</c:v>
                </c:pt>
                <c:pt idx="132">
                  <c:v>97.216221500309487</c:v>
                </c:pt>
                <c:pt idx="133">
                  <c:v>97.214901363223575</c:v>
                </c:pt>
                <c:pt idx="134">
                  <c:v>97.067476053700659</c:v>
                </c:pt>
                <c:pt idx="135">
                  <c:v>97.014249030590179</c:v>
                </c:pt>
                <c:pt idx="136">
                  <c:v>96.946491062445631</c:v>
                </c:pt>
                <c:pt idx="137">
                  <c:v>96.887178258174771</c:v>
                </c:pt>
                <c:pt idx="138">
                  <c:v>96.760350923387151</c:v>
                </c:pt>
                <c:pt idx="139">
                  <c:v>96.69876299525022</c:v>
                </c:pt>
                <c:pt idx="140">
                  <c:v>96.575053446432364</c:v>
                </c:pt>
                <c:pt idx="141">
                  <c:v>96.4857705948735</c:v>
                </c:pt>
                <c:pt idx="142">
                  <c:v>96.423293199616396</c:v>
                </c:pt>
                <c:pt idx="143">
                  <c:v>96.316839141123538</c:v>
                </c:pt>
                <c:pt idx="144">
                  <c:v>96.212622752666036</c:v>
                </c:pt>
                <c:pt idx="145">
                  <c:v>96.13499648552741</c:v>
                </c:pt>
                <c:pt idx="146">
                  <c:v>96.026257927438905</c:v>
                </c:pt>
                <c:pt idx="147">
                  <c:v>95.897904471768314</c:v>
                </c:pt>
                <c:pt idx="148">
                  <c:v>95.816514389167551</c:v>
                </c:pt>
                <c:pt idx="149">
                  <c:v>95.697654730999488</c:v>
                </c:pt>
                <c:pt idx="150">
                  <c:v>95.581856678055104</c:v>
                </c:pt>
                <c:pt idx="151">
                  <c:v>95.426435613811492</c:v>
                </c:pt>
                <c:pt idx="152">
                  <c:v>95.285760817312919</c:v>
                </c:pt>
                <c:pt idx="153">
                  <c:v>95.268776854988758</c:v>
                </c:pt>
                <c:pt idx="154">
                  <c:v>95.092561207942339</c:v>
                </c:pt>
                <c:pt idx="155">
                  <c:v>95.058864799022942</c:v>
                </c:pt>
                <c:pt idx="156">
                  <c:v>94.893472437750759</c:v>
                </c:pt>
                <c:pt idx="157">
                  <c:v>94.7794720214183</c:v>
                </c:pt>
                <c:pt idx="158">
                  <c:v>94.843082309151512</c:v>
                </c:pt>
                <c:pt idx="159">
                  <c:v>94.708306036931603</c:v>
                </c:pt>
                <c:pt idx="160">
                  <c:v>94.581141642211279</c:v>
                </c:pt>
                <c:pt idx="161">
                  <c:v>94.50407713344589</c:v>
                </c:pt>
                <c:pt idx="162">
                  <c:v>94.405712451978658</c:v>
                </c:pt>
                <c:pt idx="163">
                  <c:v>94.276591254137728</c:v>
                </c:pt>
                <c:pt idx="164">
                  <c:v>94.134830394723366</c:v>
                </c:pt>
                <c:pt idx="165">
                  <c:v>94.011092755532445</c:v>
                </c:pt>
                <c:pt idx="166">
                  <c:v>93.92724029218391</c:v>
                </c:pt>
                <c:pt idx="167">
                  <c:v>93.854978856779951</c:v>
                </c:pt>
                <c:pt idx="168">
                  <c:v>93.775199166181309</c:v>
                </c:pt>
                <c:pt idx="169">
                  <c:v>93.621145056312031</c:v>
                </c:pt>
                <c:pt idx="170">
                  <c:v>93.482970118935754</c:v>
                </c:pt>
                <c:pt idx="171">
                  <c:v>93.352650484414966</c:v>
                </c:pt>
                <c:pt idx="172">
                  <c:v>93.243930640969936</c:v>
                </c:pt>
                <c:pt idx="173">
                  <c:v>93.137663839358808</c:v>
                </c:pt>
                <c:pt idx="174">
                  <c:v>93.02488993780733</c:v>
                </c:pt>
                <c:pt idx="175">
                  <c:v>92.877108853708251</c:v>
                </c:pt>
                <c:pt idx="176">
                  <c:v>92.723794395636247</c:v>
                </c:pt>
                <c:pt idx="177">
                  <c:v>92.564300546370831</c:v>
                </c:pt>
                <c:pt idx="178">
                  <c:v>92.498714740873552</c:v>
                </c:pt>
                <c:pt idx="179">
                  <c:v>92.344566996427446</c:v>
                </c:pt>
                <c:pt idx="180">
                  <c:v>92.289776398603266</c:v>
                </c:pt>
                <c:pt idx="181">
                  <c:v>92.106922575480894</c:v>
                </c:pt>
                <c:pt idx="182">
                  <c:v>91.996423822339295</c:v>
                </c:pt>
                <c:pt idx="183">
                  <c:v>91.796454960757103</c:v>
                </c:pt>
                <c:pt idx="184">
                  <c:v>91.645640349535498</c:v>
                </c:pt>
                <c:pt idx="185">
                  <c:v>91.427610813899136</c:v>
                </c:pt>
                <c:pt idx="186">
                  <c:v>91.240187991585486</c:v>
                </c:pt>
                <c:pt idx="187">
                  <c:v>91.037803554272017</c:v>
                </c:pt>
                <c:pt idx="188">
                  <c:v>90.780900022591425</c:v>
                </c:pt>
                <c:pt idx="189">
                  <c:v>90.622305003903904</c:v>
                </c:pt>
                <c:pt idx="190">
                  <c:v>90.398723379651159</c:v>
                </c:pt>
                <c:pt idx="191">
                  <c:v>90.276989360869266</c:v>
                </c:pt>
                <c:pt idx="192">
                  <c:v>90.21017702831908</c:v>
                </c:pt>
                <c:pt idx="193">
                  <c:v>90.15928130982077</c:v>
                </c:pt>
                <c:pt idx="194">
                  <c:v>90.112804799734604</c:v>
                </c:pt>
                <c:pt idx="195">
                  <c:v>90.112757982446212</c:v>
                </c:pt>
                <c:pt idx="196">
                  <c:v>90.089678887775875</c:v>
                </c:pt>
                <c:pt idx="197">
                  <c:v>90.038567834294682</c:v>
                </c:pt>
                <c:pt idx="198">
                  <c:v>90.071505864501418</c:v>
                </c:pt>
                <c:pt idx="199">
                  <c:v>90.058529142995269</c:v>
                </c:pt>
                <c:pt idx="200">
                  <c:v>90.034251623916987</c:v>
                </c:pt>
                <c:pt idx="201">
                  <c:v>89.958320007627705</c:v>
                </c:pt>
                <c:pt idx="202">
                  <c:v>89.902293519292925</c:v>
                </c:pt>
                <c:pt idx="203">
                  <c:v>89.894241583826144</c:v>
                </c:pt>
                <c:pt idx="204">
                  <c:v>89.836679611150714</c:v>
                </c:pt>
                <c:pt idx="205">
                  <c:v>89.782057543292893</c:v>
                </c:pt>
                <c:pt idx="206">
                  <c:v>89.759708736962153</c:v>
                </c:pt>
                <c:pt idx="207">
                  <c:v>89.685799467997242</c:v>
                </c:pt>
                <c:pt idx="208">
                  <c:v>89.671015746421475</c:v>
                </c:pt>
                <c:pt idx="209">
                  <c:v>89.620878406635811</c:v>
                </c:pt>
                <c:pt idx="210">
                  <c:v>89.600720477595829</c:v>
                </c:pt>
                <c:pt idx="211">
                  <c:v>89.593230312774196</c:v>
                </c:pt>
                <c:pt idx="212">
                  <c:v>89.526427343681689</c:v>
                </c:pt>
                <c:pt idx="213">
                  <c:v>89.50967744325574</c:v>
                </c:pt>
                <c:pt idx="214">
                  <c:v>89.463912494593856</c:v>
                </c:pt>
                <c:pt idx="215">
                  <c:v>89.423259588853043</c:v>
                </c:pt>
                <c:pt idx="216">
                  <c:v>89.388495831661317</c:v>
                </c:pt>
                <c:pt idx="217">
                  <c:v>89.378327926565248</c:v>
                </c:pt>
                <c:pt idx="218">
                  <c:v>89.338021431942934</c:v>
                </c:pt>
                <c:pt idx="219">
                  <c:v>89.329623085357653</c:v>
                </c:pt>
                <c:pt idx="220">
                  <c:v>89.303697720446522</c:v>
                </c:pt>
                <c:pt idx="221">
                  <c:v>89.285805576358683</c:v>
                </c:pt>
                <c:pt idx="222">
                  <c:v>89.232044872976104</c:v>
                </c:pt>
                <c:pt idx="223">
                  <c:v>89.236351719896135</c:v>
                </c:pt>
                <c:pt idx="224">
                  <c:v>89.147911518169039</c:v>
                </c:pt>
                <c:pt idx="225">
                  <c:v>89.137209932800886</c:v>
                </c:pt>
                <c:pt idx="226">
                  <c:v>89.091697772952571</c:v>
                </c:pt>
                <c:pt idx="227">
                  <c:v>89.104505964492361</c:v>
                </c:pt>
                <c:pt idx="228">
                  <c:v>89.010813280250886</c:v>
                </c:pt>
                <c:pt idx="229">
                  <c:v>89.010569854894982</c:v>
                </c:pt>
                <c:pt idx="230">
                  <c:v>88.953841168593641</c:v>
                </c:pt>
                <c:pt idx="231">
                  <c:v>88.920996760691807</c:v>
                </c:pt>
                <c:pt idx="232">
                  <c:v>88.871205844296526</c:v>
                </c:pt>
                <c:pt idx="233">
                  <c:v>88.818784004915216</c:v>
                </c:pt>
                <c:pt idx="234">
                  <c:v>88.866421497850482</c:v>
                </c:pt>
                <c:pt idx="235">
                  <c:v>88.776511343714603</c:v>
                </c:pt>
                <c:pt idx="236">
                  <c:v>88.740081026046582</c:v>
                </c:pt>
                <c:pt idx="237">
                  <c:v>88.75346970287498</c:v>
                </c:pt>
                <c:pt idx="238">
                  <c:v>88.709624115774886</c:v>
                </c:pt>
                <c:pt idx="239">
                  <c:v>88.697527485659336</c:v>
                </c:pt>
                <c:pt idx="240">
                  <c:v>88.664692441215195</c:v>
                </c:pt>
                <c:pt idx="241">
                  <c:v>88.688595458801956</c:v>
                </c:pt>
                <c:pt idx="242">
                  <c:v>88.625490760967821</c:v>
                </c:pt>
                <c:pt idx="243">
                  <c:v>88.647408872789029</c:v>
                </c:pt>
                <c:pt idx="244">
                  <c:v>88.607167922370479</c:v>
                </c:pt>
                <c:pt idx="245">
                  <c:v>88.634844118877055</c:v>
                </c:pt>
                <c:pt idx="246">
                  <c:v>88.649272053604733</c:v>
                </c:pt>
                <c:pt idx="247">
                  <c:v>88.593170669880422</c:v>
                </c:pt>
                <c:pt idx="248">
                  <c:v>88.585661778143418</c:v>
                </c:pt>
                <c:pt idx="249">
                  <c:v>88.565148062255361</c:v>
                </c:pt>
                <c:pt idx="250">
                  <c:v>88.566861440020062</c:v>
                </c:pt>
                <c:pt idx="251">
                  <c:v>88.56925830110788</c:v>
                </c:pt>
                <c:pt idx="252">
                  <c:v>88.563902820558994</c:v>
                </c:pt>
                <c:pt idx="253">
                  <c:v>88.614630009090973</c:v>
                </c:pt>
                <c:pt idx="254">
                  <c:v>88.590193323503996</c:v>
                </c:pt>
                <c:pt idx="255">
                  <c:v>88.628636637310606</c:v>
                </c:pt>
                <c:pt idx="256">
                  <c:v>88.60638146555668</c:v>
                </c:pt>
                <c:pt idx="257">
                  <c:v>88.622532141506753</c:v>
                </c:pt>
                <c:pt idx="258">
                  <c:v>88.632419167416202</c:v>
                </c:pt>
                <c:pt idx="259">
                  <c:v>88.665956409826919</c:v>
                </c:pt>
                <c:pt idx="260">
                  <c:v>88.637971256032586</c:v>
                </c:pt>
                <c:pt idx="261">
                  <c:v>88.655133111780785</c:v>
                </c:pt>
                <c:pt idx="262">
                  <c:v>88.665993863657647</c:v>
                </c:pt>
                <c:pt idx="263">
                  <c:v>88.656069383917469</c:v>
                </c:pt>
                <c:pt idx="264">
                  <c:v>88.621324353641114</c:v>
                </c:pt>
                <c:pt idx="265">
                  <c:v>88.581729432714951</c:v>
                </c:pt>
                <c:pt idx="266">
                  <c:v>88.586354612652329</c:v>
                </c:pt>
                <c:pt idx="267">
                  <c:v>88.581158310884021</c:v>
                </c:pt>
                <c:pt idx="268">
                  <c:v>88.57924831277991</c:v>
                </c:pt>
                <c:pt idx="269">
                  <c:v>88.600192710905603</c:v>
                </c:pt>
                <c:pt idx="270">
                  <c:v>88.606035042166283</c:v>
                </c:pt>
                <c:pt idx="271">
                  <c:v>88.662080245144509</c:v>
                </c:pt>
                <c:pt idx="272">
                  <c:v>88.654796051848066</c:v>
                </c:pt>
                <c:pt idx="273">
                  <c:v>88.658597321140917</c:v>
                </c:pt>
                <c:pt idx="274">
                  <c:v>88.678549266383854</c:v>
                </c:pt>
                <c:pt idx="275">
                  <c:v>88.696226075488795</c:v>
                </c:pt>
                <c:pt idx="276">
                  <c:v>88.669579785695731</c:v>
                </c:pt>
                <c:pt idx="277">
                  <c:v>88.675075693566015</c:v>
                </c:pt>
                <c:pt idx="278">
                  <c:v>88.664514560063054</c:v>
                </c:pt>
                <c:pt idx="279">
                  <c:v>88.661181426838553</c:v>
                </c:pt>
                <c:pt idx="280">
                  <c:v>88.670965466985407</c:v>
                </c:pt>
                <c:pt idx="281">
                  <c:v>88.636407681318872</c:v>
                </c:pt>
                <c:pt idx="282">
                  <c:v>88.652708172591829</c:v>
                </c:pt>
                <c:pt idx="283">
                  <c:v>88.649365688181533</c:v>
                </c:pt>
                <c:pt idx="284">
                  <c:v>88.625397138662905</c:v>
                </c:pt>
                <c:pt idx="285">
                  <c:v>88.59567051673082</c:v>
                </c:pt>
                <c:pt idx="286">
                  <c:v>88.570849953922732</c:v>
                </c:pt>
                <c:pt idx="287">
                  <c:v>88.590221413877032</c:v>
                </c:pt>
                <c:pt idx="288">
                  <c:v>88.54297716162057</c:v>
                </c:pt>
                <c:pt idx="289">
                  <c:v>88.541460391923351</c:v>
                </c:pt>
                <c:pt idx="290">
                  <c:v>88.508859421649319</c:v>
                </c:pt>
                <c:pt idx="291">
                  <c:v>88.517342039353736</c:v>
                </c:pt>
                <c:pt idx="292">
                  <c:v>88.469994801334664</c:v>
                </c:pt>
                <c:pt idx="293">
                  <c:v>88.46108148912073</c:v>
                </c:pt>
                <c:pt idx="294">
                  <c:v>88.435736621770118</c:v>
                </c:pt>
                <c:pt idx="295">
                  <c:v>88.420494127583694</c:v>
                </c:pt>
                <c:pt idx="296">
                  <c:v>88.382406600625146</c:v>
                </c:pt>
                <c:pt idx="297">
                  <c:v>88.326801443342219</c:v>
                </c:pt>
                <c:pt idx="298">
                  <c:v>88.316081131058681</c:v>
                </c:pt>
                <c:pt idx="299">
                  <c:v>88.266777077647106</c:v>
                </c:pt>
                <c:pt idx="300">
                  <c:v>88.209720694870754</c:v>
                </c:pt>
                <c:pt idx="301">
                  <c:v>88.170977774962125</c:v>
                </c:pt>
                <c:pt idx="302">
                  <c:v>88.125166021283746</c:v>
                </c:pt>
                <c:pt idx="303">
                  <c:v>88.097583459353984</c:v>
                </c:pt>
                <c:pt idx="304">
                  <c:v>88.024011250321777</c:v>
                </c:pt>
                <c:pt idx="305">
                  <c:v>87.99031484140238</c:v>
                </c:pt>
                <c:pt idx="306">
                  <c:v>87.902707913777505</c:v>
                </c:pt>
                <c:pt idx="307">
                  <c:v>87.815316333407395</c:v>
                </c:pt>
                <c:pt idx="308">
                  <c:v>87.776432986177383</c:v>
                </c:pt>
                <c:pt idx="309">
                  <c:v>87.702701598364612</c:v>
                </c:pt>
                <c:pt idx="310">
                  <c:v>87.629007676654467</c:v>
                </c:pt>
                <c:pt idx="311">
                  <c:v>87.539743552010961</c:v>
                </c:pt>
                <c:pt idx="312">
                  <c:v>87.461883222974109</c:v>
                </c:pt>
                <c:pt idx="313">
                  <c:v>87.404929825960338</c:v>
                </c:pt>
                <c:pt idx="314">
                  <c:v>87.28325198792453</c:v>
                </c:pt>
                <c:pt idx="315">
                  <c:v>87.196646876640102</c:v>
                </c:pt>
                <c:pt idx="316">
                  <c:v>87.156452743509973</c:v>
                </c:pt>
                <c:pt idx="317">
                  <c:v>87.051103474848261</c:v>
                </c:pt>
                <c:pt idx="318">
                  <c:v>86.979834492327072</c:v>
                </c:pt>
                <c:pt idx="319">
                  <c:v>86.865038255723135</c:v>
                </c:pt>
                <c:pt idx="320">
                  <c:v>86.750045386507892</c:v>
                </c:pt>
                <c:pt idx="321">
                  <c:v>86.653880945789055</c:v>
                </c:pt>
                <c:pt idx="322">
                  <c:v>86.536790833859897</c:v>
                </c:pt>
                <c:pt idx="323">
                  <c:v>86.443884618704118</c:v>
                </c:pt>
                <c:pt idx="324">
                  <c:v>86.337561636346905</c:v>
                </c:pt>
                <c:pt idx="325">
                  <c:v>86.228841792901875</c:v>
                </c:pt>
                <c:pt idx="326">
                  <c:v>86.127340598549523</c:v>
                </c:pt>
                <c:pt idx="327">
                  <c:v>86.040623138044836</c:v>
                </c:pt>
                <c:pt idx="328">
                  <c:v>85.939533911286645</c:v>
                </c:pt>
                <c:pt idx="329">
                  <c:v>85.826647660514922</c:v>
                </c:pt>
                <c:pt idx="330">
                  <c:v>85.729472039997958</c:v>
                </c:pt>
                <c:pt idx="331">
                  <c:v>85.637464643148149</c:v>
                </c:pt>
                <c:pt idx="332">
                  <c:v>85.529138040381909</c:v>
                </c:pt>
                <c:pt idx="333">
                  <c:v>85.41504398947265</c:v>
                </c:pt>
                <c:pt idx="334">
                  <c:v>85.314750595257834</c:v>
                </c:pt>
                <c:pt idx="335">
                  <c:v>85.167849602549353</c:v>
                </c:pt>
                <c:pt idx="336">
                  <c:v>85.030386226597329</c:v>
                </c:pt>
                <c:pt idx="337">
                  <c:v>84.869871846348005</c:v>
                </c:pt>
                <c:pt idx="338">
                  <c:v>84.724197368420519</c:v>
                </c:pt>
                <c:pt idx="339">
                  <c:v>84.564853322206105</c:v>
                </c:pt>
                <c:pt idx="340">
                  <c:v>84.42799852191574</c:v>
                </c:pt>
                <c:pt idx="341">
                  <c:v>84.279093908798231</c:v>
                </c:pt>
                <c:pt idx="342">
                  <c:v>84.124122253707611</c:v>
                </c:pt>
                <c:pt idx="343">
                  <c:v>83.949161211815252</c:v>
                </c:pt>
                <c:pt idx="344">
                  <c:v>83.799657386493763</c:v>
                </c:pt>
                <c:pt idx="345">
                  <c:v>83.633628359186886</c:v>
                </c:pt>
                <c:pt idx="346">
                  <c:v>83.413510944294288</c:v>
                </c:pt>
                <c:pt idx="347">
                  <c:v>83.233849814803108</c:v>
                </c:pt>
                <c:pt idx="348">
                  <c:v>83.059778215487114</c:v>
                </c:pt>
                <c:pt idx="349">
                  <c:v>82.882382870948121</c:v>
                </c:pt>
                <c:pt idx="350">
                  <c:v>82.706560452308608</c:v>
                </c:pt>
                <c:pt idx="351">
                  <c:v>82.530822292516319</c:v>
                </c:pt>
                <c:pt idx="352">
                  <c:v>82.327389233845892</c:v>
                </c:pt>
                <c:pt idx="353">
                  <c:v>82.133215886235988</c:v>
                </c:pt>
                <c:pt idx="354">
                  <c:v>81.955333678713288</c:v>
                </c:pt>
                <c:pt idx="355">
                  <c:v>81.7818051231271</c:v>
                </c:pt>
                <c:pt idx="356">
                  <c:v>81.579673474627228</c:v>
                </c:pt>
                <c:pt idx="357">
                  <c:v>81.370866208492572</c:v>
                </c:pt>
                <c:pt idx="358">
                  <c:v>81.155261624317049</c:v>
                </c:pt>
                <c:pt idx="359">
                  <c:v>81.000542758040012</c:v>
                </c:pt>
                <c:pt idx="360">
                  <c:v>80.808635195382308</c:v>
                </c:pt>
                <c:pt idx="361">
                  <c:v>80.624348885953751</c:v>
                </c:pt>
                <c:pt idx="362">
                  <c:v>80.373353229737617</c:v>
                </c:pt>
                <c:pt idx="363">
                  <c:v>80.145005985954185</c:v>
                </c:pt>
                <c:pt idx="364">
                  <c:v>79.917407745153824</c:v>
                </c:pt>
                <c:pt idx="365">
                  <c:v>79.69772101249886</c:v>
                </c:pt>
                <c:pt idx="366">
                  <c:v>79.486516897548299</c:v>
                </c:pt>
                <c:pt idx="367">
                  <c:v>79.246765858158213</c:v>
                </c:pt>
                <c:pt idx="368">
                  <c:v>78.981735495621294</c:v>
                </c:pt>
                <c:pt idx="369">
                  <c:v>78.714617253828123</c:v>
                </c:pt>
                <c:pt idx="370">
                  <c:v>78.473073253419003</c:v>
                </c:pt>
                <c:pt idx="371">
                  <c:v>78.155602324585402</c:v>
                </c:pt>
                <c:pt idx="372">
                  <c:v>77.875591620133321</c:v>
                </c:pt>
                <c:pt idx="373">
                  <c:v>77.559543826420111</c:v>
                </c:pt>
                <c:pt idx="374">
                  <c:v>77.258602762892906</c:v>
                </c:pt>
                <c:pt idx="375">
                  <c:v>76.933777433238092</c:v>
                </c:pt>
                <c:pt idx="376">
                  <c:v>76.595507233736896</c:v>
                </c:pt>
                <c:pt idx="377">
                  <c:v>76.238403930146404</c:v>
                </c:pt>
                <c:pt idx="378">
                  <c:v>75.836509403861427</c:v>
                </c:pt>
                <c:pt idx="379">
                  <c:v>75.465259044729876</c:v>
                </c:pt>
                <c:pt idx="380">
                  <c:v>75.120622197153551</c:v>
                </c:pt>
                <c:pt idx="381">
                  <c:v>74.702600397426764</c:v>
                </c:pt>
                <c:pt idx="382">
                  <c:v>74.271512917209918</c:v>
                </c:pt>
                <c:pt idx="383">
                  <c:v>73.816307096695354</c:v>
                </c:pt>
                <c:pt idx="384">
                  <c:v>73.348386706945888</c:v>
                </c:pt>
                <c:pt idx="385">
                  <c:v>72.892661257481677</c:v>
                </c:pt>
                <c:pt idx="386">
                  <c:v>72.409236209002643</c:v>
                </c:pt>
                <c:pt idx="387">
                  <c:v>71.917141285937475</c:v>
                </c:pt>
                <c:pt idx="388">
                  <c:v>71.387057158355375</c:v>
                </c:pt>
                <c:pt idx="389">
                  <c:v>70.845812660522526</c:v>
                </c:pt>
                <c:pt idx="390">
                  <c:v>70.279499498932779</c:v>
                </c:pt>
                <c:pt idx="391">
                  <c:v>69.685009251074106</c:v>
                </c:pt>
                <c:pt idx="392">
                  <c:v>69.074232563264914</c:v>
                </c:pt>
                <c:pt idx="393">
                  <c:v>68.419685183745187</c:v>
                </c:pt>
                <c:pt idx="394">
                  <c:v>67.764763290462014</c:v>
                </c:pt>
                <c:pt idx="395">
                  <c:v>67.083574309013997</c:v>
                </c:pt>
                <c:pt idx="396">
                  <c:v>66.408073167910885</c:v>
                </c:pt>
                <c:pt idx="397">
                  <c:v>65.62237287976815</c:v>
                </c:pt>
                <c:pt idx="398">
                  <c:v>64.903896879497864</c:v>
                </c:pt>
                <c:pt idx="399">
                  <c:v>64.093895669768585</c:v>
                </c:pt>
                <c:pt idx="400">
                  <c:v>63.21330427297643</c:v>
                </c:pt>
                <c:pt idx="401">
                  <c:v>62.342281556804473</c:v>
                </c:pt>
                <c:pt idx="402">
                  <c:v>61.391708548611106</c:v>
                </c:pt>
                <c:pt idx="403">
                  <c:v>60.421052519039186</c:v>
                </c:pt>
                <c:pt idx="404">
                  <c:v>59.404762604669116</c:v>
                </c:pt>
                <c:pt idx="405">
                  <c:v>58.255288083165894</c:v>
                </c:pt>
                <c:pt idx="406">
                  <c:v>57.277310406466803</c:v>
                </c:pt>
                <c:pt idx="407">
                  <c:v>56.127260075267856</c:v>
                </c:pt>
                <c:pt idx="408">
                  <c:v>55.078121089674951</c:v>
                </c:pt>
                <c:pt idx="409">
                  <c:v>54.105934251355258</c:v>
                </c:pt>
                <c:pt idx="410">
                  <c:v>52.941446609699049</c:v>
                </c:pt>
                <c:pt idx="411">
                  <c:v>51.860535252341435</c:v>
                </c:pt>
                <c:pt idx="412">
                  <c:v>50.77682911762431</c:v>
                </c:pt>
                <c:pt idx="413">
                  <c:v>49.841517330532731</c:v>
                </c:pt>
                <c:pt idx="414">
                  <c:v>48.845006155846335</c:v>
                </c:pt>
                <c:pt idx="415">
                  <c:v>47.742078376497801</c:v>
                </c:pt>
                <c:pt idx="416">
                  <c:v>46.538332873848134</c:v>
                </c:pt>
                <c:pt idx="417">
                  <c:v>45.448615877903968</c:v>
                </c:pt>
                <c:pt idx="418">
                  <c:v>44.326864357923817</c:v>
                </c:pt>
                <c:pt idx="419">
                  <c:v>43.213352018020281</c:v>
                </c:pt>
                <c:pt idx="420">
                  <c:v>41.932495201588736</c:v>
                </c:pt>
                <c:pt idx="421">
                  <c:v>40.556536617117793</c:v>
                </c:pt>
                <c:pt idx="422">
                  <c:v>39.31780733442875</c:v>
                </c:pt>
                <c:pt idx="423">
                  <c:v>38.310760760408129</c:v>
                </c:pt>
                <c:pt idx="424">
                  <c:v>37.114357975733391</c:v>
                </c:pt>
                <c:pt idx="425">
                  <c:v>35.850274462236044</c:v>
                </c:pt>
                <c:pt idx="426">
                  <c:v>34.666242167338183</c:v>
                </c:pt>
                <c:pt idx="427">
                  <c:v>33.51500043125656</c:v>
                </c:pt>
                <c:pt idx="428">
                  <c:v>32.46132285623402</c:v>
                </c:pt>
                <c:pt idx="429">
                  <c:v>31.538929278241998</c:v>
                </c:pt>
                <c:pt idx="430">
                  <c:v>30.492273744244638</c:v>
                </c:pt>
                <c:pt idx="431">
                  <c:v>29.431981420198177</c:v>
                </c:pt>
                <c:pt idx="432">
                  <c:v>28.398501571978755</c:v>
                </c:pt>
                <c:pt idx="433">
                  <c:v>27.667453785999296</c:v>
                </c:pt>
                <c:pt idx="434">
                  <c:v>26.831178456307988</c:v>
                </c:pt>
                <c:pt idx="435">
                  <c:v>25.937547137738324</c:v>
                </c:pt>
                <c:pt idx="436">
                  <c:v>25.042146260657866</c:v>
                </c:pt>
                <c:pt idx="437">
                  <c:v>24.125412444909607</c:v>
                </c:pt>
                <c:pt idx="438">
                  <c:v>23.452759905707786</c:v>
                </c:pt>
                <c:pt idx="439">
                  <c:v>22.78340538983214</c:v>
                </c:pt>
                <c:pt idx="440">
                  <c:v>21.928133113949968</c:v>
                </c:pt>
                <c:pt idx="441">
                  <c:v>20.939861131612066</c:v>
                </c:pt>
                <c:pt idx="442">
                  <c:v>20.100266720018727</c:v>
                </c:pt>
                <c:pt idx="443">
                  <c:v>19.408069515303357</c:v>
                </c:pt>
                <c:pt idx="444">
                  <c:v>18.604930001988436</c:v>
                </c:pt>
                <c:pt idx="445">
                  <c:v>17.770822134807709</c:v>
                </c:pt>
                <c:pt idx="446">
                  <c:v>16.777569197956261</c:v>
                </c:pt>
                <c:pt idx="447">
                  <c:v>15.860682057122466</c:v>
                </c:pt>
                <c:pt idx="448">
                  <c:v>15.017911347152799</c:v>
                </c:pt>
                <c:pt idx="449">
                  <c:v>14.044431271746193</c:v>
                </c:pt>
                <c:pt idx="450">
                  <c:v>12.940155264938712</c:v>
                </c:pt>
                <c:pt idx="451">
                  <c:v>11.500575853629117</c:v>
                </c:pt>
                <c:pt idx="452">
                  <c:v>9.8744466992343209</c:v>
                </c:pt>
                <c:pt idx="453">
                  <c:v>8.3646867245236187</c:v>
                </c:pt>
                <c:pt idx="454">
                  <c:v>6.7598706185053983</c:v>
                </c:pt>
                <c:pt idx="455">
                  <c:v>5.1236929302144709</c:v>
                </c:pt>
                <c:pt idx="456">
                  <c:v>3.5377494241599927</c:v>
                </c:pt>
                <c:pt idx="457">
                  <c:v>2.2916547585288041</c:v>
                </c:pt>
                <c:pt idx="458">
                  <c:v>1.5976586028812922</c:v>
                </c:pt>
                <c:pt idx="459">
                  <c:v>1.0831312040574004</c:v>
                </c:pt>
                <c:pt idx="460">
                  <c:v>0.75460868810267334</c:v>
                </c:pt>
                <c:pt idx="461">
                  <c:v>0.56264337684126575</c:v>
                </c:pt>
                <c:pt idx="462">
                  <c:v>0.48319189224683895</c:v>
                </c:pt>
                <c:pt idx="463">
                  <c:v>0.41444670849715015</c:v>
                </c:pt>
                <c:pt idx="464">
                  <c:v>0.35282549001611274</c:v>
                </c:pt>
                <c:pt idx="465">
                  <c:v>0.29100818477777385</c:v>
                </c:pt>
                <c:pt idx="466">
                  <c:v>0.24005758991333134</c:v>
                </c:pt>
                <c:pt idx="467">
                  <c:v>0.19650138188411917</c:v>
                </c:pt>
                <c:pt idx="468">
                  <c:v>0.17775159489664549</c:v>
                </c:pt>
                <c:pt idx="469">
                  <c:v>0.12275158033481209</c:v>
                </c:pt>
                <c:pt idx="470">
                  <c:v>9.9225199598814789E-2</c:v>
                </c:pt>
                <c:pt idx="471">
                  <c:v>8.4498664340681998E-2</c:v>
                </c:pt>
                <c:pt idx="472">
                  <c:v>8.0627959020445311E-2</c:v>
                </c:pt>
                <c:pt idx="473">
                  <c:v>4.1852203122459894E-2</c:v>
                </c:pt>
                <c:pt idx="474">
                  <c:v>5.1493463106101839E-2</c:v>
                </c:pt>
                <c:pt idx="475">
                  <c:v>4.1945254244179615E-2</c:v>
                </c:pt>
                <c:pt idx="476">
                  <c:v>3.9679742452164261E-2</c:v>
                </c:pt>
                <c:pt idx="477">
                  <c:v>2.8809361013806024E-2</c:v>
                </c:pt>
                <c:pt idx="478">
                  <c:v>1.641533376234872E-2</c:v>
                </c:pt>
                <c:pt idx="479">
                  <c:v>2.4971621752789632E-2</c:v>
                </c:pt>
                <c:pt idx="480">
                  <c:v>3.4861450845840206E-2</c:v>
                </c:pt>
                <c:pt idx="481">
                  <c:v>3.9385603259551809E-2</c:v>
                </c:pt>
                <c:pt idx="482">
                  <c:v>2.2247782684992643E-2</c:v>
                </c:pt>
                <c:pt idx="483">
                  <c:v>4.220169570210916E-2</c:v>
                </c:pt>
                <c:pt idx="484">
                  <c:v>3.3895852322877527E-2</c:v>
                </c:pt>
                <c:pt idx="485">
                  <c:v>3.7170628638009802E-2</c:v>
                </c:pt>
                <c:pt idx="486">
                  <c:v>2.7474801576882067E-2</c:v>
                </c:pt>
                <c:pt idx="487">
                  <c:v>2.9279775703508273E-2</c:v>
                </c:pt>
                <c:pt idx="488">
                  <c:v>3.1557889212390451E-2</c:v>
                </c:pt>
                <c:pt idx="489">
                  <c:v>2.9356252351574717E-2</c:v>
                </c:pt>
                <c:pt idx="490">
                  <c:v>2.8118383071180319E-2</c:v>
                </c:pt>
                <c:pt idx="491">
                  <c:v>3.0529958691610494E-2</c:v>
                </c:pt>
                <c:pt idx="492">
                  <c:v>2.5199547628705521E-2</c:v>
                </c:pt>
                <c:pt idx="493">
                  <c:v>3.6020646808541883E-2</c:v>
                </c:pt>
                <c:pt idx="494">
                  <c:v>2.1357680187322682E-2</c:v>
                </c:pt>
                <c:pt idx="495">
                  <c:v>3.0458277692407557E-2</c:v>
                </c:pt>
                <c:pt idx="496">
                  <c:v>2.9569347823617316E-2</c:v>
                </c:pt>
                <c:pt idx="497">
                  <c:v>2.4383537668515538E-2</c:v>
                </c:pt>
                <c:pt idx="498">
                  <c:v>1.7202581254494087E-2</c:v>
                </c:pt>
                <c:pt idx="499">
                  <c:v>1.7222446167440977E-2</c:v>
                </c:pt>
                <c:pt idx="500">
                  <c:v>3.0383984006258052E-2</c:v>
                </c:pt>
                <c:pt idx="501">
                  <c:v>2.4136673788331776E-2</c:v>
                </c:pt>
                <c:pt idx="502">
                  <c:v>2.0594303499033521E-2</c:v>
                </c:pt>
                <c:pt idx="503">
                  <c:v>1.8740372859128791E-2</c:v>
                </c:pt>
                <c:pt idx="504">
                  <c:v>1.9809101818080266E-2</c:v>
                </c:pt>
                <c:pt idx="505">
                  <c:v>2.0802985064123588E-2</c:v>
                </c:pt>
                <c:pt idx="506">
                  <c:v>2.0210002467942374E-2</c:v>
                </c:pt>
                <c:pt idx="507">
                  <c:v>2.1426266189469256E-2</c:v>
                </c:pt>
                <c:pt idx="508">
                  <c:v>2.3490966494614456E-2</c:v>
                </c:pt>
                <c:pt idx="509">
                  <c:v>1.7995579873159015E-2</c:v>
                </c:pt>
                <c:pt idx="510">
                  <c:v>2.0560473387792457E-2</c:v>
                </c:pt>
                <c:pt idx="511">
                  <c:v>2.3106238008794685E-2</c:v>
                </c:pt>
                <c:pt idx="512">
                  <c:v>1.9935116728719279E-2</c:v>
                </c:pt>
                <c:pt idx="513">
                  <c:v>1.8031447806587015E-2</c:v>
                </c:pt>
                <c:pt idx="514">
                  <c:v>1.9832659467659813E-2</c:v>
                </c:pt>
                <c:pt idx="515">
                  <c:v>1.6110756376100994E-2</c:v>
                </c:pt>
                <c:pt idx="516">
                  <c:v>2.2720990654882915E-2</c:v>
                </c:pt>
                <c:pt idx="517">
                  <c:v>1.9355261589759396E-2</c:v>
                </c:pt>
                <c:pt idx="518">
                  <c:v>1.8982157646435873E-2</c:v>
                </c:pt>
                <c:pt idx="519">
                  <c:v>1.6914562351617392E-2</c:v>
                </c:pt>
                <c:pt idx="520">
                  <c:v>1.1993487752489606E-2</c:v>
                </c:pt>
                <c:pt idx="521">
                  <c:v>2.1154948614848779E-2</c:v>
                </c:pt>
                <c:pt idx="522">
                  <c:v>2.1540440559946708E-2</c:v>
                </c:pt>
                <c:pt idx="523">
                  <c:v>1.736096908673861E-2</c:v>
                </c:pt>
                <c:pt idx="524">
                  <c:v>1.339922529730766E-2</c:v>
                </c:pt>
                <c:pt idx="525">
                  <c:v>2.0814974180146408E-2</c:v>
                </c:pt>
                <c:pt idx="526">
                  <c:v>2.3350934941887561E-2</c:v>
                </c:pt>
                <c:pt idx="527">
                  <c:v>1.7096115807680494E-2</c:v>
                </c:pt>
                <c:pt idx="528">
                  <c:v>1.389628350335418E-2</c:v>
                </c:pt>
                <c:pt idx="529">
                  <c:v>2.1141839442754502E-2</c:v>
                </c:pt>
                <c:pt idx="530">
                  <c:v>1.3841387269037574E-2</c:v>
                </c:pt>
                <c:pt idx="531">
                  <c:v>1.4430215386176309E-2</c:v>
                </c:pt>
                <c:pt idx="532">
                  <c:v>1.5215881092112294E-2</c:v>
                </c:pt>
                <c:pt idx="533">
                  <c:v>2.0221461278464855E-2</c:v>
                </c:pt>
                <c:pt idx="534">
                  <c:v>1.3332749104297898E-2</c:v>
                </c:pt>
                <c:pt idx="535">
                  <c:v>1.7569030049707609E-2</c:v>
                </c:pt>
                <c:pt idx="536">
                  <c:v>2.3755975209524445E-2</c:v>
                </c:pt>
                <c:pt idx="537">
                  <c:v>2.030839554658009E-2</c:v>
                </c:pt>
                <c:pt idx="538">
                  <c:v>3.172832445217022E-2</c:v>
                </c:pt>
                <c:pt idx="539">
                  <c:v>2.0043674853100983E-2</c:v>
                </c:pt>
                <c:pt idx="540">
                  <c:v>1.3358909169245922E-2</c:v>
                </c:pt>
                <c:pt idx="541">
                  <c:v>1.5623924931170253E-2</c:v>
                </c:pt>
                <c:pt idx="542">
                  <c:v>2.0606402338090579E-2</c:v>
                </c:pt>
                <c:pt idx="543">
                  <c:v>1.2702096213396264E-2</c:v>
                </c:pt>
                <c:pt idx="544">
                  <c:v>1.189325001746524E-2</c:v>
                </c:pt>
                <c:pt idx="545">
                  <c:v>1.6746300931191033E-2</c:v>
                </c:pt>
                <c:pt idx="546">
                  <c:v>1.8684668581730936E-2</c:v>
                </c:pt>
                <c:pt idx="547">
                  <c:v>1.6889902931093447E-2</c:v>
                </c:pt>
                <c:pt idx="548">
                  <c:v>1.6740992108395889E-2</c:v>
                </c:pt>
                <c:pt idx="549">
                  <c:v>1.4877462169487069E-2</c:v>
                </c:pt>
                <c:pt idx="550">
                  <c:v>1.4524908868190755E-2</c:v>
                </c:pt>
                <c:pt idx="551">
                  <c:v>2.1653616034795268E-2</c:v>
                </c:pt>
                <c:pt idx="552">
                  <c:v>1.4407286339994907E-2</c:v>
                </c:pt>
                <c:pt idx="553">
                  <c:v>1.6191640083401248E-2</c:v>
                </c:pt>
                <c:pt idx="554">
                  <c:v>1.2680712383170131E-2</c:v>
                </c:pt>
                <c:pt idx="555">
                  <c:v>1.8176537884490626E-2</c:v>
                </c:pt>
                <c:pt idx="556">
                  <c:v>2.7333503674795367E-2</c:v>
                </c:pt>
                <c:pt idx="557">
                  <c:v>1.8989343112318112E-2</c:v>
                </c:pt>
                <c:pt idx="558">
                  <c:v>1.6031936765119915E-2</c:v>
                </c:pt>
                <c:pt idx="559">
                  <c:v>1.7001048597304044E-2</c:v>
                </c:pt>
                <c:pt idx="560">
                  <c:v>2.4295844518539861E-2</c:v>
                </c:pt>
                <c:pt idx="561">
                  <c:v>1.7233158662525904E-2</c:v>
                </c:pt>
                <c:pt idx="562">
                  <c:v>1.2907152463657737E-2</c:v>
                </c:pt>
                <c:pt idx="563">
                  <c:v>1.2569418141098278E-2</c:v>
                </c:pt>
                <c:pt idx="564">
                  <c:v>1.5834389431139226E-2</c:v>
                </c:pt>
                <c:pt idx="565">
                  <c:v>1.1296331242114812E-2</c:v>
                </c:pt>
                <c:pt idx="566">
                  <c:v>2.1174995250051683E-2</c:v>
                </c:pt>
                <c:pt idx="567">
                  <c:v>2.5232954874907575E-2</c:v>
                </c:pt>
                <c:pt idx="568">
                  <c:v>2.0440467878024705E-2</c:v>
                </c:pt>
                <c:pt idx="569">
                  <c:v>1.4085275017762749E-2</c:v>
                </c:pt>
                <c:pt idx="570">
                  <c:v>1.3669722262424003E-2</c:v>
                </c:pt>
                <c:pt idx="571">
                  <c:v>1.2758273646068477E-2</c:v>
                </c:pt>
                <c:pt idx="572">
                  <c:v>1.5613141578150006E-2</c:v>
                </c:pt>
                <c:pt idx="573">
                  <c:v>2.5520888070853159E-2</c:v>
                </c:pt>
                <c:pt idx="574">
                  <c:v>1.5825078153566024E-2</c:v>
                </c:pt>
                <c:pt idx="575">
                  <c:v>1.891151098410138E-2</c:v>
                </c:pt>
                <c:pt idx="576">
                  <c:v>2.0672684242421444E-2</c:v>
                </c:pt>
                <c:pt idx="577">
                  <c:v>2.1326997645946234E-2</c:v>
                </c:pt>
                <c:pt idx="578">
                  <c:v>2.5670291487510485E-2</c:v>
                </c:pt>
                <c:pt idx="579">
                  <c:v>2.0902889071035369E-2</c:v>
                </c:pt>
                <c:pt idx="580">
                  <c:v>3.1100396253822299E-2</c:v>
                </c:pt>
                <c:pt idx="581">
                  <c:v>2.665888763201698E-2</c:v>
                </c:pt>
                <c:pt idx="582">
                  <c:v>2.2194427101485489E-2</c:v>
                </c:pt>
                <c:pt idx="583">
                  <c:v>1.9383032009893848E-2</c:v>
                </c:pt>
                <c:pt idx="584">
                  <c:v>2.7566488063616074E-2</c:v>
                </c:pt>
                <c:pt idx="585">
                  <c:v>2.3768636359190142E-2</c:v>
                </c:pt>
                <c:pt idx="586">
                  <c:v>2.3622604523611729E-2</c:v>
                </c:pt>
                <c:pt idx="587">
                  <c:v>2.3812729814072994E-2</c:v>
                </c:pt>
                <c:pt idx="588">
                  <c:v>2.332506175708397E-2</c:v>
                </c:pt>
                <c:pt idx="589">
                  <c:v>2.7298071197373056E-2</c:v>
                </c:pt>
                <c:pt idx="590">
                  <c:v>2.291677104426695E-2</c:v>
                </c:pt>
                <c:pt idx="591">
                  <c:v>2.9381876380046339E-2</c:v>
                </c:pt>
                <c:pt idx="592">
                  <c:v>3.3035646057032977E-2</c:v>
                </c:pt>
                <c:pt idx="593">
                  <c:v>2.6967137174925493E-2</c:v>
                </c:pt>
                <c:pt idx="594">
                  <c:v>2.4086479494670483E-2</c:v>
                </c:pt>
                <c:pt idx="595">
                  <c:v>2.096406215995416E-2</c:v>
                </c:pt>
                <c:pt idx="596">
                  <c:v>1.7667787714143804E-2</c:v>
                </c:pt>
                <c:pt idx="597">
                  <c:v>2.7004775476809514E-2</c:v>
                </c:pt>
                <c:pt idx="598">
                  <c:v>1.6383398591593708E-2</c:v>
                </c:pt>
                <c:pt idx="599">
                  <c:v>3.4326530338967272E-2</c:v>
                </c:pt>
                <c:pt idx="600">
                  <c:v>3.3084658591522917E-2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733D-4FC7-86A2-09D1F4578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13200"/>
        <c:axId val="506016808"/>
        <c:extLst/>
      </c:scatterChart>
      <c:valAx>
        <c:axId val="506013200"/>
        <c:scaling>
          <c:orientation val="minMax"/>
          <c:max val="7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6808"/>
        <c:crosses val="autoZero"/>
        <c:crossBetween val="midCat"/>
      </c:valAx>
      <c:valAx>
        <c:axId val="506016808"/>
        <c:scaling>
          <c:orientation val="minMax"/>
          <c:max val="1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1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2D8B-5E6A-4D87-B5ED-852C4CFF5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684F1-07B7-4F66-9BCB-9DD0DB219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6FB5-0457-4857-85E2-8FAD1ADD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6943-A946-4D7F-9A0B-6386A9F4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E314-5C3D-4821-93F2-27783C33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1A83-D673-4C93-8A9E-B5B6893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E5A90-A7BD-4224-ACFE-10C4B00BC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39D4-DEAE-43A0-921E-C251C2DB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DE912-D47E-4665-A6F4-60D0D727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54DDA-3D66-4AEB-A3AA-75784179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7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D84F1-22D9-4C71-BF35-7471E657F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DC935-12FC-452E-AC41-DEF10130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DB79-3555-49E5-AA9C-1BFCB28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CC675-1556-4871-9369-D5570C06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1EA8-030B-49BA-9DE9-DDD6CCBB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8EEB-EEED-467B-A82B-587264F1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D1C6-997C-4737-BE6D-EC55E632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249EB-9307-4950-8327-7A604DCF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7A7E-9824-4AC8-B9D7-52AC83CB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93EC-E66F-46A4-9AA8-C72A2135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CEDB-7CD4-4A91-93CF-D7DF9686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BB198-C906-4AB4-BE32-4895E204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9F09-51C9-4506-9471-248AFC16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F84FA-D6B3-4574-B728-6516ACFE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77CF-B5F5-456F-AEC8-069D4880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366E-F8EA-415E-85EB-36A1972E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237A-E8D2-421E-9602-AAEFD80FB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1A355-A6F3-4EE0-97B3-2BAD899C8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7855D-705C-41CD-ABF0-83E1AA6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2FDDF-87D0-4B33-8D49-AF1B1C21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47363-AB49-4487-B35F-1AAC8280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E2CB-6A8A-42DF-B0C3-7CB1F37A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1FA77-C613-4331-BC8D-75D7AFD9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B0999-9DF5-4AE0-A87A-21E94774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D7A61-9B2F-4A02-BF90-AB6FAE7F1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C6738-3816-4F26-90E5-7B8E29AA4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677AA-BA2C-41A6-994F-9A81E6AF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1458B-1C66-4AAE-A56B-269AEA84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B7C77-C17F-4CDD-AE19-5CF06D92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30BC-F75D-45A1-A2B9-15DDA49A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DEADC-F8ED-4FBD-8BD7-DB66272B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94BA5-494E-4482-9517-729FE9C7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AA01F-72C1-47B3-A736-9A99F5D9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8F842-8A65-4536-8DF5-25FAF0A0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EC718-F6A0-4C3A-AC30-47F06253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4DD8E-DBB0-4A59-BB5E-9C3CBC8B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8A5-36BD-46B9-B005-EF6266F1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7098-BF91-4FB8-8B15-4B038FBB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9CD4F-1859-4D25-880E-2C3EF7440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2353-4953-4085-BE32-62DACE35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E0691-F62E-4C44-A85D-CAEBE430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A9A3-A8AD-4FC5-9C46-6578D1C6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DA7F-4C2D-401C-9517-FA704097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84E02-371E-49D1-A001-DBBF6E82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F45DB-1F82-4CF5-AF7B-A61711FDF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94E05-7404-463E-87FA-ECE8765D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13452-13F3-4043-82E9-F9545041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C27DF-90F9-40A7-9A57-97D6820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0D185-029B-45BD-BB72-73AC1E14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6369A-FC25-48F0-83C2-9956B5A5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8812-3640-470D-8903-3CFA92805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C875-F6A2-4F4B-BCC0-0211E13A16E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A9E39-D5E6-4FC1-AD91-E1893F282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3717-9FEF-420D-819E-A15382FEB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B061-0C9F-4604-89D9-69E3CEB5F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0C55-2DA0-4075-A272-83E70B40C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4674"/>
            <a:ext cx="9144000" cy="2387600"/>
          </a:xfrm>
        </p:spPr>
        <p:txBody>
          <a:bodyPr/>
          <a:lstStyle/>
          <a:p>
            <a:r>
              <a:rPr lang="en-US" dirty="0"/>
              <a:t>Lab 6 Polystyrene Polymer Tests</a:t>
            </a:r>
          </a:p>
        </p:txBody>
      </p:sp>
    </p:spTree>
    <p:extLst>
      <p:ext uri="{BB962C8B-B14F-4D97-AF65-F5344CB8AC3E}">
        <p14:creationId xmlns:p14="http://schemas.microsoft.com/office/powerpoint/2010/main" val="181074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CD9F-5EAA-45C2-8EF1-E4BDDA6D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Testing: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B71FA-E17E-4497-AF8E-C5EB6CE9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Polystyrene Reference from Monomer (Polymerization Run)</a:t>
            </a:r>
          </a:p>
          <a:p>
            <a:r>
              <a:rPr lang="en-US" dirty="0"/>
              <a:t>INEOS PS Pellets (PS 1200 &amp; PS 153F)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1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4E63-3B68-4525-BC69-74B9F63A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9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Oven Run PS Pellet Casting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F7E78C-3880-448D-8102-99A876145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196" y="2789125"/>
            <a:ext cx="5123391" cy="2490537"/>
          </a:xfrm>
        </p:spPr>
      </p:pic>
      <p:pic>
        <p:nvPicPr>
          <p:cNvPr id="13" name="Picture 12" descr="A picture containing indoor, electronics, tube&#10;&#10;Description automatically generated">
            <a:extLst>
              <a:ext uri="{FF2B5EF4-FFF2-40B4-BE49-F238E27FC236}">
                <a16:creationId xmlns:a16="http://schemas.microsoft.com/office/drawing/2014/main" id="{DA839D36-BBE4-4AF5-87BE-184CCD364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4304" y="2789124"/>
            <a:ext cx="5123392" cy="2490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798BBE-EBAA-4D5F-A5A2-912892FBE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3804" y="2789124"/>
            <a:ext cx="5123392" cy="24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1618-7CB0-4FEE-B823-4B159F8A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Oven Run Sample Measurements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FEFC0E-06BE-4C45-A319-D9ACA13C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583" y="2345849"/>
            <a:ext cx="4775226" cy="346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D89EA-8E59-462C-8575-C38B2D859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2694" y="2636670"/>
            <a:ext cx="4775226" cy="2874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5B076-ACE7-4CF6-9823-4BF30701D86D}"/>
              </a:ext>
            </a:extLst>
          </p:cNvPr>
          <p:cNvSpPr txBox="1"/>
          <p:nvPr/>
        </p:nvSpPr>
        <p:spPr>
          <a:xfrm>
            <a:off x="9914021" y="5136076"/>
            <a:ext cx="184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Measurements performed using: Agilent Cary 60 UV-Vis Spectrophotometer</a:t>
            </a:r>
          </a:p>
        </p:txBody>
      </p:sp>
    </p:spTree>
    <p:extLst>
      <p:ext uri="{BB962C8B-B14F-4D97-AF65-F5344CB8AC3E}">
        <p14:creationId xmlns:p14="http://schemas.microsoft.com/office/powerpoint/2010/main" val="37310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A476EC-ECFA-447B-9625-7E6DEF2AA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76654"/>
              </p:ext>
            </p:extLst>
          </p:nvPr>
        </p:nvGraphicFramePr>
        <p:xfrm>
          <a:off x="2918995" y="697832"/>
          <a:ext cx="6354009" cy="5462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221">
                  <a:extLst>
                    <a:ext uri="{9D8B030D-6E8A-4147-A177-3AD203B41FA5}">
                      <a16:colId xmlns:a16="http://schemas.microsoft.com/office/drawing/2014/main" val="2157561590"/>
                    </a:ext>
                  </a:extLst>
                </a:gridCol>
                <a:gridCol w="1125863">
                  <a:extLst>
                    <a:ext uri="{9D8B030D-6E8A-4147-A177-3AD203B41FA5}">
                      <a16:colId xmlns:a16="http://schemas.microsoft.com/office/drawing/2014/main" val="2237985735"/>
                    </a:ext>
                  </a:extLst>
                </a:gridCol>
                <a:gridCol w="828221">
                  <a:extLst>
                    <a:ext uri="{9D8B030D-6E8A-4147-A177-3AD203B41FA5}">
                      <a16:colId xmlns:a16="http://schemas.microsoft.com/office/drawing/2014/main" val="3269158779"/>
                    </a:ext>
                  </a:extLst>
                </a:gridCol>
                <a:gridCol w="828221">
                  <a:extLst>
                    <a:ext uri="{9D8B030D-6E8A-4147-A177-3AD203B41FA5}">
                      <a16:colId xmlns:a16="http://schemas.microsoft.com/office/drawing/2014/main" val="3141794767"/>
                    </a:ext>
                  </a:extLst>
                </a:gridCol>
                <a:gridCol w="828221">
                  <a:extLst>
                    <a:ext uri="{9D8B030D-6E8A-4147-A177-3AD203B41FA5}">
                      <a16:colId xmlns:a16="http://schemas.microsoft.com/office/drawing/2014/main" val="1816348301"/>
                    </a:ext>
                  </a:extLst>
                </a:gridCol>
                <a:gridCol w="1087041">
                  <a:extLst>
                    <a:ext uri="{9D8B030D-6E8A-4147-A177-3AD203B41FA5}">
                      <a16:colId xmlns:a16="http://schemas.microsoft.com/office/drawing/2014/main" val="4031409656"/>
                    </a:ext>
                  </a:extLst>
                </a:gridCol>
                <a:gridCol w="828221">
                  <a:extLst>
                    <a:ext uri="{9D8B030D-6E8A-4147-A177-3AD203B41FA5}">
                      <a16:colId xmlns:a16="http://schemas.microsoft.com/office/drawing/2014/main" val="4159044776"/>
                    </a:ext>
                  </a:extLst>
                </a:gridCol>
              </a:tblGrid>
              <a:tr h="2632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Sample Identification: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985510"/>
                  </a:ext>
                </a:extLst>
              </a:tr>
              <a:tr h="27640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Sample #: Year (Month) - Gaylord Number/Total Gaylords in Purchase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1466"/>
                  </a:ext>
                </a:extLst>
              </a:tr>
              <a:tr h="2632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00294"/>
                  </a:ext>
                </a:extLst>
              </a:tr>
              <a:tr h="27640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Oven Run 2/22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Batch/Lot #: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0901032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OR2-22_1 = 1: 2002 (Aug.) - Box 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QE13020522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988658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OR2-22_2 = 2: 2003 (Mar.) - Box 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QE13020522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677425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OR2-22_3 = 3: 2022 (Jan.) - Sample Drum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K1101HR101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7977145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OR2-22_4 = 4: 2022 (Jan.) - Sample Drum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K1101HR101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1122457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OR2-22_5 = 5: 2002 (Aug.) - Box 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QE13020522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243789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OR2-22_6 = 6: 2003 (Mar.) - Box 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QE13020522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869133"/>
                  </a:ext>
                </a:extLst>
              </a:tr>
              <a:tr h="2632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466161"/>
                  </a:ext>
                </a:extLst>
              </a:tr>
              <a:tr h="27640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Oven Run 1/22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Batch/Lot #: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3373290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OR1-22_4 = 4: 2008 (Sep.) - Gaylord 8/26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WH19048L12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053620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OR1-22_5 = 5: 2010 (Jun.) - Gaylord 10/27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XG19048L11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002059"/>
                  </a:ext>
                </a:extLst>
              </a:tr>
              <a:tr h="27640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OR1-22_6 = 6: 2013 (Aug.) - Gaylord 18/26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724809600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2648023"/>
                  </a:ext>
                </a:extLst>
              </a:tr>
              <a:tr h="27640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OR1-22_8 = 8: 2016 (Nov.) - Gaylord 7/26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E1029HR101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624150"/>
                  </a:ext>
                </a:extLst>
              </a:tr>
              <a:tr h="27640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OR1-22_11 = 11: 2018 (Nov.) - Gaylord 2/26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G1014HR101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535294"/>
                  </a:ext>
                </a:extLst>
              </a:tr>
              <a:tr h="27640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OR1-22_12 = 12: 2021 (Sept.) - Gaylord 1/25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K0811HR101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1648056"/>
                  </a:ext>
                </a:extLst>
              </a:tr>
              <a:tr h="2632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3729087"/>
                  </a:ext>
                </a:extLst>
              </a:tr>
              <a:tr h="26324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*All samples made of pure PS pellets and cut/polished into 7cm lengths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2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8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944C2B-7571-44A1-BB7C-2BAAA031A790}"/>
              </a:ext>
            </a:extLst>
          </p:cNvPr>
          <p:cNvGraphicFramePr>
            <a:graphicFrameLocks/>
          </p:cNvGraphicFramePr>
          <p:nvPr/>
        </p:nvGraphicFramePr>
        <p:xfrm>
          <a:off x="1087681" y="607035"/>
          <a:ext cx="10016637" cy="564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62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B9386A-E0C7-408C-A9F9-8E2C7AFB3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34375"/>
              </p:ext>
            </p:extLst>
          </p:nvPr>
        </p:nvGraphicFramePr>
        <p:xfrm>
          <a:off x="2783640" y="2221832"/>
          <a:ext cx="6624720" cy="4158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350">
                  <a:extLst>
                    <a:ext uri="{9D8B030D-6E8A-4147-A177-3AD203B41FA5}">
                      <a16:colId xmlns:a16="http://schemas.microsoft.com/office/drawing/2014/main" val="4044049861"/>
                    </a:ext>
                  </a:extLst>
                </a:gridCol>
                <a:gridCol w="986005">
                  <a:extLst>
                    <a:ext uri="{9D8B030D-6E8A-4147-A177-3AD203B41FA5}">
                      <a16:colId xmlns:a16="http://schemas.microsoft.com/office/drawing/2014/main" val="489624589"/>
                    </a:ext>
                  </a:extLst>
                </a:gridCol>
                <a:gridCol w="1340350">
                  <a:extLst>
                    <a:ext uri="{9D8B030D-6E8A-4147-A177-3AD203B41FA5}">
                      <a16:colId xmlns:a16="http://schemas.microsoft.com/office/drawing/2014/main" val="1269972400"/>
                    </a:ext>
                  </a:extLst>
                </a:gridCol>
                <a:gridCol w="986005">
                  <a:extLst>
                    <a:ext uri="{9D8B030D-6E8A-4147-A177-3AD203B41FA5}">
                      <a16:colId xmlns:a16="http://schemas.microsoft.com/office/drawing/2014/main" val="4225348992"/>
                    </a:ext>
                  </a:extLst>
                </a:gridCol>
                <a:gridCol w="986005">
                  <a:extLst>
                    <a:ext uri="{9D8B030D-6E8A-4147-A177-3AD203B41FA5}">
                      <a16:colId xmlns:a16="http://schemas.microsoft.com/office/drawing/2014/main" val="1059741368"/>
                    </a:ext>
                  </a:extLst>
                </a:gridCol>
                <a:gridCol w="986005">
                  <a:extLst>
                    <a:ext uri="{9D8B030D-6E8A-4147-A177-3AD203B41FA5}">
                      <a16:colId xmlns:a16="http://schemas.microsoft.com/office/drawing/2014/main" val="3619348349"/>
                    </a:ext>
                  </a:extLst>
                </a:gridCol>
              </a:tblGrid>
              <a:tr h="37806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%Transmittance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1025836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Wavelength: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390nm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405nm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420nm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450nm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500nm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2825970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61.76795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71.93742153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78.13495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85.35968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91.69676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528591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60.525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70.49690937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76.42775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83.55524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90.4177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851054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54.23589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70.17348616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80.58712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89.44572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94.48749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820920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63.27138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74.04961484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80.39898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87.02418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92.02607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1402771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65.41401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78.00700388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84.8095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90.80903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94.82824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495371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63.65202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77.45036239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85.10389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91.4707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95.31595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5405681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65.13605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76.32921728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82.9106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89.1824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93.57134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4844653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52.94145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67.08357431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75.12062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82.70656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88.20972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0696452"/>
                  </a:ext>
                </a:extLst>
              </a:tr>
              <a:tr h="3780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50.40762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64.77253229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73.84831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82.05732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87.74345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70643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D4A5D52-1399-46FB-BB26-A44ED58F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Polystyrene %T over Time</a:t>
            </a:r>
          </a:p>
        </p:txBody>
      </p:sp>
    </p:spTree>
    <p:extLst>
      <p:ext uri="{BB962C8B-B14F-4D97-AF65-F5344CB8AC3E}">
        <p14:creationId xmlns:p14="http://schemas.microsoft.com/office/powerpoint/2010/main" val="62344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B2C51C5-A33E-47FE-9C36-40420146C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037682"/>
              </p:ext>
            </p:extLst>
          </p:nvPr>
        </p:nvGraphicFramePr>
        <p:xfrm>
          <a:off x="1407747" y="584283"/>
          <a:ext cx="9376505" cy="568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944C2B-7571-44A1-BB7C-2BAAA031A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71443"/>
              </p:ext>
            </p:extLst>
          </p:nvPr>
        </p:nvGraphicFramePr>
        <p:xfrm>
          <a:off x="3459493" y="288758"/>
          <a:ext cx="5273014" cy="321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329AEB-AA85-4070-862B-F45D90B4C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968961"/>
              </p:ext>
            </p:extLst>
          </p:nvPr>
        </p:nvGraphicFramePr>
        <p:xfrm>
          <a:off x="822986" y="3429000"/>
          <a:ext cx="5273014" cy="321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59CB13-F3BB-4862-B6DD-8419E4E71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836472"/>
              </p:ext>
            </p:extLst>
          </p:nvPr>
        </p:nvGraphicFramePr>
        <p:xfrm>
          <a:off x="6096000" y="3428999"/>
          <a:ext cx="5273014" cy="321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28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9AD2-94E1-43E1-9986-0769F90E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Polystyrene %T for Various Lots (“Greying”)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5F3AF5-E817-4B56-B9D7-F70F7E8AF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866479"/>
              </p:ext>
            </p:extLst>
          </p:nvPr>
        </p:nvGraphicFramePr>
        <p:xfrm>
          <a:off x="1601636" y="1690688"/>
          <a:ext cx="8988727" cy="486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364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414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Lab 6 Polystyrene Polymer Tests</vt:lpstr>
      <vt:lpstr>Oven Run PS Pellet Casting</vt:lpstr>
      <vt:lpstr>Oven Run Sample Measurements</vt:lpstr>
      <vt:lpstr>PowerPoint Presentation</vt:lpstr>
      <vt:lpstr>PowerPoint Presentation</vt:lpstr>
      <vt:lpstr>Polystyrene %T over Time</vt:lpstr>
      <vt:lpstr>PowerPoint Presentation</vt:lpstr>
      <vt:lpstr>PowerPoint Presentation</vt:lpstr>
      <vt:lpstr>Polystyrene %T for Various Lots (“Greying”) </vt:lpstr>
      <vt:lpstr>Upcoming Testing: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6 Polystyrene Polymer Tests</dc:title>
  <dc:creator>Brian Leung</dc:creator>
  <cp:lastModifiedBy>Brian Leung</cp:lastModifiedBy>
  <cp:revision>10</cp:revision>
  <dcterms:created xsi:type="dcterms:W3CDTF">2022-03-02T20:24:26Z</dcterms:created>
  <dcterms:modified xsi:type="dcterms:W3CDTF">2022-03-03T21:19:41Z</dcterms:modified>
</cp:coreProperties>
</file>