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9"/>
  </p:notesMasterIdLst>
  <p:handoutMasterIdLst>
    <p:handoutMasterId r:id="rId10"/>
  </p:handoutMasterIdLst>
  <p:sldIdLst>
    <p:sldId id="294" r:id="rId2"/>
    <p:sldId id="298" r:id="rId3"/>
    <p:sldId id="299" r:id="rId4"/>
    <p:sldId id="300" r:id="rId5"/>
    <p:sldId id="301" r:id="rId6"/>
    <p:sldId id="304" r:id="rId7"/>
    <p:sldId id="305" r:id="rId8"/>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D7EB"/>
    <a:srgbClr val="98D7EA"/>
    <a:srgbClr val="98D7EB"/>
    <a:srgbClr val="50504E"/>
    <a:srgbClr val="4E4E4E"/>
    <a:srgbClr val="404040"/>
    <a:srgbClr val="004C97"/>
    <a:srgbClr val="63666A"/>
    <a:srgbClr val="99D6EA"/>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40EFE2-DCF9-487B-9062-5998B9F7FC84}" v="574" dt="2022-06-13T19:47:06.86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33" autoAdjust="0"/>
    <p:restoredTop sz="83572" autoAdjust="0"/>
  </p:normalViewPr>
  <p:slideViewPr>
    <p:cSldViewPr snapToGrid="0">
      <p:cViewPr varScale="1">
        <p:scale>
          <a:sx n="93" d="100"/>
          <a:sy n="93" d="100"/>
        </p:scale>
        <p:origin x="530" y="34"/>
      </p:cViewPr>
      <p:guideLst>
        <p:guide orient="horz" pos="3107"/>
        <p:guide orient="horz" pos="1274"/>
        <p:guide orient="horz" pos="114"/>
        <p:guide orient="horz" pos="2093"/>
        <p:guide orient="horz" pos="453"/>
        <p:guide orient="horz" pos="3001"/>
        <p:guide pos="5616"/>
        <p:guide pos="136"/>
        <p:guide pos="589"/>
        <p:guide pos="4453"/>
        <p:guide pos="5163"/>
        <p:guide pos="463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on Washington" userId="57cca3bf04f2c4c1" providerId="LiveId" clId="{8040EFE2-DCF9-487B-9062-5998B9F7FC84}"/>
    <pc:docChg chg="undo custSel addSld delSld modSld sldOrd">
      <pc:chgData name="Davion Washington" userId="57cca3bf04f2c4c1" providerId="LiveId" clId="{8040EFE2-DCF9-487B-9062-5998B9F7FC84}" dt="2022-06-13T19:55:12.578" v="1308"/>
      <pc:docMkLst>
        <pc:docMk/>
      </pc:docMkLst>
      <pc:sldChg chg="del">
        <pc:chgData name="Davion Washington" userId="57cca3bf04f2c4c1" providerId="LiveId" clId="{8040EFE2-DCF9-487B-9062-5998B9F7FC84}" dt="2022-06-10T21:21:37.044" v="33" actId="47"/>
        <pc:sldMkLst>
          <pc:docMk/>
          <pc:sldMk cId="3784689877" sldId="275"/>
        </pc:sldMkLst>
      </pc:sldChg>
      <pc:sldChg chg="addSp delSp modSp mod">
        <pc:chgData name="Davion Washington" userId="57cca3bf04f2c4c1" providerId="LiveId" clId="{8040EFE2-DCF9-487B-9062-5998B9F7FC84}" dt="2022-06-13T16:21:56.227" v="799" actId="20577"/>
        <pc:sldMkLst>
          <pc:docMk/>
          <pc:sldMk cId="1989597527" sldId="294"/>
        </pc:sldMkLst>
        <pc:spChg chg="add del mod">
          <ac:chgData name="Davion Washington" userId="57cca3bf04f2c4c1" providerId="LiveId" clId="{8040EFE2-DCF9-487B-9062-5998B9F7FC84}" dt="2022-06-10T21:59:53.382" v="484" actId="767"/>
          <ac:spMkLst>
            <pc:docMk/>
            <pc:sldMk cId="1989597527" sldId="294"/>
            <ac:spMk id="2" creationId="{1260CE03-4623-682D-334A-CDB907A070BA}"/>
          </ac:spMkLst>
        </pc:spChg>
        <pc:spChg chg="mod">
          <ac:chgData name="Davion Washington" userId="57cca3bf04f2c4c1" providerId="LiveId" clId="{8040EFE2-DCF9-487B-9062-5998B9F7FC84}" dt="2022-06-10T21:12:48.758" v="3" actId="20577"/>
          <ac:spMkLst>
            <pc:docMk/>
            <pc:sldMk cId="1989597527" sldId="294"/>
            <ac:spMk id="3" creationId="{00000000-0000-0000-0000-000000000000}"/>
          </ac:spMkLst>
        </pc:spChg>
        <pc:spChg chg="mod">
          <ac:chgData name="Davion Washington" userId="57cca3bf04f2c4c1" providerId="LiveId" clId="{8040EFE2-DCF9-487B-9062-5998B9F7FC84}" dt="2022-06-13T16:21:56.227" v="799" actId="20577"/>
          <ac:spMkLst>
            <pc:docMk/>
            <pc:sldMk cId="1989597527" sldId="294"/>
            <ac:spMk id="4" creationId="{00000000-0000-0000-0000-000000000000}"/>
          </ac:spMkLst>
        </pc:spChg>
        <pc:spChg chg="add mod">
          <ac:chgData name="Davion Washington" userId="57cca3bf04f2c4c1" providerId="LiveId" clId="{8040EFE2-DCF9-487B-9062-5998B9F7FC84}" dt="2022-06-10T22:06:29.637" v="636" actId="20577"/>
          <ac:spMkLst>
            <pc:docMk/>
            <pc:sldMk cId="1989597527" sldId="294"/>
            <ac:spMk id="7" creationId="{D260AC66-336A-2B65-7CCC-FD553C135202}"/>
          </ac:spMkLst>
        </pc:spChg>
      </pc:sldChg>
      <pc:sldChg chg="modSp mod">
        <pc:chgData name="Davion Washington" userId="57cca3bf04f2c4c1" providerId="LiveId" clId="{8040EFE2-DCF9-487B-9062-5998B9F7FC84}" dt="2022-06-13T19:41:41.454" v="1128" actId="14100"/>
        <pc:sldMkLst>
          <pc:docMk/>
          <pc:sldMk cId="634162201" sldId="298"/>
        </pc:sldMkLst>
        <pc:spChg chg="mod">
          <ac:chgData name="Davion Washington" userId="57cca3bf04f2c4c1" providerId="LiveId" clId="{8040EFE2-DCF9-487B-9062-5998B9F7FC84}" dt="2022-06-10T21:47:34.920" v="315"/>
          <ac:spMkLst>
            <pc:docMk/>
            <pc:sldMk cId="634162201" sldId="298"/>
            <ac:spMk id="4" creationId="{00000000-0000-0000-0000-000000000000}"/>
          </ac:spMkLst>
        </pc:spChg>
        <pc:spChg chg="mod">
          <ac:chgData name="Davion Washington" userId="57cca3bf04f2c4c1" providerId="LiveId" clId="{8040EFE2-DCF9-487B-9062-5998B9F7FC84}" dt="2022-06-13T19:41:41.454" v="1128" actId="14100"/>
          <ac:spMkLst>
            <pc:docMk/>
            <pc:sldMk cId="634162201" sldId="298"/>
            <ac:spMk id="6" creationId="{00000000-0000-0000-0000-000000000000}"/>
          </ac:spMkLst>
        </pc:spChg>
      </pc:sldChg>
      <pc:sldChg chg="addSp delSp modSp mod ord">
        <pc:chgData name="Davion Washington" userId="57cca3bf04f2c4c1" providerId="LiveId" clId="{8040EFE2-DCF9-487B-9062-5998B9F7FC84}" dt="2022-06-13T19:55:12.578" v="1308"/>
        <pc:sldMkLst>
          <pc:docMk/>
          <pc:sldMk cId="2629822425" sldId="299"/>
        </pc:sldMkLst>
        <pc:spChg chg="mod">
          <ac:chgData name="Davion Washington" userId="57cca3bf04f2c4c1" providerId="LiveId" clId="{8040EFE2-DCF9-487B-9062-5998B9F7FC84}" dt="2022-06-13T19:49:16.703" v="1219" actId="20577"/>
          <ac:spMkLst>
            <pc:docMk/>
            <pc:sldMk cId="2629822425" sldId="299"/>
            <ac:spMk id="2" creationId="{61CC97EA-47D5-EC4C-AD7F-6A98EE8C9355}"/>
          </ac:spMkLst>
        </pc:spChg>
        <pc:spChg chg="mod">
          <ac:chgData name="Davion Washington" userId="57cca3bf04f2c4c1" providerId="LiveId" clId="{8040EFE2-DCF9-487B-9062-5998B9F7FC84}" dt="2022-06-10T21:47:48.244" v="316"/>
          <ac:spMkLst>
            <pc:docMk/>
            <pc:sldMk cId="2629822425" sldId="299"/>
            <ac:spMk id="5" creationId="{CF09B774-6BB4-FD81-15E4-44DA4E724B70}"/>
          </ac:spMkLst>
        </pc:spChg>
        <pc:spChg chg="add mod">
          <ac:chgData name="Davion Washington" userId="57cca3bf04f2c4c1" providerId="LiveId" clId="{8040EFE2-DCF9-487B-9062-5998B9F7FC84}" dt="2022-06-13T19:35:38.053" v="1116" actId="1076"/>
          <ac:spMkLst>
            <pc:docMk/>
            <pc:sldMk cId="2629822425" sldId="299"/>
            <ac:spMk id="7" creationId="{347EA9F1-5C16-8A9F-884C-A7452DC22059}"/>
          </ac:spMkLst>
        </pc:spChg>
        <pc:spChg chg="add del">
          <ac:chgData name="Davion Washington" userId="57cca3bf04f2c4c1" providerId="LiveId" clId="{8040EFE2-DCF9-487B-9062-5998B9F7FC84}" dt="2022-06-13T19:35:54.440" v="1118" actId="478"/>
          <ac:spMkLst>
            <pc:docMk/>
            <pc:sldMk cId="2629822425" sldId="299"/>
            <ac:spMk id="13" creationId="{9BDAB86B-9576-D247-2AD4-4A4EBFE66012}"/>
          </ac:spMkLst>
        </pc:spChg>
        <pc:picChg chg="mod">
          <ac:chgData name="Davion Washington" userId="57cca3bf04f2c4c1" providerId="LiveId" clId="{8040EFE2-DCF9-487B-9062-5998B9F7FC84}" dt="2022-06-13T19:35:20.749" v="1113" actId="1076"/>
          <ac:picMkLst>
            <pc:docMk/>
            <pc:sldMk cId="2629822425" sldId="299"/>
            <ac:picMk id="1026" creationId="{6E88973E-8301-12B7-C251-F908E8C0BB42}"/>
          </ac:picMkLst>
        </pc:picChg>
        <pc:picChg chg="mod">
          <ac:chgData name="Davion Washington" userId="57cca3bf04f2c4c1" providerId="LiveId" clId="{8040EFE2-DCF9-487B-9062-5998B9F7FC84}" dt="2022-06-13T19:35:02.754" v="1106" actId="1076"/>
          <ac:picMkLst>
            <pc:docMk/>
            <pc:sldMk cId="2629822425" sldId="299"/>
            <ac:picMk id="1032" creationId="{44DD4549-0BF7-36D1-F5C8-4457F3F78017}"/>
          </ac:picMkLst>
        </pc:picChg>
        <pc:cxnChg chg="add del mod">
          <ac:chgData name="Davion Washington" userId="57cca3bf04f2c4c1" providerId="LiveId" clId="{8040EFE2-DCF9-487B-9062-5998B9F7FC84}" dt="2022-06-13T19:35:31.746" v="1115" actId="478"/>
          <ac:cxnSpMkLst>
            <pc:docMk/>
            <pc:sldMk cId="2629822425" sldId="299"/>
            <ac:cxnSpMk id="9" creationId="{AD182D11-698D-5CF4-BE6D-1F2DE9A840FB}"/>
          </ac:cxnSpMkLst>
        </pc:cxnChg>
        <pc:cxnChg chg="add del">
          <ac:chgData name="Davion Washington" userId="57cca3bf04f2c4c1" providerId="LiveId" clId="{8040EFE2-DCF9-487B-9062-5998B9F7FC84}" dt="2022-06-13T19:36:07.071" v="1120" actId="478"/>
          <ac:cxnSpMkLst>
            <pc:docMk/>
            <pc:sldMk cId="2629822425" sldId="299"/>
            <ac:cxnSpMk id="15" creationId="{E6F27B4B-C708-C9A8-3968-78D30C1458C3}"/>
          </ac:cxnSpMkLst>
        </pc:cxnChg>
        <pc:cxnChg chg="add mod">
          <ac:chgData name="Davion Washington" userId="57cca3bf04f2c4c1" providerId="LiveId" clId="{8040EFE2-DCF9-487B-9062-5998B9F7FC84}" dt="2022-06-13T19:36:53.927" v="1126" actId="14100"/>
          <ac:cxnSpMkLst>
            <pc:docMk/>
            <pc:sldMk cId="2629822425" sldId="299"/>
            <ac:cxnSpMk id="17" creationId="{23B3B204-CC6C-F7A8-4B60-ADEDCC3B992F}"/>
          </ac:cxnSpMkLst>
        </pc:cxnChg>
      </pc:sldChg>
      <pc:sldChg chg="addSp delSp modSp mod">
        <pc:chgData name="Davion Washington" userId="57cca3bf04f2c4c1" providerId="LiveId" clId="{8040EFE2-DCF9-487B-9062-5998B9F7FC84}" dt="2022-06-13T19:47:22.405" v="1190" actId="20577"/>
        <pc:sldMkLst>
          <pc:docMk/>
          <pc:sldMk cId="2914537590" sldId="300"/>
        </pc:sldMkLst>
        <pc:spChg chg="mod">
          <ac:chgData name="Davion Washington" userId="57cca3bf04f2c4c1" providerId="LiveId" clId="{8040EFE2-DCF9-487B-9062-5998B9F7FC84}" dt="2022-06-13T19:47:22.405" v="1190" actId="20577"/>
          <ac:spMkLst>
            <pc:docMk/>
            <pc:sldMk cId="2914537590" sldId="300"/>
            <ac:spMk id="2" creationId="{0249B7E1-5E7D-7B43-15FF-2B54B9CE6648}"/>
          </ac:spMkLst>
        </pc:spChg>
        <pc:spChg chg="mod">
          <ac:chgData name="Davion Washington" userId="57cca3bf04f2c4c1" providerId="LiveId" clId="{8040EFE2-DCF9-487B-9062-5998B9F7FC84}" dt="2022-06-10T21:47:52.694" v="317"/>
          <ac:spMkLst>
            <pc:docMk/>
            <pc:sldMk cId="2914537590" sldId="300"/>
            <ac:spMk id="5" creationId="{CC3060B7-A155-5554-CB12-C104BBE4B0FA}"/>
          </ac:spMkLst>
        </pc:spChg>
        <pc:spChg chg="add mod">
          <ac:chgData name="Davion Washington" userId="57cca3bf04f2c4c1" providerId="LiveId" clId="{8040EFE2-DCF9-487B-9062-5998B9F7FC84}" dt="2022-06-13T19:33:46.549" v="1098" actId="693"/>
          <ac:spMkLst>
            <pc:docMk/>
            <pc:sldMk cId="2914537590" sldId="300"/>
            <ac:spMk id="7" creationId="{59B520E7-AA60-BD4A-9219-8B7E9DE56043}"/>
          </ac:spMkLst>
        </pc:spChg>
        <pc:spChg chg="add del">
          <ac:chgData name="Davion Washington" userId="57cca3bf04f2c4c1" providerId="LiveId" clId="{8040EFE2-DCF9-487B-9062-5998B9F7FC84}" dt="2022-06-10T21:43:25.772" v="255" actId="11529"/>
          <ac:spMkLst>
            <pc:docMk/>
            <pc:sldMk cId="2914537590" sldId="300"/>
            <ac:spMk id="13" creationId="{0EFBF06A-58E0-DA0D-6EE0-E4A60526048A}"/>
          </ac:spMkLst>
        </pc:spChg>
        <pc:spChg chg="add del">
          <ac:chgData name="Davion Washington" userId="57cca3bf04f2c4c1" providerId="LiveId" clId="{8040EFE2-DCF9-487B-9062-5998B9F7FC84}" dt="2022-06-10T21:43:30.429" v="257" actId="11529"/>
          <ac:spMkLst>
            <pc:docMk/>
            <pc:sldMk cId="2914537590" sldId="300"/>
            <ac:spMk id="14" creationId="{51021391-2AF5-D138-49BE-1091B0C022BD}"/>
          </ac:spMkLst>
        </pc:spChg>
        <pc:spChg chg="add del mod">
          <ac:chgData name="Davion Washington" userId="57cca3bf04f2c4c1" providerId="LiveId" clId="{8040EFE2-DCF9-487B-9062-5998B9F7FC84}" dt="2022-06-13T19:32:10.151" v="1088" actId="478"/>
          <ac:spMkLst>
            <pc:docMk/>
            <pc:sldMk cId="2914537590" sldId="300"/>
            <ac:spMk id="15" creationId="{F55BAA00-30CB-382A-B59E-854ED7557762}"/>
          </ac:spMkLst>
        </pc:spChg>
        <pc:picChg chg="add mod">
          <ac:chgData name="Davion Washington" userId="57cca3bf04f2c4c1" providerId="LiveId" clId="{8040EFE2-DCF9-487B-9062-5998B9F7FC84}" dt="2022-06-13T19:31:32.520" v="1075" actId="1076"/>
          <ac:picMkLst>
            <pc:docMk/>
            <pc:sldMk cId="2914537590" sldId="300"/>
            <ac:picMk id="1026" creationId="{F8E392A6-2348-72AE-1B87-77DA9BAA2BDC}"/>
          </ac:picMkLst>
        </pc:picChg>
        <pc:picChg chg="add mod">
          <ac:chgData name="Davion Washington" userId="57cca3bf04f2c4c1" providerId="LiveId" clId="{8040EFE2-DCF9-487B-9062-5998B9F7FC84}" dt="2022-06-13T19:32:28.523" v="1091" actId="1076"/>
          <ac:picMkLst>
            <pc:docMk/>
            <pc:sldMk cId="2914537590" sldId="300"/>
            <ac:picMk id="1028" creationId="{191900B7-12E5-AF59-5D43-2E181B142999}"/>
          </ac:picMkLst>
        </pc:picChg>
        <pc:picChg chg="del mod">
          <ac:chgData name="Davion Washington" userId="57cca3bf04f2c4c1" providerId="LiveId" clId="{8040EFE2-DCF9-487B-9062-5998B9F7FC84}" dt="2022-06-13T19:31:49.090" v="1076" actId="478"/>
          <ac:picMkLst>
            <pc:docMk/>
            <pc:sldMk cId="2914537590" sldId="300"/>
            <ac:picMk id="2066" creationId="{626655E7-EEF2-E97F-4416-EE920C7BA3A4}"/>
          </ac:picMkLst>
        </pc:picChg>
        <pc:picChg chg="del">
          <ac:chgData name="Davion Washington" userId="57cca3bf04f2c4c1" providerId="LiveId" clId="{8040EFE2-DCF9-487B-9062-5998B9F7FC84}" dt="2022-06-10T21:41:06.915" v="240" actId="478"/>
          <ac:picMkLst>
            <pc:docMk/>
            <pc:sldMk cId="2914537590" sldId="300"/>
            <ac:picMk id="2068" creationId="{D6F14C99-960E-97E2-B469-4607EEEE732B}"/>
          </ac:picMkLst>
        </pc:picChg>
        <pc:picChg chg="add del mod">
          <ac:chgData name="Davion Washington" userId="57cca3bf04f2c4c1" providerId="LiveId" clId="{8040EFE2-DCF9-487B-9062-5998B9F7FC84}" dt="2022-06-13T19:29:20.060" v="1063" actId="478"/>
          <ac:picMkLst>
            <pc:docMk/>
            <pc:sldMk cId="2914537590" sldId="300"/>
            <ac:picMk id="2070" creationId="{43629411-F44D-203A-99F2-EC12A6C5444F}"/>
          </ac:picMkLst>
        </pc:picChg>
        <pc:inkChg chg="add del">
          <ac:chgData name="Davion Washington" userId="57cca3bf04f2c4c1" providerId="LiveId" clId="{8040EFE2-DCF9-487B-9062-5998B9F7FC84}" dt="2022-06-10T21:42:10.126" v="247" actId="9405"/>
          <ac:inkMkLst>
            <pc:docMk/>
            <pc:sldMk cId="2914537590" sldId="300"/>
            <ac:inkMk id="7" creationId="{F46C93FE-9676-7AC6-DEF7-1E2D59F0B2ED}"/>
          </ac:inkMkLst>
        </pc:inkChg>
        <pc:inkChg chg="add del">
          <ac:chgData name="Davion Washington" userId="57cca3bf04f2c4c1" providerId="LiveId" clId="{8040EFE2-DCF9-487B-9062-5998B9F7FC84}" dt="2022-06-10T21:42:31.782" v="251" actId="9405"/>
          <ac:inkMkLst>
            <pc:docMk/>
            <pc:sldMk cId="2914537590" sldId="300"/>
            <ac:inkMk id="8" creationId="{99F7DCCA-EFBF-9C2A-DA60-E9ED1645F1D4}"/>
          </ac:inkMkLst>
        </pc:inkChg>
        <pc:inkChg chg="add del">
          <ac:chgData name="Davion Washington" userId="57cca3bf04f2c4c1" providerId="LiveId" clId="{8040EFE2-DCF9-487B-9062-5998B9F7FC84}" dt="2022-06-10T21:42:31.509" v="250" actId="9405"/>
          <ac:inkMkLst>
            <pc:docMk/>
            <pc:sldMk cId="2914537590" sldId="300"/>
            <ac:inkMk id="9" creationId="{1AD908C5-73B0-9E63-3D43-02D4FF9AE68B}"/>
          </ac:inkMkLst>
        </pc:inkChg>
        <pc:inkChg chg="add del">
          <ac:chgData name="Davion Washington" userId="57cca3bf04f2c4c1" providerId="LiveId" clId="{8040EFE2-DCF9-487B-9062-5998B9F7FC84}" dt="2022-06-10T21:42:59.905" v="253" actId="9405"/>
          <ac:inkMkLst>
            <pc:docMk/>
            <pc:sldMk cId="2914537590" sldId="300"/>
            <ac:inkMk id="12" creationId="{4F1B2BD6-28E6-8E28-283F-7A24DADD7444}"/>
          </ac:inkMkLst>
        </pc:inkChg>
      </pc:sldChg>
      <pc:sldChg chg="addSp modSp mod modNotesTx">
        <pc:chgData name="Davion Washington" userId="57cca3bf04f2c4c1" providerId="LiveId" clId="{8040EFE2-DCF9-487B-9062-5998B9F7FC84}" dt="2022-06-13T19:53:28.581" v="1306" actId="20577"/>
        <pc:sldMkLst>
          <pc:docMk/>
          <pc:sldMk cId="4243098816" sldId="301"/>
        </pc:sldMkLst>
        <pc:spChg chg="mod">
          <ac:chgData name="Davion Washington" userId="57cca3bf04f2c4c1" providerId="LiveId" clId="{8040EFE2-DCF9-487B-9062-5998B9F7FC84}" dt="2022-06-13T19:53:28.581" v="1306" actId="20577"/>
          <ac:spMkLst>
            <pc:docMk/>
            <pc:sldMk cId="4243098816" sldId="301"/>
            <ac:spMk id="2" creationId="{25B4A905-4696-7F6E-34B3-D55BB18855DC}"/>
          </ac:spMkLst>
        </pc:spChg>
        <pc:spChg chg="mod">
          <ac:chgData name="Davion Washington" userId="57cca3bf04f2c4c1" providerId="LiveId" clId="{8040EFE2-DCF9-487B-9062-5998B9F7FC84}" dt="2022-06-10T21:47:56.365" v="318"/>
          <ac:spMkLst>
            <pc:docMk/>
            <pc:sldMk cId="4243098816" sldId="301"/>
            <ac:spMk id="5" creationId="{542FDD44-5EC6-09A3-C4A3-523F3E9877A5}"/>
          </ac:spMkLst>
        </pc:spChg>
        <pc:cxnChg chg="add mod">
          <ac:chgData name="Davion Washington" userId="57cca3bf04f2c4c1" providerId="LiveId" clId="{8040EFE2-DCF9-487B-9062-5998B9F7FC84}" dt="2022-06-13T19:07:28.495" v="1060" actId="14100"/>
          <ac:cxnSpMkLst>
            <pc:docMk/>
            <pc:sldMk cId="4243098816" sldId="301"/>
            <ac:cxnSpMk id="8" creationId="{2DB694E8-3AD6-2FDD-1FB7-34DBDEAD2560}"/>
          </ac:cxnSpMkLst>
        </pc:cxnChg>
      </pc:sldChg>
      <pc:sldChg chg="modSp del mod">
        <pc:chgData name="Davion Washington" userId="57cca3bf04f2c4c1" providerId="LiveId" clId="{8040EFE2-DCF9-487B-9062-5998B9F7FC84}" dt="2022-06-10T21:58:54.167" v="477" actId="47"/>
        <pc:sldMkLst>
          <pc:docMk/>
          <pc:sldMk cId="2983680392" sldId="302"/>
        </pc:sldMkLst>
        <pc:spChg chg="mod">
          <ac:chgData name="Davion Washington" userId="57cca3bf04f2c4c1" providerId="LiveId" clId="{8040EFE2-DCF9-487B-9062-5998B9F7FC84}" dt="2022-06-10T21:47:59.910" v="319"/>
          <ac:spMkLst>
            <pc:docMk/>
            <pc:sldMk cId="2983680392" sldId="302"/>
            <ac:spMk id="5" creationId="{968F677E-001C-A15A-D8BC-6199454C7A56}"/>
          </ac:spMkLst>
        </pc:spChg>
        <pc:picChg chg="mod">
          <ac:chgData name="Davion Washington" userId="57cca3bf04f2c4c1" providerId="LiveId" clId="{8040EFE2-DCF9-487B-9062-5998B9F7FC84}" dt="2022-06-10T21:32:14.711" v="203"/>
          <ac:picMkLst>
            <pc:docMk/>
            <pc:sldMk cId="2983680392" sldId="302"/>
            <ac:picMk id="4098" creationId="{839EB6CF-47C2-48DC-F229-4182101E4749}"/>
          </ac:picMkLst>
        </pc:picChg>
      </pc:sldChg>
      <pc:sldChg chg="new del">
        <pc:chgData name="Davion Washington" userId="57cca3bf04f2c4c1" providerId="LiveId" clId="{8040EFE2-DCF9-487B-9062-5998B9F7FC84}" dt="2022-06-10T21:23:08.784" v="36" actId="47"/>
        <pc:sldMkLst>
          <pc:docMk/>
          <pc:sldMk cId="882688376" sldId="303"/>
        </pc:sldMkLst>
      </pc:sldChg>
      <pc:sldChg chg="addSp delSp modSp new mod ord">
        <pc:chgData name="Davion Washington" userId="57cca3bf04f2c4c1" providerId="LiveId" clId="{8040EFE2-DCF9-487B-9062-5998B9F7FC84}" dt="2022-06-13T19:30:57.955" v="1066"/>
        <pc:sldMkLst>
          <pc:docMk/>
          <pc:sldMk cId="2322154726" sldId="304"/>
        </pc:sldMkLst>
        <pc:spChg chg="mod">
          <ac:chgData name="Davion Washington" userId="57cca3bf04f2c4c1" providerId="LiveId" clId="{8040EFE2-DCF9-487B-9062-5998B9F7FC84}" dt="2022-06-13T19:30:57.955" v="1066"/>
          <ac:spMkLst>
            <pc:docMk/>
            <pc:sldMk cId="2322154726" sldId="304"/>
            <ac:spMk id="2" creationId="{C7A8455B-3DF0-E262-9437-555190DCD2EC}"/>
          </ac:spMkLst>
        </pc:spChg>
        <pc:spChg chg="mod">
          <ac:chgData name="Davion Washington" userId="57cca3bf04f2c4c1" providerId="LiveId" clId="{8040EFE2-DCF9-487B-9062-5998B9F7FC84}" dt="2022-06-10T21:26:13.981" v="124" actId="20577"/>
          <ac:spMkLst>
            <pc:docMk/>
            <pc:sldMk cId="2322154726" sldId="304"/>
            <ac:spMk id="3" creationId="{22CE2EC1-2D20-E684-B5BC-15CACE29506C}"/>
          </ac:spMkLst>
        </pc:spChg>
        <pc:spChg chg="mod">
          <ac:chgData name="Davion Washington" userId="57cca3bf04f2c4c1" providerId="LiveId" clId="{8040EFE2-DCF9-487B-9062-5998B9F7FC84}" dt="2022-06-10T21:48:04.594" v="320"/>
          <ac:spMkLst>
            <pc:docMk/>
            <pc:sldMk cId="2322154726" sldId="304"/>
            <ac:spMk id="5" creationId="{76DF7B78-6CA6-83B0-DF9B-F325692D2440}"/>
          </ac:spMkLst>
        </pc:spChg>
        <pc:picChg chg="add del">
          <ac:chgData name="Davion Washington" userId="57cca3bf04f2c4c1" providerId="LiveId" clId="{8040EFE2-DCF9-487B-9062-5998B9F7FC84}" dt="2022-06-10T21:35:50.955" v="215"/>
          <ac:picMkLst>
            <pc:docMk/>
            <pc:sldMk cId="2322154726" sldId="304"/>
            <ac:picMk id="5122" creationId="{7F4A70D1-4F04-8844-DF7B-CBD5675384B3}"/>
          </ac:picMkLst>
        </pc:picChg>
        <pc:picChg chg="add del mod">
          <ac:chgData name="Davion Washington" userId="57cca3bf04f2c4c1" providerId="LiveId" clId="{8040EFE2-DCF9-487B-9062-5998B9F7FC84}" dt="2022-06-10T21:35:50.660" v="214"/>
          <ac:picMkLst>
            <pc:docMk/>
            <pc:sldMk cId="2322154726" sldId="304"/>
            <ac:picMk id="5124" creationId="{5E712388-542E-109E-A44B-05744910DFC6}"/>
          </ac:picMkLst>
        </pc:picChg>
        <pc:picChg chg="add del">
          <ac:chgData name="Davion Washington" userId="57cca3bf04f2c4c1" providerId="LiveId" clId="{8040EFE2-DCF9-487B-9062-5998B9F7FC84}" dt="2022-06-10T21:35:57.115" v="235"/>
          <ac:picMkLst>
            <pc:docMk/>
            <pc:sldMk cId="2322154726" sldId="304"/>
            <ac:picMk id="5126" creationId="{0C88B128-4E5C-4371-4957-42DF996FA7DA}"/>
          </ac:picMkLst>
        </pc:picChg>
        <pc:picChg chg="add del mod">
          <ac:chgData name="Davion Washington" userId="57cca3bf04f2c4c1" providerId="LiveId" clId="{8040EFE2-DCF9-487B-9062-5998B9F7FC84}" dt="2022-06-10T21:35:56.924" v="234"/>
          <ac:picMkLst>
            <pc:docMk/>
            <pc:sldMk cId="2322154726" sldId="304"/>
            <ac:picMk id="5128" creationId="{559E5D5B-BB3F-1F2D-42B7-DDC2CC5090DF}"/>
          </ac:picMkLst>
        </pc:picChg>
        <pc:picChg chg="add del mod">
          <ac:chgData name="Davion Washington" userId="57cca3bf04f2c4c1" providerId="LiveId" clId="{8040EFE2-DCF9-487B-9062-5998B9F7FC84}" dt="2022-06-10T21:35:56.740" v="233"/>
          <ac:picMkLst>
            <pc:docMk/>
            <pc:sldMk cId="2322154726" sldId="304"/>
            <ac:picMk id="5130" creationId="{D8722B04-E4D7-E979-49BA-73E7BCA9328F}"/>
          </ac:picMkLst>
        </pc:picChg>
        <pc:picChg chg="add del mod">
          <ac:chgData name="Davion Washington" userId="57cca3bf04f2c4c1" providerId="LiveId" clId="{8040EFE2-DCF9-487B-9062-5998B9F7FC84}" dt="2022-06-10T21:35:56.540" v="232"/>
          <ac:picMkLst>
            <pc:docMk/>
            <pc:sldMk cId="2322154726" sldId="304"/>
            <ac:picMk id="5132" creationId="{BD89F4BD-FD9E-71B3-89C1-53FDF12ECF0D}"/>
          </ac:picMkLst>
        </pc:picChg>
        <pc:picChg chg="add del mod">
          <ac:chgData name="Davion Washington" userId="57cca3bf04f2c4c1" providerId="LiveId" clId="{8040EFE2-DCF9-487B-9062-5998B9F7FC84}" dt="2022-06-10T21:35:56.337" v="231"/>
          <ac:picMkLst>
            <pc:docMk/>
            <pc:sldMk cId="2322154726" sldId="304"/>
            <ac:picMk id="5134" creationId="{9DA7D9D9-385C-7A9D-F917-256335F07D11}"/>
          </ac:picMkLst>
        </pc:picChg>
      </pc:sldChg>
      <pc:sldChg chg="modSp new del mod">
        <pc:chgData name="Davion Washington" userId="57cca3bf04f2c4c1" providerId="LiveId" clId="{8040EFE2-DCF9-487B-9062-5998B9F7FC84}" dt="2022-06-10T21:45:46.033" v="281" actId="680"/>
        <pc:sldMkLst>
          <pc:docMk/>
          <pc:sldMk cId="64943893" sldId="305"/>
        </pc:sldMkLst>
        <pc:spChg chg="mod">
          <ac:chgData name="Davion Washington" userId="57cca3bf04f2c4c1" providerId="LiveId" clId="{8040EFE2-DCF9-487B-9062-5998B9F7FC84}" dt="2022-06-10T21:45:39.862" v="280" actId="1076"/>
          <ac:spMkLst>
            <pc:docMk/>
            <pc:sldMk cId="64943893" sldId="305"/>
            <ac:spMk id="5" creationId="{54477E59-8B44-9C34-EFE7-738FA0384F11}"/>
          </ac:spMkLst>
        </pc:spChg>
      </pc:sldChg>
      <pc:sldChg chg="delSp modSp new mod ord">
        <pc:chgData name="Davion Washington" userId="57cca3bf04f2c4c1" providerId="LiveId" clId="{8040EFE2-DCF9-487B-9062-5998B9F7FC84}" dt="2022-06-10T21:59:05.314" v="481"/>
        <pc:sldMkLst>
          <pc:docMk/>
          <pc:sldMk cId="3250055672" sldId="305"/>
        </pc:sldMkLst>
        <pc:spChg chg="del">
          <ac:chgData name="Davion Washington" userId="57cca3bf04f2c4c1" providerId="LiveId" clId="{8040EFE2-DCF9-487B-9062-5998B9F7FC84}" dt="2022-06-10T21:46:10.499" v="283" actId="478"/>
          <ac:spMkLst>
            <pc:docMk/>
            <pc:sldMk cId="3250055672" sldId="305"/>
            <ac:spMk id="2" creationId="{A75D9B8D-7B6C-8535-668A-4F56B8991BFB}"/>
          </ac:spMkLst>
        </pc:spChg>
        <pc:spChg chg="mod">
          <ac:chgData name="Davion Washington" userId="57cca3bf04f2c4c1" providerId="LiveId" clId="{8040EFE2-DCF9-487B-9062-5998B9F7FC84}" dt="2022-06-10T21:46:22.549" v="295" actId="20577"/>
          <ac:spMkLst>
            <pc:docMk/>
            <pc:sldMk cId="3250055672" sldId="305"/>
            <ac:spMk id="3" creationId="{70FA5AC2-EDED-5144-824D-65BEC55D9F1A}"/>
          </ac:spMkLst>
        </pc:spChg>
      </pc:sldChg>
      <pc:sldChg chg="new del ord">
        <pc:chgData name="Davion Washington" userId="57cca3bf04f2c4c1" providerId="LiveId" clId="{8040EFE2-DCF9-487B-9062-5998B9F7FC84}" dt="2022-06-10T21:45:27.856" v="277" actId="47"/>
        <pc:sldMkLst>
          <pc:docMk/>
          <pc:sldMk cId="3506853528" sldId="305"/>
        </pc:sldMkLst>
      </pc:sldChg>
    </pc:docChg>
  </pc:docChgLst>
  <pc:docChgLst>
    <pc:chgData name="Guest User" providerId="Windows Live" clId="Web-{8816DF66-90DA-4CF0-A6EE-196C58AAA2E5}"/>
    <pc:docChg chg="modSld">
      <pc:chgData name="Guest User" userId="" providerId="Windows Live" clId="Web-{8816DF66-90DA-4CF0-A6EE-196C58AAA2E5}" dt="2022-06-10T21:58:27.996" v="4" actId="20577"/>
      <pc:docMkLst>
        <pc:docMk/>
      </pc:docMkLst>
      <pc:sldChg chg="modSp">
        <pc:chgData name="Guest User" userId="" providerId="Windows Live" clId="Web-{8816DF66-90DA-4CF0-A6EE-196C58AAA2E5}" dt="2022-06-10T21:58:27.996" v="4" actId="20577"/>
        <pc:sldMkLst>
          <pc:docMk/>
          <pc:sldMk cId="4243098816" sldId="301"/>
        </pc:sldMkLst>
        <pc:spChg chg="mod">
          <ac:chgData name="Guest User" userId="" providerId="Windows Live" clId="Web-{8816DF66-90DA-4CF0-A6EE-196C58AAA2E5}" dt="2022-06-10T21:58:27.996" v="4" actId="20577"/>
          <ac:spMkLst>
            <pc:docMk/>
            <pc:sldMk cId="4243098816" sldId="301"/>
            <ac:spMk id="2" creationId="{25B4A905-4696-7F6E-34B3-D55BB18855D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6/13/2022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6/13/2022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1351936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5</a:t>
            </a:fld>
            <a:endParaRPr lang="en-US"/>
          </a:p>
        </p:txBody>
      </p:sp>
    </p:spTree>
    <p:extLst>
      <p:ext uri="{BB962C8B-B14F-4D97-AF65-F5344CB8AC3E}">
        <p14:creationId xmlns:p14="http://schemas.microsoft.com/office/powerpoint/2010/main" val="10328274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191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19139"/>
            <a:ext cx="5347605" cy="3767006"/>
          </a:xfrm>
          <a:prstGeom prst="rect">
            <a:avLst/>
          </a:prstGeom>
        </p:spPr>
        <p:txBody>
          <a:bodyPr lIns="0" tIns="0" rIns="0" bIns="0"/>
          <a:lstStyle>
            <a:lvl1pPr marL="230188" marR="0" indent="-230188" algn="l" defTabSz="457200" rtl="0" eaLnBrk="1" fontAlgn="base" latinLnBrk="0" hangingPunct="1">
              <a:lnSpc>
                <a:spcPct val="100000"/>
              </a:lnSpc>
              <a:spcBef>
                <a:spcPts val="984"/>
              </a:spcBef>
              <a:spcAft>
                <a:spcPct val="0"/>
              </a:spcAft>
              <a:buClrTx/>
              <a:buSzTx/>
              <a:buFont typeface="Arial" charset="0"/>
              <a:buChar char="•"/>
              <a:tabLst/>
              <a:defRPr sz="1800">
                <a:solidFill>
                  <a:srgbClr val="505050"/>
                </a:solidFill>
              </a:defRPr>
            </a:lvl1pPr>
            <a:lvl2pPr marL="514350"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fld id="{09EA2773-F02A-CC43-B1C5-479A1F34EDA7}" type="datetime1">
              <a:rPr lang="en-US" smtClean="0"/>
              <a:pPr>
                <a:defRPr/>
              </a:pPr>
              <a:t>6/13/2022</a:t>
            </a:fld>
            <a:endParaRPr lang="en-US"/>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Presenter | Presentation Title or Meeting Title</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a:p>
        </p:txBody>
      </p:sp>
      <p:sp>
        <p:nvSpPr>
          <p:cNvPr id="12" name="Title 1"/>
          <p:cNvSpPr>
            <a:spLocks noGrp="1"/>
          </p:cNvSpPr>
          <p:nvPr>
            <p:ph type="title"/>
          </p:nvPr>
        </p:nvSpPr>
        <p:spPr>
          <a:xfrm>
            <a:off x="228600" y="190520"/>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p>
        </p:txBody>
      </p:sp>
      <p:pic>
        <p:nvPicPr>
          <p:cNvPr id="9" name="Picture 8" descr="A picture containing icon&#10;&#10;Description automatically generated">
            <a:extLst>
              <a:ext uri="{FF2B5EF4-FFF2-40B4-BE49-F238E27FC236}">
                <a16:creationId xmlns:a16="http://schemas.microsoft.com/office/drawing/2014/main" id="{8EAC481F-6EA8-8842-9A2B-BC4C4B79ABD0}"/>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1" name="Rectangle 10">
            <a:extLst>
              <a:ext uri="{FF2B5EF4-FFF2-40B4-BE49-F238E27FC236}">
                <a16:creationId xmlns:a16="http://schemas.microsoft.com/office/drawing/2014/main" id="{CF7C8AC5-6610-6C44-BBA1-96C0000A5F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28664"/>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0" name="Text Placeholder 3"/>
          <p:cNvSpPr>
            <a:spLocks noGrp="1"/>
          </p:cNvSpPr>
          <p:nvPr>
            <p:ph type="body" sz="half" idx="2"/>
          </p:nvPr>
        </p:nvSpPr>
        <p:spPr>
          <a:xfrm>
            <a:off x="224073" y="3707254"/>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8FEA58B7-095F-6844-8E3C-8A1DDD22BF89}" type="datetime1">
              <a:rPr lang="en-US" smtClean="0"/>
              <a:pPr>
                <a:defRPr/>
              </a:pPr>
              <a:t>6/13/2022</a:t>
            </a:fld>
            <a:endParaRPr lang="en-US"/>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2"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p>
        </p:txBody>
      </p:sp>
      <p:pic>
        <p:nvPicPr>
          <p:cNvPr id="13" name="Picture 12" descr="A picture containing icon&#10;&#10;Description automatically generated">
            <a:extLst>
              <a:ext uri="{FF2B5EF4-FFF2-40B4-BE49-F238E27FC236}">
                <a16:creationId xmlns:a16="http://schemas.microsoft.com/office/drawing/2014/main" id="{5C62C411-78B7-E24A-910B-DB22279E203F}"/>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5" name="Rectangle 14">
            <a:extLst>
              <a:ext uri="{FF2B5EF4-FFF2-40B4-BE49-F238E27FC236}">
                <a16:creationId xmlns:a16="http://schemas.microsoft.com/office/drawing/2014/main" id="{CA7D9CF0-9F7A-8149-A2E0-1D1F97884E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fld id="{3C7E1B65-1920-CF40-87B8-818D6517E0EA}" type="datetime1">
              <a:rPr lang="en-US" smtClean="0"/>
              <a:pPr>
                <a:defRPr/>
              </a:pPr>
              <a:t>6/13/2022</a:t>
            </a:fld>
            <a:endParaRPr lang="en-US"/>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Presenter | Presentation Title or Meeting Title</a:t>
            </a:r>
            <a:endParaRPr lang="en-US" b="1"/>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a:p>
        </p:txBody>
      </p:sp>
      <p:sp>
        <p:nvSpPr>
          <p:cNvPr id="7" name="Picture Placeholder 6"/>
          <p:cNvSpPr>
            <a:spLocks noGrp="1"/>
          </p:cNvSpPr>
          <p:nvPr>
            <p:ph type="pic" sz="quarter" idx="13"/>
          </p:nvPr>
        </p:nvSpPr>
        <p:spPr>
          <a:xfrm>
            <a:off x="222250" y="190501"/>
            <a:ext cx="8675688" cy="4352192"/>
          </a:xfrm>
          <a:prstGeom prst="rect">
            <a:avLst/>
          </a:prstGeom>
        </p:spPr>
        <p:txBody>
          <a:bodyPr vert="horz"/>
          <a:lstStyle>
            <a:lvl1pPr marL="230188" indent="-230188">
              <a:defRPr sz="1400">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CA34DB5F-D82E-A04F-9A90-7E062B9F5CA5}"/>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8" name="Rectangle 7">
            <a:extLst>
              <a:ext uri="{FF2B5EF4-FFF2-40B4-BE49-F238E27FC236}">
                <a16:creationId xmlns:a16="http://schemas.microsoft.com/office/drawing/2014/main" id="{BA273D8B-1721-BE4B-B1B9-EA445027C472}"/>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38FDACF-6E1B-814B-BDB6-B66F2ED862D6}" type="datetime1">
              <a:rPr lang="en-US" smtClean="0"/>
              <a:t>6/13/2022</a:t>
            </a:fld>
            <a:endParaRPr lang="en-US"/>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a:t>Presenter | Presentation Title or Meeting Title</a:t>
            </a:r>
            <a:endParaRPr lang="en-US" b="1"/>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11"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p>
        </p:txBody>
      </p:sp>
      <p:sp>
        <p:nvSpPr>
          <p:cNvPr id="24" name="Picture Placeholder 14"/>
          <p:cNvSpPr>
            <a:spLocks noGrp="1"/>
          </p:cNvSpPr>
          <p:nvPr>
            <p:ph type="pic" sz="quarter" idx="19"/>
          </p:nvPr>
        </p:nvSpPr>
        <p:spPr>
          <a:xfrm>
            <a:off x="205694"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5" name="Picture Placeholder 14"/>
          <p:cNvSpPr>
            <a:spLocks noGrp="1"/>
          </p:cNvSpPr>
          <p:nvPr>
            <p:ph type="pic" sz="quarter" idx="20"/>
          </p:nvPr>
        </p:nvSpPr>
        <p:spPr>
          <a:xfrm>
            <a:off x="197942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6" name="Picture Placeholder 14"/>
          <p:cNvSpPr>
            <a:spLocks noGrp="1"/>
          </p:cNvSpPr>
          <p:nvPr>
            <p:ph type="pic" sz="quarter" idx="21"/>
          </p:nvPr>
        </p:nvSpPr>
        <p:spPr>
          <a:xfrm>
            <a:off x="375320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7" name="Picture Placeholder 14"/>
          <p:cNvSpPr>
            <a:spLocks noGrp="1"/>
          </p:cNvSpPr>
          <p:nvPr>
            <p:ph type="pic" sz="quarter" idx="22"/>
          </p:nvPr>
        </p:nvSpPr>
        <p:spPr>
          <a:xfrm>
            <a:off x="5534456"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8" name="Picture Placeholder 14"/>
          <p:cNvSpPr>
            <a:spLocks noGrp="1"/>
          </p:cNvSpPr>
          <p:nvPr>
            <p:ph type="pic" sz="quarter" idx="23"/>
          </p:nvPr>
        </p:nvSpPr>
        <p:spPr>
          <a:xfrm>
            <a:off x="730076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9" name="Picture Placeholder 14"/>
          <p:cNvSpPr>
            <a:spLocks noGrp="1"/>
          </p:cNvSpPr>
          <p:nvPr>
            <p:ph type="pic" sz="quarter" idx="14"/>
          </p:nvPr>
        </p:nvSpPr>
        <p:spPr>
          <a:xfrm>
            <a:off x="205694"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0" name="Picture Placeholder 14"/>
          <p:cNvSpPr>
            <a:spLocks noGrp="1"/>
          </p:cNvSpPr>
          <p:nvPr>
            <p:ph type="pic" sz="quarter" idx="15"/>
          </p:nvPr>
        </p:nvSpPr>
        <p:spPr>
          <a:xfrm>
            <a:off x="197942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1" name="Picture Placeholder 14"/>
          <p:cNvSpPr>
            <a:spLocks noGrp="1"/>
          </p:cNvSpPr>
          <p:nvPr>
            <p:ph type="pic" sz="quarter" idx="16"/>
          </p:nvPr>
        </p:nvSpPr>
        <p:spPr>
          <a:xfrm>
            <a:off x="375320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2" name="Picture Placeholder 14"/>
          <p:cNvSpPr>
            <a:spLocks noGrp="1"/>
          </p:cNvSpPr>
          <p:nvPr>
            <p:ph type="pic" sz="quarter" idx="17"/>
          </p:nvPr>
        </p:nvSpPr>
        <p:spPr>
          <a:xfrm>
            <a:off x="5534456"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3" name="Picture Placeholder 14"/>
          <p:cNvSpPr>
            <a:spLocks noGrp="1"/>
          </p:cNvSpPr>
          <p:nvPr>
            <p:ph type="pic" sz="quarter" idx="18"/>
          </p:nvPr>
        </p:nvSpPr>
        <p:spPr>
          <a:xfrm>
            <a:off x="730076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4" name="Picture Placeholder 14"/>
          <p:cNvSpPr>
            <a:spLocks noGrp="1"/>
          </p:cNvSpPr>
          <p:nvPr>
            <p:ph type="pic" sz="quarter" idx="24"/>
          </p:nvPr>
        </p:nvSpPr>
        <p:spPr>
          <a:xfrm>
            <a:off x="205694"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5" name="Picture Placeholder 14"/>
          <p:cNvSpPr>
            <a:spLocks noGrp="1"/>
          </p:cNvSpPr>
          <p:nvPr>
            <p:ph type="pic" sz="quarter" idx="25"/>
          </p:nvPr>
        </p:nvSpPr>
        <p:spPr>
          <a:xfrm>
            <a:off x="197942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6" name="Picture Placeholder 14"/>
          <p:cNvSpPr>
            <a:spLocks noGrp="1"/>
          </p:cNvSpPr>
          <p:nvPr>
            <p:ph type="pic" sz="quarter" idx="26"/>
          </p:nvPr>
        </p:nvSpPr>
        <p:spPr>
          <a:xfrm>
            <a:off x="375320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7" name="Picture Placeholder 14"/>
          <p:cNvSpPr>
            <a:spLocks noGrp="1"/>
          </p:cNvSpPr>
          <p:nvPr>
            <p:ph type="pic" sz="quarter" idx="27"/>
          </p:nvPr>
        </p:nvSpPr>
        <p:spPr>
          <a:xfrm>
            <a:off x="5534456"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8" name="Picture Placeholder 14"/>
          <p:cNvSpPr>
            <a:spLocks noGrp="1"/>
          </p:cNvSpPr>
          <p:nvPr>
            <p:ph type="pic" sz="quarter" idx="28"/>
          </p:nvPr>
        </p:nvSpPr>
        <p:spPr>
          <a:xfrm>
            <a:off x="730076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pic>
        <p:nvPicPr>
          <p:cNvPr id="23" name="Picture 22" descr="A picture containing icon&#10;&#10;Description automatically generated">
            <a:extLst>
              <a:ext uri="{FF2B5EF4-FFF2-40B4-BE49-F238E27FC236}">
                <a16:creationId xmlns:a16="http://schemas.microsoft.com/office/drawing/2014/main" id="{9F7A0E67-CA0E-AE4B-9410-E2429A756B20}"/>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39" name="Rectangle 38">
            <a:extLst>
              <a:ext uri="{FF2B5EF4-FFF2-40B4-BE49-F238E27FC236}">
                <a16:creationId xmlns:a16="http://schemas.microsoft.com/office/drawing/2014/main" id="{65FF897D-868E-3049-8124-0434F375E4DD}"/>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31279" b="31279"/>
          <a:stretch/>
        </p:blipFill>
        <p:spPr>
          <a:xfrm>
            <a:off x="-17762" y="612648"/>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107222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8330" b="40718"/>
          <a:stretch/>
        </p:blipFill>
        <p:spPr>
          <a:xfrm>
            <a:off x="-18288"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966611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644" b="44456"/>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385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9861" b="3923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465988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42966" b="1613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31751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29" r="2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6137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28603" y="728664"/>
            <a:ext cx="8672513" cy="3794522"/>
          </a:xfrm>
          <a:prstGeom prst="rect">
            <a:avLst/>
          </a:prstGeom>
        </p:spPr>
        <p:txBody>
          <a:bodyPr lIns="0" tIns="0" rIns="0" bIns="0"/>
          <a:lstStyle>
            <a:lvl1pPr marL="230188" indent="-230188">
              <a:spcBef>
                <a:spcPts val="984"/>
              </a:spcBef>
              <a:defRPr sz="1800">
                <a:solidFill>
                  <a:srgbClr val="505050"/>
                </a:solidFill>
              </a:defRPr>
            </a:lvl1pPr>
            <a:lvl2pPr marL="282575" marR="0" indent="0" algn="l" defTabSz="457200" rtl="0" eaLnBrk="1" fontAlgn="base" latinLnBrk="0" hangingPunct="1">
              <a:lnSpc>
                <a:spcPct val="100000"/>
              </a:lnSpc>
              <a:spcBef>
                <a:spcPts val="984"/>
              </a:spcBef>
              <a:spcAft>
                <a:spcPct val="0"/>
              </a:spcAft>
              <a:buClrTx/>
              <a:buSzTx/>
              <a:buFont typeface="Arial" charset="0"/>
              <a:buNone/>
              <a:tabLst/>
              <a:defRPr sz="1600">
                <a:solidFill>
                  <a:srgbClr val="505050"/>
                </a:solidFill>
              </a:defRPr>
            </a:lvl2pPr>
            <a:lvl3pPr marL="573087" marR="0" indent="0" algn="l" defTabSz="457200" rtl="0" eaLnBrk="1" fontAlgn="base" latinLnBrk="0" hangingPunct="1">
              <a:lnSpc>
                <a:spcPct val="100000"/>
              </a:lnSpc>
              <a:spcBef>
                <a:spcPts val="984"/>
              </a:spcBef>
              <a:spcAft>
                <a:spcPct val="0"/>
              </a:spcAft>
              <a:buClrTx/>
              <a:buSzTx/>
              <a:buFont typeface="Arial" charset="0"/>
              <a:buNone/>
              <a:tabLst/>
              <a:defRPr sz="1500">
                <a:solidFill>
                  <a:srgbClr val="505050"/>
                </a:solidFill>
              </a:defRPr>
            </a:lvl3pPr>
            <a:lvl4pPr marL="857250" marR="0" indent="0" algn="l" defTabSz="457200" rtl="0" eaLnBrk="1" fontAlgn="base" latinLnBrk="0" hangingPunct="1">
              <a:lnSpc>
                <a:spcPct val="100000"/>
              </a:lnSpc>
              <a:spcBef>
                <a:spcPts val="984"/>
              </a:spcBef>
              <a:spcAft>
                <a:spcPct val="0"/>
              </a:spcAft>
              <a:buClrTx/>
              <a:buSzTx/>
              <a:buFont typeface="Arial" charset="0"/>
              <a:buNone/>
              <a:tabLst/>
              <a:defRPr sz="1400">
                <a:solidFill>
                  <a:srgbClr val="505050"/>
                </a:solidFill>
              </a:defRPr>
            </a:lvl4pPr>
            <a:lvl5pPr marL="1139825" marR="0" indent="0" algn="l" defTabSz="457200" rtl="0" eaLnBrk="1" fontAlgn="base" latinLnBrk="0" hangingPunct="1">
              <a:lnSpc>
                <a:spcPct val="100000"/>
              </a:lnSpc>
              <a:spcBef>
                <a:spcPts val="984"/>
              </a:spcBef>
              <a:spcAft>
                <a:spcPct val="0"/>
              </a:spcAft>
              <a:buClrTx/>
              <a:buSzTx/>
              <a:buFont typeface="Arial"/>
              <a:buNone/>
              <a:tabLst/>
              <a:defRPr sz="1400">
                <a:solidFill>
                  <a:srgbClr val="505050"/>
                </a:solidFill>
              </a:defRPr>
            </a:lvl5pPr>
          </a:lstStyle>
          <a:p>
            <a:pPr lvl="0"/>
            <a:r>
              <a:rPr lang="en-US"/>
              <a:t>Click to edit Master text styles.</a:t>
            </a:r>
          </a:p>
          <a:p>
            <a:pPr marL="512763"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803275"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1085850" marR="0" lvl="3" indent="-228600"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1370013" marR="0" lvl="4" indent="-230188" algn="l" defTabSz="457200" rtl="0" eaLnBrk="1" fontAlgn="base" latinLnBrk="0" hangingPunct="1">
              <a:lnSpc>
                <a:spcPct val="100000"/>
              </a:lnSpc>
              <a:spcBef>
                <a:spcPts val="984"/>
              </a:spcBef>
              <a:spcAft>
                <a:spcPct val="0"/>
              </a:spcAft>
              <a:buClrTx/>
              <a:buSzTx/>
              <a:buFont typeface="Arial"/>
              <a:buChar char="•"/>
              <a:tabLst/>
              <a:defRPr/>
            </a:pPr>
            <a:r>
              <a:rPr lang="en-US"/>
              <a:t>Fifth level</a:t>
            </a:r>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57ADAB69-348E-2C41-AF41-E98D046040A4}" type="datetime1">
              <a:rPr lang="en-US" smtClean="0"/>
              <a:pPr>
                <a:defRPr/>
              </a:pPr>
              <a:t>6/13/2022</a:t>
            </a:fld>
            <a:endParaRPr lang="en-US"/>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pic>
        <p:nvPicPr>
          <p:cNvPr id="4" name="Picture 3" descr="A picture containing icon&#10;&#10;Description automatically generated">
            <a:extLst>
              <a:ext uri="{FF2B5EF4-FFF2-40B4-BE49-F238E27FC236}">
                <a16:creationId xmlns:a16="http://schemas.microsoft.com/office/drawing/2014/main" id="{AA69CF24-F572-1D4A-841D-0D6930238C04}"/>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5" name="Rectangle 4">
            <a:extLst>
              <a:ext uri="{FF2B5EF4-FFF2-40B4-BE49-F238E27FC236}">
                <a16:creationId xmlns:a16="http://schemas.microsoft.com/office/drawing/2014/main" id="{CE809BEC-FF0E-7C47-ACC3-F2E5E0425E2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28663"/>
            <a:ext cx="4206240" cy="2725341"/>
          </a:xfrm>
          <a:prstGeom prst="rect">
            <a:avLst/>
          </a:prstGeom>
        </p:spPr>
        <p:txBody>
          <a:bodyPr lIns="0" tIns="0" rIns="0" bIns="0"/>
          <a:lstStyle>
            <a:lvl1pPr marL="0" marR="0" indent="0" algn="l" defTabSz="457200" rtl="0" eaLnBrk="1" fontAlgn="base" latinLnBrk="0" hangingPunct="1">
              <a:lnSpc>
                <a:spcPct val="100000"/>
              </a:lnSpc>
              <a:spcBef>
                <a:spcPts val="984"/>
              </a:spcBef>
              <a:spcAft>
                <a:spcPct val="0"/>
              </a:spcAft>
              <a:buClrTx/>
              <a:buSzTx/>
              <a:buFont typeface="Arial" charset="0"/>
              <a:buNone/>
              <a:tabLst/>
              <a:defRPr sz="1800">
                <a:solidFill>
                  <a:srgbClr val="505050"/>
                </a:solidFill>
              </a:defRPr>
            </a:lvl1pPr>
            <a:lvl2pPr marL="512763" indent="-230188">
              <a:spcBef>
                <a:spcPts val="984"/>
              </a:spcBef>
              <a:defRPr sz="1600">
                <a:solidFill>
                  <a:srgbClr val="505050"/>
                </a:solidFill>
              </a:defRPr>
            </a:lvl2pPr>
            <a:lvl3pPr marL="803275" indent="-230188">
              <a:spcBef>
                <a:spcPts val="984"/>
              </a:spcBef>
              <a:defRPr sz="1500">
                <a:solidFill>
                  <a:srgbClr val="505050"/>
                </a:solidFill>
              </a:defRPr>
            </a:lvl3pPr>
            <a:lvl4pPr marL="1085850" indent="-228600">
              <a:spcBef>
                <a:spcPts val="984"/>
              </a:spcBef>
              <a:defRPr sz="1400">
                <a:solidFill>
                  <a:srgbClr val="505050"/>
                </a:solidFill>
              </a:defRPr>
            </a:lvl4pPr>
            <a:lvl5pPr marL="1370013" indent="-230188">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p>
        </p:txBody>
      </p:sp>
      <p:sp>
        <p:nvSpPr>
          <p:cNvPr id="8" name="Content Placeholder 2"/>
          <p:cNvSpPr>
            <a:spLocks noGrp="1"/>
          </p:cNvSpPr>
          <p:nvPr>
            <p:ph sz="half" idx="15"/>
          </p:nvPr>
        </p:nvSpPr>
        <p:spPr>
          <a:xfrm>
            <a:off x="4692455" y="728663"/>
            <a:ext cx="4215383" cy="2725341"/>
          </a:xfrm>
          <a:prstGeom prst="rect">
            <a:avLst/>
          </a:prstGeom>
        </p:spPr>
        <p:txBody>
          <a:bodyPr lIns="0" tIns="0" rIns="0" bIns="0"/>
          <a:lstStyle>
            <a:lvl1pPr marL="230188" marR="0" indent="-230188" algn="l" defTabSz="457200" rtl="0" eaLnBrk="1" fontAlgn="base" latinLnBrk="0" hangingPunct="1">
              <a:lnSpc>
                <a:spcPct val="100000"/>
              </a:lnSpc>
              <a:spcBef>
                <a:spcPts val="984"/>
              </a:spcBef>
              <a:spcAft>
                <a:spcPct val="0"/>
              </a:spcAft>
              <a:buClrTx/>
              <a:buSzTx/>
              <a:buFont typeface="Arial" charset="0"/>
              <a:buChar char="•"/>
              <a:tabLst/>
              <a:defRPr sz="1800">
                <a:solidFill>
                  <a:srgbClr val="505050"/>
                </a:solidFill>
              </a:defRPr>
            </a:lvl1pPr>
            <a:lvl2pPr marL="512763"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p>
        </p:txBody>
      </p:sp>
      <p:sp>
        <p:nvSpPr>
          <p:cNvPr id="9" name="Text Placeholder 3"/>
          <p:cNvSpPr>
            <a:spLocks noGrp="1"/>
          </p:cNvSpPr>
          <p:nvPr>
            <p:ph type="body" sz="half" idx="16"/>
          </p:nvPr>
        </p:nvSpPr>
        <p:spPr>
          <a:xfrm>
            <a:off x="229365" y="3573827"/>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573827"/>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B099EE7B-C01A-E94A-AA76-2F04CF97FC05}" type="datetime1">
              <a:rPr lang="en-US" smtClean="0"/>
              <a:pPr>
                <a:defRPr/>
              </a:pPr>
              <a:t>6/13/2022</a:t>
            </a:fld>
            <a:endParaRPr lang="en-US"/>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4"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p>
        </p:txBody>
      </p:sp>
      <p:pic>
        <p:nvPicPr>
          <p:cNvPr id="15" name="Picture 14" descr="A picture containing icon&#10;&#10;Description automatically generated">
            <a:extLst>
              <a:ext uri="{FF2B5EF4-FFF2-40B4-BE49-F238E27FC236}">
                <a16:creationId xmlns:a16="http://schemas.microsoft.com/office/drawing/2014/main" id="{D4D081AD-4B52-6F4C-8D4F-511833C98F95}"/>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7" name="Rectangle 16">
            <a:extLst>
              <a:ext uri="{FF2B5EF4-FFF2-40B4-BE49-F238E27FC236}">
                <a16:creationId xmlns:a16="http://schemas.microsoft.com/office/drawing/2014/main" id="{69B3E4F6-B022-5F44-B5A5-9E70BD7DAD71}"/>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E2EF4938-6162-EE4E-9ED3-73016E21644A}" type="datetime1">
              <a:rPr lang="en-US" smtClean="0"/>
              <a:pPr>
                <a:defRPr/>
              </a:pPr>
              <a:t>6/13/2022</a:t>
            </a:fld>
            <a:endParaRPr lang="en-US"/>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a:p>
        </p:txBody>
      </p:sp>
      <p:grpSp>
        <p:nvGrpSpPr>
          <p:cNvPr id="25" name="Group 24"/>
          <p:cNvGrpSpPr>
            <a:grpSpLocks noChangeAspect="1"/>
          </p:cNvGrpSpPr>
          <p:nvPr userDrawn="1"/>
        </p:nvGrpSpPr>
        <p:grpSpPr>
          <a:xfrm>
            <a:off x="215900" y="4670857"/>
            <a:ext cx="8699500"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3" r:id="rId2"/>
    <p:sldLayoutId id="2147484124" r:id="rId3"/>
    <p:sldLayoutId id="2147484125" r:id="rId4"/>
    <p:sldLayoutId id="2147484126" r:id="rId5"/>
    <p:sldLayoutId id="2147484128" r:id="rId6"/>
    <p:sldLayoutId id="2147484127" r:id="rId7"/>
    <p:sldLayoutId id="2147484104" r:id="rId8"/>
    <p:sldLayoutId id="2147484105" r:id="rId9"/>
    <p:sldLayoutId id="2147484120" r:id="rId10"/>
    <p:sldLayoutId id="2147484103" r:id="rId11"/>
    <p:sldLayoutId id="2147484122" r:id="rId12"/>
    <p:sldLayoutId id="2147484116" r:id="rId13"/>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news.fnal.gov/2019/03/firing-on-all-cylinders/" TargetMode="External"/><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hyperlink" Target="https://towardsdatascience.com/applied-deep-learning-part-3-autoencoders-1c083af4d798" TargetMode="External"/><Relationship Id="rId3" Type="http://schemas.openxmlformats.org/officeDocument/2006/relationships/hyperlink" Target="https://colab.research.google.com/github/jakevdp/PythonDataScienceHandbook/blob/master/notebooks/05.11-K-Means.ipynb#scrollTo=GIzHIhwULUXr" TargetMode="External"/><Relationship Id="rId7" Type="http://schemas.openxmlformats.org/officeDocument/2006/relationships/hyperlink" Target="https://www.sciencedirect.com/science/article/abs/pii/S0306437917303216" TargetMode="External"/><Relationship Id="rId2" Type="http://schemas.openxmlformats.org/officeDocument/2006/relationships/hyperlink" Target="https://www.fnal.gov/pub/science/particle-accelerators/accelerator-complex.html" TargetMode="External"/><Relationship Id="rId1" Type="http://schemas.openxmlformats.org/officeDocument/2006/relationships/slideLayout" Target="../slideLayouts/slideLayout8.xml"/><Relationship Id="rId6" Type="http://schemas.openxmlformats.org/officeDocument/2006/relationships/hyperlink" Target="https://medium.datadriveninvestor.com/how-machine-learning-can-enable-anomaly-detection-eed9286c5306" TargetMode="External"/><Relationship Id="rId5" Type="http://schemas.openxmlformats.org/officeDocument/2006/relationships/hyperlink" Target="https://www.projectpro.io/article/anomaly-detection-using-machine-learning-in-python-with-example/555" TargetMode="External"/><Relationship Id="rId4" Type="http://schemas.openxmlformats.org/officeDocument/2006/relationships/hyperlink" Target="https://news.fnal.gov/2019/03/firing-on-all-cylinder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Autofit/>
          </a:bodyPr>
          <a:lstStyle/>
          <a:p>
            <a:r>
              <a:rPr lang="en-US" sz="1800"/>
              <a:t>Anomaly Onset in the Fermilab LINAC using L-CAPE</a:t>
            </a:r>
          </a:p>
        </p:txBody>
      </p:sp>
      <p:sp>
        <p:nvSpPr>
          <p:cNvPr id="4" name="Text Placeholder 3"/>
          <p:cNvSpPr>
            <a:spLocks noGrp="1"/>
          </p:cNvSpPr>
          <p:nvPr>
            <p:ph type="body" sz="quarter" idx="10"/>
          </p:nvPr>
        </p:nvSpPr>
        <p:spPr>
          <a:xfrm>
            <a:off x="4663120" y="3919622"/>
            <a:ext cx="4178036" cy="935794"/>
          </a:xfrm>
        </p:spPr>
        <p:txBody>
          <a:bodyPr/>
          <a:lstStyle/>
          <a:p>
            <a:pPr algn="r"/>
            <a:r>
              <a:rPr lang="en-US" sz="1400" dirty="0"/>
              <a:t>Primary Mentor: Jason St. John</a:t>
            </a:r>
          </a:p>
          <a:p>
            <a:pPr algn="r"/>
            <a:r>
              <a:rPr lang="en-US" sz="1400" dirty="0"/>
              <a:t>Alternative Mentor: Brian </a:t>
            </a:r>
            <a:r>
              <a:rPr lang="en-US" sz="1400" dirty="0" err="1"/>
              <a:t>Schupbach</a:t>
            </a:r>
            <a:endParaRPr lang="en-US" sz="1400" dirty="0"/>
          </a:p>
        </p:txBody>
      </p:sp>
      <p:sp>
        <p:nvSpPr>
          <p:cNvPr id="7" name="Text Placeholder 3">
            <a:extLst>
              <a:ext uri="{FF2B5EF4-FFF2-40B4-BE49-F238E27FC236}">
                <a16:creationId xmlns:a16="http://schemas.microsoft.com/office/drawing/2014/main" id="{D260AC66-336A-2B65-7CCC-FD553C135202}"/>
              </a:ext>
            </a:extLst>
          </p:cNvPr>
          <p:cNvSpPr txBox="1">
            <a:spLocks/>
          </p:cNvSpPr>
          <p:nvPr/>
        </p:nvSpPr>
        <p:spPr>
          <a:xfrm>
            <a:off x="302845" y="3918639"/>
            <a:ext cx="4178036" cy="935794"/>
          </a:xfrm>
          <a:prstGeom prst="rect">
            <a:avLst/>
          </a:prstGeom>
        </p:spPr>
        <p:txBody>
          <a:bodyPr lIns="0" tIns="45720" rIns="0" bIns="45720">
            <a:noAutofit/>
          </a:bodyPr>
          <a:lstStyle>
            <a:lvl1pPr marL="0" indent="0" algn="l" defTabSz="457200" rtl="0" eaLnBrk="1" fontAlgn="base" hangingPunct="1">
              <a:spcBef>
                <a:spcPct val="20000"/>
              </a:spcBef>
              <a:spcAft>
                <a:spcPct val="0"/>
              </a:spcAft>
              <a:buFontTx/>
              <a:buNone/>
              <a:defRPr sz="1600" kern="1200">
                <a:solidFill>
                  <a:srgbClr val="004C97"/>
                </a:solidFill>
                <a:latin typeface="Helvetica"/>
                <a:ea typeface="Geneva" charset="0"/>
                <a:cs typeface="ＭＳ Ｐゴシック" charset="0"/>
              </a:defRPr>
            </a:lvl1pPr>
            <a:lvl2pPr marL="457200" indent="0" algn="l" defTabSz="457200" rtl="0" eaLnBrk="1" fontAlgn="base" hangingPunct="1">
              <a:spcBef>
                <a:spcPct val="20000"/>
              </a:spcBef>
              <a:spcAft>
                <a:spcPct val="0"/>
              </a:spcAft>
              <a:buFontTx/>
              <a:buNone/>
              <a:defRPr sz="1600" kern="1200">
                <a:solidFill>
                  <a:srgbClr val="2E5286"/>
                </a:solidFill>
                <a:latin typeface="Helvetica"/>
                <a:ea typeface="ＭＳ Ｐゴシック" charset="0"/>
                <a:cs typeface="ＭＳ Ｐゴシック" charset="0"/>
              </a:defRPr>
            </a:lvl2pPr>
            <a:lvl3pPr marL="914400" indent="0" algn="l" defTabSz="457200" rtl="0" eaLnBrk="1" fontAlgn="base" hangingPunct="1">
              <a:spcBef>
                <a:spcPct val="20000"/>
              </a:spcBef>
              <a:spcAft>
                <a:spcPct val="0"/>
              </a:spcAft>
              <a:buFontTx/>
              <a:buNone/>
              <a:defRPr sz="1600" kern="1200">
                <a:solidFill>
                  <a:srgbClr val="2E5286"/>
                </a:solidFill>
                <a:latin typeface="Helvetica"/>
                <a:ea typeface="ＭＳ Ｐゴシック" charset="0"/>
                <a:cs typeface="ＭＳ Ｐゴシック" charset="0"/>
              </a:defRPr>
            </a:lvl3pPr>
            <a:lvl4pPr marL="1371600" indent="0" algn="l" defTabSz="457200" rtl="0" eaLnBrk="1" fontAlgn="base" hangingPunct="1">
              <a:spcBef>
                <a:spcPct val="20000"/>
              </a:spcBef>
              <a:spcAft>
                <a:spcPct val="0"/>
              </a:spcAft>
              <a:buFontTx/>
              <a:buNone/>
              <a:defRPr sz="1600" kern="1200">
                <a:solidFill>
                  <a:srgbClr val="2E5286"/>
                </a:solidFill>
                <a:latin typeface="Helvetica"/>
                <a:ea typeface="ＭＳ Ｐゴシック" charset="0"/>
                <a:cs typeface="ＭＳ Ｐゴシック" charset="0"/>
              </a:defRPr>
            </a:lvl4pPr>
            <a:lvl5pPr marL="1828800" indent="0" algn="l" defTabSz="457200" rtl="0" eaLnBrk="1" fontAlgn="base" hangingPunct="1">
              <a:spcBef>
                <a:spcPct val="20000"/>
              </a:spcBef>
              <a:spcAft>
                <a:spcPct val="0"/>
              </a:spcAft>
              <a:buFontTx/>
              <a:buNone/>
              <a:defRPr sz="1600" kern="1200">
                <a:solidFill>
                  <a:srgbClr val="2E5286"/>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a:t>Davion Washington</a:t>
            </a:r>
          </a:p>
          <a:p>
            <a:r>
              <a:rPr lang="en-US" sz="1400"/>
              <a:t>SIST/GEM 5 Minute-5 Slides</a:t>
            </a:r>
          </a:p>
          <a:p>
            <a:r>
              <a:rPr lang="en-US" sz="1400"/>
              <a:t>North Carolina A &amp; T</a:t>
            </a:r>
          </a:p>
          <a:p>
            <a:r>
              <a:rPr lang="en-US" sz="1400"/>
              <a:t>6/10/22</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2478" y="790657"/>
            <a:ext cx="8226372" cy="3794522"/>
          </a:xfrm>
        </p:spPr>
        <p:txBody>
          <a:bodyPr/>
          <a:lstStyle/>
          <a:p>
            <a:pPr marL="0" indent="0">
              <a:buNone/>
            </a:pPr>
            <a:r>
              <a:rPr lang="en-US" sz="1800" b="0" i="0" u="none" strike="noStrike" dirty="0">
                <a:solidFill>
                  <a:srgbClr val="595959"/>
                </a:solidFill>
                <a:effectLst/>
                <a:latin typeface="Arial" panose="020B0604020202020204" pitchFamily="34" charset="0"/>
              </a:rPr>
              <a:t>Use Anomaly Detection to predict beam outages, and clustering to identify classes of outages in the LINAC (Linear Accelerator). Beam outages mean less beam for research, and lost time, while identifying outage classes is a necessary first step to automating mitigation or prevention </a:t>
            </a:r>
            <a:r>
              <a:rPr lang="en-US" sz="1800" b="0" i="0" strike="noStrike" dirty="0">
                <a:solidFill>
                  <a:srgbClr val="595959"/>
                </a:solidFill>
                <a:effectLst/>
                <a:latin typeface="Arial" panose="020B0604020202020204" pitchFamily="34" charset="0"/>
              </a:rPr>
              <a:t>measures</a:t>
            </a:r>
            <a:r>
              <a:rPr lang="en-US" sz="1800" b="0" i="0" u="none" strike="noStrike" dirty="0">
                <a:solidFill>
                  <a:srgbClr val="595959"/>
                </a:solidFill>
                <a:effectLst/>
                <a:latin typeface="Arial" panose="020B0604020202020204" pitchFamily="34" charset="0"/>
              </a:rPr>
              <a:t>.</a:t>
            </a:r>
            <a:endParaRPr lang="en-US" dirty="0"/>
          </a:p>
        </p:txBody>
      </p:sp>
      <p:sp>
        <p:nvSpPr>
          <p:cNvPr id="7" name="Title 6"/>
          <p:cNvSpPr>
            <a:spLocks noGrp="1"/>
          </p:cNvSpPr>
          <p:nvPr>
            <p:ph type="title"/>
          </p:nvPr>
        </p:nvSpPr>
        <p:spPr>
          <a:xfrm>
            <a:off x="462474" y="250807"/>
            <a:ext cx="3303614" cy="320908"/>
          </a:xfrm>
        </p:spPr>
        <p:txBody>
          <a:bodyPr/>
          <a:lstStyle/>
          <a:p>
            <a:r>
              <a:rPr lang="en-US" sz="1950"/>
              <a:t>Objective</a:t>
            </a:r>
          </a:p>
        </p:txBody>
      </p:sp>
      <p:sp>
        <p:nvSpPr>
          <p:cNvPr id="3" name="Date Placeholder 2"/>
          <p:cNvSpPr>
            <a:spLocks noGrp="1"/>
          </p:cNvSpPr>
          <p:nvPr>
            <p:ph type="dt" sz="half" idx="2"/>
          </p:nvPr>
        </p:nvSpPr>
        <p:spPr/>
        <p:txBody>
          <a:bodyPr/>
          <a:lstStyle/>
          <a:p>
            <a:pPr>
              <a:defRPr/>
            </a:pPr>
            <a:fld id="{FA96D49F-E75B-CA4C-9755-57CB093C34C1}" type="datetime1">
              <a:rPr lang="en-US" smtClean="0"/>
              <a:t>6/13/2022</a:t>
            </a:fld>
            <a:endParaRPr lang="en-US"/>
          </a:p>
        </p:txBody>
      </p:sp>
      <p:sp>
        <p:nvSpPr>
          <p:cNvPr id="4" name="Footer Placeholder 3"/>
          <p:cNvSpPr>
            <a:spLocks noGrp="1"/>
          </p:cNvSpPr>
          <p:nvPr>
            <p:ph type="ftr" sz="quarter" idx="3"/>
          </p:nvPr>
        </p:nvSpPr>
        <p:spPr/>
        <p:txBody>
          <a:bodyPr/>
          <a:lstStyle/>
          <a:p>
            <a:pPr>
              <a:defRPr/>
            </a:pPr>
            <a:r>
              <a:rPr lang="en-US"/>
              <a:t>Davion Washington | </a:t>
            </a:r>
            <a:r>
              <a:rPr lang="en-US" sz="900"/>
              <a:t>SIST/GEM 5 Minute-5 Slides</a:t>
            </a:r>
          </a:p>
          <a:p>
            <a:pPr>
              <a:defRPr/>
            </a:pPr>
            <a:endParaRPr lang="en-US" b="1"/>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a:p>
        </p:txBody>
      </p:sp>
    </p:spTree>
    <p:extLst>
      <p:ext uri="{BB962C8B-B14F-4D97-AF65-F5344CB8AC3E}">
        <p14:creationId xmlns:p14="http://schemas.microsoft.com/office/powerpoint/2010/main" val="634162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CC97EA-47D5-EC4C-AD7F-6A98EE8C9355}"/>
              </a:ext>
            </a:extLst>
          </p:cNvPr>
          <p:cNvSpPr>
            <a:spLocks noGrp="1"/>
          </p:cNvSpPr>
          <p:nvPr>
            <p:ph idx="1"/>
          </p:nvPr>
        </p:nvSpPr>
        <p:spPr>
          <a:xfrm>
            <a:off x="222250" y="728664"/>
            <a:ext cx="8672513" cy="3794522"/>
          </a:xfrm>
        </p:spPr>
        <p:txBody>
          <a:bodyPr/>
          <a:lstStyle/>
          <a:p>
            <a:pPr rtl="0" fontAlgn="base">
              <a:spcBef>
                <a:spcPts val="0"/>
              </a:spcBef>
              <a:spcAft>
                <a:spcPts val="0"/>
              </a:spcAft>
              <a:buFont typeface="Arial" panose="020B0604020202020204" pitchFamily="34" charset="0"/>
              <a:buChar char="•"/>
            </a:pPr>
            <a:r>
              <a:rPr lang="en-US" sz="1600" b="0" i="0" u="none" strike="noStrike" dirty="0">
                <a:solidFill>
                  <a:srgbClr val="444444"/>
                </a:solidFill>
                <a:effectLst/>
                <a:latin typeface="Arial" panose="020B0604020202020204" pitchFamily="34" charset="0"/>
              </a:rPr>
              <a:t>Beginning of accelerator complex</a:t>
            </a:r>
          </a:p>
          <a:p>
            <a:pPr rtl="0" fontAlgn="base">
              <a:spcBef>
                <a:spcPts val="0"/>
              </a:spcBef>
              <a:spcAft>
                <a:spcPts val="0"/>
              </a:spcAft>
              <a:buFont typeface="Arial" panose="020B0604020202020204" pitchFamily="34" charset="0"/>
              <a:buChar char="•"/>
            </a:pPr>
            <a:r>
              <a:rPr lang="en-US" sz="1600" b="0" i="0" u="none" strike="noStrike" dirty="0">
                <a:solidFill>
                  <a:srgbClr val="444444"/>
                </a:solidFill>
                <a:effectLst/>
                <a:latin typeface="Arial" panose="020B0604020202020204" pitchFamily="34" charset="0"/>
              </a:rPr>
              <a:t>500-foot straight accelerator </a:t>
            </a:r>
          </a:p>
          <a:p>
            <a:pPr rtl="0" fontAlgn="base">
              <a:spcBef>
                <a:spcPts val="0"/>
              </a:spcBef>
              <a:spcAft>
                <a:spcPts val="0"/>
              </a:spcAft>
              <a:buFont typeface="Arial" panose="020B0604020202020204" pitchFamily="34" charset="0"/>
              <a:buChar char="•"/>
            </a:pPr>
            <a:r>
              <a:rPr lang="en-US" sz="1600" b="0" i="0" u="none" strike="noStrike" dirty="0">
                <a:solidFill>
                  <a:srgbClr val="444444"/>
                </a:solidFill>
                <a:effectLst/>
                <a:latin typeface="Arial" panose="020B0604020202020204" pitchFamily="34" charset="0"/>
              </a:rPr>
              <a:t>Brings proton beams up to energies of 400 MeV (~ 70% of the speed of light)</a:t>
            </a:r>
          </a:p>
          <a:p>
            <a:pPr rtl="0" fontAlgn="base">
              <a:spcBef>
                <a:spcPts val="0"/>
              </a:spcBef>
              <a:spcAft>
                <a:spcPts val="1200"/>
              </a:spcAft>
              <a:buFont typeface="Arial" panose="020B0604020202020204" pitchFamily="34" charset="0"/>
              <a:buChar char="•"/>
            </a:pPr>
            <a:r>
              <a:rPr lang="en-US" sz="1600" b="0" i="0" u="none" strike="noStrike" dirty="0">
                <a:solidFill>
                  <a:srgbClr val="444444"/>
                </a:solidFill>
                <a:effectLst/>
                <a:latin typeface="Arial" panose="020B0604020202020204" pitchFamily="34" charset="0"/>
              </a:rPr>
              <a:t>Provides a proton beam for the Booster accelerator and the rest of the chain of accelerators</a:t>
            </a:r>
          </a:p>
          <a:p>
            <a:pPr rtl="0" fontAlgn="base">
              <a:spcBef>
                <a:spcPts val="0"/>
              </a:spcBef>
              <a:spcAft>
                <a:spcPts val="0"/>
              </a:spcAft>
              <a:buFont typeface="Arial" panose="020B0604020202020204" pitchFamily="34" charset="0"/>
              <a:buChar char="•"/>
            </a:pPr>
            <a:r>
              <a:rPr lang="en-US" sz="1600" b="0" i="0" u="none" strike="noStrike" dirty="0">
                <a:solidFill>
                  <a:srgbClr val="444444"/>
                </a:solidFill>
                <a:effectLst/>
                <a:latin typeface="Arial" panose="020B0604020202020204" pitchFamily="34" charset="0"/>
              </a:rPr>
              <a:t>Uses radiofrequency(RF) power</a:t>
            </a:r>
          </a:p>
          <a:p>
            <a:pPr rtl="0" fontAlgn="base">
              <a:spcBef>
                <a:spcPts val="0"/>
              </a:spcBef>
              <a:spcAft>
                <a:spcPts val="0"/>
              </a:spcAft>
              <a:buFont typeface="Arial" panose="020B0604020202020204" pitchFamily="34" charset="0"/>
              <a:buChar char="•"/>
            </a:pPr>
            <a:r>
              <a:rPr lang="en-US" sz="1600" dirty="0">
                <a:solidFill>
                  <a:srgbClr val="444444"/>
                </a:solidFill>
                <a:latin typeface="Arial" panose="020B0604020202020204" pitchFamily="34" charset="0"/>
              </a:rPr>
              <a:t>2500+ control system devices including RF system devices</a:t>
            </a:r>
            <a:endParaRPr lang="en-US" sz="1600" b="0" i="0" u="none" strike="noStrike" dirty="0">
              <a:solidFill>
                <a:srgbClr val="444444"/>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endParaRPr lang="en-US" sz="1600" b="0" i="0" u="none" strike="noStrike" dirty="0">
              <a:solidFill>
                <a:srgbClr val="444444"/>
              </a:solidFill>
              <a:effectLst/>
              <a:latin typeface="Arial" panose="020B0604020202020204" pitchFamily="34" charset="0"/>
            </a:endParaRPr>
          </a:p>
          <a:p>
            <a:endParaRPr lang="en-US" dirty="0"/>
          </a:p>
        </p:txBody>
      </p:sp>
      <p:sp>
        <p:nvSpPr>
          <p:cNvPr id="3" name="Title 2">
            <a:extLst>
              <a:ext uri="{FF2B5EF4-FFF2-40B4-BE49-F238E27FC236}">
                <a16:creationId xmlns:a16="http://schemas.microsoft.com/office/drawing/2014/main" id="{516AC242-FD75-6B74-28F4-0BA5BBB10CFF}"/>
              </a:ext>
            </a:extLst>
          </p:cNvPr>
          <p:cNvSpPr>
            <a:spLocks noGrp="1"/>
          </p:cNvSpPr>
          <p:nvPr>
            <p:ph type="title"/>
          </p:nvPr>
        </p:nvSpPr>
        <p:spPr/>
        <p:txBody>
          <a:bodyPr/>
          <a:lstStyle/>
          <a:p>
            <a:r>
              <a:rPr lang="en-US" dirty="0" err="1"/>
              <a:t>Linac</a:t>
            </a:r>
            <a:endParaRPr lang="en-US" dirty="0"/>
          </a:p>
        </p:txBody>
      </p:sp>
      <p:sp>
        <p:nvSpPr>
          <p:cNvPr id="4" name="Date Placeholder 3">
            <a:extLst>
              <a:ext uri="{FF2B5EF4-FFF2-40B4-BE49-F238E27FC236}">
                <a16:creationId xmlns:a16="http://schemas.microsoft.com/office/drawing/2014/main" id="{F386C39A-7387-75F2-B4F1-32A7CE468D01}"/>
              </a:ext>
            </a:extLst>
          </p:cNvPr>
          <p:cNvSpPr>
            <a:spLocks noGrp="1"/>
          </p:cNvSpPr>
          <p:nvPr>
            <p:ph type="dt" sz="half" idx="2"/>
          </p:nvPr>
        </p:nvSpPr>
        <p:spPr/>
        <p:txBody>
          <a:bodyPr/>
          <a:lstStyle/>
          <a:p>
            <a:pPr>
              <a:defRPr/>
            </a:pPr>
            <a:fld id="{57ADAB69-348E-2C41-AF41-E98D046040A4}" type="datetime1">
              <a:rPr lang="en-US" smtClean="0"/>
              <a:pPr>
                <a:defRPr/>
              </a:pPr>
              <a:t>6/13/2022</a:t>
            </a:fld>
            <a:endParaRPr lang="en-US"/>
          </a:p>
        </p:txBody>
      </p:sp>
      <p:sp>
        <p:nvSpPr>
          <p:cNvPr id="5" name="Footer Placeholder 4">
            <a:extLst>
              <a:ext uri="{FF2B5EF4-FFF2-40B4-BE49-F238E27FC236}">
                <a16:creationId xmlns:a16="http://schemas.microsoft.com/office/drawing/2014/main" id="{CF09B774-6BB4-FD81-15E4-44DA4E724B70}"/>
              </a:ext>
            </a:extLst>
          </p:cNvPr>
          <p:cNvSpPr>
            <a:spLocks noGrp="1"/>
          </p:cNvSpPr>
          <p:nvPr>
            <p:ph type="ftr" sz="quarter" idx="3"/>
          </p:nvPr>
        </p:nvSpPr>
        <p:spPr/>
        <p:txBody>
          <a:bodyPr/>
          <a:lstStyle/>
          <a:p>
            <a:pPr>
              <a:defRPr/>
            </a:pPr>
            <a:r>
              <a:rPr lang="en-US"/>
              <a:t>Davion Washington | </a:t>
            </a:r>
            <a:r>
              <a:rPr lang="en-US" sz="900"/>
              <a:t>SIST/GEM 5 Minute-5 Slides</a:t>
            </a:r>
          </a:p>
        </p:txBody>
      </p:sp>
      <p:sp>
        <p:nvSpPr>
          <p:cNvPr id="6" name="Slide Number Placeholder 5">
            <a:extLst>
              <a:ext uri="{FF2B5EF4-FFF2-40B4-BE49-F238E27FC236}">
                <a16:creationId xmlns:a16="http://schemas.microsoft.com/office/drawing/2014/main" id="{00C1E4F7-0C13-F13C-F080-994DE497295D}"/>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a:p>
        </p:txBody>
      </p:sp>
      <p:pic>
        <p:nvPicPr>
          <p:cNvPr id="1026" name="Picture 2">
            <a:extLst>
              <a:ext uri="{FF2B5EF4-FFF2-40B4-BE49-F238E27FC236}">
                <a16:creationId xmlns:a16="http://schemas.microsoft.com/office/drawing/2014/main" id="{6E88973E-8301-12B7-C251-F908E8C0BB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26" t="14035" b="4566"/>
          <a:stretch/>
        </p:blipFill>
        <p:spPr bwMode="auto">
          <a:xfrm>
            <a:off x="5256574" y="2591938"/>
            <a:ext cx="2672593" cy="19312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hlinkClick r:id="rId3"/>
            <a:extLst>
              <a:ext uri="{FF2B5EF4-FFF2-40B4-BE49-F238E27FC236}">
                <a16:creationId xmlns:a16="http://schemas.microsoft.com/office/drawing/2014/main" id="{44DD4549-0BF7-36D1-F5C8-4457F3F780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858" y="2539816"/>
            <a:ext cx="2893255" cy="1931248"/>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347EA9F1-5C16-8A9F-884C-A7452DC22059}"/>
              </a:ext>
            </a:extLst>
          </p:cNvPr>
          <p:cNvSpPr/>
          <p:nvPr/>
        </p:nvSpPr>
        <p:spPr>
          <a:xfrm>
            <a:off x="5866957" y="3893820"/>
            <a:ext cx="580435" cy="521016"/>
          </a:xfrm>
          <a:prstGeom prst="ellipse">
            <a:avLst/>
          </a:pr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Connector: Elbow 16">
            <a:extLst>
              <a:ext uri="{FF2B5EF4-FFF2-40B4-BE49-F238E27FC236}">
                <a16:creationId xmlns:a16="http://schemas.microsoft.com/office/drawing/2014/main" id="{23B3B204-CC6C-F7A8-4B60-ADEDCC3B992F}"/>
              </a:ext>
            </a:extLst>
          </p:cNvPr>
          <p:cNvCxnSpPr>
            <a:cxnSpLocks/>
          </p:cNvCxnSpPr>
          <p:nvPr/>
        </p:nvCxnSpPr>
        <p:spPr>
          <a:xfrm>
            <a:off x="3571491" y="2866213"/>
            <a:ext cx="2259347" cy="1456058"/>
          </a:xfrm>
          <a:prstGeom prst="bentConnector3">
            <a:avLst>
              <a:gd name="adj1" fmla="val 50000"/>
            </a:avLst>
          </a:prstGeom>
          <a:ln>
            <a:solidFill>
              <a:schemeClr val="accent6">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9822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49B7E1-5E7D-7B43-15FF-2B54B9CE6648}"/>
              </a:ext>
            </a:extLst>
          </p:cNvPr>
          <p:cNvSpPr>
            <a:spLocks noGrp="1"/>
          </p:cNvSpPr>
          <p:nvPr>
            <p:ph idx="1"/>
          </p:nvPr>
        </p:nvSpPr>
        <p:spPr/>
        <p:txBody>
          <a:bodyPr/>
          <a:lstStyle/>
          <a:p>
            <a:r>
              <a:rPr lang="en-US" sz="1600" dirty="0"/>
              <a:t>Machine learning tool/Handles large datasets</a:t>
            </a:r>
          </a:p>
          <a:p>
            <a:r>
              <a:rPr lang="en-US" sz="1600" dirty="0"/>
              <a:t>Used here to predict beam outages</a:t>
            </a:r>
          </a:p>
          <a:p>
            <a:r>
              <a:rPr lang="en-US" sz="1600" dirty="0"/>
              <a:t>Trained an autoencoder on each device so increasing </a:t>
            </a:r>
            <a:r>
              <a:rPr lang="en-US" sz="1600" b="1" dirty="0"/>
              <a:t>reconstruction errors </a:t>
            </a:r>
            <a:r>
              <a:rPr lang="en-US" sz="1600" dirty="0"/>
              <a:t>will suggest anomalies</a:t>
            </a:r>
          </a:p>
          <a:p>
            <a:r>
              <a:rPr lang="en-US" sz="1600" dirty="0"/>
              <a:t>Difference between expected data and actual data is the </a:t>
            </a:r>
            <a:r>
              <a:rPr lang="en-US" sz="1600" b="1" dirty="0"/>
              <a:t>reconstruction error </a:t>
            </a:r>
            <a:r>
              <a:rPr lang="en-US" sz="1600" dirty="0"/>
              <a:t>for one device</a:t>
            </a:r>
          </a:p>
          <a:p>
            <a:r>
              <a:rPr lang="en-US" sz="1600" dirty="0"/>
              <a:t>Identifying data points in data that are outliers </a:t>
            </a:r>
          </a:p>
          <a:p>
            <a:endParaRPr lang="en-US" dirty="0"/>
          </a:p>
          <a:p>
            <a:pPr marL="0" indent="0">
              <a:buNone/>
            </a:pPr>
            <a:endParaRPr lang="en-US" dirty="0"/>
          </a:p>
        </p:txBody>
      </p:sp>
      <p:sp>
        <p:nvSpPr>
          <p:cNvPr id="3" name="Title 2">
            <a:extLst>
              <a:ext uri="{FF2B5EF4-FFF2-40B4-BE49-F238E27FC236}">
                <a16:creationId xmlns:a16="http://schemas.microsoft.com/office/drawing/2014/main" id="{75A706FD-20F7-368E-47AE-75EE47573381}"/>
              </a:ext>
            </a:extLst>
          </p:cNvPr>
          <p:cNvSpPr>
            <a:spLocks noGrp="1"/>
          </p:cNvSpPr>
          <p:nvPr>
            <p:ph type="title"/>
          </p:nvPr>
        </p:nvSpPr>
        <p:spPr/>
        <p:txBody>
          <a:bodyPr/>
          <a:lstStyle/>
          <a:p>
            <a:r>
              <a:rPr lang="en-US"/>
              <a:t>Anomaly Detection</a:t>
            </a:r>
          </a:p>
        </p:txBody>
      </p:sp>
      <p:sp>
        <p:nvSpPr>
          <p:cNvPr id="4" name="Date Placeholder 3">
            <a:extLst>
              <a:ext uri="{FF2B5EF4-FFF2-40B4-BE49-F238E27FC236}">
                <a16:creationId xmlns:a16="http://schemas.microsoft.com/office/drawing/2014/main" id="{68B8A77B-9C62-B617-A68C-8CD9E993CEAD}"/>
              </a:ext>
            </a:extLst>
          </p:cNvPr>
          <p:cNvSpPr>
            <a:spLocks noGrp="1"/>
          </p:cNvSpPr>
          <p:nvPr>
            <p:ph type="dt" sz="half" idx="2"/>
          </p:nvPr>
        </p:nvSpPr>
        <p:spPr/>
        <p:txBody>
          <a:bodyPr/>
          <a:lstStyle/>
          <a:p>
            <a:pPr>
              <a:defRPr/>
            </a:pPr>
            <a:fld id="{57ADAB69-348E-2C41-AF41-E98D046040A4}" type="datetime1">
              <a:rPr lang="en-US" smtClean="0"/>
              <a:pPr>
                <a:defRPr/>
              </a:pPr>
              <a:t>6/13/2022</a:t>
            </a:fld>
            <a:endParaRPr lang="en-US"/>
          </a:p>
        </p:txBody>
      </p:sp>
      <p:sp>
        <p:nvSpPr>
          <p:cNvPr id="5" name="Footer Placeholder 4">
            <a:extLst>
              <a:ext uri="{FF2B5EF4-FFF2-40B4-BE49-F238E27FC236}">
                <a16:creationId xmlns:a16="http://schemas.microsoft.com/office/drawing/2014/main" id="{CC3060B7-A155-5554-CB12-C104BBE4B0FA}"/>
              </a:ext>
            </a:extLst>
          </p:cNvPr>
          <p:cNvSpPr>
            <a:spLocks noGrp="1"/>
          </p:cNvSpPr>
          <p:nvPr>
            <p:ph type="ftr" sz="quarter" idx="3"/>
          </p:nvPr>
        </p:nvSpPr>
        <p:spPr/>
        <p:txBody>
          <a:bodyPr/>
          <a:lstStyle/>
          <a:p>
            <a:pPr>
              <a:defRPr/>
            </a:pPr>
            <a:r>
              <a:rPr lang="en-US"/>
              <a:t>Davion Washington | </a:t>
            </a:r>
            <a:r>
              <a:rPr lang="en-US" sz="900"/>
              <a:t>SIST/GEM 5 Minute-5 Slides</a:t>
            </a:r>
          </a:p>
        </p:txBody>
      </p:sp>
      <p:sp>
        <p:nvSpPr>
          <p:cNvPr id="6" name="Slide Number Placeholder 5">
            <a:extLst>
              <a:ext uri="{FF2B5EF4-FFF2-40B4-BE49-F238E27FC236}">
                <a16:creationId xmlns:a16="http://schemas.microsoft.com/office/drawing/2014/main" id="{3E5EBC4A-E2CC-F745-D7B6-210ABCECFA42}"/>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a:p>
        </p:txBody>
      </p:sp>
      <p:pic>
        <p:nvPicPr>
          <p:cNvPr id="1026" name="Picture 2">
            <a:extLst>
              <a:ext uri="{FF2B5EF4-FFF2-40B4-BE49-F238E27FC236}">
                <a16:creationId xmlns:a16="http://schemas.microsoft.com/office/drawing/2014/main" id="{F8E392A6-2348-72AE-1B87-77DA9BAA2B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5853" y="2875630"/>
            <a:ext cx="3001522" cy="17067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omaly detection using machine learning">
            <a:extLst>
              <a:ext uri="{FF2B5EF4-FFF2-40B4-BE49-F238E27FC236}">
                <a16:creationId xmlns:a16="http://schemas.microsoft.com/office/drawing/2014/main" id="{191900B7-12E5-AF59-5D43-2E181B1429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894" y="2959172"/>
            <a:ext cx="3307148" cy="1593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9B520E7-AA60-BD4A-9219-8B7E9DE56043}"/>
              </a:ext>
            </a:extLst>
          </p:cNvPr>
          <p:cNvSpPr/>
          <p:nvPr/>
        </p:nvSpPr>
        <p:spPr>
          <a:xfrm>
            <a:off x="3399272" y="3030231"/>
            <a:ext cx="725779" cy="877496"/>
          </a:xfrm>
          <a:prstGeom prst="rect">
            <a:avLst/>
          </a:prstGeom>
          <a:noFill/>
          <a:ln>
            <a:solidFill>
              <a:schemeClr val="accent6">
                <a:lumMod val="50000"/>
              </a:schemeClr>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4537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B4A905-4696-7F6E-34B3-D55BB18855DC}"/>
              </a:ext>
            </a:extLst>
          </p:cNvPr>
          <p:cNvSpPr>
            <a:spLocks noGrp="1"/>
          </p:cNvSpPr>
          <p:nvPr>
            <p:ph idx="1"/>
          </p:nvPr>
        </p:nvSpPr>
        <p:spPr>
          <a:xfrm>
            <a:off x="228604" y="728664"/>
            <a:ext cx="4140198" cy="3794522"/>
          </a:xfrm>
        </p:spPr>
        <p:txBody>
          <a:bodyPr lIns="0" tIns="0" rIns="0" bIns="0" anchor="t"/>
          <a:lstStyle/>
          <a:p>
            <a:pPr marL="229870" indent="-229870">
              <a:spcBef>
                <a:spcPts val="0"/>
              </a:spcBef>
              <a:spcAft>
                <a:spcPts val="0"/>
              </a:spcAft>
              <a:buFont typeface="Arial" panose="020B0604020202020204" pitchFamily="34" charset="0"/>
              <a:buChar char="•"/>
            </a:pPr>
            <a:r>
              <a:rPr lang="en-US" sz="1600" b="0" i="0" u="none" strike="noStrike" dirty="0">
                <a:solidFill>
                  <a:srgbClr val="595959"/>
                </a:solidFill>
                <a:effectLst/>
                <a:latin typeface="Arial"/>
              </a:rPr>
              <a:t>Dimensionality reduction by </a:t>
            </a:r>
            <a:r>
              <a:rPr lang="en-US" sz="1600" b="1" i="0" u="none" strike="noStrike" dirty="0">
                <a:solidFill>
                  <a:srgbClr val="595959"/>
                </a:solidFill>
                <a:effectLst/>
                <a:latin typeface="Arial"/>
              </a:rPr>
              <a:t>UMAP</a:t>
            </a:r>
            <a:r>
              <a:rPr lang="en-US" sz="1600" b="0" i="0" u="none" strike="noStrike" dirty="0">
                <a:solidFill>
                  <a:srgbClr val="595959"/>
                </a:solidFill>
                <a:effectLst/>
                <a:latin typeface="Arial"/>
              </a:rPr>
              <a:t>(Uniform Manifold Approximation and Projection) projecting 250 dimensions (</a:t>
            </a:r>
            <a:r>
              <a:rPr lang="en-US" sz="1600" b="1" dirty="0"/>
              <a:t>reconstruction error) </a:t>
            </a:r>
            <a:r>
              <a:rPr lang="en-US" sz="1600" b="0" i="0" u="none" strike="noStrike" dirty="0">
                <a:solidFill>
                  <a:srgbClr val="595959"/>
                </a:solidFill>
                <a:effectLst/>
                <a:latin typeface="Arial"/>
              </a:rPr>
              <a:t>to </a:t>
            </a:r>
            <a:r>
              <a:rPr lang="en-US" sz="1600" dirty="0">
                <a:solidFill>
                  <a:srgbClr val="595959"/>
                </a:solidFill>
                <a:latin typeface="Arial"/>
              </a:rPr>
              <a:t>two</a:t>
            </a:r>
            <a:endParaRPr lang="en-US" sz="1600" b="0" i="0" u="none" strike="noStrike" dirty="0">
              <a:solidFill>
                <a:srgbClr val="595959"/>
              </a:solidFill>
              <a:effectLst/>
              <a:latin typeface="Arial"/>
            </a:endParaRPr>
          </a:p>
          <a:p>
            <a:pPr marL="229870" indent="-229870">
              <a:spcBef>
                <a:spcPts val="0"/>
              </a:spcBef>
              <a:spcAft>
                <a:spcPts val="0"/>
              </a:spcAft>
              <a:buFont typeface="Arial" panose="020B0604020202020204" pitchFamily="34" charset="0"/>
              <a:buChar char="•"/>
            </a:pPr>
            <a:r>
              <a:rPr lang="en-US" sz="1600" b="0" i="0" u="none" strike="noStrike" dirty="0">
                <a:solidFill>
                  <a:srgbClr val="595959"/>
                </a:solidFill>
                <a:effectLst/>
                <a:latin typeface="Arial" panose="020B0604020202020204" pitchFamily="34" charset="0"/>
              </a:rPr>
              <a:t>One entry for every 10secs of outage</a:t>
            </a:r>
            <a:endParaRPr lang="en-US" dirty="0"/>
          </a:p>
          <a:p>
            <a:pPr marL="229870" indent="-229870" rtl="0" fontAlgn="base">
              <a:spcBef>
                <a:spcPts val="0"/>
              </a:spcBef>
              <a:spcAft>
                <a:spcPts val="0"/>
              </a:spcAft>
              <a:buFont typeface="Arial" panose="020B0604020202020204" pitchFamily="34" charset="0"/>
              <a:buChar char="•"/>
            </a:pPr>
            <a:r>
              <a:rPr lang="en-US" sz="1600" dirty="0">
                <a:solidFill>
                  <a:srgbClr val="595959"/>
                </a:solidFill>
                <a:latin typeface="Arial"/>
              </a:rPr>
              <a:t>Color-coded</a:t>
            </a:r>
            <a:r>
              <a:rPr lang="en-US" sz="1600" b="0" i="0" u="none" strike="noStrike" dirty="0">
                <a:solidFill>
                  <a:srgbClr val="595959"/>
                </a:solidFill>
                <a:effectLst/>
                <a:latin typeface="Arial"/>
              </a:rPr>
              <a:t> by group and RF Station</a:t>
            </a:r>
          </a:p>
          <a:p>
            <a:pPr marL="229870" indent="-229870" rtl="0" fontAlgn="base">
              <a:spcBef>
                <a:spcPts val="0"/>
              </a:spcBef>
              <a:spcAft>
                <a:spcPts val="0"/>
              </a:spcAft>
              <a:buFont typeface="Arial" panose="020B0604020202020204" pitchFamily="34" charset="0"/>
              <a:buChar char="•"/>
            </a:pPr>
            <a:r>
              <a:rPr lang="en-US" sz="1600" dirty="0">
                <a:solidFill>
                  <a:srgbClr val="595959"/>
                </a:solidFill>
                <a:latin typeface="Arial"/>
              </a:rPr>
              <a:t>Shape-coded</a:t>
            </a:r>
            <a:r>
              <a:rPr lang="en-US" sz="1600" b="0" i="0" u="none" strike="noStrike" dirty="0">
                <a:solidFill>
                  <a:srgbClr val="595959"/>
                </a:solidFill>
                <a:effectLst/>
                <a:latin typeface="Arial"/>
              </a:rPr>
              <a:t> by fault type (cluster characterization)</a:t>
            </a:r>
          </a:p>
          <a:p>
            <a:pPr marL="229870" indent="-229870" rtl="0" fontAlgn="base">
              <a:spcBef>
                <a:spcPts val="0"/>
              </a:spcBef>
              <a:spcAft>
                <a:spcPts val="0"/>
              </a:spcAft>
              <a:buFont typeface="Arial" panose="020B0604020202020204" pitchFamily="34" charset="0"/>
              <a:buChar char="•"/>
            </a:pPr>
            <a:endParaRPr lang="en-US" sz="1600" dirty="0">
              <a:solidFill>
                <a:srgbClr val="595959"/>
              </a:solidFill>
              <a:latin typeface="Arial" panose="020B0604020202020204" pitchFamily="34" charset="0"/>
            </a:endParaRPr>
          </a:p>
          <a:p>
            <a:pPr marL="0" indent="0" rtl="0" fontAlgn="base">
              <a:spcBef>
                <a:spcPts val="0"/>
              </a:spcBef>
              <a:spcAft>
                <a:spcPts val="0"/>
              </a:spcAft>
              <a:buNone/>
            </a:pPr>
            <a:endParaRPr lang="en-US" sz="1600" b="0" i="0" u="none" strike="noStrike" dirty="0">
              <a:solidFill>
                <a:srgbClr val="595959"/>
              </a:solidFill>
              <a:effectLst/>
              <a:latin typeface="Arial" panose="020B0604020202020204" pitchFamily="34" charset="0"/>
            </a:endParaRPr>
          </a:p>
          <a:p>
            <a:pPr marL="229870" indent="-229870" rtl="0" fontAlgn="base">
              <a:spcBef>
                <a:spcPts val="0"/>
              </a:spcBef>
              <a:spcAft>
                <a:spcPts val="0"/>
              </a:spcAft>
              <a:buFont typeface="Arial" panose="020B0604020202020204" pitchFamily="34" charset="0"/>
              <a:buChar char="•"/>
            </a:pPr>
            <a:r>
              <a:rPr lang="en-US" sz="1600" b="0" i="0" u="none" strike="noStrike" dirty="0">
                <a:solidFill>
                  <a:srgbClr val="595959"/>
                </a:solidFill>
                <a:effectLst/>
                <a:latin typeface="Arial" panose="020B0604020202020204" pitchFamily="34" charset="0"/>
              </a:rPr>
              <a:t>Where is normal operation on this plot?</a:t>
            </a:r>
          </a:p>
          <a:p>
            <a:pPr marL="229870" indent="-229870" rtl="0" fontAlgn="base">
              <a:spcBef>
                <a:spcPts val="0"/>
              </a:spcBef>
              <a:spcAft>
                <a:spcPts val="0"/>
              </a:spcAft>
              <a:buFont typeface="Arial" panose="020B0604020202020204" pitchFamily="34" charset="0"/>
              <a:buChar char="•"/>
            </a:pPr>
            <a:r>
              <a:rPr lang="en-US" sz="1600" b="0" i="0" u="none" strike="noStrike" dirty="0">
                <a:solidFill>
                  <a:srgbClr val="595959"/>
                </a:solidFill>
                <a:effectLst/>
                <a:latin typeface="Arial" panose="020B0604020202020204" pitchFamily="34" charset="0"/>
              </a:rPr>
              <a:t>How do we transition to anomalies? Quickly? Slowly?</a:t>
            </a:r>
          </a:p>
          <a:p>
            <a:pPr marL="229870" indent="-229870" rtl="0" fontAlgn="base">
              <a:spcBef>
                <a:spcPts val="0"/>
              </a:spcBef>
              <a:spcAft>
                <a:spcPts val="1200"/>
              </a:spcAft>
              <a:buFont typeface="Arial" panose="020B0604020202020204" pitchFamily="34" charset="0"/>
              <a:buChar char="•"/>
            </a:pPr>
            <a:r>
              <a:rPr lang="en-US" sz="1600" b="0" i="0" u="none" strike="noStrike" dirty="0">
                <a:solidFill>
                  <a:srgbClr val="595959"/>
                </a:solidFill>
                <a:effectLst/>
                <a:latin typeface="Arial" panose="020B0604020202020204" pitchFamily="34" charset="0"/>
              </a:rPr>
              <a:t>Can we predict an upcoming anomaly?</a:t>
            </a:r>
          </a:p>
          <a:p>
            <a:pPr marL="0" indent="0">
              <a:buNone/>
            </a:pPr>
            <a:endParaRPr lang="en-US" dirty="0"/>
          </a:p>
        </p:txBody>
      </p:sp>
      <p:sp>
        <p:nvSpPr>
          <p:cNvPr id="3" name="Title 2">
            <a:extLst>
              <a:ext uri="{FF2B5EF4-FFF2-40B4-BE49-F238E27FC236}">
                <a16:creationId xmlns:a16="http://schemas.microsoft.com/office/drawing/2014/main" id="{613BDA75-0889-ABD0-E95D-91A3E907C1D3}"/>
              </a:ext>
            </a:extLst>
          </p:cNvPr>
          <p:cNvSpPr>
            <a:spLocks noGrp="1"/>
          </p:cNvSpPr>
          <p:nvPr>
            <p:ph type="title"/>
          </p:nvPr>
        </p:nvSpPr>
        <p:spPr/>
        <p:txBody>
          <a:bodyPr/>
          <a:lstStyle/>
          <a:p>
            <a:r>
              <a:rPr lang="en-US"/>
              <a:t>Characterizing Outages</a:t>
            </a:r>
          </a:p>
        </p:txBody>
      </p:sp>
      <p:sp>
        <p:nvSpPr>
          <p:cNvPr id="4" name="Date Placeholder 3">
            <a:extLst>
              <a:ext uri="{FF2B5EF4-FFF2-40B4-BE49-F238E27FC236}">
                <a16:creationId xmlns:a16="http://schemas.microsoft.com/office/drawing/2014/main" id="{8E58CEBE-4E01-A520-D745-0DC3DE02D9FE}"/>
              </a:ext>
            </a:extLst>
          </p:cNvPr>
          <p:cNvSpPr>
            <a:spLocks noGrp="1"/>
          </p:cNvSpPr>
          <p:nvPr>
            <p:ph type="dt" sz="half" idx="2"/>
          </p:nvPr>
        </p:nvSpPr>
        <p:spPr/>
        <p:txBody>
          <a:bodyPr/>
          <a:lstStyle/>
          <a:p>
            <a:pPr>
              <a:defRPr/>
            </a:pPr>
            <a:fld id="{57ADAB69-348E-2C41-AF41-E98D046040A4}" type="datetime1">
              <a:rPr lang="en-US" smtClean="0"/>
              <a:pPr>
                <a:defRPr/>
              </a:pPr>
              <a:t>6/13/2022</a:t>
            </a:fld>
            <a:endParaRPr lang="en-US"/>
          </a:p>
        </p:txBody>
      </p:sp>
      <p:sp>
        <p:nvSpPr>
          <p:cNvPr id="5" name="Footer Placeholder 4">
            <a:extLst>
              <a:ext uri="{FF2B5EF4-FFF2-40B4-BE49-F238E27FC236}">
                <a16:creationId xmlns:a16="http://schemas.microsoft.com/office/drawing/2014/main" id="{542FDD44-5EC6-09A3-C4A3-523F3E9877A5}"/>
              </a:ext>
            </a:extLst>
          </p:cNvPr>
          <p:cNvSpPr>
            <a:spLocks noGrp="1"/>
          </p:cNvSpPr>
          <p:nvPr>
            <p:ph type="ftr" sz="quarter" idx="3"/>
          </p:nvPr>
        </p:nvSpPr>
        <p:spPr/>
        <p:txBody>
          <a:bodyPr/>
          <a:lstStyle/>
          <a:p>
            <a:pPr>
              <a:defRPr/>
            </a:pPr>
            <a:r>
              <a:rPr lang="en-US"/>
              <a:t>Davion Washington | </a:t>
            </a:r>
            <a:r>
              <a:rPr lang="en-US" sz="900"/>
              <a:t>SIST/GEM 5 Minute-5 Slides</a:t>
            </a:r>
          </a:p>
        </p:txBody>
      </p:sp>
      <p:sp>
        <p:nvSpPr>
          <p:cNvPr id="6" name="Slide Number Placeholder 5">
            <a:extLst>
              <a:ext uri="{FF2B5EF4-FFF2-40B4-BE49-F238E27FC236}">
                <a16:creationId xmlns:a16="http://schemas.microsoft.com/office/drawing/2014/main" id="{D4B0D16D-049C-4322-6D67-E6173338F528}"/>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a:p>
        </p:txBody>
      </p:sp>
      <p:pic>
        <p:nvPicPr>
          <p:cNvPr id="3076" name="Picture 4">
            <a:extLst>
              <a:ext uri="{FF2B5EF4-FFF2-40B4-BE49-F238E27FC236}">
                <a16:creationId xmlns:a16="http://schemas.microsoft.com/office/drawing/2014/main" id="{B1D7A2F0-B689-21AA-2570-C0BA7E9ED7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60" t="7975" r="9479"/>
          <a:stretch/>
        </p:blipFill>
        <p:spPr bwMode="auto">
          <a:xfrm>
            <a:off x="4232150" y="981820"/>
            <a:ext cx="4492750" cy="289168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2DB694E8-3AD6-2FDD-1FB7-34DBDEAD2560}"/>
              </a:ext>
            </a:extLst>
          </p:cNvPr>
          <p:cNvCxnSpPr>
            <a:cxnSpLocks/>
          </p:cNvCxnSpPr>
          <p:nvPr/>
        </p:nvCxnSpPr>
        <p:spPr>
          <a:xfrm flipV="1">
            <a:off x="3893820" y="1337310"/>
            <a:ext cx="678180" cy="5105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243098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A8455B-3DF0-E262-9437-555190DCD2EC}"/>
              </a:ext>
            </a:extLst>
          </p:cNvPr>
          <p:cNvSpPr>
            <a:spLocks noGrp="1"/>
          </p:cNvSpPr>
          <p:nvPr>
            <p:ph idx="1"/>
          </p:nvPr>
        </p:nvSpPr>
        <p:spPr/>
        <p:txBody>
          <a:bodyPr/>
          <a:lstStyle/>
          <a:p>
            <a:r>
              <a:rPr lang="en-US" dirty="0">
                <a:hlinkClick r:id="rId2"/>
              </a:rPr>
              <a:t>Fermilab | Science | Particle Accelerators | Fermilab's Accelerator Complex (fnal.gov)</a:t>
            </a:r>
            <a:endParaRPr lang="en-US" dirty="0"/>
          </a:p>
          <a:p>
            <a:r>
              <a:rPr lang="en-US" dirty="0">
                <a:hlinkClick r:id="rId3"/>
              </a:rPr>
              <a:t>05.11-K-Means.ipynb - </a:t>
            </a:r>
            <a:r>
              <a:rPr lang="en-US" dirty="0" err="1">
                <a:hlinkClick r:id="rId3"/>
              </a:rPr>
              <a:t>Colaboratory</a:t>
            </a:r>
            <a:r>
              <a:rPr lang="en-US" dirty="0">
                <a:hlinkClick r:id="rId3"/>
              </a:rPr>
              <a:t> (google.com)</a:t>
            </a:r>
            <a:endParaRPr lang="en-US" dirty="0"/>
          </a:p>
          <a:p>
            <a:r>
              <a:rPr lang="en-US" dirty="0">
                <a:hlinkClick r:id="rId4"/>
              </a:rPr>
              <a:t>Firing on all cylinders (fnal.gov)</a:t>
            </a:r>
            <a:endParaRPr lang="en-US" dirty="0"/>
          </a:p>
          <a:p>
            <a:r>
              <a:rPr lang="en-US" dirty="0">
                <a:hlinkClick r:id="rId5"/>
              </a:rPr>
              <a:t>How to do Anomaly Detection using Machine Learning in Python? (projectpro.io)</a:t>
            </a:r>
            <a:endParaRPr lang="en-US" dirty="0"/>
          </a:p>
          <a:p>
            <a:r>
              <a:rPr lang="en-US" dirty="0">
                <a:hlinkClick r:id="rId6"/>
              </a:rPr>
              <a:t>How Machine Learning Can Enable Anomaly Detection | by </a:t>
            </a:r>
            <a:r>
              <a:rPr lang="en-US" dirty="0" err="1">
                <a:hlinkClick r:id="rId6"/>
              </a:rPr>
              <a:t>Countants</a:t>
            </a:r>
            <a:r>
              <a:rPr lang="en-US" dirty="0">
                <a:hlinkClick r:id="rId6"/>
              </a:rPr>
              <a:t> | </a:t>
            </a:r>
            <a:r>
              <a:rPr lang="en-US" dirty="0" err="1">
                <a:hlinkClick r:id="rId6"/>
              </a:rPr>
              <a:t>DataDrivenInvestor</a:t>
            </a:r>
            <a:endParaRPr lang="en-US" dirty="0"/>
          </a:p>
          <a:p>
            <a:r>
              <a:rPr lang="en-US" dirty="0">
                <a:hlinkClick r:id="rId7"/>
              </a:rPr>
              <a:t>Scalable prediction-based online anomaly detection for smart meter data – ScienceDirect</a:t>
            </a:r>
            <a:endParaRPr lang="en-US" dirty="0"/>
          </a:p>
          <a:p>
            <a:r>
              <a:rPr lang="en-US" dirty="0">
                <a:hlinkClick r:id="rId8"/>
              </a:rPr>
              <a:t>Applied Deep Learning - Part 3: Autoencoders | by Arden </a:t>
            </a:r>
            <a:r>
              <a:rPr lang="en-US" dirty="0" err="1">
                <a:hlinkClick r:id="rId8"/>
              </a:rPr>
              <a:t>Dertat</a:t>
            </a:r>
            <a:r>
              <a:rPr lang="en-US" dirty="0">
                <a:hlinkClick r:id="rId8"/>
              </a:rPr>
              <a:t> | Towards Data Science</a:t>
            </a:r>
            <a:endParaRPr lang="en-US" dirty="0"/>
          </a:p>
        </p:txBody>
      </p:sp>
      <p:sp>
        <p:nvSpPr>
          <p:cNvPr id="3" name="Title 2">
            <a:extLst>
              <a:ext uri="{FF2B5EF4-FFF2-40B4-BE49-F238E27FC236}">
                <a16:creationId xmlns:a16="http://schemas.microsoft.com/office/drawing/2014/main" id="{22CE2EC1-2D20-E684-B5BC-15CACE29506C}"/>
              </a:ext>
            </a:extLst>
          </p:cNvPr>
          <p:cNvSpPr>
            <a:spLocks noGrp="1"/>
          </p:cNvSpPr>
          <p:nvPr>
            <p:ph type="title"/>
          </p:nvPr>
        </p:nvSpPr>
        <p:spPr/>
        <p:txBody>
          <a:bodyPr/>
          <a:lstStyle/>
          <a:p>
            <a:r>
              <a:rPr lang="en-US"/>
              <a:t>Reference</a:t>
            </a:r>
          </a:p>
        </p:txBody>
      </p:sp>
      <p:sp>
        <p:nvSpPr>
          <p:cNvPr id="4" name="Date Placeholder 3">
            <a:extLst>
              <a:ext uri="{FF2B5EF4-FFF2-40B4-BE49-F238E27FC236}">
                <a16:creationId xmlns:a16="http://schemas.microsoft.com/office/drawing/2014/main" id="{4EBE7D32-3464-6C2A-F69D-039A982E5D33}"/>
              </a:ext>
            </a:extLst>
          </p:cNvPr>
          <p:cNvSpPr>
            <a:spLocks noGrp="1"/>
          </p:cNvSpPr>
          <p:nvPr>
            <p:ph type="dt" sz="half" idx="2"/>
          </p:nvPr>
        </p:nvSpPr>
        <p:spPr/>
        <p:txBody>
          <a:bodyPr/>
          <a:lstStyle/>
          <a:p>
            <a:pPr>
              <a:defRPr/>
            </a:pPr>
            <a:fld id="{57ADAB69-348E-2C41-AF41-E98D046040A4}" type="datetime1">
              <a:rPr lang="en-US" smtClean="0"/>
              <a:pPr>
                <a:defRPr/>
              </a:pPr>
              <a:t>6/13/2022</a:t>
            </a:fld>
            <a:endParaRPr lang="en-US"/>
          </a:p>
        </p:txBody>
      </p:sp>
      <p:sp>
        <p:nvSpPr>
          <p:cNvPr id="5" name="Footer Placeholder 4">
            <a:extLst>
              <a:ext uri="{FF2B5EF4-FFF2-40B4-BE49-F238E27FC236}">
                <a16:creationId xmlns:a16="http://schemas.microsoft.com/office/drawing/2014/main" id="{76DF7B78-6CA6-83B0-DF9B-F325692D2440}"/>
              </a:ext>
            </a:extLst>
          </p:cNvPr>
          <p:cNvSpPr>
            <a:spLocks noGrp="1"/>
          </p:cNvSpPr>
          <p:nvPr>
            <p:ph type="ftr" sz="quarter" idx="3"/>
          </p:nvPr>
        </p:nvSpPr>
        <p:spPr/>
        <p:txBody>
          <a:bodyPr/>
          <a:lstStyle/>
          <a:p>
            <a:pPr>
              <a:defRPr/>
            </a:pPr>
            <a:r>
              <a:rPr lang="en-US"/>
              <a:t>Davion Washington | </a:t>
            </a:r>
            <a:r>
              <a:rPr lang="en-US" sz="900"/>
              <a:t>SIST/GEM 5 Minute-5 Slides</a:t>
            </a:r>
          </a:p>
        </p:txBody>
      </p:sp>
      <p:sp>
        <p:nvSpPr>
          <p:cNvPr id="6" name="Slide Number Placeholder 5">
            <a:extLst>
              <a:ext uri="{FF2B5EF4-FFF2-40B4-BE49-F238E27FC236}">
                <a16:creationId xmlns:a16="http://schemas.microsoft.com/office/drawing/2014/main" id="{D44F26D5-0AAC-52D6-5033-E5140395EE18}"/>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a:p>
        </p:txBody>
      </p:sp>
    </p:spTree>
    <p:extLst>
      <p:ext uri="{BB962C8B-B14F-4D97-AF65-F5344CB8AC3E}">
        <p14:creationId xmlns:p14="http://schemas.microsoft.com/office/powerpoint/2010/main" val="2322154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FA5AC2-EDED-5144-824D-65BEC55D9F1A}"/>
              </a:ext>
            </a:extLst>
          </p:cNvPr>
          <p:cNvSpPr>
            <a:spLocks noGrp="1"/>
          </p:cNvSpPr>
          <p:nvPr>
            <p:ph type="body" sz="quarter" idx="11"/>
          </p:nvPr>
        </p:nvSpPr>
        <p:spPr>
          <a:xfrm>
            <a:off x="341924" y="3237621"/>
            <a:ext cx="8499232" cy="1696329"/>
          </a:xfrm>
        </p:spPr>
        <p:txBody>
          <a:bodyPr/>
          <a:lstStyle/>
          <a:p>
            <a:r>
              <a:rPr lang="en-US"/>
              <a:t>Thank you!!</a:t>
            </a:r>
          </a:p>
        </p:txBody>
      </p:sp>
    </p:spTree>
    <p:extLst>
      <p:ext uri="{BB962C8B-B14F-4D97-AF65-F5344CB8AC3E}">
        <p14:creationId xmlns:p14="http://schemas.microsoft.com/office/powerpoint/2010/main" val="3250055672"/>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4" id="{CB7ACBD4-1FF4-4C43-816D-7134F0E2B41D}" vid="{8773B698-5E34-8649-83D5-C6AC28019C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FNAL_Powerpoint_16x9-seasons_052121</Template>
  <TotalTime>310</TotalTime>
  <Words>411</Words>
  <Application>Microsoft Office PowerPoint</Application>
  <PresentationFormat>On-screen Show (16:9)</PresentationFormat>
  <Paragraphs>58</Paragraphs>
  <Slides>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Helvetica</vt:lpstr>
      <vt:lpstr>Fermilab_PPT_090915</vt:lpstr>
      <vt:lpstr>PowerPoint Presentation</vt:lpstr>
      <vt:lpstr>Objective</vt:lpstr>
      <vt:lpstr>Linac</vt:lpstr>
      <vt:lpstr>Anomaly Detection</vt:lpstr>
      <vt:lpstr>Characterizing Outages</vt:lpstr>
      <vt:lpstr>Reference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Davion Washington</dc:creator>
  <cp:lastModifiedBy>Davion Washington</cp:lastModifiedBy>
  <cp:revision>1</cp:revision>
  <cp:lastPrinted>2014-01-20T19:40:21Z</cp:lastPrinted>
  <dcterms:created xsi:type="dcterms:W3CDTF">2022-06-10T14:51:13Z</dcterms:created>
  <dcterms:modified xsi:type="dcterms:W3CDTF">2022-06-13T19:55:21Z</dcterms:modified>
</cp:coreProperties>
</file>