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F360D5-64D2-43C6-AB24-BE2D5AA90A9D}" v="19" dt="2022-06-08T23:54:38.6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rie Cox" userId="418aa7163b1d8210" providerId="LiveId" clId="{07F360D5-64D2-43C6-AB24-BE2D5AA90A9D}"/>
    <pc:docChg chg="undo custSel addSld delSld modSld sldOrd">
      <pc:chgData name="Carrie Cox" userId="418aa7163b1d8210" providerId="LiveId" clId="{07F360D5-64D2-43C6-AB24-BE2D5AA90A9D}" dt="2022-06-15T15:23:35.074" v="587" actId="20577"/>
      <pc:docMkLst>
        <pc:docMk/>
      </pc:docMkLst>
      <pc:sldChg chg="modSp mod">
        <pc:chgData name="Carrie Cox" userId="418aa7163b1d8210" providerId="LiveId" clId="{07F360D5-64D2-43C6-AB24-BE2D5AA90A9D}" dt="2022-06-15T15:23:35.074" v="587" actId="20577"/>
        <pc:sldMkLst>
          <pc:docMk/>
          <pc:sldMk cId="3743935399" sldId="256"/>
        </pc:sldMkLst>
        <pc:spChg chg="mod">
          <ac:chgData name="Carrie Cox" userId="418aa7163b1d8210" providerId="LiveId" clId="{07F360D5-64D2-43C6-AB24-BE2D5AA90A9D}" dt="2022-06-14T22:12:46.040" v="265" actId="2711"/>
          <ac:spMkLst>
            <pc:docMk/>
            <pc:sldMk cId="3743935399" sldId="256"/>
            <ac:spMk id="2" creationId="{460C3731-C2E8-7627-1975-B537BDA9CD69}"/>
          </ac:spMkLst>
        </pc:spChg>
        <pc:spChg chg="mod">
          <ac:chgData name="Carrie Cox" userId="418aa7163b1d8210" providerId="LiveId" clId="{07F360D5-64D2-43C6-AB24-BE2D5AA90A9D}" dt="2022-06-15T15:23:35.074" v="587" actId="20577"/>
          <ac:spMkLst>
            <pc:docMk/>
            <pc:sldMk cId="3743935399" sldId="256"/>
            <ac:spMk id="3" creationId="{339D49E1-6D0C-259F-231B-BF08B83343F9}"/>
          </ac:spMkLst>
        </pc:spChg>
      </pc:sldChg>
      <pc:sldChg chg="addSp delSp modSp mod setBg delDesignElem">
        <pc:chgData name="Carrie Cox" userId="418aa7163b1d8210" providerId="LiveId" clId="{07F360D5-64D2-43C6-AB24-BE2D5AA90A9D}" dt="2022-06-14T22:12:58.324" v="267" actId="2711"/>
        <pc:sldMkLst>
          <pc:docMk/>
          <pc:sldMk cId="904510002" sldId="257"/>
        </pc:sldMkLst>
        <pc:spChg chg="mod">
          <ac:chgData name="Carrie Cox" userId="418aa7163b1d8210" providerId="LiveId" clId="{07F360D5-64D2-43C6-AB24-BE2D5AA90A9D}" dt="2022-06-14T22:12:58.324" v="267" actId="2711"/>
          <ac:spMkLst>
            <pc:docMk/>
            <pc:sldMk cId="904510002" sldId="257"/>
            <ac:spMk id="2" creationId="{6816AFEE-0F25-CE12-49AE-D871949C4765}"/>
          </ac:spMkLst>
        </pc:spChg>
        <pc:spChg chg="mod">
          <ac:chgData name="Carrie Cox" userId="418aa7163b1d8210" providerId="LiveId" clId="{07F360D5-64D2-43C6-AB24-BE2D5AA90A9D}" dt="2022-06-14T22:12:53.115" v="266" actId="2711"/>
          <ac:spMkLst>
            <pc:docMk/>
            <pc:sldMk cId="904510002" sldId="257"/>
            <ac:spMk id="3" creationId="{745853BD-7D29-0A43-8581-9CCEA1E7E69E}"/>
          </ac:spMkLst>
        </pc:spChg>
        <pc:spChg chg="add del">
          <ac:chgData name="Carrie Cox" userId="418aa7163b1d8210" providerId="LiveId" clId="{07F360D5-64D2-43C6-AB24-BE2D5AA90A9D}" dt="2022-06-08T23:54:38.681" v="222"/>
          <ac:spMkLst>
            <pc:docMk/>
            <pc:sldMk cId="904510002" sldId="257"/>
            <ac:spMk id="8" creationId="{24C41CF4-4A13-4AA9-9300-CB7A2E37C861}"/>
          </ac:spMkLst>
        </pc:spChg>
        <pc:cxnChg chg="add del">
          <ac:chgData name="Carrie Cox" userId="418aa7163b1d8210" providerId="LiveId" clId="{07F360D5-64D2-43C6-AB24-BE2D5AA90A9D}" dt="2022-06-08T23:54:38.681" v="222"/>
          <ac:cxnSpMkLst>
            <pc:docMk/>
            <pc:sldMk cId="904510002" sldId="257"/>
            <ac:cxnSpMk id="10" creationId="{7A77B115-9FF3-46AE-AE08-826DEB9A6246}"/>
          </ac:cxnSpMkLst>
        </pc:cxnChg>
      </pc:sldChg>
      <pc:sldChg chg="addSp delSp modSp new mod">
        <pc:chgData name="Carrie Cox" userId="418aa7163b1d8210" providerId="LiveId" clId="{07F360D5-64D2-43C6-AB24-BE2D5AA90A9D}" dt="2022-06-08T23:06:49.521" v="66" actId="167"/>
        <pc:sldMkLst>
          <pc:docMk/>
          <pc:sldMk cId="2152356141" sldId="258"/>
        </pc:sldMkLst>
        <pc:spChg chg="del">
          <ac:chgData name="Carrie Cox" userId="418aa7163b1d8210" providerId="LiveId" clId="{07F360D5-64D2-43C6-AB24-BE2D5AA90A9D}" dt="2022-06-08T23:00:06.122" v="19" actId="478"/>
          <ac:spMkLst>
            <pc:docMk/>
            <pc:sldMk cId="2152356141" sldId="258"/>
            <ac:spMk id="2" creationId="{13BDEAF5-2CF6-C933-4B6C-2190B959EA63}"/>
          </ac:spMkLst>
        </pc:spChg>
        <pc:spChg chg="del">
          <ac:chgData name="Carrie Cox" userId="418aa7163b1d8210" providerId="LiveId" clId="{07F360D5-64D2-43C6-AB24-BE2D5AA90A9D}" dt="2022-06-08T22:59:45.291" v="12" actId="931"/>
          <ac:spMkLst>
            <pc:docMk/>
            <pc:sldMk cId="2152356141" sldId="258"/>
            <ac:spMk id="3" creationId="{95F5969D-E985-B7C3-E47C-1593100BA328}"/>
          </ac:spMkLst>
        </pc:spChg>
        <pc:picChg chg="add mod ord">
          <ac:chgData name="Carrie Cox" userId="418aa7163b1d8210" providerId="LiveId" clId="{07F360D5-64D2-43C6-AB24-BE2D5AA90A9D}" dt="2022-06-08T23:06:49.521" v="66" actId="167"/>
          <ac:picMkLst>
            <pc:docMk/>
            <pc:sldMk cId="2152356141" sldId="258"/>
            <ac:picMk id="4" creationId="{7D7199F6-5DCA-BCC8-2F38-BB3CFE9459AC}"/>
          </ac:picMkLst>
        </pc:picChg>
        <pc:picChg chg="add mod ord modCrop">
          <ac:chgData name="Carrie Cox" userId="418aa7163b1d8210" providerId="LiveId" clId="{07F360D5-64D2-43C6-AB24-BE2D5AA90A9D}" dt="2022-06-08T23:01:53.241" v="36" actId="732"/>
          <ac:picMkLst>
            <pc:docMk/>
            <pc:sldMk cId="2152356141" sldId="258"/>
            <ac:picMk id="6" creationId="{75B3FE5F-3145-7A7A-7C6E-50AEA201593D}"/>
          </ac:picMkLst>
        </pc:picChg>
        <pc:cxnChg chg="add del mod">
          <ac:chgData name="Carrie Cox" userId="418aa7163b1d8210" providerId="LiveId" clId="{07F360D5-64D2-43C6-AB24-BE2D5AA90A9D}" dt="2022-06-08T23:02:29.101" v="38" actId="11529"/>
          <ac:cxnSpMkLst>
            <pc:docMk/>
            <pc:sldMk cId="2152356141" sldId="258"/>
            <ac:cxnSpMk id="8" creationId="{A86D51A5-2A65-52BA-0F45-008984F48CA5}"/>
          </ac:cxnSpMkLst>
        </pc:cxnChg>
        <pc:cxnChg chg="add mod">
          <ac:chgData name="Carrie Cox" userId="418aa7163b1d8210" providerId="LiveId" clId="{07F360D5-64D2-43C6-AB24-BE2D5AA90A9D}" dt="2022-06-08T23:03:30.931" v="44" actId="208"/>
          <ac:cxnSpMkLst>
            <pc:docMk/>
            <pc:sldMk cId="2152356141" sldId="258"/>
            <ac:cxnSpMk id="10" creationId="{34B3445F-E2FE-ED28-CB25-F058A9B30A8B}"/>
          </ac:cxnSpMkLst>
        </pc:cxnChg>
      </pc:sldChg>
      <pc:sldChg chg="addSp delSp modSp new mod setBg delDesignElem">
        <pc:chgData name="Carrie Cox" userId="418aa7163b1d8210" providerId="LiveId" clId="{07F360D5-64D2-43C6-AB24-BE2D5AA90A9D}" dt="2022-06-08T23:56:32.660" v="240" actId="1076"/>
        <pc:sldMkLst>
          <pc:docMk/>
          <pc:sldMk cId="411017061" sldId="259"/>
        </pc:sldMkLst>
        <pc:spChg chg="del mod">
          <ac:chgData name="Carrie Cox" userId="418aa7163b1d8210" providerId="LiveId" clId="{07F360D5-64D2-43C6-AB24-BE2D5AA90A9D}" dt="2022-06-08T23:06:19.465" v="61" actId="478"/>
          <ac:spMkLst>
            <pc:docMk/>
            <pc:sldMk cId="411017061" sldId="259"/>
            <ac:spMk id="2" creationId="{0F158DB4-3842-472E-9E7E-C566DEF5A252}"/>
          </ac:spMkLst>
        </pc:spChg>
        <pc:spChg chg="del">
          <ac:chgData name="Carrie Cox" userId="418aa7163b1d8210" providerId="LiveId" clId="{07F360D5-64D2-43C6-AB24-BE2D5AA90A9D}" dt="2022-06-08T23:05:26.063" v="46" actId="931"/>
          <ac:spMkLst>
            <pc:docMk/>
            <pc:sldMk cId="411017061" sldId="259"/>
            <ac:spMk id="3" creationId="{4491D723-D5D3-DAB2-64D1-1CA0659A5CE8}"/>
          </ac:spMkLst>
        </pc:spChg>
        <pc:spChg chg="add del">
          <ac:chgData name="Carrie Cox" userId="418aa7163b1d8210" providerId="LiveId" clId="{07F360D5-64D2-43C6-AB24-BE2D5AA90A9D}" dt="2022-06-08T23:05:50.121" v="55" actId="26606"/>
          <ac:spMkLst>
            <pc:docMk/>
            <pc:sldMk cId="411017061" sldId="259"/>
            <ac:spMk id="11" creationId="{3639253E-9811-3778-13FD-B4C34C08AFB0}"/>
          </ac:spMkLst>
        </pc:spChg>
        <pc:spChg chg="add del">
          <ac:chgData name="Carrie Cox" userId="418aa7163b1d8210" providerId="LiveId" clId="{07F360D5-64D2-43C6-AB24-BE2D5AA90A9D}" dt="2022-06-08T23:54:38.681" v="222"/>
          <ac:spMkLst>
            <pc:docMk/>
            <pc:sldMk cId="411017061" sldId="259"/>
            <ac:spMk id="30" creationId="{DADCEC0B-C4E5-43D6-9C25-53BA2F56D40E}"/>
          </ac:spMkLst>
        </pc:spChg>
        <pc:grpChg chg="add del">
          <ac:chgData name="Carrie Cox" userId="418aa7163b1d8210" providerId="LiveId" clId="{07F360D5-64D2-43C6-AB24-BE2D5AA90A9D}" dt="2022-06-08T23:54:38.681" v="222"/>
          <ac:grpSpMkLst>
            <pc:docMk/>
            <pc:sldMk cId="411017061" sldId="259"/>
            <ac:grpSpMk id="14" creationId="{3C97D866-0F77-45DF-8EB7-C3D116B328CD}"/>
          </ac:grpSpMkLst>
        </pc:grpChg>
        <pc:grpChg chg="add del">
          <ac:chgData name="Carrie Cox" userId="418aa7163b1d8210" providerId="LiveId" clId="{07F360D5-64D2-43C6-AB24-BE2D5AA90A9D}" dt="2022-06-08T23:54:38.681" v="222"/>
          <ac:grpSpMkLst>
            <pc:docMk/>
            <pc:sldMk cId="411017061" sldId="259"/>
            <ac:grpSpMk id="22" creationId="{DCDBEA0F-A108-4353-90A7-BF17D0B8D225}"/>
          </ac:grpSpMkLst>
        </pc:grpChg>
        <pc:picChg chg="add mod ord">
          <ac:chgData name="Carrie Cox" userId="418aa7163b1d8210" providerId="LiveId" clId="{07F360D5-64D2-43C6-AB24-BE2D5AA90A9D}" dt="2022-06-08T23:55:45.391" v="236" actId="14100"/>
          <ac:picMkLst>
            <pc:docMk/>
            <pc:sldMk cId="411017061" sldId="259"/>
            <ac:picMk id="5" creationId="{48D44C32-89C9-09AE-4CD1-A7D89577FCB2}"/>
          </ac:picMkLst>
        </pc:picChg>
        <pc:picChg chg="add del mod">
          <ac:chgData name="Carrie Cox" userId="418aa7163b1d8210" providerId="LiveId" clId="{07F360D5-64D2-43C6-AB24-BE2D5AA90A9D}" dt="2022-06-08T23:06:04.008" v="56" actId="478"/>
          <ac:picMkLst>
            <pc:docMk/>
            <pc:sldMk cId="411017061" sldId="259"/>
            <ac:picMk id="7" creationId="{C29E8A2A-D6C6-72FA-2C67-00DA6659C16A}"/>
          </ac:picMkLst>
        </pc:picChg>
        <pc:picChg chg="add mod ord modCrop">
          <ac:chgData name="Carrie Cox" userId="418aa7163b1d8210" providerId="LiveId" clId="{07F360D5-64D2-43C6-AB24-BE2D5AA90A9D}" dt="2022-06-08T23:55:36.171" v="234" actId="14100"/>
          <ac:picMkLst>
            <pc:docMk/>
            <pc:sldMk cId="411017061" sldId="259"/>
            <ac:picMk id="9" creationId="{6C5BEA0F-0935-7C95-2A82-6C715C98B88E}"/>
          </ac:picMkLst>
        </pc:picChg>
        <pc:picChg chg="add mod">
          <ac:chgData name="Carrie Cox" userId="418aa7163b1d8210" providerId="LiveId" clId="{07F360D5-64D2-43C6-AB24-BE2D5AA90A9D}" dt="2022-06-08T23:56:32.660" v="240" actId="1076"/>
          <ac:picMkLst>
            <pc:docMk/>
            <pc:sldMk cId="411017061" sldId="259"/>
            <ac:picMk id="12" creationId="{5C9D6BC5-4702-17D5-45B0-D95654AE0EB6}"/>
          </ac:picMkLst>
        </pc:picChg>
      </pc:sldChg>
      <pc:sldChg chg="new del">
        <pc:chgData name="Carrie Cox" userId="418aa7163b1d8210" providerId="LiveId" clId="{07F360D5-64D2-43C6-AB24-BE2D5AA90A9D}" dt="2022-06-08T23:08:50.330" v="73" actId="47"/>
        <pc:sldMkLst>
          <pc:docMk/>
          <pc:sldMk cId="3915573453" sldId="260"/>
        </pc:sldMkLst>
      </pc:sldChg>
      <pc:sldChg chg="addSp delSp modSp new mod ord">
        <pc:chgData name="Carrie Cox" userId="418aa7163b1d8210" providerId="LiveId" clId="{07F360D5-64D2-43C6-AB24-BE2D5AA90A9D}" dt="2022-06-14T22:12:19.475" v="259"/>
        <pc:sldMkLst>
          <pc:docMk/>
          <pc:sldMk cId="3916502586" sldId="260"/>
        </pc:sldMkLst>
        <pc:spChg chg="mod">
          <ac:chgData name="Carrie Cox" userId="418aa7163b1d8210" providerId="LiveId" clId="{07F360D5-64D2-43C6-AB24-BE2D5AA90A9D}" dt="2022-06-08T23:32:03.505" v="164" actId="5793"/>
          <ac:spMkLst>
            <pc:docMk/>
            <pc:sldMk cId="3916502586" sldId="260"/>
            <ac:spMk id="2" creationId="{ABA03EED-16E3-FB7C-389F-DD02C41C16AD}"/>
          </ac:spMkLst>
        </pc:spChg>
        <pc:spChg chg="del">
          <ac:chgData name="Carrie Cox" userId="418aa7163b1d8210" providerId="LiveId" clId="{07F360D5-64D2-43C6-AB24-BE2D5AA90A9D}" dt="2022-06-08T23:11:36.899" v="90" actId="931"/>
          <ac:spMkLst>
            <pc:docMk/>
            <pc:sldMk cId="3916502586" sldId="260"/>
            <ac:spMk id="3" creationId="{56A97EFE-EF3D-C19B-63D6-0936C299B7B2}"/>
          </ac:spMkLst>
        </pc:spChg>
        <pc:spChg chg="add del mod">
          <ac:chgData name="Carrie Cox" userId="418aa7163b1d8210" providerId="LiveId" clId="{07F360D5-64D2-43C6-AB24-BE2D5AA90A9D}" dt="2022-06-08T23:24:16.270" v="94" actId="931"/>
          <ac:spMkLst>
            <pc:docMk/>
            <pc:sldMk cId="3916502586" sldId="260"/>
            <ac:spMk id="7" creationId="{62EC8968-2B41-D5C3-7F3E-AE85DBE225AF}"/>
          </ac:spMkLst>
        </pc:spChg>
        <pc:spChg chg="add del mod">
          <ac:chgData name="Carrie Cox" userId="418aa7163b1d8210" providerId="LiveId" clId="{07F360D5-64D2-43C6-AB24-BE2D5AA90A9D}" dt="2022-06-08T23:27:58.780" v="104" actId="931"/>
          <ac:spMkLst>
            <pc:docMk/>
            <pc:sldMk cId="3916502586" sldId="260"/>
            <ac:spMk id="15" creationId="{D0CC430A-8F61-2662-EF77-0B3483DBB53E}"/>
          </ac:spMkLst>
        </pc:spChg>
        <pc:picChg chg="add del mod">
          <ac:chgData name="Carrie Cox" userId="418aa7163b1d8210" providerId="LiveId" clId="{07F360D5-64D2-43C6-AB24-BE2D5AA90A9D}" dt="2022-06-08T23:11:40.274" v="93" actId="478"/>
          <ac:picMkLst>
            <pc:docMk/>
            <pc:sldMk cId="3916502586" sldId="260"/>
            <ac:picMk id="5" creationId="{654A084E-B353-4900-9D2E-5E68CC370C0D}"/>
          </ac:picMkLst>
        </pc:picChg>
        <pc:picChg chg="add del mod">
          <ac:chgData name="Carrie Cox" userId="418aa7163b1d8210" providerId="LiveId" clId="{07F360D5-64D2-43C6-AB24-BE2D5AA90A9D}" dt="2022-06-08T23:24:33.466" v="103" actId="478"/>
          <ac:picMkLst>
            <pc:docMk/>
            <pc:sldMk cId="3916502586" sldId="260"/>
            <ac:picMk id="9" creationId="{95AB820C-1745-6AC5-2069-C11E0CDB28FD}"/>
          </ac:picMkLst>
        </pc:picChg>
        <pc:picChg chg="add del mod">
          <ac:chgData name="Carrie Cox" userId="418aa7163b1d8210" providerId="LiveId" clId="{07F360D5-64D2-43C6-AB24-BE2D5AA90A9D}" dt="2022-06-08T23:24:33.466" v="103" actId="478"/>
          <ac:picMkLst>
            <pc:docMk/>
            <pc:sldMk cId="3916502586" sldId="260"/>
            <ac:picMk id="11" creationId="{0099F837-048F-6CA9-6D52-830EA99E3A38}"/>
          </ac:picMkLst>
        </pc:picChg>
        <pc:picChg chg="add del mod">
          <ac:chgData name="Carrie Cox" userId="418aa7163b1d8210" providerId="LiveId" clId="{07F360D5-64D2-43C6-AB24-BE2D5AA90A9D}" dt="2022-06-08T23:24:33.466" v="103" actId="478"/>
          <ac:picMkLst>
            <pc:docMk/>
            <pc:sldMk cId="3916502586" sldId="260"/>
            <ac:picMk id="13" creationId="{9E009D74-4286-6940-CE1D-C05A11A77359}"/>
          </ac:picMkLst>
        </pc:picChg>
        <pc:picChg chg="add mod modCrop">
          <ac:chgData name="Carrie Cox" userId="418aa7163b1d8210" providerId="LiveId" clId="{07F360D5-64D2-43C6-AB24-BE2D5AA90A9D}" dt="2022-06-08T23:59:57.690" v="255" actId="1076"/>
          <ac:picMkLst>
            <pc:docMk/>
            <pc:sldMk cId="3916502586" sldId="260"/>
            <ac:picMk id="17" creationId="{C9BE8B9A-58D3-E82B-3AB0-5FE1904953CA}"/>
          </ac:picMkLst>
        </pc:picChg>
        <pc:picChg chg="add mod modCrop">
          <ac:chgData name="Carrie Cox" userId="418aa7163b1d8210" providerId="LiveId" clId="{07F360D5-64D2-43C6-AB24-BE2D5AA90A9D}" dt="2022-06-08T23:59:21.150" v="250" actId="732"/>
          <ac:picMkLst>
            <pc:docMk/>
            <pc:sldMk cId="3916502586" sldId="260"/>
            <ac:picMk id="19" creationId="{4D2F71F4-2244-9C12-663A-F78F49550A99}"/>
          </ac:picMkLst>
        </pc:picChg>
        <pc:picChg chg="add mod modCrop">
          <ac:chgData name="Carrie Cox" userId="418aa7163b1d8210" providerId="LiveId" clId="{07F360D5-64D2-43C6-AB24-BE2D5AA90A9D}" dt="2022-06-08T23:31:44.135" v="158" actId="1076"/>
          <ac:picMkLst>
            <pc:docMk/>
            <pc:sldMk cId="3916502586" sldId="260"/>
            <ac:picMk id="21" creationId="{8DB336E8-E94E-C6A9-7502-19225F38FDB5}"/>
          </ac:picMkLst>
        </pc:picChg>
      </pc:sldChg>
      <pc:sldChg chg="addSp delSp modSp new del mod">
        <pc:chgData name="Carrie Cox" userId="418aa7163b1d8210" providerId="LiveId" clId="{07F360D5-64D2-43C6-AB24-BE2D5AA90A9D}" dt="2022-06-14T22:07:27.103" v="256" actId="47"/>
        <pc:sldMkLst>
          <pc:docMk/>
          <pc:sldMk cId="86661019" sldId="261"/>
        </pc:sldMkLst>
        <pc:spChg chg="del">
          <ac:chgData name="Carrie Cox" userId="418aa7163b1d8210" providerId="LiveId" clId="{07F360D5-64D2-43C6-AB24-BE2D5AA90A9D}" dt="2022-06-08T23:35:18.304" v="191" actId="478"/>
          <ac:spMkLst>
            <pc:docMk/>
            <pc:sldMk cId="86661019" sldId="261"/>
            <ac:spMk id="2" creationId="{AD182449-2482-B30A-F7CF-06CD1900567D}"/>
          </ac:spMkLst>
        </pc:spChg>
        <pc:spChg chg="del">
          <ac:chgData name="Carrie Cox" userId="418aa7163b1d8210" providerId="LiveId" clId="{07F360D5-64D2-43C6-AB24-BE2D5AA90A9D}" dt="2022-06-08T23:33:06.415" v="166" actId="931"/>
          <ac:spMkLst>
            <pc:docMk/>
            <pc:sldMk cId="86661019" sldId="261"/>
            <ac:spMk id="3" creationId="{E039D31D-3950-53F8-DDFC-FB2ECD9487DE}"/>
          </ac:spMkLst>
        </pc:spChg>
        <pc:picChg chg="add mod modCrop">
          <ac:chgData name="Carrie Cox" userId="418aa7163b1d8210" providerId="LiveId" clId="{07F360D5-64D2-43C6-AB24-BE2D5AA90A9D}" dt="2022-06-08T23:57:55.461" v="246" actId="1076"/>
          <ac:picMkLst>
            <pc:docMk/>
            <pc:sldMk cId="86661019" sldId="261"/>
            <ac:picMk id="5" creationId="{27EDE647-46C1-E1C4-0E18-3450BE71E49D}"/>
          </ac:picMkLst>
        </pc:picChg>
        <pc:picChg chg="add mod modCrop">
          <ac:chgData name="Carrie Cox" userId="418aa7163b1d8210" providerId="LiveId" clId="{07F360D5-64D2-43C6-AB24-BE2D5AA90A9D}" dt="2022-06-08T23:57:49.440" v="245" actId="1076"/>
          <ac:picMkLst>
            <pc:docMk/>
            <pc:sldMk cId="86661019" sldId="261"/>
            <ac:picMk id="7" creationId="{F5EAE236-5734-A54B-F48D-4561DB68F9E4}"/>
          </ac:picMkLst>
        </pc:picChg>
        <pc:cxnChg chg="add mod">
          <ac:chgData name="Carrie Cox" userId="418aa7163b1d8210" providerId="LiveId" clId="{07F360D5-64D2-43C6-AB24-BE2D5AA90A9D}" dt="2022-06-08T23:58:36.340" v="249" actId="1582"/>
          <ac:cxnSpMkLst>
            <pc:docMk/>
            <pc:sldMk cId="86661019" sldId="261"/>
            <ac:cxnSpMk id="9" creationId="{7944C488-414E-6877-6716-D0878660C1CD}"/>
          </ac:cxnSpMkLst>
        </pc:cxnChg>
      </pc:sldChg>
      <pc:sldChg chg="modSp new mod">
        <pc:chgData name="Carrie Cox" userId="418aa7163b1d8210" providerId="LiveId" clId="{07F360D5-64D2-43C6-AB24-BE2D5AA90A9D}" dt="2022-06-14T22:19:26.729" v="548" actId="20577"/>
        <pc:sldMkLst>
          <pc:docMk/>
          <pc:sldMk cId="474366680" sldId="261"/>
        </pc:sldMkLst>
        <pc:spChg chg="mod">
          <ac:chgData name="Carrie Cox" userId="418aa7163b1d8210" providerId="LiveId" clId="{07F360D5-64D2-43C6-AB24-BE2D5AA90A9D}" dt="2022-06-14T22:18:54.736" v="521" actId="120"/>
          <ac:spMkLst>
            <pc:docMk/>
            <pc:sldMk cId="474366680" sldId="261"/>
            <ac:spMk id="2" creationId="{FF436A5C-259B-6C4A-9018-38C3C5088819}"/>
          </ac:spMkLst>
        </pc:spChg>
        <pc:spChg chg="mod">
          <ac:chgData name="Carrie Cox" userId="418aa7163b1d8210" providerId="LiveId" clId="{07F360D5-64D2-43C6-AB24-BE2D5AA90A9D}" dt="2022-06-14T22:19:26.729" v="548" actId="20577"/>
          <ac:spMkLst>
            <pc:docMk/>
            <pc:sldMk cId="474366680" sldId="261"/>
            <ac:spMk id="3" creationId="{3A96C450-97B1-895C-B0D3-DB341DC7792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D905-2A02-4B87-87B5-45F5A0697D8B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21A3-6252-4407-ACA5-7AB6F5C4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90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D905-2A02-4B87-87B5-45F5A0697D8B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21A3-6252-4407-ACA5-7AB6F5C4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30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D905-2A02-4B87-87B5-45F5A0697D8B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21A3-6252-4407-ACA5-7AB6F5C4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6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D905-2A02-4B87-87B5-45F5A0697D8B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21A3-6252-4407-ACA5-7AB6F5C4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1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D905-2A02-4B87-87B5-45F5A0697D8B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21A3-6252-4407-ACA5-7AB6F5C4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65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D905-2A02-4B87-87B5-45F5A0697D8B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21A3-6252-4407-ACA5-7AB6F5C4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97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D905-2A02-4B87-87B5-45F5A0697D8B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21A3-6252-4407-ACA5-7AB6F5C4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22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D905-2A02-4B87-87B5-45F5A0697D8B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21A3-6252-4407-ACA5-7AB6F5C4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48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D905-2A02-4B87-87B5-45F5A0697D8B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21A3-6252-4407-ACA5-7AB6F5C4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14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D905-2A02-4B87-87B5-45F5A0697D8B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5A421A3-6252-4407-ACA5-7AB6F5C4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4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D905-2A02-4B87-87B5-45F5A0697D8B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21A3-6252-4407-ACA5-7AB6F5C4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2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D905-2A02-4B87-87B5-45F5A0697D8B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21A3-6252-4407-ACA5-7AB6F5C4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4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D905-2A02-4B87-87B5-45F5A0697D8B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21A3-6252-4407-ACA5-7AB6F5C4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6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D905-2A02-4B87-87B5-45F5A0697D8B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21A3-6252-4407-ACA5-7AB6F5C4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5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D905-2A02-4B87-87B5-45F5A0697D8B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21A3-6252-4407-ACA5-7AB6F5C4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31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D905-2A02-4B87-87B5-45F5A0697D8B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21A3-6252-4407-ACA5-7AB6F5C4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85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D905-2A02-4B87-87B5-45F5A0697D8B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421A3-6252-4407-ACA5-7AB6F5C4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0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93D905-2A02-4B87-87B5-45F5A0697D8B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A421A3-6252-4407-ACA5-7AB6F5C4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9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3731-C2E8-7627-1975-B537BDA9CD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5 Minutes 5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9D49E1-6D0C-259F-231B-BF08B83343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Carrie Cox</a:t>
            </a:r>
          </a:p>
          <a:p>
            <a:r>
              <a:rPr lang="en-US" dirty="0">
                <a:latin typeface="Candara" panose="020E0502030303020204" pitchFamily="34" charset="0"/>
              </a:rPr>
              <a:t>Seattle </a:t>
            </a:r>
            <a:r>
              <a:rPr lang="en-US">
                <a:latin typeface="Candara" panose="020E0502030303020204" pitchFamily="34" charset="0"/>
              </a:rPr>
              <a:t>Pacific University</a:t>
            </a:r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69819C60-99EC-4EA1-E4B2-63D547AE0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47" y="5384801"/>
            <a:ext cx="43338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3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6AFEE-0F25-CE12-49AE-D871949C4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450" y="820993"/>
            <a:ext cx="3173688" cy="521601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Candara" panose="020E0502030303020204" pitchFamily="34" charset="0"/>
              </a:rPr>
              <a:t>Project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853BD-7D29-0A43-8581-9CCEA1E7E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138" y="764372"/>
            <a:ext cx="7086600" cy="5216013"/>
          </a:xfrm>
        </p:spPr>
        <p:txBody>
          <a:bodyPr anchor="ctr">
            <a:norm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“Studying </a:t>
            </a:r>
            <a:r>
              <a:rPr lang="en-US" sz="2000" dirty="0" err="1">
                <a:latin typeface="Candara" panose="020E0502030303020204" pitchFamily="34" charset="0"/>
              </a:rPr>
              <a:t>NuMI</a:t>
            </a:r>
            <a:r>
              <a:rPr lang="en-US" sz="2000" dirty="0">
                <a:latin typeface="Candara" panose="020E0502030303020204" pitchFamily="34" charset="0"/>
              </a:rPr>
              <a:t> beamline BPMs and Multi-wire data to understand the correlations and device performances. Planning to develop a ML technique to understand the performance of the components and to detect anomalies.”</a:t>
            </a:r>
          </a:p>
          <a:p>
            <a:r>
              <a:rPr lang="en-US" sz="2000" dirty="0">
                <a:latin typeface="Candara" panose="020E0502030303020204" pitchFamily="34" charset="0"/>
              </a:rPr>
              <a:t>Will learn about:</a:t>
            </a:r>
          </a:p>
          <a:p>
            <a:pPr lvl="1"/>
            <a:r>
              <a:rPr lang="en-US" dirty="0">
                <a:latin typeface="Candara" panose="020E0502030303020204" pitchFamily="34" charset="0"/>
              </a:rPr>
              <a:t>Data preparation</a:t>
            </a:r>
          </a:p>
          <a:p>
            <a:pPr lvl="1"/>
            <a:r>
              <a:rPr lang="en-US" dirty="0">
                <a:latin typeface="Candara" panose="020E0502030303020204" pitchFamily="34" charset="0"/>
              </a:rPr>
              <a:t>Correlation studies with measurements</a:t>
            </a:r>
          </a:p>
          <a:p>
            <a:pPr lvl="1"/>
            <a:r>
              <a:rPr lang="en-US" dirty="0">
                <a:latin typeface="Candara" panose="020E0502030303020204" pitchFamily="34" charset="0"/>
              </a:rPr>
              <a:t>ML algorithm development</a:t>
            </a:r>
          </a:p>
          <a:p>
            <a:pPr lvl="1"/>
            <a:r>
              <a:rPr lang="en-US" dirty="0">
                <a:latin typeface="Candara" panose="020E0502030303020204" pitchFamily="34" charset="0"/>
              </a:rPr>
              <a:t>Model validation and testing</a:t>
            </a:r>
          </a:p>
          <a:p>
            <a:pPr lvl="1"/>
            <a:r>
              <a:rPr lang="en-US" dirty="0">
                <a:latin typeface="Candara" panose="020E0502030303020204" pitchFamily="34" charset="0"/>
              </a:rPr>
              <a:t>Model testing with spill-by-spill data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451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7D7199F6-5DCA-BCC8-2F38-BB3CFE945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064" y="3637210"/>
            <a:ext cx="10917936" cy="3220790"/>
          </a:xfrm>
          <a:prstGeom prst="rect">
            <a:avLst/>
          </a:prstGeom>
        </p:spPr>
      </p:pic>
      <p:pic>
        <p:nvPicPr>
          <p:cNvPr id="6" name="Content Placeholder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5B3FE5F-3145-7A7A-7C6E-50AEA2015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9" b="264"/>
          <a:stretch/>
        </p:blipFill>
        <p:spPr>
          <a:xfrm>
            <a:off x="1274064" y="0"/>
            <a:ext cx="10917936" cy="3718028"/>
          </a:xfr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B3445F-E2FE-ED28-CB25-F058A9B30A8B}"/>
              </a:ext>
            </a:extLst>
          </p:cNvPr>
          <p:cNvCxnSpPr>
            <a:cxnSpLocks/>
          </p:cNvCxnSpPr>
          <p:nvPr/>
        </p:nvCxnSpPr>
        <p:spPr>
          <a:xfrm flipH="1">
            <a:off x="1274064" y="3657759"/>
            <a:ext cx="10917936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356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48D44C32-89C9-09AE-4CD1-A7D89577F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5319"/>
            <a:ext cx="5665693" cy="3082682"/>
          </a:xfrm>
          <a:prstGeom prst="rect">
            <a:avLst/>
          </a:prstGeom>
        </p:spPr>
      </p:pic>
      <p:pic>
        <p:nvPicPr>
          <p:cNvPr id="12" name="Picture 11" descr="A picture containing indoor, counter, line&#10;&#10;Description automatically generated">
            <a:extLst>
              <a:ext uri="{FF2B5EF4-FFF2-40B4-BE49-F238E27FC236}">
                <a16:creationId xmlns:a16="http://schemas.microsoft.com/office/drawing/2014/main" id="{5C9D6BC5-4702-17D5-45B0-D95654AE0E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61" y="252683"/>
            <a:ext cx="4722204" cy="6352633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6C5BEA0F-0935-7C95-2A82-6C715C98B8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" t="6918" r="2330" b="8781"/>
          <a:stretch/>
        </p:blipFill>
        <p:spPr>
          <a:xfrm>
            <a:off x="0" y="0"/>
            <a:ext cx="5665694" cy="377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7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36A5C-259B-6C4A-9018-38C3C5088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6C450-97B1-895C-B0D3-DB341DC77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157" y="1866899"/>
            <a:ext cx="10018713" cy="312420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ndara" panose="020E0502030303020204" pitchFamily="34" charset="0"/>
              </a:rPr>
              <a:t>Having a  machine learning model will help us…</a:t>
            </a:r>
          </a:p>
          <a:p>
            <a:pPr lvl="1"/>
            <a:r>
              <a:rPr lang="en-US" dirty="0">
                <a:latin typeface="Candara" panose="020E0502030303020204" pitchFamily="34" charset="0"/>
              </a:rPr>
              <a:t>Better understand the patterns and correlations of the beam’s performance</a:t>
            </a:r>
          </a:p>
          <a:p>
            <a:pPr lvl="1"/>
            <a:r>
              <a:rPr lang="en-US" dirty="0">
                <a:latin typeface="Candara" panose="020E0502030303020204" pitchFamily="34" charset="0"/>
              </a:rPr>
              <a:t>Predict beam performance under different conditions</a:t>
            </a:r>
          </a:p>
          <a:p>
            <a:pPr lvl="1"/>
            <a:r>
              <a:rPr lang="en-US" dirty="0">
                <a:latin typeface="Candara" panose="020E0502030303020204" pitchFamily="34" charset="0"/>
              </a:rPr>
              <a:t>Optimize the </a:t>
            </a:r>
            <a:r>
              <a:rPr lang="en-US" dirty="0" err="1">
                <a:latin typeface="Candara" panose="020E0502030303020204" pitchFamily="34" charset="0"/>
              </a:rPr>
              <a:t>NuMI</a:t>
            </a:r>
            <a:r>
              <a:rPr lang="en-US" dirty="0">
                <a:latin typeface="Candara" panose="020E0502030303020204" pitchFamily="34" charset="0"/>
              </a:rPr>
              <a:t> beam performance</a:t>
            </a:r>
          </a:p>
        </p:txBody>
      </p:sp>
    </p:spTree>
    <p:extLst>
      <p:ext uri="{BB962C8B-B14F-4D97-AF65-F5344CB8AC3E}">
        <p14:creationId xmlns:p14="http://schemas.microsoft.com/office/powerpoint/2010/main" val="474366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03EED-16E3-FB7C-389F-DD02C41C1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151" y="4809380"/>
            <a:ext cx="5119689" cy="666750"/>
          </a:xfrm>
        </p:spPr>
        <p:txBody>
          <a:bodyPr>
            <a:normAutofit fontScale="90000"/>
          </a:bodyPr>
          <a:lstStyle/>
          <a:p>
            <a:r>
              <a:rPr lang="en-US" dirty="0"/>
              <a:t>Progress So Far…</a:t>
            </a:r>
          </a:p>
        </p:txBody>
      </p:sp>
      <p:pic>
        <p:nvPicPr>
          <p:cNvPr id="17" name="Content Placeholder 16" descr="Chart, scatter chart&#10;&#10;Description automatically generated">
            <a:extLst>
              <a:ext uri="{FF2B5EF4-FFF2-40B4-BE49-F238E27FC236}">
                <a16:creationId xmlns:a16="http://schemas.microsoft.com/office/drawing/2014/main" id="{C9BE8B9A-58D3-E82B-3AB0-5FE190495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r="2778"/>
          <a:stretch/>
        </p:blipFill>
        <p:spPr>
          <a:xfrm>
            <a:off x="-1" y="0"/>
            <a:ext cx="6400801" cy="3430158"/>
          </a:xfrm>
        </p:spPr>
      </p:pic>
      <p:pic>
        <p:nvPicPr>
          <p:cNvPr id="19" name="Picture 18" descr="Chart, scatter chart&#10;&#10;Description automatically generated">
            <a:extLst>
              <a:ext uri="{FF2B5EF4-FFF2-40B4-BE49-F238E27FC236}">
                <a16:creationId xmlns:a16="http://schemas.microsoft.com/office/drawing/2014/main" id="{4D2F71F4-2244-9C12-663A-F78F49550A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8"/>
          <a:stretch/>
        </p:blipFill>
        <p:spPr>
          <a:xfrm>
            <a:off x="0" y="3427508"/>
            <a:ext cx="6400800" cy="3430494"/>
          </a:xfrm>
          <a:prstGeom prst="rect">
            <a:avLst/>
          </a:prstGeom>
        </p:spPr>
      </p:pic>
      <p:pic>
        <p:nvPicPr>
          <p:cNvPr id="21" name="Picture 20" descr="Chart, line chart&#10;&#10;Description automatically generated">
            <a:extLst>
              <a:ext uri="{FF2B5EF4-FFF2-40B4-BE49-F238E27FC236}">
                <a16:creationId xmlns:a16="http://schemas.microsoft.com/office/drawing/2014/main" id="{8DB336E8-E94E-C6A9-7502-19225F38FD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" r="6310"/>
          <a:stretch/>
        </p:blipFill>
        <p:spPr>
          <a:xfrm>
            <a:off x="6269318" y="0"/>
            <a:ext cx="5922682" cy="326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025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95</TotalTime>
  <Words>103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Candara</vt:lpstr>
      <vt:lpstr>Corbel</vt:lpstr>
      <vt:lpstr>Parallax</vt:lpstr>
      <vt:lpstr>5 Minutes 5 Slides</vt:lpstr>
      <vt:lpstr>Project Outline</vt:lpstr>
      <vt:lpstr>PowerPoint Presentation</vt:lpstr>
      <vt:lpstr>PowerPoint Presentation</vt:lpstr>
      <vt:lpstr>Why?</vt:lpstr>
      <vt:lpstr>Progress So Far…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Minutes 5 Slides</dc:title>
  <dc:creator>Carrie Cox</dc:creator>
  <cp:lastModifiedBy>Carrie Cox</cp:lastModifiedBy>
  <cp:revision>1</cp:revision>
  <dcterms:created xsi:type="dcterms:W3CDTF">2022-06-08T22:46:04Z</dcterms:created>
  <dcterms:modified xsi:type="dcterms:W3CDTF">2022-06-15T15:23:35Z</dcterms:modified>
</cp:coreProperties>
</file>