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0"/>
  </p:notesMasterIdLst>
  <p:handoutMasterIdLst>
    <p:handoutMasterId r:id="rId11"/>
  </p:handoutMasterIdLst>
  <p:sldIdLst>
    <p:sldId id="294" r:id="rId2"/>
    <p:sldId id="295" r:id="rId3"/>
    <p:sldId id="301" r:id="rId4"/>
    <p:sldId id="305" r:id="rId5"/>
    <p:sldId id="299" r:id="rId6"/>
    <p:sldId id="304" r:id="rId7"/>
    <p:sldId id="296" r:id="rId8"/>
    <p:sldId id="302" r:id="rId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2D62"/>
    <a:srgbClr val="50504E"/>
    <a:srgbClr val="4E4E4E"/>
    <a:srgbClr val="404040"/>
    <a:srgbClr val="004C97"/>
    <a:srgbClr val="63666A"/>
    <a:srgbClr val="99D6EA"/>
    <a:srgbClr val="505050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4828E9-F63F-430B-B8A2-8416EE226031}" v="103" dt="2022-06-15T21:59:25.30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7" autoAdjust="0"/>
    <p:restoredTop sz="94663"/>
  </p:normalViewPr>
  <p:slideViewPr>
    <p:cSldViewPr snapToGrid="0" snapToObjects="1" showGuides="1">
      <p:cViewPr varScale="1">
        <p:scale>
          <a:sx n="107" d="100"/>
          <a:sy n="107" d="100"/>
        </p:scale>
        <p:origin x="1842" y="114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1K Krishnan" userId="015b0d68935ae77a" providerId="LiveId" clId="{5F4828E9-F63F-430B-B8A2-8416EE226031}"/>
    <pc:docChg chg="undo redo custSel addSld delSld modSld sldOrd modMainMaster">
      <pc:chgData name="A1K Krishnan" userId="015b0d68935ae77a" providerId="LiveId" clId="{5F4828E9-F63F-430B-B8A2-8416EE226031}" dt="2022-06-15T22:30:09.448" v="13759" actId="20577"/>
      <pc:docMkLst>
        <pc:docMk/>
      </pc:docMkLst>
      <pc:sldChg chg="addSp delSp modSp del mod ord">
        <pc:chgData name="A1K Krishnan" userId="015b0d68935ae77a" providerId="LiveId" clId="{5F4828E9-F63F-430B-B8A2-8416EE226031}" dt="2022-06-14T22:34:12.732" v="524" actId="47"/>
        <pc:sldMkLst>
          <pc:docMk/>
          <pc:sldMk cId="3784689877" sldId="275"/>
        </pc:sldMkLst>
        <pc:spChg chg="mod">
          <ac:chgData name="A1K Krishnan" userId="015b0d68935ae77a" providerId="LiveId" clId="{5F4828E9-F63F-430B-B8A2-8416EE226031}" dt="2022-06-14T22:22:10.157" v="415" actId="20577"/>
          <ac:spMkLst>
            <pc:docMk/>
            <pc:sldMk cId="3784689877" sldId="275"/>
            <ac:spMk id="3" creationId="{00000000-0000-0000-0000-000000000000}"/>
          </ac:spMkLst>
        </pc:spChg>
        <pc:spChg chg="mod">
          <ac:chgData name="A1K Krishnan" userId="015b0d68935ae77a" providerId="LiveId" clId="{5F4828E9-F63F-430B-B8A2-8416EE226031}" dt="2022-06-14T22:19:38.667" v="349" actId="20577"/>
          <ac:spMkLst>
            <pc:docMk/>
            <pc:sldMk cId="3784689877" sldId="275"/>
            <ac:spMk id="7" creationId="{00000000-0000-0000-0000-000000000000}"/>
          </ac:spMkLst>
        </pc:spChg>
        <pc:picChg chg="add del">
          <ac:chgData name="A1K Krishnan" userId="015b0d68935ae77a" providerId="LiveId" clId="{5F4828E9-F63F-430B-B8A2-8416EE226031}" dt="2022-06-14T22:26:54.485" v="419" actId="21"/>
          <ac:picMkLst>
            <pc:docMk/>
            <pc:sldMk cId="3784689877" sldId="275"/>
            <ac:picMk id="10" creationId="{21FF8600-5BF8-0735-685F-3CA87C2DBE96}"/>
          </ac:picMkLst>
        </pc:picChg>
      </pc:sldChg>
      <pc:sldChg chg="del">
        <pc:chgData name="A1K Krishnan" userId="015b0d68935ae77a" providerId="LiveId" clId="{5F4828E9-F63F-430B-B8A2-8416EE226031}" dt="2022-06-14T21:58:57.023" v="5" actId="2696"/>
        <pc:sldMkLst>
          <pc:docMk/>
          <pc:sldMk cId="1121380919" sldId="278"/>
        </pc:sldMkLst>
      </pc:sldChg>
      <pc:sldChg chg="modSp del mod">
        <pc:chgData name="A1K Krishnan" userId="015b0d68935ae77a" providerId="LiveId" clId="{5F4828E9-F63F-430B-B8A2-8416EE226031}" dt="2022-06-14T22:21:37.869" v="404" actId="2696"/>
        <pc:sldMkLst>
          <pc:docMk/>
          <pc:sldMk cId="2319708068" sldId="284"/>
        </pc:sldMkLst>
        <pc:spChg chg="mod">
          <ac:chgData name="A1K Krishnan" userId="015b0d68935ae77a" providerId="LiveId" clId="{5F4828E9-F63F-430B-B8A2-8416EE226031}" dt="2022-06-14T22:19:51.010" v="390" actId="20577"/>
          <ac:spMkLst>
            <pc:docMk/>
            <pc:sldMk cId="2319708068" sldId="284"/>
            <ac:spMk id="10" creationId="{00000000-0000-0000-0000-000000000000}"/>
          </ac:spMkLst>
        </pc:spChg>
      </pc:sldChg>
      <pc:sldChg chg="addSp delSp modSp mod modTransition">
        <pc:chgData name="A1K Krishnan" userId="015b0d68935ae77a" providerId="LiveId" clId="{5F4828E9-F63F-430B-B8A2-8416EE226031}" dt="2022-06-15T06:49:17.464" v="12626"/>
        <pc:sldMkLst>
          <pc:docMk/>
          <pc:sldMk cId="1989597527" sldId="294"/>
        </pc:sldMkLst>
        <pc:spChg chg="mod">
          <ac:chgData name="A1K Krishnan" userId="015b0d68935ae77a" providerId="LiveId" clId="{5F4828E9-F63F-430B-B8A2-8416EE226031}" dt="2022-06-14T22:10:06.197" v="307" actId="20577"/>
          <ac:spMkLst>
            <pc:docMk/>
            <pc:sldMk cId="1989597527" sldId="294"/>
            <ac:spMk id="2" creationId="{00000000-0000-0000-0000-000000000000}"/>
          </ac:spMkLst>
        </pc:spChg>
        <pc:spChg chg="mod">
          <ac:chgData name="A1K Krishnan" userId="015b0d68935ae77a" providerId="LiveId" clId="{5F4828E9-F63F-430B-B8A2-8416EE226031}" dt="2022-06-15T04:47:48.396" v="10524" actId="20577"/>
          <ac:spMkLst>
            <pc:docMk/>
            <pc:sldMk cId="1989597527" sldId="294"/>
            <ac:spMk id="3" creationId="{00000000-0000-0000-0000-000000000000}"/>
          </ac:spMkLst>
        </pc:spChg>
        <pc:spChg chg="add del">
          <ac:chgData name="A1K Krishnan" userId="015b0d68935ae77a" providerId="LiveId" clId="{5F4828E9-F63F-430B-B8A2-8416EE226031}" dt="2022-06-14T21:57:30.028" v="4" actId="478"/>
          <ac:spMkLst>
            <pc:docMk/>
            <pc:sldMk cId="1989597527" sldId="294"/>
            <ac:spMk id="5" creationId="{A6815CD1-4D9C-0C42-B170-81422525217C}"/>
          </ac:spMkLst>
        </pc:spChg>
      </pc:sldChg>
      <pc:sldChg chg="addSp delSp modSp mod ord modTransition">
        <pc:chgData name="A1K Krishnan" userId="015b0d68935ae77a" providerId="LiveId" clId="{5F4828E9-F63F-430B-B8A2-8416EE226031}" dt="2022-06-15T22:20:30.574" v="13508" actId="20577"/>
        <pc:sldMkLst>
          <pc:docMk/>
          <pc:sldMk cId="1053288485" sldId="295"/>
        </pc:sldMkLst>
        <pc:spChg chg="mod">
          <ac:chgData name="A1K Krishnan" userId="015b0d68935ae77a" providerId="LiveId" clId="{5F4828E9-F63F-430B-B8A2-8416EE226031}" dt="2022-06-14T23:05:36.292" v="1468" actId="20577"/>
          <ac:spMkLst>
            <pc:docMk/>
            <pc:sldMk cId="1053288485" sldId="295"/>
            <ac:spMk id="2" creationId="{00000000-0000-0000-0000-000000000000}"/>
          </ac:spMkLst>
        </pc:spChg>
        <pc:spChg chg="mod">
          <ac:chgData name="A1K Krishnan" userId="015b0d68935ae77a" providerId="LiveId" clId="{5F4828E9-F63F-430B-B8A2-8416EE226031}" dt="2022-06-15T22:20:30.574" v="13508" actId="20577"/>
          <ac:spMkLst>
            <pc:docMk/>
            <pc:sldMk cId="1053288485" sldId="295"/>
            <ac:spMk id="3" creationId="{00000000-0000-0000-0000-000000000000}"/>
          </ac:spMkLst>
        </pc:spChg>
        <pc:spChg chg="mod">
          <ac:chgData name="A1K Krishnan" userId="015b0d68935ae77a" providerId="LiveId" clId="{5F4828E9-F63F-430B-B8A2-8416EE226031}" dt="2022-06-14T23:19:09.752" v="2101" actId="20577"/>
          <ac:spMkLst>
            <pc:docMk/>
            <pc:sldMk cId="1053288485" sldId="295"/>
            <ac:spMk id="4" creationId="{00000000-0000-0000-0000-000000000000}"/>
          </ac:spMkLst>
        </pc:spChg>
        <pc:spChg chg="mod">
          <ac:chgData name="A1K Krishnan" userId="015b0d68935ae77a" providerId="LiveId" clId="{5F4828E9-F63F-430B-B8A2-8416EE226031}" dt="2022-06-14T23:19:43.762" v="2152" actId="20577"/>
          <ac:spMkLst>
            <pc:docMk/>
            <pc:sldMk cId="1053288485" sldId="295"/>
            <ac:spMk id="5" creationId="{00000000-0000-0000-0000-000000000000}"/>
          </ac:spMkLst>
        </pc:spChg>
        <pc:spChg chg="mod">
          <ac:chgData name="A1K Krishnan" userId="015b0d68935ae77a" providerId="LiveId" clId="{5F4828E9-F63F-430B-B8A2-8416EE226031}" dt="2022-06-14T22:34:20.451" v="525" actId="20577"/>
          <ac:spMkLst>
            <pc:docMk/>
            <pc:sldMk cId="1053288485" sldId="295"/>
            <ac:spMk id="7" creationId="{00000000-0000-0000-0000-000000000000}"/>
          </ac:spMkLst>
        </pc:spChg>
        <pc:picChg chg="add del mod">
          <ac:chgData name="A1K Krishnan" userId="015b0d68935ae77a" providerId="LiveId" clId="{5F4828E9-F63F-430B-B8A2-8416EE226031}" dt="2022-06-14T22:32:32.762" v="475" actId="21"/>
          <ac:picMkLst>
            <pc:docMk/>
            <pc:sldMk cId="1053288485" sldId="295"/>
            <ac:picMk id="8" creationId="{B7F11D27-5EE1-00F5-B09F-5C009401942D}"/>
          </ac:picMkLst>
        </pc:picChg>
        <pc:picChg chg="add mod">
          <ac:chgData name="A1K Krishnan" userId="015b0d68935ae77a" providerId="LiveId" clId="{5F4828E9-F63F-430B-B8A2-8416EE226031}" dt="2022-06-14T22:38:21.985" v="607" actId="1076"/>
          <ac:picMkLst>
            <pc:docMk/>
            <pc:sldMk cId="1053288485" sldId="295"/>
            <ac:picMk id="10" creationId="{6DF9FF1E-0133-ABC4-D040-E4CAAC324504}"/>
          </ac:picMkLst>
        </pc:picChg>
      </pc:sldChg>
      <pc:sldChg chg="addSp delSp modSp add del mod modTransition">
        <pc:chgData name="A1K Krishnan" userId="015b0d68935ae77a" providerId="LiveId" clId="{5F4828E9-F63F-430B-B8A2-8416EE226031}" dt="2022-06-15T06:46:32.972" v="12622"/>
        <pc:sldMkLst>
          <pc:docMk/>
          <pc:sldMk cId="3906449152" sldId="296"/>
        </pc:sldMkLst>
        <pc:spChg chg="mod">
          <ac:chgData name="A1K Krishnan" userId="015b0d68935ae77a" providerId="LiveId" clId="{5F4828E9-F63F-430B-B8A2-8416EE226031}" dt="2022-06-15T05:27:52.817" v="11748" actId="20577"/>
          <ac:spMkLst>
            <pc:docMk/>
            <pc:sldMk cId="3906449152" sldId="296"/>
            <ac:spMk id="3" creationId="{00000000-0000-0000-0000-000000000000}"/>
          </ac:spMkLst>
        </pc:spChg>
        <pc:spChg chg="mod">
          <ac:chgData name="A1K Krishnan" userId="015b0d68935ae77a" providerId="LiveId" clId="{5F4828E9-F63F-430B-B8A2-8416EE226031}" dt="2022-06-15T02:10:16.037" v="5157" actId="20577"/>
          <ac:spMkLst>
            <pc:docMk/>
            <pc:sldMk cId="3906449152" sldId="296"/>
            <ac:spMk id="4" creationId="{00000000-0000-0000-0000-000000000000}"/>
          </ac:spMkLst>
        </pc:spChg>
        <pc:spChg chg="mod">
          <ac:chgData name="A1K Krishnan" userId="015b0d68935ae77a" providerId="LiveId" clId="{5F4828E9-F63F-430B-B8A2-8416EE226031}" dt="2022-06-15T02:10:23.683" v="5175"/>
          <ac:spMkLst>
            <pc:docMk/>
            <pc:sldMk cId="3906449152" sldId="296"/>
            <ac:spMk id="5" creationId="{00000000-0000-0000-0000-000000000000}"/>
          </ac:spMkLst>
        </pc:spChg>
        <pc:spChg chg="mod">
          <ac:chgData name="A1K Krishnan" userId="015b0d68935ae77a" providerId="LiveId" clId="{5F4828E9-F63F-430B-B8A2-8416EE226031}" dt="2022-06-14T23:54:24.255" v="2734" actId="20577"/>
          <ac:spMkLst>
            <pc:docMk/>
            <pc:sldMk cId="3906449152" sldId="296"/>
            <ac:spMk id="7" creationId="{00000000-0000-0000-0000-000000000000}"/>
          </ac:spMkLst>
        </pc:spChg>
        <pc:spChg chg="del">
          <ac:chgData name="A1K Krishnan" userId="015b0d68935ae77a" providerId="LiveId" clId="{5F4828E9-F63F-430B-B8A2-8416EE226031}" dt="2022-06-14T22:17:30.635" v="308"/>
          <ac:spMkLst>
            <pc:docMk/>
            <pc:sldMk cId="3906449152" sldId="296"/>
            <ac:spMk id="8" creationId="{00000000-0000-0000-0000-000000000000}"/>
          </ac:spMkLst>
        </pc:spChg>
        <pc:spChg chg="add del mod">
          <ac:chgData name="A1K Krishnan" userId="015b0d68935ae77a" providerId="LiveId" clId="{5F4828E9-F63F-430B-B8A2-8416EE226031}" dt="2022-06-15T00:28:01.667" v="2772" actId="931"/>
          <ac:spMkLst>
            <pc:docMk/>
            <pc:sldMk cId="3906449152" sldId="296"/>
            <ac:spMk id="11" creationId="{FCD55DA4-CD11-147D-D938-EB49298C2DF8}"/>
          </ac:spMkLst>
        </pc:spChg>
        <pc:spChg chg="add del mod">
          <ac:chgData name="A1K Krishnan" userId="015b0d68935ae77a" providerId="LiveId" clId="{5F4828E9-F63F-430B-B8A2-8416EE226031}" dt="2022-06-15T00:28:15.833" v="2776" actId="931"/>
          <ac:spMkLst>
            <pc:docMk/>
            <pc:sldMk cId="3906449152" sldId="296"/>
            <ac:spMk id="15" creationId="{3ACB6E15-234F-DA8A-0A96-73D294E6ADA2}"/>
          </ac:spMkLst>
        </pc:spChg>
        <pc:picChg chg="add del mod">
          <ac:chgData name="A1K Krishnan" userId="015b0d68935ae77a" providerId="LiveId" clId="{5F4828E9-F63F-430B-B8A2-8416EE226031}" dt="2022-06-14T22:18:53.931" v="328" actId="478"/>
          <ac:picMkLst>
            <pc:docMk/>
            <pc:sldMk cId="3906449152" sldId="296"/>
            <ac:picMk id="9" creationId="{80C593E2-8848-DAFF-9442-CCAE964BA4FD}"/>
          </ac:picMkLst>
        </pc:picChg>
        <pc:picChg chg="add del mod">
          <ac:chgData name="A1K Krishnan" userId="015b0d68935ae77a" providerId="LiveId" clId="{5F4828E9-F63F-430B-B8A2-8416EE226031}" dt="2022-06-15T00:28:10.685" v="2775" actId="478"/>
          <ac:picMkLst>
            <pc:docMk/>
            <pc:sldMk cId="3906449152" sldId="296"/>
            <ac:picMk id="13" creationId="{BA23FA55-04C0-0F39-A669-A734EC2147DD}"/>
          </ac:picMkLst>
        </pc:picChg>
        <pc:picChg chg="add mod">
          <ac:chgData name="A1K Krishnan" userId="015b0d68935ae77a" providerId="LiveId" clId="{5F4828E9-F63F-430B-B8A2-8416EE226031}" dt="2022-06-15T00:28:33.927" v="2781" actId="14100"/>
          <ac:picMkLst>
            <pc:docMk/>
            <pc:sldMk cId="3906449152" sldId="296"/>
            <ac:picMk id="17" creationId="{EBD4FD63-1AE5-D3A7-F23C-110D92692E86}"/>
          </ac:picMkLst>
        </pc:picChg>
      </pc:sldChg>
      <pc:sldChg chg="addSp delSp modSp del mod">
        <pc:chgData name="A1K Krishnan" userId="015b0d68935ae77a" providerId="LiveId" clId="{5F4828E9-F63F-430B-B8A2-8416EE226031}" dt="2022-06-15T02:34:59.123" v="6014" actId="47"/>
        <pc:sldMkLst>
          <pc:docMk/>
          <pc:sldMk cId="2171075520" sldId="297"/>
        </pc:sldMkLst>
        <pc:spChg chg="del">
          <ac:chgData name="A1K Krishnan" userId="015b0d68935ae77a" providerId="LiveId" clId="{5F4828E9-F63F-430B-B8A2-8416EE226031}" dt="2022-06-14T22:18:07.988" v="313"/>
          <ac:spMkLst>
            <pc:docMk/>
            <pc:sldMk cId="2171075520" sldId="297"/>
            <ac:spMk id="5" creationId="{00000000-0000-0000-0000-000000000000}"/>
          </ac:spMkLst>
        </pc:spChg>
        <pc:spChg chg="add del mod">
          <ac:chgData name="A1K Krishnan" userId="015b0d68935ae77a" providerId="LiveId" clId="{5F4828E9-F63F-430B-B8A2-8416EE226031}" dt="2022-06-14T22:18:21.184" v="317"/>
          <ac:spMkLst>
            <pc:docMk/>
            <pc:sldMk cId="2171075520" sldId="297"/>
            <ac:spMk id="9" creationId="{D89F4E95-3A37-6D67-53FD-A99D99E47672}"/>
          </ac:spMkLst>
        </pc:spChg>
        <pc:spChg chg="add del mod">
          <ac:chgData name="A1K Krishnan" userId="015b0d68935ae77a" providerId="LiveId" clId="{5F4828E9-F63F-430B-B8A2-8416EE226031}" dt="2022-06-15T00:38:13.253" v="3041"/>
          <ac:spMkLst>
            <pc:docMk/>
            <pc:sldMk cId="2171075520" sldId="297"/>
            <ac:spMk id="13" creationId="{C0CDDB9C-F6DC-9E18-DB4F-B7691EE8BCBE}"/>
          </ac:spMkLst>
        </pc:spChg>
        <pc:picChg chg="add del mod">
          <ac:chgData name="A1K Krishnan" userId="015b0d68935ae77a" providerId="LiveId" clId="{5F4828E9-F63F-430B-B8A2-8416EE226031}" dt="2022-06-14T22:18:13.685" v="316" actId="478"/>
          <ac:picMkLst>
            <pc:docMk/>
            <pc:sldMk cId="2171075520" sldId="297"/>
            <ac:picMk id="7" creationId="{7FA4BD4A-FC82-3C88-3F05-76CD39159688}"/>
          </ac:picMkLst>
        </pc:picChg>
        <pc:picChg chg="add del mod">
          <ac:chgData name="A1K Krishnan" userId="015b0d68935ae77a" providerId="LiveId" clId="{5F4828E9-F63F-430B-B8A2-8416EE226031}" dt="2022-06-14T22:18:23.382" v="320" actId="478"/>
          <ac:picMkLst>
            <pc:docMk/>
            <pc:sldMk cId="2171075520" sldId="297"/>
            <ac:picMk id="11" creationId="{7A9E0CC8-A40C-E253-DFA4-812786E5470C}"/>
          </ac:picMkLst>
        </pc:picChg>
        <pc:picChg chg="add del mod">
          <ac:chgData name="A1K Krishnan" userId="015b0d68935ae77a" providerId="LiveId" clId="{5F4828E9-F63F-430B-B8A2-8416EE226031}" dt="2022-06-14T22:18:36.169" v="326"/>
          <ac:picMkLst>
            <pc:docMk/>
            <pc:sldMk cId="2171075520" sldId="297"/>
            <ac:picMk id="15" creationId="{664C2EEB-5D25-8A85-EBBA-EB8A597F658D}"/>
          </ac:picMkLst>
        </pc:picChg>
        <pc:picChg chg="add del mod">
          <ac:chgData name="A1K Krishnan" userId="015b0d68935ae77a" providerId="LiveId" clId="{5F4828E9-F63F-430B-B8A2-8416EE226031}" dt="2022-06-15T00:38:13.253" v="3041"/>
          <ac:picMkLst>
            <pc:docMk/>
            <pc:sldMk cId="2171075520" sldId="297"/>
            <ac:picMk id="16" creationId="{BCBCEDA9-3BC5-0219-DB9F-441874CCB959}"/>
          </ac:picMkLst>
        </pc:picChg>
      </pc:sldChg>
      <pc:sldChg chg="new del">
        <pc:chgData name="A1K Krishnan" userId="015b0d68935ae77a" providerId="LiveId" clId="{5F4828E9-F63F-430B-B8A2-8416EE226031}" dt="2022-06-14T21:55:37.014" v="1" actId="680"/>
        <pc:sldMkLst>
          <pc:docMk/>
          <pc:sldMk cId="1713960672" sldId="298"/>
        </pc:sldMkLst>
      </pc:sldChg>
      <pc:sldChg chg="delSp modSp add del mod">
        <pc:chgData name="A1K Krishnan" userId="015b0d68935ae77a" providerId="LiveId" clId="{5F4828E9-F63F-430B-B8A2-8416EE226031}" dt="2022-06-14T22:29:48.296" v="424" actId="47"/>
        <pc:sldMkLst>
          <pc:docMk/>
          <pc:sldMk cId="2152275843" sldId="298"/>
        </pc:sldMkLst>
        <pc:spChg chg="mod">
          <ac:chgData name="A1K Krishnan" userId="015b0d68935ae77a" providerId="LiveId" clId="{5F4828E9-F63F-430B-B8A2-8416EE226031}" dt="2022-06-14T22:29:29.073" v="420" actId="1076"/>
          <ac:spMkLst>
            <pc:docMk/>
            <pc:sldMk cId="2152275843" sldId="298"/>
            <ac:spMk id="6" creationId="{00000000-0000-0000-0000-000000000000}"/>
          </ac:spMkLst>
        </pc:spChg>
        <pc:spChg chg="mod">
          <ac:chgData name="A1K Krishnan" userId="015b0d68935ae77a" providerId="LiveId" clId="{5F4828E9-F63F-430B-B8A2-8416EE226031}" dt="2022-06-14T22:20:35.523" v="401" actId="20577"/>
          <ac:spMkLst>
            <pc:docMk/>
            <pc:sldMk cId="2152275843" sldId="298"/>
            <ac:spMk id="7" creationId="{00000000-0000-0000-0000-000000000000}"/>
          </ac:spMkLst>
        </pc:spChg>
        <pc:spChg chg="del mod">
          <ac:chgData name="A1K Krishnan" userId="015b0d68935ae77a" providerId="LiveId" clId="{5F4828E9-F63F-430B-B8A2-8416EE226031}" dt="2022-06-14T22:29:43.975" v="423" actId="478"/>
          <ac:spMkLst>
            <pc:docMk/>
            <pc:sldMk cId="2152275843" sldId="298"/>
            <ac:spMk id="9" creationId="{A24D099F-44F5-8D4F-853A-0A46B1CC0DA6}"/>
          </ac:spMkLst>
        </pc:spChg>
        <pc:picChg chg="del">
          <ac:chgData name="A1K Krishnan" userId="015b0d68935ae77a" providerId="LiveId" clId="{5F4828E9-F63F-430B-B8A2-8416EE226031}" dt="2022-06-14T22:29:35.140" v="421" actId="478"/>
          <ac:picMkLst>
            <pc:docMk/>
            <pc:sldMk cId="2152275843" sldId="298"/>
            <ac:picMk id="8" creationId="{BEACB720-9DA8-214D-A147-225E0633E24A}"/>
          </ac:picMkLst>
        </pc:picChg>
      </pc:sldChg>
      <pc:sldChg chg="addSp delSp modSp add mod modTransition">
        <pc:chgData name="A1K Krishnan" userId="015b0d68935ae77a" providerId="LiveId" clId="{5F4828E9-F63F-430B-B8A2-8416EE226031}" dt="2022-06-15T22:30:09.448" v="13759" actId="20577"/>
        <pc:sldMkLst>
          <pc:docMk/>
          <pc:sldMk cId="3025597287" sldId="299"/>
        </pc:sldMkLst>
        <pc:spChg chg="add del mod">
          <ac:chgData name="A1K Krishnan" userId="015b0d68935ae77a" providerId="LiveId" clId="{5F4828E9-F63F-430B-B8A2-8416EE226031}" dt="2022-06-15T03:21:13.524" v="7027" actId="1076"/>
          <ac:spMkLst>
            <pc:docMk/>
            <pc:sldMk cId="3025597287" sldId="299"/>
            <ac:spMk id="2" creationId="{00000000-0000-0000-0000-000000000000}"/>
          </ac:spMkLst>
        </pc:spChg>
        <pc:spChg chg="mod">
          <ac:chgData name="A1K Krishnan" userId="015b0d68935ae77a" providerId="LiveId" clId="{5F4828E9-F63F-430B-B8A2-8416EE226031}" dt="2022-06-15T22:30:09.448" v="13759" actId="20577"/>
          <ac:spMkLst>
            <pc:docMk/>
            <pc:sldMk cId="3025597287" sldId="299"/>
            <ac:spMk id="3" creationId="{00000000-0000-0000-0000-000000000000}"/>
          </ac:spMkLst>
        </pc:spChg>
        <pc:spChg chg="mod">
          <ac:chgData name="A1K Krishnan" userId="015b0d68935ae77a" providerId="LiveId" clId="{5F4828E9-F63F-430B-B8A2-8416EE226031}" dt="2022-06-15T02:09:42.456" v="5089" actId="20577"/>
          <ac:spMkLst>
            <pc:docMk/>
            <pc:sldMk cId="3025597287" sldId="299"/>
            <ac:spMk id="4" creationId="{00000000-0000-0000-0000-000000000000}"/>
          </ac:spMkLst>
        </pc:spChg>
        <pc:spChg chg="mod">
          <ac:chgData name="A1K Krishnan" userId="015b0d68935ae77a" providerId="LiveId" clId="{5F4828E9-F63F-430B-B8A2-8416EE226031}" dt="2022-06-15T02:09:50.088" v="5107"/>
          <ac:spMkLst>
            <pc:docMk/>
            <pc:sldMk cId="3025597287" sldId="299"/>
            <ac:spMk id="5" creationId="{00000000-0000-0000-0000-000000000000}"/>
          </ac:spMkLst>
        </pc:spChg>
        <pc:spChg chg="mod">
          <ac:chgData name="A1K Krishnan" userId="015b0d68935ae77a" providerId="LiveId" clId="{5F4828E9-F63F-430B-B8A2-8416EE226031}" dt="2022-06-15T21:29:15.238" v="13260" actId="1037"/>
          <ac:spMkLst>
            <pc:docMk/>
            <pc:sldMk cId="3025597287" sldId="299"/>
            <ac:spMk id="7" creationId="{00000000-0000-0000-0000-000000000000}"/>
          </ac:spMkLst>
        </pc:spChg>
        <pc:spChg chg="add del mod">
          <ac:chgData name="A1K Krishnan" userId="015b0d68935ae77a" providerId="LiveId" clId="{5F4828E9-F63F-430B-B8A2-8416EE226031}" dt="2022-06-15T00:33:46.414" v="3031" actId="478"/>
          <ac:spMkLst>
            <pc:docMk/>
            <pc:sldMk cId="3025597287" sldId="299"/>
            <ac:spMk id="10" creationId="{437EE29F-6A6A-86DA-9184-9D59452B3BE1}"/>
          </ac:spMkLst>
        </pc:spChg>
        <pc:spChg chg="add mod">
          <ac:chgData name="A1K Krishnan" userId="015b0d68935ae77a" providerId="LiveId" clId="{5F4828E9-F63F-430B-B8A2-8416EE226031}" dt="2022-06-15T03:21:13.524" v="7027" actId="1076"/>
          <ac:spMkLst>
            <pc:docMk/>
            <pc:sldMk cId="3025597287" sldId="299"/>
            <ac:spMk id="16" creationId="{18BABB7D-4ECC-C7B7-96C5-7D52E6790569}"/>
          </ac:spMkLst>
        </pc:spChg>
        <pc:picChg chg="add del mod">
          <ac:chgData name="A1K Krishnan" userId="015b0d68935ae77a" providerId="LiveId" clId="{5F4828E9-F63F-430B-B8A2-8416EE226031}" dt="2022-06-15T00:37:35.686" v="3037" actId="21"/>
          <ac:picMkLst>
            <pc:docMk/>
            <pc:sldMk cId="3025597287" sldId="299"/>
            <ac:picMk id="11" creationId="{9BF0651F-C6A0-A8E4-FFBA-8E066E5E419A}"/>
          </ac:picMkLst>
        </pc:picChg>
        <pc:picChg chg="add del mod">
          <ac:chgData name="A1K Krishnan" userId="015b0d68935ae77a" providerId="LiveId" clId="{5F4828E9-F63F-430B-B8A2-8416EE226031}" dt="2022-06-15T00:54:54.669" v="3704" actId="478"/>
          <ac:picMkLst>
            <pc:docMk/>
            <pc:sldMk cId="3025597287" sldId="299"/>
            <ac:picMk id="13" creationId="{5AA89832-9862-226C-355B-B1354118B419}"/>
          </ac:picMkLst>
        </pc:picChg>
        <pc:picChg chg="add mod">
          <ac:chgData name="A1K Krishnan" userId="015b0d68935ae77a" providerId="LiveId" clId="{5F4828E9-F63F-430B-B8A2-8416EE226031}" dt="2022-06-15T03:21:13.524" v="7027" actId="1076"/>
          <ac:picMkLst>
            <pc:docMk/>
            <pc:sldMk cId="3025597287" sldId="299"/>
            <ac:picMk id="15" creationId="{7F3A9E3F-51A7-AFC2-615D-909CD86D36BA}"/>
          </ac:picMkLst>
        </pc:picChg>
        <pc:picChg chg="add del mod">
          <ac:chgData name="A1K Krishnan" userId="015b0d68935ae77a" providerId="LiveId" clId="{5F4828E9-F63F-430B-B8A2-8416EE226031}" dt="2022-06-15T00:35:40.802" v="3032" actId="478"/>
          <ac:picMkLst>
            <pc:docMk/>
            <pc:sldMk cId="3025597287" sldId="299"/>
            <ac:picMk id="1026" creationId="{513C748F-8C71-53E2-9455-880409F91D1D}"/>
          </ac:picMkLst>
        </pc:picChg>
      </pc:sldChg>
      <pc:sldChg chg="new del">
        <pc:chgData name="A1K Krishnan" userId="015b0d68935ae77a" providerId="LiveId" clId="{5F4828E9-F63F-430B-B8A2-8416EE226031}" dt="2022-06-14T22:21:29.713" v="403" actId="47"/>
        <pc:sldMkLst>
          <pc:docMk/>
          <pc:sldMk cId="3575064078" sldId="299"/>
        </pc:sldMkLst>
      </pc:sldChg>
      <pc:sldChg chg="addSp delSp modSp add del mod ord">
        <pc:chgData name="A1K Krishnan" userId="015b0d68935ae77a" providerId="LiveId" clId="{5F4828E9-F63F-430B-B8A2-8416EE226031}" dt="2022-06-15T04:02:25.405" v="8022" actId="47"/>
        <pc:sldMkLst>
          <pc:docMk/>
          <pc:sldMk cId="293606709" sldId="300"/>
        </pc:sldMkLst>
        <pc:spChg chg="del mod">
          <ac:chgData name="A1K Krishnan" userId="015b0d68935ae77a" providerId="LiveId" clId="{5F4828E9-F63F-430B-B8A2-8416EE226031}" dt="2022-06-15T04:01:42.896" v="8016" actId="478"/>
          <ac:spMkLst>
            <pc:docMk/>
            <pc:sldMk cId="293606709" sldId="300"/>
            <ac:spMk id="3" creationId="{00000000-0000-0000-0000-000000000000}"/>
          </ac:spMkLst>
        </pc:spChg>
        <pc:spChg chg="mod">
          <ac:chgData name="A1K Krishnan" userId="015b0d68935ae77a" providerId="LiveId" clId="{5F4828E9-F63F-430B-B8A2-8416EE226031}" dt="2022-06-15T02:09:26.180" v="5060" actId="20577"/>
          <ac:spMkLst>
            <pc:docMk/>
            <pc:sldMk cId="293606709" sldId="300"/>
            <ac:spMk id="4" creationId="{00000000-0000-0000-0000-000000000000}"/>
          </ac:spMkLst>
        </pc:spChg>
        <pc:spChg chg="mod">
          <ac:chgData name="A1K Krishnan" userId="015b0d68935ae77a" providerId="LiveId" clId="{5F4828E9-F63F-430B-B8A2-8416EE226031}" dt="2022-06-15T02:09:34.560" v="5078"/>
          <ac:spMkLst>
            <pc:docMk/>
            <pc:sldMk cId="293606709" sldId="300"/>
            <ac:spMk id="5" creationId="{00000000-0000-0000-0000-000000000000}"/>
          </ac:spMkLst>
        </pc:spChg>
        <pc:spChg chg="mod">
          <ac:chgData name="A1K Krishnan" userId="015b0d68935ae77a" providerId="LiveId" clId="{5F4828E9-F63F-430B-B8A2-8416EE226031}" dt="2022-06-15T04:00:56.288" v="8011" actId="20577"/>
          <ac:spMkLst>
            <pc:docMk/>
            <pc:sldMk cId="293606709" sldId="300"/>
            <ac:spMk id="7" creationId="{00000000-0000-0000-0000-000000000000}"/>
          </ac:spMkLst>
        </pc:spChg>
        <pc:spChg chg="add del mod">
          <ac:chgData name="A1K Krishnan" userId="015b0d68935ae77a" providerId="LiveId" clId="{5F4828E9-F63F-430B-B8A2-8416EE226031}" dt="2022-06-14T22:33:14.008" v="478"/>
          <ac:spMkLst>
            <pc:docMk/>
            <pc:sldMk cId="293606709" sldId="300"/>
            <ac:spMk id="9" creationId="{189D7241-B1D0-BC23-F608-BBEEDD3B251A}"/>
          </ac:spMkLst>
        </pc:spChg>
        <pc:spChg chg="del">
          <ac:chgData name="A1K Krishnan" userId="015b0d68935ae77a" providerId="LiveId" clId="{5F4828E9-F63F-430B-B8A2-8416EE226031}" dt="2022-06-14T22:32:35.575" v="476"/>
          <ac:spMkLst>
            <pc:docMk/>
            <pc:sldMk cId="293606709" sldId="300"/>
            <ac:spMk id="11" creationId="{FCD55DA4-CD11-147D-D938-EB49298C2DF8}"/>
          </ac:spMkLst>
        </pc:spChg>
        <pc:spChg chg="add del mod">
          <ac:chgData name="A1K Krishnan" userId="015b0d68935ae77a" providerId="LiveId" clId="{5F4828E9-F63F-430B-B8A2-8416EE226031}" dt="2022-06-14T23:55:40.133" v="2771" actId="21"/>
          <ac:spMkLst>
            <pc:docMk/>
            <pc:sldMk cId="293606709" sldId="300"/>
            <ac:spMk id="13" creationId="{39F9720A-0CD7-EE3D-ACD2-8499B7C98870}"/>
          </ac:spMkLst>
        </pc:spChg>
        <pc:spChg chg="add del mod">
          <ac:chgData name="A1K Krishnan" userId="015b0d68935ae77a" providerId="LiveId" clId="{5F4828E9-F63F-430B-B8A2-8416EE226031}" dt="2022-06-15T04:00:24.865" v="7990"/>
          <ac:spMkLst>
            <pc:docMk/>
            <pc:sldMk cId="293606709" sldId="300"/>
            <ac:spMk id="16" creationId="{58365085-C6D0-DB59-3A75-4DC7922946C6}"/>
          </ac:spMkLst>
        </pc:spChg>
        <pc:spChg chg="add del mod">
          <ac:chgData name="A1K Krishnan" userId="015b0d68935ae77a" providerId="LiveId" clId="{5F4828E9-F63F-430B-B8A2-8416EE226031}" dt="2022-06-15T04:01:52.955" v="8017" actId="478"/>
          <ac:spMkLst>
            <pc:docMk/>
            <pc:sldMk cId="293606709" sldId="300"/>
            <ac:spMk id="19" creationId="{82E066AD-CFE7-E003-5327-1643FDDC760A}"/>
          </ac:spMkLst>
        </pc:spChg>
        <pc:spChg chg="add mod">
          <ac:chgData name="A1K Krishnan" userId="015b0d68935ae77a" providerId="LiveId" clId="{5F4828E9-F63F-430B-B8A2-8416EE226031}" dt="2022-06-15T04:02:00.880" v="8019" actId="1076"/>
          <ac:spMkLst>
            <pc:docMk/>
            <pc:sldMk cId="293606709" sldId="300"/>
            <ac:spMk id="20" creationId="{4F519A4B-4B0F-91C1-09F9-61DB5E802AB8}"/>
          </ac:spMkLst>
        </pc:spChg>
        <pc:spChg chg="add mod">
          <ac:chgData name="A1K Krishnan" userId="015b0d68935ae77a" providerId="LiveId" clId="{5F4828E9-F63F-430B-B8A2-8416EE226031}" dt="2022-06-15T04:02:15.205" v="8020" actId="21"/>
          <ac:spMkLst>
            <pc:docMk/>
            <pc:sldMk cId="293606709" sldId="300"/>
            <ac:spMk id="22" creationId="{85659DD1-A5A6-E90D-1EC2-828575CD57C0}"/>
          </ac:spMkLst>
        </pc:spChg>
        <pc:picChg chg="add del mod">
          <ac:chgData name="A1K Krishnan" userId="015b0d68935ae77a" providerId="LiveId" clId="{5F4828E9-F63F-430B-B8A2-8416EE226031}" dt="2022-06-14T22:33:08.852" v="477" actId="21"/>
          <ac:picMkLst>
            <pc:docMk/>
            <pc:sldMk cId="293606709" sldId="300"/>
            <ac:picMk id="8" creationId="{E6BB2F3A-46E3-78BE-DCBB-A0068B98F6D1}"/>
          </ac:picMkLst>
        </pc:picChg>
        <pc:picChg chg="add del mod">
          <ac:chgData name="A1K Krishnan" userId="015b0d68935ae77a" providerId="LiveId" clId="{5F4828E9-F63F-430B-B8A2-8416EE226031}" dt="2022-06-15T04:00:14.506" v="7987" actId="21"/>
          <ac:picMkLst>
            <pc:docMk/>
            <pc:sldMk cId="293606709" sldId="300"/>
            <ac:picMk id="12" creationId="{7E65BB32-39D0-61B4-1050-59ADB62D9319}"/>
          </ac:picMkLst>
        </pc:picChg>
        <pc:picChg chg="add del mod">
          <ac:chgData name="A1K Krishnan" userId="015b0d68935ae77a" providerId="LiveId" clId="{5F4828E9-F63F-430B-B8A2-8416EE226031}" dt="2022-06-15T04:00:22.586" v="7989" actId="21"/>
          <ac:picMkLst>
            <pc:docMk/>
            <pc:sldMk cId="293606709" sldId="300"/>
            <ac:picMk id="14" creationId="{F192CA61-6CDE-48BC-373F-5B48FAC8913F}"/>
          </ac:picMkLst>
        </pc:picChg>
        <pc:picChg chg="add del mod">
          <ac:chgData name="A1K Krishnan" userId="015b0d68935ae77a" providerId="LiveId" clId="{5F4828E9-F63F-430B-B8A2-8416EE226031}" dt="2022-06-15T04:02:15.205" v="8020" actId="21"/>
          <ac:picMkLst>
            <pc:docMk/>
            <pc:sldMk cId="293606709" sldId="300"/>
            <ac:picMk id="17" creationId="{5B9E3ECA-824E-964A-1D1E-2257AF00BAB0}"/>
          </ac:picMkLst>
        </pc:picChg>
      </pc:sldChg>
      <pc:sldChg chg="addSp delSp modSp add mod modTransition">
        <pc:chgData name="A1K Krishnan" userId="015b0d68935ae77a" providerId="LiveId" clId="{5F4828E9-F63F-430B-B8A2-8416EE226031}" dt="2022-06-15T21:30:01.088" v="13262" actId="20577"/>
        <pc:sldMkLst>
          <pc:docMk/>
          <pc:sldMk cId="3749165714" sldId="301"/>
        </pc:sldMkLst>
        <pc:spChg chg="del">
          <ac:chgData name="A1K Krishnan" userId="015b0d68935ae77a" providerId="LiveId" clId="{5F4828E9-F63F-430B-B8A2-8416EE226031}" dt="2022-06-15T03:49:37.411" v="7643" actId="478"/>
          <ac:spMkLst>
            <pc:docMk/>
            <pc:sldMk cId="3749165714" sldId="301"/>
            <ac:spMk id="2" creationId="{00000000-0000-0000-0000-000000000000}"/>
          </ac:spMkLst>
        </pc:spChg>
        <pc:spChg chg="mod">
          <ac:chgData name="A1K Krishnan" userId="015b0d68935ae77a" providerId="LiveId" clId="{5F4828E9-F63F-430B-B8A2-8416EE226031}" dt="2022-06-15T21:30:01.088" v="13262" actId="20577"/>
          <ac:spMkLst>
            <pc:docMk/>
            <pc:sldMk cId="3749165714" sldId="301"/>
            <ac:spMk id="3" creationId="{00000000-0000-0000-0000-000000000000}"/>
          </ac:spMkLst>
        </pc:spChg>
        <pc:spChg chg="mod">
          <ac:chgData name="A1K Krishnan" userId="015b0d68935ae77a" providerId="LiveId" clId="{5F4828E9-F63F-430B-B8A2-8416EE226031}" dt="2022-06-15T02:09:07.488" v="5033" actId="20577"/>
          <ac:spMkLst>
            <pc:docMk/>
            <pc:sldMk cId="3749165714" sldId="301"/>
            <ac:spMk id="4" creationId="{00000000-0000-0000-0000-000000000000}"/>
          </ac:spMkLst>
        </pc:spChg>
        <pc:spChg chg="mod">
          <ac:chgData name="A1K Krishnan" userId="015b0d68935ae77a" providerId="LiveId" clId="{5F4828E9-F63F-430B-B8A2-8416EE226031}" dt="2022-06-15T02:09:19.323" v="5051"/>
          <ac:spMkLst>
            <pc:docMk/>
            <pc:sldMk cId="3749165714" sldId="301"/>
            <ac:spMk id="5" creationId="{00000000-0000-0000-0000-000000000000}"/>
          </ac:spMkLst>
        </pc:spChg>
        <pc:spChg chg="mod">
          <ac:chgData name="A1K Krishnan" userId="015b0d68935ae77a" providerId="LiveId" clId="{5F4828E9-F63F-430B-B8A2-8416EE226031}" dt="2022-06-15T04:00:06.338" v="7984" actId="20577"/>
          <ac:spMkLst>
            <pc:docMk/>
            <pc:sldMk cId="3749165714" sldId="301"/>
            <ac:spMk id="7" creationId="{00000000-0000-0000-0000-000000000000}"/>
          </ac:spMkLst>
        </pc:spChg>
        <pc:spChg chg="add del mod">
          <ac:chgData name="A1K Krishnan" userId="015b0d68935ae77a" providerId="LiveId" clId="{5F4828E9-F63F-430B-B8A2-8416EE226031}" dt="2022-06-15T03:49:41.887" v="7644" actId="478"/>
          <ac:spMkLst>
            <pc:docMk/>
            <pc:sldMk cId="3749165714" sldId="301"/>
            <ac:spMk id="12" creationId="{E7C90E68-E07E-4FC8-8A0D-1F3E3F55E681}"/>
          </ac:spMkLst>
        </pc:spChg>
        <pc:picChg chg="add del mod">
          <ac:chgData name="A1K Krishnan" userId="015b0d68935ae77a" providerId="LiveId" clId="{5F4828E9-F63F-430B-B8A2-8416EE226031}" dt="2022-06-14T23:55:37.347" v="2770"/>
          <ac:picMkLst>
            <pc:docMk/>
            <pc:sldMk cId="3749165714" sldId="301"/>
            <ac:picMk id="8" creationId="{DCC127C0-0A07-7412-D9D4-9C5E1140E0F8}"/>
          </ac:picMkLst>
        </pc:picChg>
        <pc:picChg chg="add del mod">
          <ac:chgData name="A1K Krishnan" userId="015b0d68935ae77a" providerId="LiveId" clId="{5F4828E9-F63F-430B-B8A2-8416EE226031}" dt="2022-06-15T04:00:08.239" v="7985" actId="21"/>
          <ac:picMkLst>
            <pc:docMk/>
            <pc:sldMk cId="3749165714" sldId="301"/>
            <ac:picMk id="10" creationId="{E0931AE2-34E1-62EF-65FB-E84D17CAB155}"/>
          </ac:picMkLst>
        </pc:picChg>
        <pc:picChg chg="add mod">
          <ac:chgData name="A1K Krishnan" userId="015b0d68935ae77a" providerId="LiveId" clId="{5F4828E9-F63F-430B-B8A2-8416EE226031}" dt="2022-06-15T06:04:39.360" v="12212" actId="1076"/>
          <ac:picMkLst>
            <pc:docMk/>
            <pc:sldMk cId="3749165714" sldId="301"/>
            <ac:picMk id="13" creationId="{16EE5F4D-CC0E-1918-3306-254C5371458E}"/>
          </ac:picMkLst>
        </pc:picChg>
      </pc:sldChg>
      <pc:sldChg chg="addSp delSp modSp add mod ord modTransition">
        <pc:chgData name="A1K Krishnan" userId="015b0d68935ae77a" providerId="LiveId" clId="{5F4828E9-F63F-430B-B8A2-8416EE226031}" dt="2022-06-15T22:01:12.096" v="13275" actId="20577"/>
        <pc:sldMkLst>
          <pc:docMk/>
          <pc:sldMk cId="1341671865" sldId="302"/>
        </pc:sldMkLst>
        <pc:spChg chg="add del mod">
          <ac:chgData name="A1K Krishnan" userId="015b0d68935ae77a" providerId="LiveId" clId="{5F4828E9-F63F-430B-B8A2-8416EE226031}" dt="2022-06-15T07:07:32.915" v="12652" actId="1076"/>
          <ac:spMkLst>
            <pc:docMk/>
            <pc:sldMk cId="1341671865" sldId="302"/>
            <ac:spMk id="2" creationId="{00000000-0000-0000-0000-000000000000}"/>
          </ac:spMkLst>
        </pc:spChg>
        <pc:spChg chg="mod">
          <ac:chgData name="A1K Krishnan" userId="015b0d68935ae77a" providerId="LiveId" clId="{5F4828E9-F63F-430B-B8A2-8416EE226031}" dt="2022-06-15T22:01:12.096" v="13275" actId="20577"/>
          <ac:spMkLst>
            <pc:docMk/>
            <pc:sldMk cId="1341671865" sldId="302"/>
            <ac:spMk id="3" creationId="{00000000-0000-0000-0000-000000000000}"/>
          </ac:spMkLst>
        </pc:spChg>
        <pc:spChg chg="mod">
          <ac:chgData name="A1K Krishnan" userId="015b0d68935ae77a" providerId="LiveId" clId="{5F4828E9-F63F-430B-B8A2-8416EE226031}" dt="2022-06-15T02:08:21.418" v="4945" actId="20577"/>
          <ac:spMkLst>
            <pc:docMk/>
            <pc:sldMk cId="1341671865" sldId="302"/>
            <ac:spMk id="4" creationId="{00000000-0000-0000-0000-000000000000}"/>
          </ac:spMkLst>
        </pc:spChg>
        <pc:spChg chg="mod">
          <ac:chgData name="A1K Krishnan" userId="015b0d68935ae77a" providerId="LiveId" clId="{5F4828E9-F63F-430B-B8A2-8416EE226031}" dt="2022-06-15T02:08:43.804" v="5013" actId="20577"/>
          <ac:spMkLst>
            <pc:docMk/>
            <pc:sldMk cId="1341671865" sldId="302"/>
            <ac:spMk id="5" creationId="{00000000-0000-0000-0000-000000000000}"/>
          </ac:spMkLst>
        </pc:spChg>
        <pc:spChg chg="mod">
          <ac:chgData name="A1K Krishnan" userId="015b0d68935ae77a" providerId="LiveId" clId="{5F4828E9-F63F-430B-B8A2-8416EE226031}" dt="2022-06-15T02:23:10.002" v="5794" actId="14100"/>
          <ac:spMkLst>
            <pc:docMk/>
            <pc:sldMk cId="1341671865" sldId="302"/>
            <ac:spMk id="7" creationId="{00000000-0000-0000-0000-000000000000}"/>
          </ac:spMkLst>
        </pc:spChg>
        <pc:spChg chg="add del mod">
          <ac:chgData name="A1K Krishnan" userId="015b0d68935ae77a" providerId="LiveId" clId="{5F4828E9-F63F-430B-B8A2-8416EE226031}" dt="2022-06-15T01:21:02.930" v="4142" actId="478"/>
          <ac:spMkLst>
            <pc:docMk/>
            <pc:sldMk cId="1341671865" sldId="302"/>
            <ac:spMk id="9" creationId="{136E33B5-F8C1-BFBE-0F4C-71C61B527FED}"/>
          </ac:spMkLst>
        </pc:spChg>
        <pc:spChg chg="add del mod">
          <ac:chgData name="A1K Krishnan" userId="015b0d68935ae77a" providerId="LiveId" clId="{5F4828E9-F63F-430B-B8A2-8416EE226031}" dt="2022-06-15T02:16:00.971" v="5223" actId="478"/>
          <ac:spMkLst>
            <pc:docMk/>
            <pc:sldMk cId="1341671865" sldId="302"/>
            <ac:spMk id="12" creationId="{0EE8897E-8CFB-9085-061A-01B1687DB04F}"/>
          </ac:spMkLst>
        </pc:spChg>
        <pc:picChg chg="add mod modCrop">
          <ac:chgData name="A1K Krishnan" userId="015b0d68935ae77a" providerId="LiveId" clId="{5F4828E9-F63F-430B-B8A2-8416EE226031}" dt="2022-06-15T07:07:27.383" v="12651" actId="1076"/>
          <ac:picMkLst>
            <pc:docMk/>
            <pc:sldMk cId="1341671865" sldId="302"/>
            <ac:picMk id="11" creationId="{109C8752-A4E1-DA86-47EE-1160D4817AD1}"/>
          </ac:picMkLst>
        </pc:picChg>
      </pc:sldChg>
      <pc:sldChg chg="addSp delSp modSp new del mod">
        <pc:chgData name="A1K Krishnan" userId="015b0d68935ae77a" providerId="LiveId" clId="{5F4828E9-F63F-430B-B8A2-8416EE226031}" dt="2022-06-15T00:49:09.709" v="3367" actId="2696"/>
        <pc:sldMkLst>
          <pc:docMk/>
          <pc:sldMk cId="3843827859" sldId="303"/>
        </pc:sldMkLst>
        <pc:spChg chg="add del">
          <ac:chgData name="A1K Krishnan" userId="015b0d68935ae77a" providerId="LiveId" clId="{5F4828E9-F63F-430B-B8A2-8416EE226031}" dt="2022-06-15T00:30:45.788" v="2847" actId="931"/>
          <ac:spMkLst>
            <pc:docMk/>
            <pc:sldMk cId="3843827859" sldId="303"/>
            <ac:spMk id="2" creationId="{BB73EF62-3E2D-4800-B796-D3DA54EDDD5F}"/>
          </ac:spMkLst>
        </pc:spChg>
        <pc:spChg chg="add del">
          <ac:chgData name="A1K Krishnan" userId="015b0d68935ae77a" providerId="LiveId" clId="{5F4828E9-F63F-430B-B8A2-8416EE226031}" dt="2022-06-15T00:30:45.159" v="2845" actId="931"/>
          <ac:spMkLst>
            <pc:docMk/>
            <pc:sldMk cId="3843827859" sldId="303"/>
            <ac:spMk id="3" creationId="{821C8E05-13BE-CB53-73D4-04A6328E0A5C}"/>
          </ac:spMkLst>
        </pc:spChg>
        <pc:spChg chg="mod">
          <ac:chgData name="A1K Krishnan" userId="015b0d68935ae77a" providerId="LiveId" clId="{5F4828E9-F63F-430B-B8A2-8416EE226031}" dt="2022-06-15T00:30:48.162" v="2850" actId="20577"/>
          <ac:spMkLst>
            <pc:docMk/>
            <pc:sldMk cId="3843827859" sldId="303"/>
            <ac:spMk id="9" creationId="{B7832571-4984-EE98-EC7E-B2C92CFAE609}"/>
          </ac:spMkLst>
        </pc:spChg>
        <pc:spChg chg="add del mod">
          <ac:chgData name="A1K Krishnan" userId="015b0d68935ae77a" providerId="LiveId" clId="{5F4828E9-F63F-430B-B8A2-8416EE226031}" dt="2022-06-15T00:30:44.479" v="2843" actId="478"/>
          <ac:spMkLst>
            <pc:docMk/>
            <pc:sldMk cId="3843827859" sldId="303"/>
            <ac:spMk id="15" creationId="{48199E24-EA6B-3514-A2E8-A9E2A9C9D11B}"/>
          </ac:spMkLst>
        </pc:spChg>
        <pc:spChg chg="add del mod">
          <ac:chgData name="A1K Krishnan" userId="015b0d68935ae77a" providerId="LiveId" clId="{5F4828E9-F63F-430B-B8A2-8416EE226031}" dt="2022-06-15T00:30:22.891" v="2838" actId="478"/>
          <ac:spMkLst>
            <pc:docMk/>
            <pc:sldMk cId="3843827859" sldId="303"/>
            <ac:spMk id="19" creationId="{298F7D80-CF7D-4C9B-4A83-61264A542FDA}"/>
          </ac:spMkLst>
        </pc:spChg>
        <pc:picChg chg="add del mod">
          <ac:chgData name="A1K Krishnan" userId="015b0d68935ae77a" providerId="LiveId" clId="{5F4828E9-F63F-430B-B8A2-8416EE226031}" dt="2022-06-15T00:30:45.788" v="2847" actId="931"/>
          <ac:picMkLst>
            <pc:docMk/>
            <pc:sldMk cId="3843827859" sldId="303"/>
            <ac:picMk id="11" creationId="{D1FB6B8D-F0F5-F6B6-47D9-6912722023CA}"/>
          </ac:picMkLst>
        </pc:picChg>
        <pc:picChg chg="add del mod">
          <ac:chgData name="A1K Krishnan" userId="015b0d68935ae77a" providerId="LiveId" clId="{5F4828E9-F63F-430B-B8A2-8416EE226031}" dt="2022-06-15T00:30:45.159" v="2845" actId="931"/>
          <ac:picMkLst>
            <pc:docMk/>
            <pc:sldMk cId="3843827859" sldId="303"/>
            <ac:picMk id="13" creationId="{6DA182BE-4C86-0220-BEFE-6C599FD4ECAF}"/>
          </ac:picMkLst>
        </pc:picChg>
        <pc:picChg chg="add del mod">
          <ac:chgData name="A1K Krishnan" userId="015b0d68935ae77a" providerId="LiveId" clId="{5F4828E9-F63F-430B-B8A2-8416EE226031}" dt="2022-06-15T00:30:43.319" v="2842" actId="931"/>
          <ac:picMkLst>
            <pc:docMk/>
            <pc:sldMk cId="3843827859" sldId="303"/>
            <ac:picMk id="17" creationId="{A98406B6-87F1-F344-2FA1-EAC79D66423F}"/>
          </ac:picMkLst>
        </pc:picChg>
      </pc:sldChg>
      <pc:sldChg chg="addSp delSp modSp add del mod ord modTransition">
        <pc:chgData name="A1K Krishnan" userId="015b0d68935ae77a" providerId="LiveId" clId="{5F4828E9-F63F-430B-B8A2-8416EE226031}" dt="2022-06-15T21:59:25.306" v="13267" actId="18653"/>
        <pc:sldMkLst>
          <pc:docMk/>
          <pc:sldMk cId="3900315226" sldId="304"/>
        </pc:sldMkLst>
        <pc:spChg chg="mod">
          <ac:chgData name="A1K Krishnan" userId="015b0d68935ae77a" providerId="LiveId" clId="{5F4828E9-F63F-430B-B8A2-8416EE226031}" dt="2022-06-15T02:39:41.628" v="6029" actId="1076"/>
          <ac:spMkLst>
            <pc:docMk/>
            <pc:sldMk cId="3900315226" sldId="304"/>
            <ac:spMk id="3" creationId="{00000000-0000-0000-0000-000000000000}"/>
          </ac:spMkLst>
        </pc:spChg>
        <pc:spChg chg="mod">
          <ac:chgData name="A1K Krishnan" userId="015b0d68935ae77a" providerId="LiveId" clId="{5F4828E9-F63F-430B-B8A2-8416EE226031}" dt="2022-06-15T02:09:57.476" v="5118" actId="20577"/>
          <ac:spMkLst>
            <pc:docMk/>
            <pc:sldMk cId="3900315226" sldId="304"/>
            <ac:spMk id="4" creationId="{00000000-0000-0000-0000-000000000000}"/>
          </ac:spMkLst>
        </pc:spChg>
        <pc:spChg chg="mod">
          <ac:chgData name="A1K Krishnan" userId="015b0d68935ae77a" providerId="LiveId" clId="{5F4828E9-F63F-430B-B8A2-8416EE226031}" dt="2022-06-15T02:10:08.171" v="5146"/>
          <ac:spMkLst>
            <pc:docMk/>
            <pc:sldMk cId="3900315226" sldId="304"/>
            <ac:spMk id="5" creationId="{00000000-0000-0000-0000-000000000000}"/>
          </ac:spMkLst>
        </pc:spChg>
        <pc:spChg chg="mod">
          <ac:chgData name="A1K Krishnan" userId="015b0d68935ae77a" providerId="LiveId" clId="{5F4828E9-F63F-430B-B8A2-8416EE226031}" dt="2022-06-15T00:44:38.035" v="3326" actId="20577"/>
          <ac:spMkLst>
            <pc:docMk/>
            <pc:sldMk cId="3900315226" sldId="304"/>
            <ac:spMk id="7" creationId="{00000000-0000-0000-0000-000000000000}"/>
          </ac:spMkLst>
        </pc:spChg>
        <pc:spChg chg="add del mod">
          <ac:chgData name="A1K Krishnan" userId="015b0d68935ae77a" providerId="LiveId" clId="{5F4828E9-F63F-430B-B8A2-8416EE226031}" dt="2022-06-15T00:38:50.644" v="3051" actId="478"/>
          <ac:spMkLst>
            <pc:docMk/>
            <pc:sldMk cId="3900315226" sldId="304"/>
            <ac:spMk id="9" creationId="{92F11FAC-1BC4-CB1A-EFE9-BFAF3655D0FE}"/>
          </ac:spMkLst>
        </pc:spChg>
        <pc:spChg chg="add del mod">
          <ac:chgData name="A1K Krishnan" userId="015b0d68935ae77a" providerId="LiveId" clId="{5F4828E9-F63F-430B-B8A2-8416EE226031}" dt="2022-06-15T21:51:15.903" v="13266" actId="22"/>
          <ac:spMkLst>
            <pc:docMk/>
            <pc:sldMk cId="3900315226" sldId="304"/>
            <ac:spMk id="10" creationId="{83B41055-00E1-59A9-EA3C-559E7A4CB1CB}"/>
          </ac:spMkLst>
        </pc:spChg>
        <pc:spChg chg="add del mod">
          <ac:chgData name="A1K Krishnan" userId="015b0d68935ae77a" providerId="LiveId" clId="{5F4828E9-F63F-430B-B8A2-8416EE226031}" dt="2022-06-15T00:39:06.477" v="3059"/>
          <ac:spMkLst>
            <pc:docMk/>
            <pc:sldMk cId="3900315226" sldId="304"/>
            <ac:spMk id="11" creationId="{0B345AB8-C204-C6FE-136D-55FF406BE403}"/>
          </ac:spMkLst>
        </pc:spChg>
        <pc:spChg chg="add del mod">
          <ac:chgData name="A1K Krishnan" userId="015b0d68935ae77a" providerId="LiveId" clId="{5F4828E9-F63F-430B-B8A2-8416EE226031}" dt="2022-06-15T00:43:37.013" v="3243"/>
          <ac:spMkLst>
            <pc:docMk/>
            <pc:sldMk cId="3900315226" sldId="304"/>
            <ac:spMk id="15" creationId="{48868B52-CF1E-7240-374C-2DEA4DEC6D4F}"/>
          </ac:spMkLst>
        </pc:spChg>
        <pc:spChg chg="add del mod">
          <ac:chgData name="A1K Krishnan" userId="015b0d68935ae77a" providerId="LiveId" clId="{5F4828E9-F63F-430B-B8A2-8416EE226031}" dt="2022-06-15T02:38:13.021" v="6017" actId="22"/>
          <ac:spMkLst>
            <pc:docMk/>
            <pc:sldMk cId="3900315226" sldId="304"/>
            <ac:spMk id="21" creationId="{463E7AAD-787B-1475-8274-309EFF150AA6}"/>
          </ac:spMkLst>
        </pc:spChg>
        <pc:picChg chg="add del mod">
          <ac:chgData name="A1K Krishnan" userId="015b0d68935ae77a" providerId="LiveId" clId="{5F4828E9-F63F-430B-B8A2-8416EE226031}" dt="2022-06-15T00:38:51.164" v="3052"/>
          <ac:picMkLst>
            <pc:docMk/>
            <pc:sldMk cId="3900315226" sldId="304"/>
            <ac:picMk id="8" creationId="{528F5A30-65D9-9DDF-599E-892561A0D6D2}"/>
          </ac:picMkLst>
        </pc:picChg>
        <pc:picChg chg="add mod ord modCrop">
          <ac:chgData name="A1K Krishnan" userId="015b0d68935ae77a" providerId="LiveId" clId="{5F4828E9-F63F-430B-B8A2-8416EE226031}" dt="2022-06-15T21:59:25.306" v="13267" actId="18653"/>
          <ac:picMkLst>
            <pc:docMk/>
            <pc:sldMk cId="3900315226" sldId="304"/>
            <ac:picMk id="12" creationId="{65A36732-627F-AAB5-3876-D20B15DE05BA}"/>
          </ac:picMkLst>
        </pc:picChg>
        <pc:picChg chg="add del mod">
          <ac:chgData name="A1K Krishnan" userId="015b0d68935ae77a" providerId="LiveId" clId="{5F4828E9-F63F-430B-B8A2-8416EE226031}" dt="2022-06-15T00:39:03.399" v="3058" actId="21"/>
          <ac:picMkLst>
            <pc:docMk/>
            <pc:sldMk cId="3900315226" sldId="304"/>
            <ac:picMk id="13" creationId="{921734C6-FF76-46EB-7E2F-422758914D57}"/>
          </ac:picMkLst>
        </pc:picChg>
        <pc:picChg chg="add del mod modCrop">
          <ac:chgData name="A1K Krishnan" userId="015b0d68935ae77a" providerId="LiveId" clId="{5F4828E9-F63F-430B-B8A2-8416EE226031}" dt="2022-06-15T00:41:22.049" v="3240" actId="478"/>
          <ac:picMkLst>
            <pc:docMk/>
            <pc:sldMk cId="3900315226" sldId="304"/>
            <ac:picMk id="14" creationId="{8B37AFED-1005-854C-AEA9-FE51BEEEDFB5}"/>
          </ac:picMkLst>
        </pc:picChg>
        <pc:picChg chg="add del">
          <ac:chgData name="A1K Krishnan" userId="015b0d68935ae77a" providerId="LiveId" clId="{5F4828E9-F63F-430B-B8A2-8416EE226031}" dt="2022-06-15T00:38:58.887" v="3055" actId="478"/>
          <ac:picMkLst>
            <pc:docMk/>
            <pc:sldMk cId="3900315226" sldId="304"/>
            <ac:picMk id="17" creationId="{EBD4FD63-1AE5-D3A7-F23C-110D92692E86}"/>
          </ac:picMkLst>
        </pc:picChg>
        <pc:picChg chg="add del">
          <ac:chgData name="A1K Krishnan" userId="015b0d68935ae77a" providerId="LiveId" clId="{5F4828E9-F63F-430B-B8A2-8416EE226031}" dt="2022-06-15T00:43:33.954" v="3242" actId="21"/>
          <ac:picMkLst>
            <pc:docMk/>
            <pc:sldMk cId="3900315226" sldId="304"/>
            <ac:picMk id="18" creationId="{184C5BB2-77B7-136A-7022-F2E160378C66}"/>
          </ac:picMkLst>
        </pc:picChg>
        <pc:picChg chg="add del mod modCrop">
          <ac:chgData name="A1K Krishnan" userId="015b0d68935ae77a" providerId="LiveId" clId="{5F4828E9-F63F-430B-B8A2-8416EE226031}" dt="2022-06-15T02:38:09.997" v="6016" actId="478"/>
          <ac:picMkLst>
            <pc:docMk/>
            <pc:sldMk cId="3900315226" sldId="304"/>
            <ac:picMk id="19" creationId="{A403D7D9-C17C-5D41-B883-79F94B3EEB63}"/>
          </ac:picMkLst>
        </pc:picChg>
        <pc:picChg chg="add del mod ord modCrop">
          <ac:chgData name="A1K Krishnan" userId="015b0d68935ae77a" providerId="LiveId" clId="{5F4828E9-F63F-430B-B8A2-8416EE226031}" dt="2022-06-15T21:51:13.746" v="13265" actId="478"/>
          <ac:picMkLst>
            <pc:docMk/>
            <pc:sldMk cId="3900315226" sldId="304"/>
            <ac:picMk id="23" creationId="{ADE0C558-9087-C9F7-46C6-A475CA5A676D}"/>
          </ac:picMkLst>
        </pc:picChg>
        <pc:cxnChg chg="add del">
          <ac:chgData name="A1K Krishnan" userId="015b0d68935ae77a" providerId="LiveId" clId="{5F4828E9-F63F-430B-B8A2-8416EE226031}" dt="2022-06-15T21:46:33.071" v="13264" actId="478"/>
          <ac:cxnSpMkLst>
            <pc:docMk/>
            <pc:sldMk cId="3900315226" sldId="304"/>
            <ac:cxnSpMk id="8" creationId="{6D4C1A5B-D3D8-6849-4A10-14AB6BAC5C10}"/>
          </ac:cxnSpMkLst>
        </pc:cxnChg>
      </pc:sldChg>
      <pc:sldChg chg="add del">
        <pc:chgData name="A1K Krishnan" userId="015b0d68935ae77a" providerId="LiveId" clId="{5F4828E9-F63F-430B-B8A2-8416EE226031}" dt="2022-06-15T00:49:57.424" v="3383" actId="47"/>
        <pc:sldMkLst>
          <pc:docMk/>
          <pc:sldMk cId="498018400" sldId="305"/>
        </pc:sldMkLst>
      </pc:sldChg>
      <pc:sldChg chg="addSp delSp modSp add mod modTransition">
        <pc:chgData name="A1K Krishnan" userId="015b0d68935ae77a" providerId="LiveId" clId="{5F4828E9-F63F-430B-B8A2-8416EE226031}" dt="2022-06-15T22:19:30.523" v="13506" actId="20577"/>
        <pc:sldMkLst>
          <pc:docMk/>
          <pc:sldMk cId="1181557605" sldId="305"/>
        </pc:sldMkLst>
        <pc:spChg chg="mod">
          <ac:chgData name="A1K Krishnan" userId="015b0d68935ae77a" providerId="LiveId" clId="{5F4828E9-F63F-430B-B8A2-8416EE226031}" dt="2022-06-15T22:19:30.523" v="13506" actId="20577"/>
          <ac:spMkLst>
            <pc:docMk/>
            <pc:sldMk cId="1181557605" sldId="305"/>
            <ac:spMk id="3" creationId="{00000000-0000-0000-0000-000000000000}"/>
          </ac:spMkLst>
        </pc:spChg>
        <pc:spChg chg="mod">
          <ac:chgData name="A1K Krishnan" userId="015b0d68935ae77a" providerId="LiveId" clId="{5F4828E9-F63F-430B-B8A2-8416EE226031}" dt="2022-06-15T04:02:42.723" v="8046" actId="20577"/>
          <ac:spMkLst>
            <pc:docMk/>
            <pc:sldMk cId="1181557605" sldId="305"/>
            <ac:spMk id="7" creationId="{00000000-0000-0000-0000-000000000000}"/>
          </ac:spMkLst>
        </pc:spChg>
        <pc:picChg chg="add del mod">
          <ac:chgData name="A1K Krishnan" userId="015b0d68935ae77a" providerId="LiveId" clId="{5F4828E9-F63F-430B-B8A2-8416EE226031}" dt="2022-06-15T04:02:30.387" v="8024" actId="478"/>
          <ac:picMkLst>
            <pc:docMk/>
            <pc:sldMk cId="1181557605" sldId="305"/>
            <ac:picMk id="8" creationId="{04BB95DF-7906-0880-4795-366660BB4B27}"/>
          </ac:picMkLst>
        </pc:picChg>
        <pc:picChg chg="add mod">
          <ac:chgData name="A1K Krishnan" userId="015b0d68935ae77a" providerId="LiveId" clId="{5F4828E9-F63F-430B-B8A2-8416EE226031}" dt="2022-06-15T04:26:32.584" v="10075" actId="1076"/>
          <ac:picMkLst>
            <pc:docMk/>
            <pc:sldMk cId="1181557605" sldId="305"/>
            <ac:picMk id="9" creationId="{6564DC91-FE9C-FAD7-7A38-C0CC48E24762}"/>
          </ac:picMkLst>
        </pc:picChg>
        <pc:picChg chg="del">
          <ac:chgData name="A1K Krishnan" userId="015b0d68935ae77a" providerId="LiveId" clId="{5F4828E9-F63F-430B-B8A2-8416EE226031}" dt="2022-06-15T04:02:32.131" v="8025" actId="478"/>
          <ac:picMkLst>
            <pc:docMk/>
            <pc:sldMk cId="1181557605" sldId="305"/>
            <ac:picMk id="13" creationId="{16EE5F4D-CC0E-1918-3306-254C5371458E}"/>
          </ac:picMkLst>
        </pc:picChg>
      </pc:sldChg>
      <pc:sldMasterChg chg="modTransition modSldLayout">
        <pc:chgData name="A1K Krishnan" userId="015b0d68935ae77a" providerId="LiveId" clId="{5F4828E9-F63F-430B-B8A2-8416EE226031}" dt="2022-06-15T06:46:32.972" v="12622"/>
        <pc:sldMasterMkLst>
          <pc:docMk/>
          <pc:sldMasterMk cId="0" sldId="2147483682"/>
        </pc:sldMasterMkLst>
        <pc:sldLayoutChg chg="modTransition">
          <pc:chgData name="A1K Krishnan" userId="015b0d68935ae77a" providerId="LiveId" clId="{5F4828E9-F63F-430B-B8A2-8416EE226031}" dt="2022-06-15T06:46:32.972" v="12622"/>
          <pc:sldLayoutMkLst>
            <pc:docMk/>
            <pc:sldMasterMk cId="0" sldId="2147483682"/>
            <pc:sldLayoutMk cId="2811915356" sldId="2147484103"/>
          </pc:sldLayoutMkLst>
        </pc:sldLayoutChg>
        <pc:sldLayoutChg chg="modTransition">
          <pc:chgData name="A1K Krishnan" userId="015b0d68935ae77a" providerId="LiveId" clId="{5F4828E9-F63F-430B-B8A2-8416EE226031}" dt="2022-06-15T06:46:32.972" v="12622"/>
          <pc:sldLayoutMkLst>
            <pc:docMk/>
            <pc:sldMasterMk cId="0" sldId="2147483682"/>
            <pc:sldLayoutMk cId="3439226953" sldId="2147484104"/>
          </pc:sldLayoutMkLst>
        </pc:sldLayoutChg>
        <pc:sldLayoutChg chg="modTransition">
          <pc:chgData name="A1K Krishnan" userId="015b0d68935ae77a" providerId="LiveId" clId="{5F4828E9-F63F-430B-B8A2-8416EE226031}" dt="2022-06-15T06:46:32.972" v="12622"/>
          <pc:sldLayoutMkLst>
            <pc:docMk/>
            <pc:sldMasterMk cId="0" sldId="2147483682"/>
            <pc:sldLayoutMk cId="4139580072" sldId="2147484105"/>
          </pc:sldLayoutMkLst>
        </pc:sldLayoutChg>
        <pc:sldLayoutChg chg="modTransition">
          <pc:chgData name="A1K Krishnan" userId="015b0d68935ae77a" providerId="LiveId" clId="{5F4828E9-F63F-430B-B8A2-8416EE226031}" dt="2022-06-15T06:46:32.972" v="12622"/>
          <pc:sldLayoutMkLst>
            <pc:docMk/>
            <pc:sldMasterMk cId="0" sldId="2147483682"/>
            <pc:sldLayoutMk cId="830161784" sldId="2147484116"/>
          </pc:sldLayoutMkLst>
        </pc:sldLayoutChg>
        <pc:sldLayoutChg chg="modTransition">
          <pc:chgData name="A1K Krishnan" userId="015b0d68935ae77a" providerId="LiveId" clId="{5F4828E9-F63F-430B-B8A2-8416EE226031}" dt="2022-06-15T06:46:32.972" v="12622"/>
          <pc:sldLayoutMkLst>
            <pc:docMk/>
            <pc:sldMasterMk cId="0" sldId="2147483682"/>
            <pc:sldLayoutMk cId="4293441419" sldId="2147484119"/>
          </pc:sldLayoutMkLst>
        </pc:sldLayoutChg>
        <pc:sldLayoutChg chg="modTransition">
          <pc:chgData name="A1K Krishnan" userId="015b0d68935ae77a" providerId="LiveId" clId="{5F4828E9-F63F-430B-B8A2-8416EE226031}" dt="2022-06-15T06:46:32.972" v="12622"/>
          <pc:sldLayoutMkLst>
            <pc:docMk/>
            <pc:sldMasterMk cId="0" sldId="2147483682"/>
            <pc:sldLayoutMk cId="2011836338" sldId="2147484120"/>
          </pc:sldLayoutMkLst>
        </pc:sldLayoutChg>
        <pc:sldLayoutChg chg="modTransition">
          <pc:chgData name="A1K Krishnan" userId="015b0d68935ae77a" providerId="LiveId" clId="{5F4828E9-F63F-430B-B8A2-8416EE226031}" dt="2022-06-15T06:46:32.972" v="12622"/>
          <pc:sldLayoutMkLst>
            <pc:docMk/>
            <pc:sldMasterMk cId="0" sldId="2147483682"/>
            <pc:sldLayoutMk cId="2882221560" sldId="2147484122"/>
          </pc:sldLayoutMkLst>
        </pc:sldLayoutChg>
        <pc:sldLayoutChg chg="modTransition">
          <pc:chgData name="A1K Krishnan" userId="015b0d68935ae77a" providerId="LiveId" clId="{5F4828E9-F63F-430B-B8A2-8416EE226031}" dt="2022-06-15T06:46:32.972" v="12622"/>
          <pc:sldLayoutMkLst>
            <pc:docMk/>
            <pc:sldMasterMk cId="0" sldId="2147483682"/>
            <pc:sldLayoutMk cId="89914041" sldId="2147484123"/>
          </pc:sldLayoutMkLst>
        </pc:sldLayoutChg>
        <pc:sldLayoutChg chg="modTransition">
          <pc:chgData name="A1K Krishnan" userId="015b0d68935ae77a" providerId="LiveId" clId="{5F4828E9-F63F-430B-B8A2-8416EE226031}" dt="2022-06-15T06:46:32.972" v="12622"/>
          <pc:sldLayoutMkLst>
            <pc:docMk/>
            <pc:sldMasterMk cId="0" sldId="2147483682"/>
            <pc:sldLayoutMk cId="3478222651" sldId="2147484124"/>
          </pc:sldLayoutMkLst>
        </pc:sldLayoutChg>
        <pc:sldLayoutChg chg="modTransition">
          <pc:chgData name="A1K Krishnan" userId="015b0d68935ae77a" providerId="LiveId" clId="{5F4828E9-F63F-430B-B8A2-8416EE226031}" dt="2022-06-15T06:46:32.972" v="12622"/>
          <pc:sldLayoutMkLst>
            <pc:docMk/>
            <pc:sldMasterMk cId="0" sldId="2147483682"/>
            <pc:sldLayoutMk cId="1044814371" sldId="2147484125"/>
          </pc:sldLayoutMkLst>
        </pc:sldLayoutChg>
        <pc:sldLayoutChg chg="modTransition">
          <pc:chgData name="A1K Krishnan" userId="015b0d68935ae77a" providerId="LiveId" clId="{5F4828E9-F63F-430B-B8A2-8416EE226031}" dt="2022-06-15T06:46:32.972" v="12622"/>
          <pc:sldLayoutMkLst>
            <pc:docMk/>
            <pc:sldMasterMk cId="0" sldId="2147483682"/>
            <pc:sldLayoutMk cId="1099963608" sldId="2147484126"/>
          </pc:sldLayoutMkLst>
        </pc:sldLayoutChg>
        <pc:sldLayoutChg chg="modTransition">
          <pc:chgData name="A1K Krishnan" userId="015b0d68935ae77a" providerId="LiveId" clId="{5F4828E9-F63F-430B-B8A2-8416EE226031}" dt="2022-06-15T06:46:32.972" v="12622"/>
          <pc:sldLayoutMkLst>
            <pc:docMk/>
            <pc:sldMasterMk cId="0" sldId="2147483682"/>
            <pc:sldLayoutMk cId="99179677" sldId="2147484127"/>
          </pc:sldLayoutMkLst>
        </pc:sldLayoutChg>
        <pc:sldLayoutChg chg="modTransition">
          <pc:chgData name="A1K Krishnan" userId="015b0d68935ae77a" providerId="LiveId" clId="{5F4828E9-F63F-430B-B8A2-8416EE226031}" dt="2022-06-15T06:46:32.972" v="12622"/>
          <pc:sldLayoutMkLst>
            <pc:docMk/>
            <pc:sldMasterMk cId="0" sldId="2147483682"/>
            <pc:sldLayoutMk cId="3210116237" sldId="2147484128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6/15/2022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6/15/2022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6/15/2022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A6277B28-07F0-1A40-A152-F179A1370D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CC5D535-9066-B247-8A94-392C689516EB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6/15/2022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496DF85D-9E15-6943-AE30-0ED88E91D4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9D5FCF3-4E2F-704F-BE1D-3307737332FD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6/15/2022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7195FC8E-A302-604F-B566-3B477A1532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A2A4A72-F504-5545-BC7E-7E2B7738B172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6/15/2022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B79370FC-E149-604A-B4F3-08DEA3D84B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36FF585D-DDCF-264A-ADC6-3B99862B509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27868" b="27868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404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599" b="36987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2265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0916" b="40730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1437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6134" b="35512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6360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39239" b="12407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1623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7732" r="7732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967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6/15/2022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9CC9F3FA-594D-7948-B9BB-A349A58089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FED55EB-E5AE-1140-8A4A-A11133DEEC2F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6/15/2022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1DA16756-E255-8B4F-A3A1-3BBDD1DB0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7E78866-2134-CA4E-800C-6577038C03A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6/15/2022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transition spd="slow">
    <p:push dir="u"/>
  </p:transition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sz="1600" dirty="0"/>
              <a:t>Achintya Krishnan	</a:t>
            </a:r>
          </a:p>
          <a:p>
            <a:r>
              <a:rPr lang="en-US" sz="1600" dirty="0"/>
              <a:t>Supervisor: Adam Anderson</a:t>
            </a:r>
          </a:p>
          <a:p>
            <a:r>
              <a:rPr lang="en-US" sz="1600" dirty="0"/>
              <a:t>SIST 2022: 5 minutes/5 slides Talk</a:t>
            </a:r>
          </a:p>
          <a:p>
            <a:r>
              <a:rPr lang="en-US" sz="1600" dirty="0"/>
              <a:t>June 17</a:t>
            </a:r>
            <a:r>
              <a:rPr lang="en-US" sz="1600" baseline="30000" dirty="0"/>
              <a:t>th</a:t>
            </a:r>
            <a:r>
              <a:rPr lang="en-US" sz="1600" dirty="0"/>
              <a:t>, 2022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SPT-SLIM Electronics Rack &amp; Detector Forecasting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718270" y="1332172"/>
            <a:ext cx="3027894" cy="4518586"/>
          </a:xfrm>
        </p:spPr>
        <p:txBody>
          <a:bodyPr anchor="b"/>
          <a:lstStyle/>
          <a:p>
            <a:pPr algn="ctr"/>
            <a:r>
              <a:rPr lang="en-US" sz="1200" dirty="0"/>
              <a:t>South Pole Telescope (SPT)</a:t>
            </a:r>
          </a:p>
          <a:p>
            <a:pPr algn="ctr"/>
            <a:endParaRPr lang="en-US" sz="1200" dirty="0"/>
          </a:p>
          <a:p>
            <a:pPr algn="ctr"/>
            <a:r>
              <a:rPr lang="en-US" sz="1200" dirty="0"/>
              <a:t>Amundsen-Scott South Pole Station, Antarctica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5"/>
          </p:nvPr>
        </p:nvSpPr>
        <p:spPr>
          <a:xfrm>
            <a:off x="4572000" y="1088060"/>
            <a:ext cx="4343400" cy="5160341"/>
          </a:xfrm>
        </p:spPr>
        <p:txBody>
          <a:bodyPr/>
          <a:lstStyle/>
          <a:p>
            <a:r>
              <a:rPr lang="en-US" sz="1600" dirty="0"/>
              <a:t>10-meter diameter telescope</a:t>
            </a:r>
          </a:p>
          <a:p>
            <a:r>
              <a:rPr lang="en-US" sz="1600" dirty="0"/>
              <a:t>Previous &amp; Current Experimental History</a:t>
            </a:r>
          </a:p>
          <a:p>
            <a:pPr lvl="1"/>
            <a:r>
              <a:rPr lang="en-US" sz="1400" dirty="0"/>
              <a:t>SPT-SZ (2007-2011)</a:t>
            </a:r>
          </a:p>
          <a:p>
            <a:pPr lvl="1"/>
            <a:r>
              <a:rPr lang="en-US" sz="1400" dirty="0"/>
              <a:t>SPTpol (2012-2016)</a:t>
            </a:r>
          </a:p>
          <a:p>
            <a:pPr lvl="1"/>
            <a:r>
              <a:rPr lang="en-US" sz="1400" dirty="0"/>
              <a:t>SPT-3G (2017-present)</a:t>
            </a:r>
          </a:p>
          <a:p>
            <a:r>
              <a:rPr lang="en-US" sz="1600" dirty="0"/>
              <a:t>Key Upcoming Experiments</a:t>
            </a:r>
          </a:p>
          <a:p>
            <a:pPr lvl="1"/>
            <a:r>
              <a:rPr lang="en-US" sz="1400" dirty="0"/>
              <a:t>SPT-SLIM (planned to deploy around 2023-2024 austral summer)</a:t>
            </a:r>
          </a:p>
          <a:p>
            <a:pPr lvl="1"/>
            <a:r>
              <a:rPr lang="en-US" sz="1400" dirty="0"/>
              <a:t>SPT-3G+ (planned to deploy around 2025)</a:t>
            </a:r>
          </a:p>
          <a:p>
            <a:r>
              <a:rPr lang="en-US" sz="1600" dirty="0"/>
              <a:t>Predominantly makes observations in mm &amp; sub-mm wavelength regions of EM spectrum (Far-IR &amp; Microwave)</a:t>
            </a:r>
          </a:p>
          <a:p>
            <a:pPr lvl="1"/>
            <a:r>
              <a:rPr lang="en-US" sz="1400" dirty="0"/>
              <a:t>Focuses primarily on CMB measurements</a:t>
            </a:r>
          </a:p>
          <a:p>
            <a:pPr lvl="2"/>
            <a:r>
              <a:rPr lang="en-US" sz="1200" dirty="0"/>
              <a:t>e.g. Angular power spectrum (in polarization &amp; temperature), </a:t>
            </a:r>
            <a:r>
              <a:rPr lang="en-US" sz="1200" dirty="0" err="1"/>
              <a:t>Sunyaev-Zel’dovich</a:t>
            </a:r>
            <a:r>
              <a:rPr lang="en-US" sz="1200" dirty="0"/>
              <a:t> effect, etc. </a:t>
            </a:r>
          </a:p>
          <a:p>
            <a:pPr lvl="2"/>
            <a:r>
              <a:rPr lang="en-US" sz="1200" dirty="0"/>
              <a:t>Exception: SPT-SLIM</a:t>
            </a:r>
            <a:endParaRPr lang="en-US" sz="1400" dirty="0"/>
          </a:p>
          <a:p>
            <a:pPr marL="0" indent="0">
              <a:buNone/>
            </a:pPr>
            <a:r>
              <a:rPr lang="en-US" sz="1600" dirty="0"/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6/17/2022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Achintya Krishnan | SIST 2022: 5 minutes/5 slides Talk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94515" y="222222"/>
            <a:ext cx="8686800" cy="427877"/>
          </a:xfrm>
        </p:spPr>
        <p:txBody>
          <a:bodyPr/>
          <a:lstStyle/>
          <a:p>
            <a:r>
              <a:rPr lang="en-US" sz="1950" dirty="0"/>
              <a:t>SPT Background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F9FF1E-0133-ABC4-D040-E4CAAC324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53" y="1172787"/>
            <a:ext cx="4338928" cy="357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28848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5"/>
              </p:nvPr>
            </p:nvSpPr>
            <p:spPr>
              <a:xfrm>
                <a:off x="228600" y="3454207"/>
                <a:ext cx="8686800" cy="2746421"/>
              </a:xfrm>
            </p:spPr>
            <p:txBody>
              <a:bodyPr/>
              <a:lstStyle/>
              <a:p>
                <a:r>
                  <a:rPr lang="en-US" sz="1600" dirty="0">
                    <a:sym typeface="Wingdings" panose="05000000000000000000" pitchFamily="2" charset="2"/>
                  </a:rPr>
                  <a:t>Measures redshifts of particular atomic or molecular emission line(s) from various sources</a:t>
                </a:r>
              </a:p>
              <a:p>
                <a:pPr lvl="1"/>
                <a:r>
                  <a:rPr lang="en-US" sz="1400" dirty="0">
                    <a:sym typeface="Wingdings" panose="05000000000000000000" pitchFamily="2" charset="2"/>
                  </a:rPr>
                  <a:t>Can create 3-D map of source locations (i.e. large-scale structure of universe)</a:t>
                </a:r>
              </a:p>
              <a:p>
                <a:r>
                  <a:rPr lang="en-US" sz="1600" dirty="0">
                    <a:sym typeface="Wingdings" panose="05000000000000000000" pitchFamily="2" charset="2"/>
                  </a:rPr>
                  <a:t>More efficient in making high-redshift observations (over large cosmological volumes) than galaxy surveys</a:t>
                </a:r>
              </a:p>
              <a:p>
                <a:pPr lvl="1"/>
                <a:r>
                  <a:rPr lang="en-US" sz="1400" dirty="0">
                    <a:sym typeface="Wingdings" panose="05000000000000000000" pitchFamily="2" charset="2"/>
                  </a:rPr>
                  <a:t>Significant redshift range (z &gt; 3) relatively unexplored due to inefficiencies of surveys in this exercise</a:t>
                </a:r>
              </a:p>
              <a:p>
                <a:pPr lvl="2"/>
                <a:r>
                  <a:rPr lang="en-US" sz="1200" dirty="0">
                    <a:sym typeface="Wingdings" panose="05000000000000000000" pitchFamily="2" charset="2"/>
                  </a:rPr>
                  <a:t>Typically, surveys that can detect high-redshift galaxies restricted to small survey areas</a:t>
                </a:r>
              </a:p>
              <a:p>
                <a:r>
                  <a:rPr lang="en-US" sz="1600" dirty="0">
                    <a:sym typeface="Wingdings" panose="05000000000000000000" pitchFamily="2" charset="2"/>
                  </a:rPr>
                  <a:t>Should further understanding of multiple cosmological parameters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Λ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𝐶𝐷𝑀</m:t>
                    </m:r>
                  </m:oMath>
                </a14:m>
                <a:r>
                  <a:rPr lang="en-US" sz="1600" dirty="0">
                    <a:sym typeface="Wingdings" panose="05000000000000000000" pitchFamily="2" charset="2"/>
                  </a:rPr>
                  <a:t> model</a:t>
                </a:r>
              </a:p>
              <a:p>
                <a:pPr lvl="1"/>
                <a:r>
                  <a:rPr lang="en-US" sz="1400" dirty="0">
                    <a:sym typeface="Wingdings" panose="05000000000000000000" pitchFamily="2" charset="2"/>
                  </a:rPr>
                  <a:t>Sum of neutrino mass states, parameters governing expansion history of universe, etc.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5"/>
              </p:nvPr>
            </p:nvSpPr>
            <p:spPr>
              <a:xfrm>
                <a:off x="228600" y="3454207"/>
                <a:ext cx="8686800" cy="2746421"/>
              </a:xfrm>
              <a:blipFill>
                <a:blip r:embed="rId2"/>
                <a:stretch>
                  <a:fillRect l="-1333" t="-2444" r="-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6/17/2022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Achintya Krishnan | SIST 2022: 5 minutes/5 slides Talk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94515" y="222222"/>
            <a:ext cx="8686800" cy="427877"/>
          </a:xfrm>
        </p:spPr>
        <p:txBody>
          <a:bodyPr/>
          <a:lstStyle/>
          <a:p>
            <a:r>
              <a:rPr lang="en-US" sz="1950" dirty="0"/>
              <a:t>Line Intensity Mapping (LIM)</a:t>
            </a:r>
          </a:p>
        </p:txBody>
      </p:sp>
      <p:pic>
        <p:nvPicPr>
          <p:cNvPr id="13" name="Picture Placeholder 7">
            <a:extLst>
              <a:ext uri="{FF2B5EF4-FFF2-40B4-BE49-F238E27FC236}">
                <a16:creationId xmlns:a16="http://schemas.microsoft.com/office/drawing/2014/main" id="{16EE5F4D-CC0E-1918-3306-254C537145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2686" b="-12686"/>
          <a:stretch/>
        </p:blipFill>
        <p:spPr>
          <a:xfrm>
            <a:off x="1371740" y="806397"/>
            <a:ext cx="6400520" cy="274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16571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5"/>
          </p:nvPr>
        </p:nvSpPr>
        <p:spPr>
          <a:xfrm>
            <a:off x="228601" y="3702960"/>
            <a:ext cx="8686800" cy="2653016"/>
          </a:xfrm>
        </p:spPr>
        <p:txBody>
          <a:bodyPr/>
          <a:lstStyle/>
          <a:p>
            <a:r>
              <a:rPr lang="en-US" sz="1600" dirty="0"/>
              <a:t>South Pole Telescope Summertime Line Intensity Mapper</a:t>
            </a:r>
          </a:p>
          <a:p>
            <a:r>
              <a:rPr lang="en-US" sz="1600" dirty="0"/>
              <a:t>Will target CO J</a:t>
            </a:r>
            <a:r>
              <a:rPr lang="en-US" sz="1600" dirty="0">
                <a:sym typeface="Wingdings" panose="05000000000000000000" pitchFamily="2" charset="2"/>
              </a:rPr>
              <a:t>J-1 rotational transitions redshifted to</a:t>
            </a:r>
            <a:r>
              <a:rPr lang="en-US" sz="1600" dirty="0"/>
              <a:t> between 120-180 GHz</a:t>
            </a:r>
          </a:p>
          <a:p>
            <a:pPr lvl="1"/>
            <a:r>
              <a:rPr lang="en-US" sz="1400" dirty="0"/>
              <a:t>Commonly found in dense molecular clouds and therefore serve as useful “tracer” of matter</a:t>
            </a:r>
          </a:p>
          <a:p>
            <a:pPr lvl="1"/>
            <a:r>
              <a:rPr lang="en-US" sz="1400" dirty="0"/>
              <a:t>Similar frequencies to current CMB observations made by SPT-3G camera</a:t>
            </a:r>
          </a:p>
          <a:p>
            <a:r>
              <a:rPr lang="en-US" sz="1600" dirty="0">
                <a:sym typeface="Wingdings" panose="05000000000000000000" pitchFamily="2" charset="2"/>
              </a:rPr>
              <a:t>Serve as proof of concept for future LIM experiments (i.e. when technology better equipped to measure greater redshifts) </a:t>
            </a:r>
          </a:p>
          <a:p>
            <a:pPr lvl="1"/>
            <a:r>
              <a:rPr lang="en-US" sz="1400" dirty="0">
                <a:sym typeface="Wingdings" panose="05000000000000000000" pitchFamily="2" charset="2"/>
              </a:rPr>
              <a:t>Relatively new: many different experiments with different emission lines!!</a:t>
            </a:r>
          </a:p>
          <a:p>
            <a:pPr lvl="2"/>
            <a:r>
              <a:rPr lang="en-US" sz="1200" dirty="0">
                <a:sym typeface="Wingdings" panose="05000000000000000000" pitchFamily="2" charset="2"/>
              </a:rPr>
              <a:t>Useful to determine advantages &amp; disadvantages of each experimental “choice”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6/17/2022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Achintya Krishnan | SIST 2022: 5 minutes/5 slides Talk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94515" y="222222"/>
            <a:ext cx="8686800" cy="427877"/>
          </a:xfrm>
        </p:spPr>
        <p:txBody>
          <a:bodyPr/>
          <a:lstStyle/>
          <a:p>
            <a:r>
              <a:rPr lang="en-US" sz="1950" dirty="0"/>
              <a:t>SPT-SLIM Background</a:t>
            </a:r>
          </a:p>
        </p:txBody>
      </p:sp>
      <p:pic>
        <p:nvPicPr>
          <p:cNvPr id="9" name="Picture Placeholder 16">
            <a:extLst>
              <a:ext uri="{FF2B5EF4-FFF2-40B4-BE49-F238E27FC236}">
                <a16:creationId xmlns:a16="http://schemas.microsoft.com/office/drawing/2014/main" id="{6564DC91-FE9C-FAD7-7A38-C0CC48E247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6511" r="-16511"/>
          <a:stretch/>
        </p:blipFill>
        <p:spPr>
          <a:xfrm>
            <a:off x="1267328" y="821447"/>
            <a:ext cx="6609344" cy="283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55760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788991" y="1751989"/>
            <a:ext cx="2570555" cy="3254952"/>
          </a:xfrm>
        </p:spPr>
        <p:txBody>
          <a:bodyPr anchor="b"/>
          <a:lstStyle/>
          <a:p>
            <a:pPr algn="ctr"/>
            <a:r>
              <a:rPr lang="en-US" sz="1200" dirty="0"/>
              <a:t>External view of SPT &amp; cabin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5"/>
          </p:nvPr>
        </p:nvSpPr>
        <p:spPr>
          <a:xfrm>
            <a:off x="4661660" y="1210461"/>
            <a:ext cx="4343400" cy="4733389"/>
          </a:xfrm>
        </p:spPr>
        <p:txBody>
          <a:bodyPr/>
          <a:lstStyle/>
          <a:p>
            <a:r>
              <a:rPr lang="en-US" sz="1600" dirty="0"/>
              <a:t>Purpose </a:t>
            </a:r>
          </a:p>
          <a:p>
            <a:pPr lvl="1"/>
            <a:r>
              <a:rPr lang="en-US" sz="1400" dirty="0"/>
              <a:t>Houses various electronics components necessary for SPT-SLIM experiment</a:t>
            </a:r>
          </a:p>
          <a:p>
            <a:pPr lvl="1"/>
            <a:r>
              <a:rPr lang="en-US" sz="1400" dirty="0"/>
              <a:t>Examples: </a:t>
            </a:r>
          </a:p>
          <a:p>
            <a:pPr lvl="2"/>
            <a:r>
              <a:rPr lang="en-US" sz="1200" dirty="0"/>
              <a:t>Uninterruptable power supply (UPS)</a:t>
            </a:r>
          </a:p>
          <a:p>
            <a:pPr lvl="2"/>
            <a:r>
              <a:rPr lang="en-US" sz="1200" dirty="0"/>
              <a:t>Pulse tube cooler (PTC) linear driver</a:t>
            </a:r>
          </a:p>
          <a:p>
            <a:pPr lvl="2"/>
            <a:r>
              <a:rPr lang="en-US" sz="1200" dirty="0"/>
              <a:t>Adiabatic demagnetization refrigerator (ADR) magnet’s power supply</a:t>
            </a:r>
          </a:p>
          <a:p>
            <a:r>
              <a:rPr lang="en-US" sz="1600" dirty="0"/>
              <a:t>Location</a:t>
            </a:r>
          </a:p>
          <a:p>
            <a:pPr lvl="1"/>
            <a:r>
              <a:rPr lang="en-US" sz="1400" dirty="0"/>
              <a:t>Mounted to interior walls of SPT Cabin</a:t>
            </a:r>
          </a:p>
          <a:p>
            <a:r>
              <a:rPr lang="en-US" sz="1600" dirty="0"/>
              <a:t>Constraints</a:t>
            </a:r>
          </a:p>
          <a:p>
            <a:pPr lvl="1"/>
            <a:r>
              <a:rPr lang="en-US" sz="1400" dirty="0"/>
              <a:t>Cabin ROTATES with telescope</a:t>
            </a:r>
          </a:p>
          <a:p>
            <a:pPr lvl="2"/>
            <a:r>
              <a:rPr lang="en-US" sz="1200" dirty="0"/>
              <a:t>Rack needs to be firmly secured via custom-machined “mounting structures”</a:t>
            </a:r>
          </a:p>
          <a:p>
            <a:pPr lvl="1"/>
            <a:r>
              <a:rPr lang="en-US" sz="1400" dirty="0"/>
              <a:t>Interior of cabin cramped</a:t>
            </a:r>
          </a:p>
          <a:p>
            <a:pPr lvl="1"/>
            <a:r>
              <a:rPr lang="en-US" sz="1400" dirty="0"/>
              <a:t>Weight (of components + rack itself)</a:t>
            </a:r>
            <a:endParaRPr lang="en-US" sz="16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6/17/2022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Achintya Krishnan | SIST 2022: 5 minutes/5 slides Talk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8655" y="222222"/>
            <a:ext cx="8686800" cy="427877"/>
          </a:xfrm>
        </p:spPr>
        <p:txBody>
          <a:bodyPr/>
          <a:lstStyle/>
          <a:p>
            <a:r>
              <a:rPr lang="en-US" sz="1950" dirty="0"/>
              <a:t>SPT-SLIM Electronics Rack: Purpose, Location, &amp; Constraints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F3A9E3F-51A7-AFC2-615D-909CD86D3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62" y="1708417"/>
            <a:ext cx="3334215" cy="291505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8BABB7D-4ECC-C7B7-96C5-7D52E6790569}"/>
              </a:ext>
            </a:extLst>
          </p:cNvPr>
          <p:cNvSpPr txBox="1"/>
          <p:nvPr/>
        </p:nvSpPr>
        <p:spPr>
          <a:xfrm>
            <a:off x="3690708" y="3143533"/>
            <a:ext cx="740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SPT Cabin</a:t>
            </a:r>
          </a:p>
        </p:txBody>
      </p:sp>
    </p:spTree>
    <p:extLst>
      <p:ext uri="{BB962C8B-B14F-4D97-AF65-F5344CB8AC3E}">
        <p14:creationId xmlns:p14="http://schemas.microsoft.com/office/powerpoint/2010/main" val="302559728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28600" y="5283863"/>
            <a:ext cx="8686800" cy="516095"/>
          </a:xfrm>
        </p:spPr>
        <p:txBody>
          <a:bodyPr/>
          <a:lstStyle/>
          <a:p>
            <a:pPr algn="ctr"/>
            <a:r>
              <a:rPr lang="en-US" sz="1400" dirty="0"/>
              <a:t>Cross-section view of SPT cabin (in SolidWorks) showing where SPT-SLIM electronics rack will be mounted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6/17/2022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Achintya Krishnan | SIST 2022: 5 minutes/5 slides Talk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07366"/>
            <a:ext cx="8686800" cy="427877"/>
          </a:xfrm>
        </p:spPr>
        <p:txBody>
          <a:bodyPr/>
          <a:lstStyle/>
          <a:p>
            <a:r>
              <a:rPr lang="en-US" sz="1950" dirty="0"/>
              <a:t>SPT-SLIM Electronics Rack: Orientation Within SPT Cabin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65A36732-627F-AAB5-3876-D20B15DE05BA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2"/>
          <a:srcRect l="-32179" r="-32179"/>
          <a:stretch/>
        </p:blipFill>
        <p:spPr/>
      </p:pic>
    </p:spTree>
    <p:extLst>
      <p:ext uri="{BB962C8B-B14F-4D97-AF65-F5344CB8AC3E}">
        <p14:creationId xmlns:p14="http://schemas.microsoft.com/office/powerpoint/2010/main" val="390031522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28600" y="5038027"/>
            <a:ext cx="8686800" cy="561324"/>
          </a:xfrm>
        </p:spPr>
        <p:txBody>
          <a:bodyPr/>
          <a:lstStyle/>
          <a:p>
            <a:pPr algn="ctr"/>
            <a:r>
              <a:rPr lang="en-US" sz="1400" dirty="0"/>
              <a:t>SolidWorks model of SPT-SLIM electronics rack without connecting components (e.g. fasteners, screws, etc.) &amp; mounting structures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6/17/2022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Achintya Krishnan | SIST 2022: 5 minutes/5 slides Talk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07366"/>
            <a:ext cx="8686800" cy="427877"/>
          </a:xfrm>
        </p:spPr>
        <p:txBody>
          <a:bodyPr/>
          <a:lstStyle/>
          <a:p>
            <a:r>
              <a:rPr lang="en-US" sz="1950" dirty="0"/>
              <a:t>SPT-SLIM Electronics Rack: Rough Geometry</a:t>
            </a:r>
          </a:p>
        </p:txBody>
      </p:sp>
      <p:pic>
        <p:nvPicPr>
          <p:cNvPr id="17" name="Picture Placeholder 16" descr="A picture containing handcart, table, console table&#10;&#10;Description automatically generated">
            <a:extLst>
              <a:ext uri="{FF2B5EF4-FFF2-40B4-BE49-F238E27FC236}">
                <a16:creationId xmlns:a16="http://schemas.microsoft.com/office/drawing/2014/main" id="{EBD4FD63-1AE5-D3A7-F23C-110D92692E86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2"/>
          <a:srcRect l="-54299" r="-54299"/>
          <a:stretch/>
        </p:blipFill>
        <p:spPr/>
      </p:pic>
    </p:spTree>
    <p:extLst>
      <p:ext uri="{BB962C8B-B14F-4D97-AF65-F5344CB8AC3E}">
        <p14:creationId xmlns:p14="http://schemas.microsoft.com/office/powerpoint/2010/main" val="390644915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540492" y="1199549"/>
            <a:ext cx="3754756" cy="4779778"/>
          </a:xfrm>
        </p:spPr>
        <p:txBody>
          <a:bodyPr anchor="b"/>
          <a:lstStyle/>
          <a:p>
            <a:pPr algn="ctr"/>
            <a:r>
              <a:rPr lang="en-US" sz="1200" dirty="0"/>
              <a:t>Previous signal-to-noise prediction made using limited model of SPT-SLIM experimental setup</a:t>
            </a:r>
          </a:p>
          <a:p>
            <a:pPr algn="ctr"/>
            <a:endParaRPr lang="en-US" sz="1200" dirty="0"/>
          </a:p>
          <a:p>
            <a:pPr algn="ctr"/>
            <a:r>
              <a:rPr lang="en-US" sz="1200" dirty="0"/>
              <a:t>*Note: Wavenumber (h/Mpc) given on horizontal axis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5"/>
          </p:nvPr>
        </p:nvSpPr>
        <p:spPr>
          <a:xfrm>
            <a:off x="4572001" y="1172787"/>
            <a:ext cx="4343400" cy="5022675"/>
          </a:xfrm>
        </p:spPr>
        <p:txBody>
          <a:bodyPr/>
          <a:lstStyle/>
          <a:p>
            <a:r>
              <a:rPr lang="en-US" sz="1600" dirty="0"/>
              <a:t>SPT-SLIM Electronics Rack</a:t>
            </a:r>
          </a:p>
          <a:p>
            <a:pPr lvl="1"/>
            <a:r>
              <a:rPr lang="en-US" sz="1400" dirty="0"/>
              <a:t>Incorporate connecting components &amp; mounting structures into SPT-SLIM electronics rack SolidWorks assembly file</a:t>
            </a:r>
          </a:p>
          <a:p>
            <a:pPr lvl="1"/>
            <a:r>
              <a:rPr lang="en-US" sz="1400" dirty="0"/>
              <a:t>Test design’s rigidity under various load conditions</a:t>
            </a:r>
          </a:p>
          <a:p>
            <a:pPr lvl="1"/>
            <a:r>
              <a:rPr lang="en-US" sz="1400" dirty="0"/>
              <a:t>Devise installation scheme</a:t>
            </a:r>
          </a:p>
          <a:p>
            <a:pPr lvl="2"/>
            <a:r>
              <a:rPr lang="en-US" sz="1200" dirty="0"/>
              <a:t>How to “lift” rack into SPT cabin</a:t>
            </a:r>
          </a:p>
          <a:p>
            <a:pPr lvl="1"/>
            <a:r>
              <a:rPr lang="en-US" sz="1400" dirty="0"/>
              <a:t>Order necessary parts &amp; construct IRL</a:t>
            </a:r>
          </a:p>
          <a:p>
            <a:r>
              <a:rPr lang="en-US" sz="1600" dirty="0"/>
              <a:t>Next Project </a:t>
            </a:r>
          </a:p>
          <a:p>
            <a:pPr lvl="1"/>
            <a:r>
              <a:rPr lang="en-US" sz="1400" dirty="0"/>
              <a:t>Revise signal-to-noise forecasts of CO emission lines given updated SPT-SLIM experimental configuration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6/17/2022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Achintya Krishnan | SIST 2022: 5 minutes/5 slides Talk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94515" y="222222"/>
            <a:ext cx="8649485" cy="427877"/>
          </a:xfrm>
        </p:spPr>
        <p:txBody>
          <a:bodyPr/>
          <a:lstStyle/>
          <a:p>
            <a:r>
              <a:rPr lang="en-US" sz="1950" dirty="0"/>
              <a:t>What’s Next?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9C8752-A4E1-DA86-47EE-1160D4817A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85"/>
          <a:stretch/>
        </p:blipFill>
        <p:spPr>
          <a:xfrm>
            <a:off x="263739" y="1172787"/>
            <a:ext cx="3754756" cy="371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7186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3" id="{EB96F61D-0660-9747-A675-216FF6C86284}" vid="{11929733-D318-6344-B1CB-9B297CDC1F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FNAL_PowerPoint_4x3-seasons_052121</Template>
  <TotalTime>652</TotalTime>
  <Words>653</Words>
  <Application>Microsoft Office PowerPoint</Application>
  <PresentationFormat>On-screen Show (4:3)</PresentationFormat>
  <Paragraphs>91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Cambria Math</vt:lpstr>
      <vt:lpstr>Helvetica</vt:lpstr>
      <vt:lpstr>Fermilab_PPT_090815</vt:lpstr>
      <vt:lpstr>PowerPoint Presentation</vt:lpstr>
      <vt:lpstr>SPT Background</vt:lpstr>
      <vt:lpstr>Line Intensity Mapping (LIM)</vt:lpstr>
      <vt:lpstr>SPT-SLIM Background</vt:lpstr>
      <vt:lpstr>SPT-SLIM Electronics Rack: Purpose, Location, &amp; Constraints</vt:lpstr>
      <vt:lpstr>SPT-SLIM Electronics Rack: Orientation Within SPT Cabin</vt:lpstr>
      <vt:lpstr>SPT-SLIM Electronics Rack: Rough Geometry</vt:lpstr>
      <vt:lpstr>What’s Next?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A1K Krishnan</dc:creator>
  <cp:lastModifiedBy>A1K Krishnan</cp:lastModifiedBy>
  <cp:revision>1</cp:revision>
  <cp:lastPrinted>2014-01-20T19:40:21Z</cp:lastPrinted>
  <dcterms:created xsi:type="dcterms:W3CDTF">2022-06-14T21:49:41Z</dcterms:created>
  <dcterms:modified xsi:type="dcterms:W3CDTF">2022-06-15T22:30:18Z</dcterms:modified>
</cp:coreProperties>
</file>