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109_0.xml" ContentType="application/vnd.ms-powerpoint.comments+xml"/>
  <Override PartName="/ppt/notesSlides/notesSlide1.xml" ContentType="application/vnd.openxmlformats-officedocument.presentationml.notesSlide+xml"/>
  <Override PartName="/ppt/comments/modernComment_13D_98FDF291.xml" ContentType="application/vnd.ms-powerpoint.comments+xml"/>
  <Override PartName="/ppt/notesSlides/notesSlide2.xml" ContentType="application/vnd.openxmlformats-officedocument.presentationml.notesSlide+xml"/>
  <Override PartName="/ppt/comments/modernComment_136_D4932974.xml" ContentType="application/vnd.ms-powerpoint.comments+xml"/>
  <Override PartName="/ppt/notesSlides/notesSlide3.xml" ContentType="application/vnd.openxmlformats-officedocument.presentationml.notesSlide+xml"/>
  <Override PartName="/ppt/comments/modernComment_13C_674DEDA4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3E_82020FDD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9"/>
  </p:notesMasterIdLst>
  <p:handoutMasterIdLst>
    <p:handoutMasterId r:id="rId10"/>
  </p:handoutMasterIdLst>
  <p:sldIdLst>
    <p:sldId id="265" r:id="rId3"/>
    <p:sldId id="317" r:id="rId4"/>
    <p:sldId id="310" r:id="rId5"/>
    <p:sldId id="316" r:id="rId6"/>
    <p:sldId id="319" r:id="rId7"/>
    <p:sldId id="318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2F0066-C9EA-D8C4-3BFA-FC0EA65ED737}" name="Raisa Tasnim Raofa`" initials="RTR" userId="ba19e480f8b69b8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899"/>
    <a:srgbClr val="0E2DA4"/>
    <a:srgbClr val="404040"/>
    <a:srgbClr val="004C97"/>
    <a:srgbClr val="505050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14FFAE-6E48-46F2-B3F1-CCE84A85434B}" v="65" dt="2022-06-15T16:02:45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2" autoAdjust="0"/>
    <p:restoredTop sz="91180" autoAdjust="0"/>
  </p:normalViewPr>
  <p:slideViewPr>
    <p:cSldViewPr snapToGrid="0" snapToObjects="1">
      <p:cViewPr varScale="1">
        <p:scale>
          <a:sx n="58" d="100"/>
          <a:sy n="58" d="100"/>
        </p:scale>
        <p:origin x="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isa Tasnim Raofa`" userId="ba19e480f8b69b81" providerId="LiveId" clId="{FC14FFAE-6E48-46F2-B3F1-CCE84A85434B}"/>
    <pc:docChg chg="undo custSel addSld delSld modSld sldOrd">
      <pc:chgData name="Raisa Tasnim Raofa`" userId="ba19e480f8b69b81" providerId="LiveId" clId="{FC14FFAE-6E48-46F2-B3F1-CCE84A85434B}" dt="2022-06-15T16:02:57.690" v="2394" actId="122"/>
      <pc:docMkLst>
        <pc:docMk/>
      </pc:docMkLst>
      <pc:sldChg chg="modSp mod addCm modCm">
        <pc:chgData name="Raisa Tasnim Raofa`" userId="ba19e480f8b69b81" providerId="LiveId" clId="{FC14FFAE-6E48-46F2-B3F1-CCE84A85434B}" dt="2022-06-15T15:58:21.636" v="2369" actId="20577"/>
        <pc:sldMkLst>
          <pc:docMk/>
          <pc:sldMk cId="0" sldId="265"/>
        </pc:sldMkLst>
        <pc:spChg chg="mod">
          <ac:chgData name="Raisa Tasnim Raofa`" userId="ba19e480f8b69b81" providerId="LiveId" clId="{FC14FFAE-6E48-46F2-B3F1-CCE84A85434B}" dt="2022-06-15T15:58:21.636" v="2369" actId="20577"/>
          <ac:spMkLst>
            <pc:docMk/>
            <pc:sldMk cId="0" sldId="265"/>
            <ac:spMk id="14337" creationId="{00000000-0000-0000-0000-000000000000}"/>
          </ac:spMkLst>
        </pc:spChg>
        <pc:spChg chg="mod">
          <ac:chgData name="Raisa Tasnim Raofa`" userId="ba19e480f8b69b81" providerId="LiveId" clId="{FC14FFAE-6E48-46F2-B3F1-CCE84A85434B}" dt="2022-06-14T20:46:15.967" v="170" actId="113"/>
          <ac:spMkLst>
            <pc:docMk/>
            <pc:sldMk cId="0" sldId="265"/>
            <ac:spMk id="14338" creationId="{00000000-0000-0000-0000-000000000000}"/>
          </ac:spMkLst>
        </pc:spChg>
      </pc:sldChg>
      <pc:sldChg chg="addSp delSp modSp add del mod addCm modCm modNotesTx">
        <pc:chgData name="Raisa Tasnim Raofa`" userId="ba19e480f8b69b81" providerId="LiveId" clId="{FC14FFAE-6E48-46F2-B3F1-CCE84A85434B}" dt="2022-06-15T16:02:23.526" v="2386" actId="1076"/>
        <pc:sldMkLst>
          <pc:docMk/>
          <pc:sldMk cId="3566414196" sldId="310"/>
        </pc:sldMkLst>
        <pc:spChg chg="mod">
          <ac:chgData name="Raisa Tasnim Raofa`" userId="ba19e480f8b69b81" providerId="LiveId" clId="{FC14FFAE-6E48-46F2-B3F1-CCE84A85434B}" dt="2022-06-15T16:02:23.526" v="2386" actId="1076"/>
          <ac:spMkLst>
            <pc:docMk/>
            <pc:sldMk cId="3566414196" sldId="310"/>
            <ac:spMk id="5" creationId="{85AABA5E-B4EF-4DB0-B0E8-ED365C786F63}"/>
          </ac:spMkLst>
        </pc:spChg>
        <pc:spChg chg="mod">
          <ac:chgData name="Raisa Tasnim Raofa`" userId="ba19e480f8b69b81" providerId="LiveId" clId="{FC14FFAE-6E48-46F2-B3F1-CCE84A85434B}" dt="2022-06-15T15:54:54.016" v="2349" actId="20577"/>
          <ac:spMkLst>
            <pc:docMk/>
            <pc:sldMk cId="3566414196" sldId="310"/>
            <ac:spMk id="9" creationId="{987F3127-4F15-4B11-AD44-A14984CF9496}"/>
          </ac:spMkLst>
        </pc:spChg>
        <pc:spChg chg="del mod">
          <ac:chgData name="Raisa Tasnim Raofa`" userId="ba19e480f8b69b81" providerId="LiveId" clId="{FC14FFAE-6E48-46F2-B3F1-CCE84A85434B}" dt="2022-06-15T03:30:08.605" v="2253" actId="478"/>
          <ac:spMkLst>
            <pc:docMk/>
            <pc:sldMk cId="3566414196" sldId="310"/>
            <ac:spMk id="11" creationId="{FB12DF5F-59D3-4618-8EC5-A5C7D50B86D4}"/>
          </ac:spMkLst>
        </pc:spChg>
        <pc:picChg chg="add mod">
          <ac:chgData name="Raisa Tasnim Raofa`" userId="ba19e480f8b69b81" providerId="LiveId" clId="{FC14FFAE-6E48-46F2-B3F1-CCE84A85434B}" dt="2022-06-15T01:59:15.398" v="374" actId="1076"/>
          <ac:picMkLst>
            <pc:docMk/>
            <pc:sldMk cId="3566414196" sldId="310"/>
            <ac:picMk id="6" creationId="{EAC297C1-08ED-46D8-8CFE-7FB87AE5D000}"/>
          </ac:picMkLst>
        </pc:picChg>
        <pc:picChg chg="add del mod">
          <ac:chgData name="Raisa Tasnim Raofa`" userId="ba19e480f8b69b81" providerId="LiveId" clId="{FC14FFAE-6E48-46F2-B3F1-CCE84A85434B}" dt="2022-06-15T01:57:52.189" v="355" actId="478"/>
          <ac:picMkLst>
            <pc:docMk/>
            <pc:sldMk cId="3566414196" sldId="310"/>
            <ac:picMk id="8" creationId="{E2C203B2-CF82-43A2-875B-D6C08FAD251D}"/>
          </ac:picMkLst>
        </pc:picChg>
        <pc:picChg chg="del">
          <ac:chgData name="Raisa Tasnim Raofa`" userId="ba19e480f8b69b81" providerId="LiveId" clId="{FC14FFAE-6E48-46F2-B3F1-CCE84A85434B}" dt="2022-06-15T01:57:54.765" v="357" actId="478"/>
          <ac:picMkLst>
            <pc:docMk/>
            <pc:sldMk cId="3566414196" sldId="310"/>
            <ac:picMk id="10" creationId="{6880A5B0-622A-4967-8F87-9913950961FD}"/>
          </ac:picMkLst>
        </pc:picChg>
      </pc:sldChg>
      <pc:sldChg chg="addSp delSp modSp mod modAnim addCm modCm modNotesTx">
        <pc:chgData name="Raisa Tasnim Raofa`" userId="ba19e480f8b69b81" providerId="LiveId" clId="{FC14FFAE-6E48-46F2-B3F1-CCE84A85434B}" dt="2022-06-15T16:02:05.289" v="2384" actId="1076"/>
        <pc:sldMkLst>
          <pc:docMk/>
          <pc:sldMk cId="1733160356" sldId="316"/>
        </pc:sldMkLst>
        <pc:spChg chg="mod">
          <ac:chgData name="Raisa Tasnim Raofa`" userId="ba19e480f8b69b81" providerId="LiveId" clId="{FC14FFAE-6E48-46F2-B3F1-CCE84A85434B}" dt="2022-06-15T16:02:05.289" v="2384" actId="1076"/>
          <ac:spMkLst>
            <pc:docMk/>
            <pc:sldMk cId="1733160356" sldId="316"/>
            <ac:spMk id="5" creationId="{85AABA5E-B4EF-4DB0-B0E8-ED365C786F63}"/>
          </ac:spMkLst>
        </pc:spChg>
        <pc:spChg chg="del mod">
          <ac:chgData name="Raisa Tasnim Raofa`" userId="ba19e480f8b69b81" providerId="LiveId" clId="{FC14FFAE-6E48-46F2-B3F1-CCE84A85434B}" dt="2022-06-15T02:44:43.659" v="944" actId="478"/>
          <ac:spMkLst>
            <pc:docMk/>
            <pc:sldMk cId="1733160356" sldId="316"/>
            <ac:spMk id="9" creationId="{987F3127-4F15-4B11-AD44-A14984CF9496}"/>
          </ac:spMkLst>
        </pc:spChg>
        <pc:spChg chg="add del mod topLvl">
          <ac:chgData name="Raisa Tasnim Raofa`" userId="ba19e480f8b69b81" providerId="LiveId" clId="{FC14FFAE-6E48-46F2-B3F1-CCE84A85434B}" dt="2022-06-15T03:17:22.474" v="1867" actId="478"/>
          <ac:spMkLst>
            <pc:docMk/>
            <pc:sldMk cId="1733160356" sldId="316"/>
            <ac:spMk id="10" creationId="{1B5C5985-A469-44A5-AB16-9AB03ECDE1E5}"/>
          </ac:spMkLst>
        </pc:spChg>
        <pc:spChg chg="del mod">
          <ac:chgData name="Raisa Tasnim Raofa`" userId="ba19e480f8b69b81" providerId="LiveId" clId="{FC14FFAE-6E48-46F2-B3F1-CCE84A85434B}" dt="2022-06-15T02:44:48.108" v="946" actId="478"/>
          <ac:spMkLst>
            <pc:docMk/>
            <pc:sldMk cId="1733160356" sldId="316"/>
            <ac:spMk id="29" creationId="{A05A6AEA-2867-4287-A214-CB74705BEA54}"/>
          </ac:spMkLst>
        </pc:spChg>
        <pc:spChg chg="add mod">
          <ac:chgData name="Raisa Tasnim Raofa`" userId="ba19e480f8b69b81" providerId="LiveId" clId="{FC14FFAE-6E48-46F2-B3F1-CCE84A85434B}" dt="2022-06-15T03:30:17.565" v="2261" actId="20577"/>
          <ac:spMkLst>
            <pc:docMk/>
            <pc:sldMk cId="1733160356" sldId="316"/>
            <ac:spMk id="45" creationId="{4FDCA9FE-5B1E-490D-AB7E-194C878BFDD6}"/>
          </ac:spMkLst>
        </pc:spChg>
        <pc:spChg chg="mod">
          <ac:chgData name="Raisa Tasnim Raofa`" userId="ba19e480f8b69b81" providerId="LiveId" clId="{FC14FFAE-6E48-46F2-B3F1-CCE84A85434B}" dt="2022-06-15T02:59:09.878" v="1347" actId="20577"/>
          <ac:spMkLst>
            <pc:docMk/>
            <pc:sldMk cId="1733160356" sldId="316"/>
            <ac:spMk id="24577" creationId="{00000000-0000-0000-0000-000000000000}"/>
          </ac:spMkLst>
        </pc:spChg>
        <pc:grpChg chg="del">
          <ac:chgData name="Raisa Tasnim Raofa`" userId="ba19e480f8b69b81" providerId="LiveId" clId="{FC14FFAE-6E48-46F2-B3F1-CCE84A85434B}" dt="2022-06-15T02:44:43.659" v="944" actId="478"/>
          <ac:grpSpMkLst>
            <pc:docMk/>
            <pc:sldMk cId="1733160356" sldId="316"/>
            <ac:grpSpMk id="26" creationId="{89DEDF20-2F89-4F11-905F-E8DEE02403B0}"/>
          </ac:grpSpMkLst>
        </pc:grpChg>
        <pc:grpChg chg="add del mod">
          <ac:chgData name="Raisa Tasnim Raofa`" userId="ba19e480f8b69b81" providerId="LiveId" clId="{FC14FFAE-6E48-46F2-B3F1-CCE84A85434B}" dt="2022-06-15T03:17:17.189" v="1866" actId="165"/>
          <ac:grpSpMkLst>
            <pc:docMk/>
            <pc:sldMk cId="1733160356" sldId="316"/>
            <ac:grpSpMk id="41" creationId="{337D06B5-07FC-4F7B-9BD3-47BBA8DC1C5C}"/>
          </ac:grpSpMkLst>
        </pc:grpChg>
        <pc:grpChg chg="add mod">
          <ac:chgData name="Raisa Tasnim Raofa`" userId="ba19e480f8b69b81" providerId="LiveId" clId="{FC14FFAE-6E48-46F2-B3F1-CCE84A85434B}" dt="2022-06-15T03:17:39.082" v="1868" actId="164"/>
          <ac:grpSpMkLst>
            <pc:docMk/>
            <pc:sldMk cId="1733160356" sldId="316"/>
            <ac:grpSpMk id="42" creationId="{80DEF2DE-451E-40F5-BDD3-41C8F87EFF01}"/>
          </ac:grpSpMkLst>
        </pc:grpChg>
        <pc:picChg chg="add mod topLvl modCrop">
          <ac:chgData name="Raisa Tasnim Raofa`" userId="ba19e480f8b69b81" providerId="LiveId" clId="{FC14FFAE-6E48-46F2-B3F1-CCE84A85434B}" dt="2022-06-15T03:17:17.189" v="1866" actId="165"/>
          <ac:picMkLst>
            <pc:docMk/>
            <pc:sldMk cId="1733160356" sldId="316"/>
            <ac:picMk id="6" creationId="{DE5A7B2C-3EE0-4430-9C7B-A67462A72420}"/>
          </ac:picMkLst>
        </pc:picChg>
        <pc:picChg chg="add mod topLvl modCrop">
          <ac:chgData name="Raisa Tasnim Raofa`" userId="ba19e480f8b69b81" providerId="LiveId" clId="{FC14FFAE-6E48-46F2-B3F1-CCE84A85434B}" dt="2022-06-15T03:17:39.082" v="1868" actId="164"/>
          <ac:picMkLst>
            <pc:docMk/>
            <pc:sldMk cId="1733160356" sldId="316"/>
            <ac:picMk id="8" creationId="{C9D25AF4-727E-41DB-8E87-754D62CB47D4}"/>
          </ac:picMkLst>
        </pc:picChg>
        <pc:picChg chg="del">
          <ac:chgData name="Raisa Tasnim Raofa`" userId="ba19e480f8b69b81" providerId="LiveId" clId="{FC14FFAE-6E48-46F2-B3F1-CCE84A85434B}" dt="2022-06-15T02:44:45.278" v="945" actId="478"/>
          <ac:picMkLst>
            <pc:docMk/>
            <pc:sldMk cId="1733160356" sldId="316"/>
            <ac:picMk id="12" creationId="{AD1187DE-7DFE-432D-99D3-E83AACCD5CBE}"/>
          </ac:picMkLst>
        </pc:picChg>
        <pc:cxnChg chg="add del mod">
          <ac:chgData name="Raisa Tasnim Raofa`" userId="ba19e480f8b69b81" providerId="LiveId" clId="{FC14FFAE-6E48-46F2-B3F1-CCE84A85434B}" dt="2022-06-15T02:54:46.670" v="1069" actId="478"/>
          <ac:cxnSpMkLst>
            <pc:docMk/>
            <pc:sldMk cId="1733160356" sldId="316"/>
            <ac:cxnSpMk id="13" creationId="{EC918810-E67E-420A-8DCF-1CDA93CA4E58}"/>
          </ac:cxnSpMkLst>
        </pc:cxnChg>
        <pc:cxnChg chg="mod">
          <ac:chgData name="Raisa Tasnim Raofa`" userId="ba19e480f8b69b81" providerId="LiveId" clId="{FC14FFAE-6E48-46F2-B3F1-CCE84A85434B}" dt="2022-06-15T02:44:43.659" v="944" actId="478"/>
          <ac:cxnSpMkLst>
            <pc:docMk/>
            <pc:sldMk cId="1733160356" sldId="316"/>
            <ac:cxnSpMk id="19" creationId="{F660C4F1-15E3-4105-B727-84C3A57A2828}"/>
          </ac:cxnSpMkLst>
        </pc:cxnChg>
        <pc:cxnChg chg="add mod topLvl">
          <ac:chgData name="Raisa Tasnim Raofa`" userId="ba19e480f8b69b81" providerId="LiveId" clId="{FC14FFAE-6E48-46F2-B3F1-CCE84A85434B}" dt="2022-06-15T03:17:39.082" v="1868" actId="164"/>
          <ac:cxnSpMkLst>
            <pc:docMk/>
            <pc:sldMk cId="1733160356" sldId="316"/>
            <ac:cxnSpMk id="27" creationId="{3A70A4B7-40B8-4465-857B-E0BD691049C2}"/>
          </ac:cxnSpMkLst>
        </pc:cxnChg>
      </pc:sldChg>
      <pc:sldChg chg="modSp mod ord addCm modCm modNotesTx">
        <pc:chgData name="Raisa Tasnim Raofa`" userId="ba19e480f8b69b81" providerId="LiveId" clId="{FC14FFAE-6E48-46F2-B3F1-CCE84A85434B}" dt="2022-06-15T16:02:37.786" v="2389" actId="1076"/>
        <pc:sldMkLst>
          <pc:docMk/>
          <pc:sldMk cId="2566779537" sldId="317"/>
        </pc:sldMkLst>
        <pc:spChg chg="mod">
          <ac:chgData name="Raisa Tasnim Raofa`" userId="ba19e480f8b69b81" providerId="LiveId" clId="{FC14FFAE-6E48-46F2-B3F1-CCE84A85434B}" dt="2022-06-15T16:02:37.786" v="2389" actId="1076"/>
          <ac:spMkLst>
            <pc:docMk/>
            <pc:sldMk cId="2566779537" sldId="317"/>
            <ac:spMk id="5" creationId="{85AABA5E-B4EF-4DB0-B0E8-ED365C786F63}"/>
          </ac:spMkLst>
        </pc:spChg>
        <pc:spChg chg="mod">
          <ac:chgData name="Raisa Tasnim Raofa`" userId="ba19e480f8b69b81" providerId="LiveId" clId="{FC14FFAE-6E48-46F2-B3F1-CCE84A85434B}" dt="2022-06-15T03:28:17.962" v="2239" actId="21"/>
          <ac:spMkLst>
            <pc:docMk/>
            <pc:sldMk cId="2566779537" sldId="317"/>
            <ac:spMk id="11" creationId="{FB12DF5F-59D3-4618-8EC5-A5C7D50B86D4}"/>
          </ac:spMkLst>
        </pc:spChg>
        <pc:spChg chg="mod">
          <ac:chgData name="Raisa Tasnim Raofa`" userId="ba19e480f8b69b81" providerId="LiveId" clId="{FC14FFAE-6E48-46F2-B3F1-CCE84A85434B}" dt="2022-06-15T15:42:57.460" v="2329" actId="20577"/>
          <ac:spMkLst>
            <pc:docMk/>
            <pc:sldMk cId="2566779537" sldId="317"/>
            <ac:spMk id="13" creationId="{2E5DC880-D8B3-46BE-83CA-F50E0591CED9}"/>
          </ac:spMkLst>
        </pc:spChg>
      </pc:sldChg>
      <pc:sldChg chg="addSp modSp mod modAnim addCm modCm modNotesTx">
        <pc:chgData name="Raisa Tasnim Raofa`" userId="ba19e480f8b69b81" providerId="LiveId" clId="{FC14FFAE-6E48-46F2-B3F1-CCE84A85434B}" dt="2022-06-15T16:02:57.690" v="2394" actId="122"/>
        <pc:sldMkLst>
          <pc:docMk/>
          <pc:sldMk cId="2181173213" sldId="318"/>
        </pc:sldMkLst>
        <pc:spChg chg="add">
          <ac:chgData name="Raisa Tasnim Raofa`" userId="ba19e480f8b69b81" providerId="LiveId" clId="{FC14FFAE-6E48-46F2-B3F1-CCE84A85434B}" dt="2022-06-15T03:22:34.065" v="2147"/>
          <ac:spMkLst>
            <pc:docMk/>
            <pc:sldMk cId="2181173213" sldId="318"/>
            <ac:spMk id="2" creationId="{FF75A956-5841-4D8D-B962-2B1360C58D27}"/>
          </ac:spMkLst>
        </pc:spChg>
        <pc:spChg chg="mod">
          <ac:chgData name="Raisa Tasnim Raofa`" userId="ba19e480f8b69b81" providerId="LiveId" clId="{FC14FFAE-6E48-46F2-B3F1-CCE84A85434B}" dt="2022-06-15T16:02:50.595" v="2392" actId="1076"/>
          <ac:spMkLst>
            <pc:docMk/>
            <pc:sldMk cId="2181173213" sldId="318"/>
            <ac:spMk id="5" creationId="{85AABA5E-B4EF-4DB0-B0E8-ED365C786F63}"/>
          </ac:spMkLst>
        </pc:spChg>
        <pc:spChg chg="add mod">
          <ac:chgData name="Raisa Tasnim Raofa`" userId="ba19e480f8b69b81" providerId="LiveId" clId="{FC14FFAE-6E48-46F2-B3F1-CCE84A85434B}" dt="2022-06-15T03:22:36.497" v="2148"/>
          <ac:spMkLst>
            <pc:docMk/>
            <pc:sldMk cId="2181173213" sldId="318"/>
            <ac:spMk id="6" creationId="{74CFB218-8D6B-487C-9D87-5510B00414BB}"/>
          </ac:spMkLst>
        </pc:spChg>
        <pc:spChg chg="add mod">
          <ac:chgData name="Raisa Tasnim Raofa`" userId="ba19e480f8b69b81" providerId="LiveId" clId="{FC14FFAE-6E48-46F2-B3F1-CCE84A85434B}" dt="2022-06-15T16:02:57.690" v="2394" actId="122"/>
          <ac:spMkLst>
            <pc:docMk/>
            <pc:sldMk cId="2181173213" sldId="318"/>
            <ac:spMk id="8" creationId="{2A74110D-EF48-42B5-AAD0-A1B787864536}"/>
          </ac:spMkLst>
        </pc:spChg>
        <pc:spChg chg="mod">
          <ac:chgData name="Raisa Tasnim Raofa`" userId="ba19e480f8b69b81" providerId="LiveId" clId="{FC14FFAE-6E48-46F2-B3F1-CCE84A85434B}" dt="2022-06-15T03:24:35.941" v="2181" actId="1076"/>
          <ac:spMkLst>
            <pc:docMk/>
            <pc:sldMk cId="2181173213" sldId="318"/>
            <ac:spMk id="24577" creationId="{00000000-0000-0000-0000-000000000000}"/>
          </ac:spMkLst>
        </pc:spChg>
        <pc:grpChg chg="add mod">
          <ac:chgData name="Raisa Tasnim Raofa`" userId="ba19e480f8b69b81" providerId="LiveId" clId="{FC14FFAE-6E48-46F2-B3F1-CCE84A85434B}" dt="2022-06-15T03:24:07.078" v="2175" actId="164"/>
          <ac:grpSpMkLst>
            <pc:docMk/>
            <pc:sldMk cId="2181173213" sldId="318"/>
            <ac:grpSpMk id="9" creationId="{75036884-FAFE-42E1-A126-E7772A999B77}"/>
          </ac:grpSpMkLst>
        </pc:grpChg>
        <pc:picChg chg="add mod">
          <ac:chgData name="Raisa Tasnim Raofa`" userId="ba19e480f8b69b81" providerId="LiveId" clId="{FC14FFAE-6E48-46F2-B3F1-CCE84A85434B}" dt="2022-06-15T03:24:07.078" v="2175" actId="164"/>
          <ac:picMkLst>
            <pc:docMk/>
            <pc:sldMk cId="2181173213" sldId="318"/>
            <ac:picMk id="7" creationId="{AD767973-5082-4080-85AE-2F0EFCF946CC}"/>
          </ac:picMkLst>
        </pc:picChg>
      </pc:sldChg>
      <pc:sldChg chg="addSp delSp modSp add mod modAnim modNotesTx">
        <pc:chgData name="Raisa Tasnim Raofa`" userId="ba19e480f8b69b81" providerId="LiveId" clId="{FC14FFAE-6E48-46F2-B3F1-CCE84A85434B}" dt="2022-06-15T15:56:56.750" v="2350" actId="20577"/>
        <pc:sldMkLst>
          <pc:docMk/>
          <pc:sldMk cId="856942822" sldId="319"/>
        </pc:sldMkLst>
        <pc:spChg chg="mod">
          <ac:chgData name="Raisa Tasnim Raofa`" userId="ba19e480f8b69b81" providerId="LiveId" clId="{FC14FFAE-6E48-46F2-B3F1-CCE84A85434B}" dt="2022-06-15T03:17:02.404" v="1865" actId="1076"/>
          <ac:spMkLst>
            <pc:docMk/>
            <pc:sldMk cId="856942822" sldId="319"/>
            <ac:spMk id="5" creationId="{85AABA5E-B4EF-4DB0-B0E8-ED365C786F63}"/>
          </ac:spMkLst>
        </pc:spChg>
        <pc:spChg chg="mod">
          <ac:chgData name="Raisa Tasnim Raofa`" userId="ba19e480f8b69b81" providerId="LiveId" clId="{FC14FFAE-6E48-46F2-B3F1-CCE84A85434B}" dt="2022-06-15T03:30:29.487" v="2272" actId="20577"/>
          <ac:spMkLst>
            <pc:docMk/>
            <pc:sldMk cId="856942822" sldId="319"/>
            <ac:spMk id="9" creationId="{987F3127-4F15-4B11-AD44-A14984CF9496}"/>
          </ac:spMkLst>
        </pc:spChg>
        <pc:spChg chg="add del mod">
          <ac:chgData name="Raisa Tasnim Raofa`" userId="ba19e480f8b69b81" providerId="LiveId" clId="{FC14FFAE-6E48-46F2-B3F1-CCE84A85434B}" dt="2022-06-15T03:15:50.853" v="1852" actId="21"/>
          <ac:spMkLst>
            <pc:docMk/>
            <pc:sldMk cId="856942822" sldId="319"/>
            <ac:spMk id="20" creationId="{EDD51AA4-03BA-4B02-9C4D-3ADC70AE599D}"/>
          </ac:spMkLst>
        </pc:spChg>
        <pc:spChg chg="add mod">
          <ac:chgData name="Raisa Tasnim Raofa`" userId="ba19e480f8b69b81" providerId="LiveId" clId="{FC14FFAE-6E48-46F2-B3F1-CCE84A85434B}" dt="2022-06-15T15:56:56.750" v="2350" actId="20577"/>
          <ac:spMkLst>
            <pc:docMk/>
            <pc:sldMk cId="856942822" sldId="319"/>
            <ac:spMk id="21" creationId="{E85951F4-2C19-4A1C-8A3F-6909B74E5653}"/>
          </ac:spMkLst>
        </pc:spChg>
        <pc:spChg chg="add del mod">
          <ac:chgData name="Raisa Tasnim Raofa`" userId="ba19e480f8b69b81" providerId="LiveId" clId="{FC14FFAE-6E48-46F2-B3F1-CCE84A85434B}" dt="2022-06-15T03:27:59.309" v="2227"/>
          <ac:spMkLst>
            <pc:docMk/>
            <pc:sldMk cId="856942822" sldId="319"/>
            <ac:spMk id="22" creationId="{40E357EB-A623-479D-A449-104CCBA64F91}"/>
          </ac:spMkLst>
        </pc:spChg>
        <pc:spChg chg="mod">
          <ac:chgData name="Raisa Tasnim Raofa`" userId="ba19e480f8b69b81" providerId="LiveId" clId="{FC14FFAE-6E48-46F2-B3F1-CCE84A85434B}" dt="2022-06-15T03:30:25.629" v="2267" actId="20577"/>
          <ac:spMkLst>
            <pc:docMk/>
            <pc:sldMk cId="856942822" sldId="319"/>
            <ac:spMk id="29" creationId="{A05A6AEA-2867-4287-A214-CB74705BEA54}"/>
          </ac:spMkLst>
        </pc:spChg>
        <pc:spChg chg="mod">
          <ac:chgData name="Raisa Tasnim Raofa`" userId="ba19e480f8b69b81" providerId="LiveId" clId="{FC14FFAE-6E48-46F2-B3F1-CCE84A85434B}" dt="2022-06-15T03:15:02.805" v="1846" actId="20577"/>
          <ac:spMkLst>
            <pc:docMk/>
            <pc:sldMk cId="856942822" sldId="319"/>
            <ac:spMk id="24577" creationId="{00000000-0000-0000-0000-000000000000}"/>
          </ac:spMkLst>
        </pc:spChg>
        <pc:grpChg chg="add mod">
          <ac:chgData name="Raisa Tasnim Raofa`" userId="ba19e480f8b69b81" providerId="LiveId" clId="{FC14FFAE-6E48-46F2-B3F1-CCE84A85434B}" dt="2022-06-15T03:16:39.673" v="1861" actId="164"/>
          <ac:grpSpMkLst>
            <pc:docMk/>
            <pc:sldMk cId="856942822" sldId="319"/>
            <ac:grpSpMk id="7" creationId="{07DB9D1E-F647-4FE3-9288-8326E8250FB3}"/>
          </ac:grpSpMkLst>
        </pc:grpChg>
        <pc:picChg chg="add mod modCrop">
          <ac:chgData name="Raisa Tasnim Raofa`" userId="ba19e480f8b69b81" providerId="LiveId" clId="{FC14FFAE-6E48-46F2-B3F1-CCE84A85434B}" dt="2022-06-15T03:16:39.673" v="1861" actId="164"/>
          <ac:picMkLst>
            <pc:docMk/>
            <pc:sldMk cId="856942822" sldId="319"/>
            <ac:picMk id="6" creationId="{21B76F41-ED68-4085-B5D7-2E2191E2E990}"/>
          </ac:picMkLst>
        </pc:picChg>
      </pc:sldChg>
      <pc:sldChg chg="modSp new del mod">
        <pc:chgData name="Raisa Tasnim Raofa`" userId="ba19e480f8b69b81" providerId="LiveId" clId="{FC14FFAE-6E48-46F2-B3F1-CCE84A85434B}" dt="2022-06-15T15:57:26.487" v="2351" actId="2696"/>
        <pc:sldMkLst>
          <pc:docMk/>
          <pc:sldMk cId="172297759" sldId="320"/>
        </pc:sldMkLst>
        <pc:spChg chg="mod">
          <ac:chgData name="Raisa Tasnim Raofa`" userId="ba19e480f8b69b81" providerId="LiveId" clId="{FC14FFAE-6E48-46F2-B3F1-CCE84A85434B}" dt="2022-06-15T03:28:07.262" v="2238" actId="20577"/>
          <ac:spMkLst>
            <pc:docMk/>
            <pc:sldMk cId="172297759" sldId="320"/>
            <ac:spMk id="2" creationId="{D5437A68-868B-4607-8C98-43644BB73DC3}"/>
          </ac:spMkLst>
        </pc:spChg>
        <pc:spChg chg="mod">
          <ac:chgData name="Raisa Tasnim Raofa`" userId="ba19e480f8b69b81" providerId="LiveId" clId="{FC14FFAE-6E48-46F2-B3F1-CCE84A85434B}" dt="2022-06-15T03:31:12.759" v="2318" actId="115"/>
          <ac:spMkLst>
            <pc:docMk/>
            <pc:sldMk cId="172297759" sldId="320"/>
            <ac:spMk id="3" creationId="{F71D012B-D763-48C5-958E-B65F8633E6A3}"/>
          </ac:spMkLst>
        </pc:spChg>
      </pc:sldChg>
      <pc:sldChg chg="add del">
        <pc:chgData name="Raisa Tasnim Raofa`" userId="ba19e480f8b69b81" providerId="LiveId" clId="{FC14FFAE-6E48-46F2-B3F1-CCE84A85434B}" dt="2022-06-15T02:09:07.366" v="936" actId="2696"/>
        <pc:sldMkLst>
          <pc:docMk/>
          <pc:sldMk cId="620136098" sldId="320"/>
        </pc:sldMkLst>
      </pc:sldChg>
    </pc:docChg>
  </pc:docChgLst>
</pc:chgInfo>
</file>

<file path=ppt/comments/modernComment_10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AD2C5B-1578-4ACD-8870-511FD5DF8CE8}" authorId="{622F0066-C9EA-D8C4-3BFA-FC0EA65ED737}" created="2022-06-14T20:44:04.08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5"/>
      <ac:spMk id="14337" creationId="{00000000-0000-0000-0000-000000000000}"/>
    </ac:deMkLst>
    <p188:txBody>
      <a:bodyPr/>
      <a:lstStyle/>
      <a:p>
        <a:r>
          <a:rPr lang="en-US"/>
          <a:t>Upload pdf. Make clickable link.
</a:t>
        </a:r>
      </a:p>
    </p188:txBody>
  </p188:cm>
  <p188:cm id="{03A25DE7-04D1-416F-A58C-F0F40B8DABF5}" authorId="{622F0066-C9EA-D8C4-3BFA-FC0EA65ED737}" created="2022-06-14T20:46:24.071">
    <pc:sldMkLst xmlns:pc="http://schemas.microsoft.com/office/powerpoint/2013/main/command">
      <pc:docMk/>
      <pc:sldMk cId="0" sldId="265"/>
    </pc:sldMkLst>
    <p188:txBody>
      <a:bodyPr/>
      <a:lstStyle/>
      <a:p>
        <a:r>
          <a:rPr lang="en-US"/>
          <a:t>Find a title that talks about the analyze data.
Building a Small LArTPC to Test at Low Energies</a:t>
        </a:r>
      </a:p>
    </p188:txBody>
  </p188:cm>
</p188:cmLst>
</file>

<file path=ppt/comments/modernComment_136_D49329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B0FC255-E53E-40B1-B10D-00B17A1EA539}" authorId="{622F0066-C9EA-D8C4-3BFA-FC0EA65ED737}" created="2022-06-14T20:43:12.98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66414196" sldId="310"/>
      <ac:spMk id="5" creationId="{85AABA5E-B4EF-4DB0-B0E8-ED365C786F63}"/>
    </ac:deMkLst>
    <p188:txBody>
      <a:bodyPr/>
      <a:lstStyle/>
      <a:p>
        <a:r>
          <a:rPr lang="en-US"/>
          <a:t>Talk more related to my project</a:t>
        </a:r>
      </a:p>
    </p188:txBody>
  </p188:cm>
  <p188:cm id="{51EEB75B-82E6-490B-BEEA-D955760C582D}" authorId="{622F0066-C9EA-D8C4-3BFA-FC0EA65ED737}" status="resolved" created="2022-06-14T20:47:06.75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66414196" sldId="310"/>
      <ac:picMk id="8" creationId="{E2C203B2-CF82-43A2-875B-D6C08FAD251D}"/>
    </ac:deMkLst>
    <p188:replyLst>
      <p188:reply id="{48EBCD40-926F-4F09-9132-8BDA58276EB2}" authorId="{622F0066-C9EA-D8C4-3BFA-FC0EA65ED737}" created="2022-06-14T20:48:47.548">
        <p188:txBody>
          <a:bodyPr/>
          <a:lstStyle/>
          <a:p>
            <a:r>
              <a:rPr lang="en-US"/>
              <a:t>Will put it in the zoom chat.</a:t>
            </a:r>
          </a:p>
        </p188:txBody>
      </p188:reply>
    </p188:replyLst>
    <p188:txBody>
      <a:bodyPr/>
      <a:lstStyle/>
      <a:p>
        <a:r>
          <a:rPr lang="en-US"/>
          <a:t>Use the gif version of it and get rid of the second one. </a:t>
        </a:r>
      </a:p>
    </p188:txBody>
  </p188:cm>
  <p188:cm id="{3F2AC21B-1DF1-4005-89A1-F3B9D29AA0F8}" authorId="{622F0066-C9EA-D8C4-3BFA-FC0EA65ED737}" status="resolved" created="2022-06-14T20:47:38.42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66414196" sldId="310"/>
      <ac:picMk id="8" creationId="{E2C203B2-CF82-43A2-875B-D6C08FAD251D}"/>
    </ac:deMkLst>
    <p188:txBody>
      <a:bodyPr/>
      <a:lstStyle/>
      <a:p>
        <a:r>
          <a:rPr lang="en-US"/>
          <a:t>My readout is pixel plan not a wire plane.</a:t>
        </a:r>
      </a:p>
    </p188:txBody>
  </p188:cm>
  <p188:cm id="{A70E4FAB-5FF5-430C-8F75-8D88772A61A2}" authorId="{622F0066-C9EA-D8C4-3BFA-FC0EA65ED737}" created="2022-06-14T20:50:10.03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66414196" sldId="310"/>
      <ac:spMk id="5" creationId="{85AABA5E-B4EF-4DB0-B0E8-ED365C786F63}"/>
    </ac:deMkLst>
    <p188:txBody>
      <a:bodyPr/>
      <a:lstStyle/>
      <a:p>
        <a:r>
          <a:rPr lang="en-US"/>
          <a:t>ar ions produce light and the charged particles get drifted. </a:t>
        </a:r>
      </a:p>
    </p188:txBody>
  </p188:cm>
  <p188:cm id="{F7EF132B-F04D-44A2-AD2D-69037E09192E}" authorId="{622F0066-C9EA-D8C4-3BFA-FC0EA65ED737}" status="resolved" created="2022-06-14T20:54:13.74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66414196" sldId="310"/>
      <ac:spMk id="24577" creationId="{00000000-0000-0000-0000-000000000000}"/>
    </ac:deMkLst>
    <p188:txBody>
      <a:bodyPr/>
      <a:lstStyle/>
      <a:p>
        <a:r>
          <a:rPr lang="en-US"/>
          <a:t>Dune is a LArTPC</a:t>
        </a:r>
      </a:p>
    </p188:txBody>
  </p188:cm>
</p188:cmLst>
</file>

<file path=ppt/comments/modernComment_13C_674DEDA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FF748BD-A91F-413F-B229-0A5B2F63EE00}" authorId="{622F0066-C9EA-D8C4-3BFA-FC0EA65ED737}" status="resolved" created="2022-06-14T20:54:48.78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33160356" sldId="316"/>
      <ac:spMk id="24577" creationId="{00000000-0000-0000-0000-000000000000}"/>
    </ac:deMkLst>
    <p188:txBody>
      <a:bodyPr/>
      <a:lstStyle/>
      <a:p>
        <a:r>
          <a:rPr lang="en-US"/>
          <a:t>what is dune could do more low energy physics and how our project </a:t>
        </a:r>
      </a:p>
    </p188:txBody>
  </p188:cm>
  <p188:cm id="{0C2113D5-239B-41F7-9FDA-3E585308AC27}" authorId="{622F0066-C9EA-D8C4-3BFA-FC0EA65ED737}" status="resolved" created="2022-06-14T20:55:11.14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33160356" sldId="316"/>
      <ac:spMk id="24577" creationId="{00000000-0000-0000-0000-000000000000}"/>
    </ac:deMkLst>
    <p188:txBody>
      <a:bodyPr/>
      <a:lstStyle/>
      <a:p>
        <a:r>
          <a:rPr lang="en-US"/>
          <a:t>convert it into 2 slides. 1) low energy + 2) my project</a:t>
        </a:r>
      </a:p>
    </p188:txBody>
  </p188:cm>
  <p188:cm id="{444A996D-9569-45D3-AEC9-660447937655}" authorId="{622F0066-C9EA-D8C4-3BFA-FC0EA65ED737}" status="resolved" created="2022-06-14T20:57:55.691" complete="100000">
    <pc:sldMkLst xmlns:pc="http://schemas.microsoft.com/office/powerpoint/2013/main/command">
      <pc:docMk/>
      <pc:sldMk cId="1733160356" sldId="316"/>
    </pc:sldMkLst>
    <p188:txBody>
      <a:bodyPr/>
      <a:lstStyle/>
      <a:p>
        <a:r>
          <a:rPr lang="en-US"/>
          <a:t>deploy in blanche in PAB (Proton Assembly Building where we employ test stands not protons) + pic of Blanche</a:t>
        </a:r>
      </a:p>
    </p188:txBody>
  </p188:cm>
</p188:cmLst>
</file>

<file path=ppt/comments/modernComment_13D_98FDF29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6820CF6-0385-4CEB-8A66-613A8BB7654A}" authorId="{622F0066-C9EA-D8C4-3BFA-FC0EA65ED737}" status="resolved" created="2022-06-14T20:51:49.42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66779537" sldId="317"/>
      <ac:spMk id="5" creationId="{85AABA5E-B4EF-4DB0-B0E8-ED365C786F63}"/>
    </ac:deMkLst>
    <p188:txBody>
      <a:bodyPr/>
      <a:lstStyle/>
      <a:p>
        <a:r>
          <a:rPr lang="en-US"/>
          <a:t>one detector</a:t>
        </a:r>
      </a:p>
    </p188:txBody>
  </p188:cm>
  <p188:cm id="{8C60F065-9A23-4B3F-BD3E-49BC5190174E}" authorId="{622F0066-C9EA-D8C4-3BFA-FC0EA65ED737}" status="resolved" created="2022-06-14T20:52:11.45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66779537" sldId="317"/>
      <ac:spMk id="5" creationId="{85AABA5E-B4EF-4DB0-B0E8-ED365C786F63}"/>
    </ac:deMkLst>
    <p188:txBody>
      <a:bodyPr/>
      <a:lstStyle/>
      <a:p>
        <a:r>
          <a:rPr lang="en-US"/>
          <a:t>consists of multiple detectors. Our R&amp;D is related to this.</a:t>
        </a:r>
      </a:p>
    </p188:txBody>
  </p188:cm>
  <p188:cm id="{A54DDCD4-5B89-4170-9BBD-883BABB28BCD}" authorId="{622F0066-C9EA-D8C4-3BFA-FC0EA65ED737}" status="resolved" created="2022-06-14T20:53:00.85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66779537" sldId="317"/>
      <ac:spMk id="5" creationId="{85AABA5E-B4EF-4DB0-B0E8-ED365C786F63}"/>
    </ac:deMkLst>
    <p188:txBody>
      <a:bodyPr/>
      <a:lstStyle/>
      <a:p>
        <a:r>
          <a:rPr lang="en-US"/>
          <a:t>accelerator neutrino,  oscillations, supernova neutrinos</a:t>
        </a:r>
      </a:p>
    </p188:txBody>
  </p188:cm>
</p188:cmLst>
</file>

<file path=ppt/comments/modernComment_13E_82020FD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4CC00F8-55A9-42EC-B595-72B6B7213179}" authorId="{622F0066-C9EA-D8C4-3BFA-FC0EA65ED737}" status="resolved" created="2022-06-14T20:56:32.81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81173213" sldId="318"/>
      <ac:spMk id="5" creationId="{85AABA5E-B4EF-4DB0-B0E8-ED365C786F63}"/>
    </ac:deMkLst>
    <p188:txBody>
      <a:bodyPr/>
      <a:lstStyle/>
      <a:p>
        <a:r>
          <a:rPr lang="en-US"/>
          <a:t>include that we have all the equipments</a:t>
        </a:r>
      </a:p>
    </p188:txBody>
  </p188:cm>
  <p188:cm id="{C88F7032-F6E6-439F-AC51-347FAF2AA420}" authorId="{622F0066-C9EA-D8C4-3BFA-FC0EA65ED737}" status="resolved" created="2022-06-14T20:59:07.570" complete="100000">
    <pc:sldMkLst xmlns:pc="http://schemas.microsoft.com/office/powerpoint/2013/main/command">
      <pc:docMk/>
      <pc:sldMk cId="2181173213" sldId="318"/>
    </pc:sldMkLst>
    <p188:txBody>
      <a:bodyPr/>
      <a:lstStyle/>
      <a:p>
        <a:r>
          <a:rPr lang="en-US"/>
          <a:t>Add the picture of the package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6/14/2022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6/14/2022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Fermilab has one detector. This one is finalized.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Sanford has multiple detectors and the R&amp;D questions focused in our project is more directly related to these detectors.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6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DUNE is a </a:t>
            </a:r>
            <a:r>
              <a:rPr lang="en-US" dirty="0" err="1"/>
              <a:t>LArTPC</a:t>
            </a:r>
            <a:endParaRPr lang="en-US" dirty="0"/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Using energy and trajectory path of the charged particles’ and the scintillation for time information in order to create a 3D picture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Segoe UI" panose="020B0502040204020203" pitchFamily="34" charset="0"/>
              </a:rPr>
              <a:t>Ar</a:t>
            </a:r>
            <a:r>
              <a:rPr lang="en-US" sz="1800" dirty="0">
                <a:effectLst/>
                <a:latin typeface="Segoe UI" panose="020B0502040204020203" pitchFamily="34" charset="0"/>
              </a:rPr>
              <a:t> ions produce light and the charged particles get drifted.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Segoe UI" panose="020B0502040204020203" pitchFamily="34" charset="0"/>
              </a:rPr>
              <a:t>My readout is pixel plan instead of a wire plane as shown in this gif.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070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Segoe UI" panose="020B0502040204020203" pitchFamily="34" charset="0"/>
              </a:rPr>
              <a:t>Dune could do more low energy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Segoe UI" panose="020B0502040204020203" pitchFamily="34" charset="0"/>
              </a:rPr>
              <a:t>Our project is focused on low energy R&amp;D questions devoted to lowering the existing threshold and improve the precision to search for new physics -&gt; possibility to use in DUNE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946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PAB = Proton Assembly Building (where we employ test stands not protons)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683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Prepare work area -&gt; getting all the equipment (i.e. oscilloscope, cables, etc.) that have the correct </a:t>
            </a:r>
            <a:r>
              <a:rPr lang="en-US" dirty="0" err="1"/>
              <a:t>thermo</a:t>
            </a:r>
            <a:r>
              <a:rPr lang="en-US" dirty="0"/>
              <a:t> coefficients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67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79703001-139A-4FAE-B60C-0E91EA806316}" type="datetime1">
              <a:rPr lang="en-US" altLang="en-US" smtClean="0"/>
              <a:t>6/14/2022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nl-NL"/>
              <a:t>5 Min 5 Slides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96EE860E-DBCE-415D-A991-5AC74A09185C}" type="datetime1">
              <a:rPr lang="en-US" altLang="en-US" smtClean="0"/>
              <a:t>6/14/2022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5 Min 5 Slides 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CD90622D-88EE-445F-A719-D56E9DEC56CD}" type="datetime1">
              <a:rPr lang="en-US" altLang="en-US" smtClean="0"/>
              <a:t>6/14/2022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5 Min 5 Slides 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9561410A-3404-4B58-948C-00FA4324FA55}" type="datetime1">
              <a:rPr lang="en-US" altLang="en-US" smtClean="0"/>
              <a:t>6/14/2022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5 Min 5 Slides 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0B9EE667-FA8B-44C6-9FDA-75213DA1B7CC}" type="datetime1">
              <a:rPr lang="en-US" altLang="en-US" smtClean="0"/>
              <a:t>6/14/2022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5 Min 5 Slides 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413D961E-30AE-4F0A-BB25-4590871D07FA}" type="datetime1">
              <a:rPr lang="en-US" altLang="en-US" smtClean="0"/>
              <a:t>6/14/2022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5 Min 5 Slides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15864597-A683-4780-9082-98353477A14A}" type="datetime1">
              <a:rPr lang="en-US" altLang="en-US" smtClean="0"/>
              <a:t>6/14/2022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5 Min 5 Slides 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FB8F4316-01F8-448E-A83A-2BF172E1146C}" type="datetime1">
              <a:rPr lang="en-US" altLang="en-US" smtClean="0"/>
              <a:t>6/14/2022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5 Min 5 Slides 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1289FF4C-438B-4401-8AB5-AC7C331E8E7F}" type="datetime1">
              <a:rPr lang="en-US" altLang="en-US" smtClean="0"/>
              <a:t>6/14/2022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5 Min 5 Slides 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B9CB582F-8D94-476F-A172-21C1C2E474C1}" type="datetime1">
              <a:rPr lang="en-US" altLang="en-US" smtClean="0"/>
              <a:t>6/14/2022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5 Min 5 Slides 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9_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D_98FDF29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unescience.org/" TargetMode="Externa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6_D493297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hyperlink" Target="https://lar.bnl.gov/home/img/signal.gi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C_674DEDA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artpc-docdb.fnal.gov/cgi-bin/sso/RetrieveFile?docid=1715&amp;filename=IMG_1515.JPG&amp;version=1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E_82020FDD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660400" y="2695109"/>
            <a:ext cx="796544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Building Tiny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LArTPC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to Measure Low Energy Events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  <a:t>Raisa Tasnim Raofa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Supervisors: Joseph Zennamo &amp; Fernanda Psihas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Neutrino Department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SIST Internship 2022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272616"/>
            <a:ext cx="8686800" cy="679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DUNE (Deep Underground Neutrino Experiment) : 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96619" y="6515158"/>
            <a:ext cx="394283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algn="r"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algn="r" eaLnBrk="1" hangingPunct="1"/>
              <a:t>2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843BF-7D43-4113-AC4D-AEF84829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8287" y="6515100"/>
            <a:ext cx="1076325" cy="241300"/>
          </a:xfrm>
        </p:spPr>
        <p:txBody>
          <a:bodyPr/>
          <a:lstStyle/>
          <a:p>
            <a:pPr algn="l"/>
            <a:fld id="{F36825F7-2BE7-4FB0-8EBF-6E9F73298DCA}" type="datetime1">
              <a:rPr lang="en-US" altLang="en-US" smtClean="0"/>
              <a:pPr algn="l"/>
              <a:t>6/14/2022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FACEC-ED30-4F89-8F17-26561673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4058" y="6492160"/>
            <a:ext cx="5373688" cy="241300"/>
          </a:xfrm>
        </p:spPr>
        <p:txBody>
          <a:bodyPr anchor="ctr"/>
          <a:lstStyle/>
          <a:p>
            <a:pPr>
              <a:defRPr/>
            </a:pPr>
            <a:r>
              <a:rPr lang="en-US" b="1" dirty="0"/>
              <a:t>Raisa Tasnim Raofa | SIST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ABA5E-B4EF-4DB0-B0E8-ED365C786F63}"/>
              </a:ext>
            </a:extLst>
          </p:cNvPr>
          <p:cNvSpPr txBox="1"/>
          <p:nvPr/>
        </p:nvSpPr>
        <p:spPr>
          <a:xfrm>
            <a:off x="153098" y="1967916"/>
            <a:ext cx="40092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detectors are in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Fermi National Accelerator Laboratory, Batavia, Illinois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Sanford Underground Research Facility, Lead, South Dakota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Ob</a:t>
            </a:r>
            <a:r>
              <a:rPr lang="en-US" sz="1800" dirty="0">
                <a:cs typeface="Calibri" panose="020F0502020204030204" pitchFamily="34" charset="0"/>
              </a:rPr>
              <a:t>jective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A</a:t>
            </a:r>
            <a:r>
              <a:rPr lang="en-US" sz="1800" dirty="0">
                <a:effectLst/>
                <a:cs typeface="Calibri" panose="020F0502020204030204" pitchFamily="34" charset="0"/>
              </a:rPr>
              <a:t>ccelerator neutrino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Neutrino </a:t>
            </a:r>
            <a:r>
              <a:rPr lang="en-US" sz="1800" dirty="0">
                <a:effectLst/>
                <a:cs typeface="Calibri" panose="020F0502020204030204" pitchFamily="34" charset="0"/>
              </a:rPr>
              <a:t>oscillations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S</a:t>
            </a:r>
            <a:r>
              <a:rPr lang="en-US" sz="1800" dirty="0">
                <a:effectLst/>
                <a:cs typeface="Calibri" panose="020F0502020204030204" pitchFamily="34" charset="0"/>
              </a:rPr>
              <a:t>upernova neutrino</a:t>
            </a:r>
            <a:endParaRPr lang="en-US" sz="18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FB12DF5F-59D3-4618-8EC5-A5C7D50B86D4}"/>
              </a:ext>
            </a:extLst>
          </p:cNvPr>
          <p:cNvSpPr txBox="1">
            <a:spLocks/>
          </p:cNvSpPr>
          <p:nvPr/>
        </p:nvSpPr>
        <p:spPr>
          <a:xfrm>
            <a:off x="0" y="5549226"/>
            <a:ext cx="3627120" cy="6791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 dirty="0" smtClean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1200" dirty="0">
              <a:latin typeface="Slack-Lato"/>
            </a:endParaRPr>
          </a:p>
        </p:txBody>
      </p:sp>
      <p:pic>
        <p:nvPicPr>
          <p:cNvPr id="1028" name="Picture 4" descr="lbne_graphic_061615_2016">
            <a:extLst>
              <a:ext uri="{FF2B5EF4-FFF2-40B4-BE49-F238E27FC236}">
                <a16:creationId xmlns:a16="http://schemas.microsoft.com/office/drawing/2014/main" id="{FF67B52C-4AA2-4A14-A4C4-E3B9015C3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34" y="1104147"/>
            <a:ext cx="4677566" cy="444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5DC880-D8B3-46BE-83CA-F50E0591CED9}"/>
              </a:ext>
            </a:extLst>
          </p:cNvPr>
          <p:cNvSpPr txBox="1"/>
          <p:nvPr/>
        </p:nvSpPr>
        <p:spPr>
          <a:xfrm>
            <a:off x="5062729" y="5702227"/>
            <a:ext cx="3245518" cy="456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Fig 1: Operational Diagram of DUNE (</a:t>
            </a:r>
            <a:r>
              <a:rPr lang="en-US" sz="1600" dirty="0">
                <a:hlinkClick r:id="rId5"/>
              </a:rPr>
              <a:t>Source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67795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272616"/>
            <a:ext cx="8686800" cy="679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</a:bodyPr>
          <a:lstStyle/>
          <a:p>
            <a:r>
              <a:rPr lang="en-US" altLang="en-US" sz="2800" dirty="0" err="1">
                <a:latin typeface="Helvetica" panose="020B0604020202020204" pitchFamily="34" charset="0"/>
                <a:ea typeface="Geneva" pitchFamily="121" charset="-128"/>
              </a:rPr>
              <a:t>LArTPC</a:t>
            </a:r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 (Liquid Argon Time Projection Chamber) : 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96619" y="6515158"/>
            <a:ext cx="394283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algn="r"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algn="r" eaLnBrk="1" hangingPunct="1"/>
              <a:t>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843BF-7D43-4113-AC4D-AEF84829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8287" y="6515100"/>
            <a:ext cx="1076325" cy="241300"/>
          </a:xfrm>
        </p:spPr>
        <p:txBody>
          <a:bodyPr/>
          <a:lstStyle/>
          <a:p>
            <a:pPr algn="l"/>
            <a:fld id="{F36825F7-2BE7-4FB0-8EBF-6E9F73298DCA}" type="datetime1">
              <a:rPr lang="en-US" altLang="en-US" smtClean="0"/>
              <a:pPr algn="l"/>
              <a:t>6/14/2022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FACEC-ED30-4F89-8F17-26561673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4058" y="6499722"/>
            <a:ext cx="5373688" cy="241300"/>
          </a:xfrm>
        </p:spPr>
        <p:txBody>
          <a:bodyPr anchor="ctr"/>
          <a:lstStyle/>
          <a:p>
            <a:pPr>
              <a:defRPr/>
            </a:pPr>
            <a:r>
              <a:rPr lang="en-US" b="1" dirty="0"/>
              <a:t>Raisa Tasnim Raofa | SIST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ABA5E-B4EF-4DB0-B0E8-ED365C786F63}"/>
              </a:ext>
            </a:extLst>
          </p:cNvPr>
          <p:cNvSpPr txBox="1"/>
          <p:nvPr/>
        </p:nvSpPr>
        <p:spPr>
          <a:xfrm>
            <a:off x="228600" y="1970199"/>
            <a:ext cx="3804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An incoming neutrino interacts with an </a:t>
            </a:r>
            <a:r>
              <a:rPr lang="en-US" sz="1800" dirty="0" err="1"/>
              <a:t>Ar</a:t>
            </a:r>
            <a:r>
              <a:rPr lang="en-US" sz="1800" dirty="0"/>
              <a:t> nucleus which results in </a:t>
            </a:r>
            <a:r>
              <a:rPr lang="en-US" sz="1800" b="1" dirty="0" err="1"/>
              <a:t>Ar</a:t>
            </a:r>
            <a:r>
              <a:rPr lang="en-US" sz="1800" b="1" dirty="0"/>
              <a:t> ions</a:t>
            </a:r>
            <a:r>
              <a:rPr lang="en-US" sz="1800" dirty="0"/>
              <a:t> &amp; </a:t>
            </a:r>
            <a:r>
              <a:rPr lang="en-US" sz="1800" b="1" dirty="0"/>
              <a:t>Charged particle/s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Energy and trajectory are measured by ionization signal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Time is measured though scintillation light</a:t>
            </a:r>
          </a:p>
          <a:p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F3127-4F15-4B11-AD44-A14984CF9496}"/>
              </a:ext>
            </a:extLst>
          </p:cNvPr>
          <p:cNvSpPr txBox="1"/>
          <p:nvPr/>
        </p:nvSpPr>
        <p:spPr>
          <a:xfrm>
            <a:off x="5088211" y="5296974"/>
            <a:ext cx="3245518" cy="456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Fig 2: Scientific Diagram of the LARTPC </a:t>
            </a:r>
            <a:r>
              <a:rPr lang="en-US" sz="1600" dirty="0">
                <a:hlinkClick r:id="rId4"/>
              </a:rPr>
              <a:t>(Source)</a:t>
            </a:r>
            <a:endParaRPr lang="en-US" sz="1600" dirty="0"/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EAC297C1-08ED-46D8-8CFE-7FB87AE5D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498" y="1072076"/>
            <a:ext cx="4418902" cy="410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141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50101" y="285458"/>
            <a:ext cx="8686800" cy="679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Objective: Low Energy in </a:t>
            </a:r>
            <a:r>
              <a:rPr lang="en-US" altLang="en-US" sz="2800" dirty="0" err="1">
                <a:latin typeface="Helvetica" panose="020B0604020202020204" pitchFamily="34" charset="0"/>
                <a:ea typeface="Geneva" pitchFamily="121" charset="-128"/>
              </a:rPr>
              <a:t>LArTPC</a:t>
            </a:r>
            <a:endParaRPr lang="en-US" altLang="en-US" sz="28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96619" y="6515158"/>
            <a:ext cx="394283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algn="r"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algn="r" eaLnBrk="1" hangingPunct="1"/>
              <a:t>4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843BF-7D43-4113-AC4D-AEF84829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8287" y="6515100"/>
            <a:ext cx="1076325" cy="241300"/>
          </a:xfrm>
        </p:spPr>
        <p:txBody>
          <a:bodyPr/>
          <a:lstStyle/>
          <a:p>
            <a:pPr algn="l"/>
            <a:fld id="{F36825F7-2BE7-4FB0-8EBF-6E9F73298DCA}" type="datetime1">
              <a:rPr lang="en-US" altLang="en-US" smtClean="0"/>
              <a:pPr algn="l"/>
              <a:t>6/14/2022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FACEC-ED30-4F89-8F17-26561673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4058" y="6497754"/>
            <a:ext cx="5373688" cy="241300"/>
          </a:xfrm>
        </p:spPr>
        <p:txBody>
          <a:bodyPr anchor="ctr"/>
          <a:lstStyle/>
          <a:p>
            <a:pPr>
              <a:defRPr/>
            </a:pPr>
            <a:r>
              <a:rPr lang="en-US" b="1" dirty="0"/>
              <a:t>Raisa Tasnim Raofa | SIST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ABA5E-B4EF-4DB0-B0E8-ED365C786F63}"/>
              </a:ext>
            </a:extLst>
          </p:cNvPr>
          <p:cNvSpPr txBox="1"/>
          <p:nvPr/>
        </p:nvSpPr>
        <p:spPr>
          <a:xfrm>
            <a:off x="218604" y="2051472"/>
            <a:ext cx="3804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Energy measurement will need to combine the light and charge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Light is collected with very low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Propose adding </a:t>
            </a:r>
            <a:r>
              <a:rPr lang="en-US" sz="1800" b="1" dirty="0"/>
              <a:t>photosensitive dopants </a:t>
            </a:r>
            <a:r>
              <a:rPr lang="en-US" sz="1800" dirty="0"/>
              <a:t>to convert some of the scintillation to light</a:t>
            </a:r>
            <a:endParaRPr lang="en-US" sz="1800" b="1" dirty="0"/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A7B2C-3EE0-4430-9C7B-A67462A72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34" t="17986" r="5986" b="11205"/>
          <a:stretch/>
        </p:blipFill>
        <p:spPr>
          <a:xfrm>
            <a:off x="4340994" y="2056222"/>
            <a:ext cx="4452766" cy="276603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0DEF2DE-451E-40F5-BDD3-41C8F87EFF01}"/>
              </a:ext>
            </a:extLst>
          </p:cNvPr>
          <p:cNvGrpSpPr/>
          <p:nvPr/>
        </p:nvGrpSpPr>
        <p:grpSpPr>
          <a:xfrm>
            <a:off x="5075332" y="1469339"/>
            <a:ext cx="2365046" cy="2946419"/>
            <a:chOff x="5075332" y="1469339"/>
            <a:chExt cx="2365046" cy="294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D25AF4-727E-41DB-8E87-754D62CB4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7164" t="32686" r="7612" b="19022"/>
            <a:stretch/>
          </p:blipFill>
          <p:spPr>
            <a:xfrm>
              <a:off x="5075332" y="1469339"/>
              <a:ext cx="1313238" cy="1799368"/>
            </a:xfrm>
            <a:prstGeom prst="rect">
              <a:avLst/>
            </a:prstGeom>
          </p:spPr>
        </p:pic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3A70A4B7-40B8-4465-857B-E0BD691049C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164018" y="3139399"/>
              <a:ext cx="1500911" cy="1051808"/>
            </a:xfrm>
            <a:prstGeom prst="bentConnector3">
              <a:avLst>
                <a:gd name="adj1" fmla="val 1554"/>
              </a:avLst>
            </a:prstGeom>
            <a:ln w="76200">
              <a:solidFill>
                <a:srgbClr val="FED899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FDCA9FE-5B1E-490D-AB7E-194C878BFDD6}"/>
              </a:ext>
            </a:extLst>
          </p:cNvPr>
          <p:cNvSpPr txBox="1"/>
          <p:nvPr/>
        </p:nvSpPr>
        <p:spPr>
          <a:xfrm>
            <a:off x="4517986" y="4925402"/>
            <a:ext cx="4078633" cy="456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Fig 3 :  </a:t>
            </a:r>
            <a:r>
              <a:rPr lang="en-US" sz="1400" dirty="0" err="1"/>
              <a:t>MicroBoone</a:t>
            </a:r>
            <a:r>
              <a:rPr lang="en-US" sz="1400" dirty="0"/>
              <a:t> Simulation </a:t>
            </a:r>
            <a:r>
              <a:rPr lang="en-US" sz="1400" dirty="0">
                <a:latin typeface="Slack-Lato"/>
              </a:rPr>
              <a:t>(</a:t>
            </a:r>
            <a:r>
              <a:rPr lang="en-US" sz="1400" kern="1200" dirty="0">
                <a:solidFill>
                  <a:schemeClr val="tx1"/>
                </a:solidFill>
                <a:latin typeface="Slack-Lato"/>
                <a:ea typeface="+mn-ea"/>
              </a:rPr>
              <a:t>Source: Stolen from Fernanda Psihas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Slack-Lato"/>
              </a:rPr>
              <a:t>)</a:t>
            </a:r>
            <a:endParaRPr lang="en-US" sz="1400" kern="1200" dirty="0">
              <a:solidFill>
                <a:schemeClr val="tx1"/>
              </a:solidFill>
              <a:latin typeface="Slack-Lato"/>
              <a:ea typeface="+mn-ea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316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50101" y="285458"/>
            <a:ext cx="8686800" cy="679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Objective : </a:t>
            </a:r>
            <a:r>
              <a:rPr lang="en-US" altLang="en-US" sz="2800" dirty="0" err="1">
                <a:latin typeface="Helvetica" panose="020B0604020202020204" pitchFamily="34" charset="0"/>
                <a:ea typeface="Geneva" pitchFamily="121" charset="-128"/>
              </a:rPr>
              <a:t>LArTPC</a:t>
            </a:r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 Test Stand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96619" y="6515158"/>
            <a:ext cx="394283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algn="r"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algn="r" eaLnBrk="1" hangingPunct="1"/>
              <a:t>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843BF-7D43-4113-AC4D-AEF84829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8287" y="6515100"/>
            <a:ext cx="1076325" cy="241300"/>
          </a:xfrm>
        </p:spPr>
        <p:txBody>
          <a:bodyPr/>
          <a:lstStyle/>
          <a:p>
            <a:pPr algn="l"/>
            <a:fld id="{F36825F7-2BE7-4FB0-8EBF-6E9F73298DCA}" type="datetime1">
              <a:rPr lang="en-US" altLang="en-US" smtClean="0"/>
              <a:pPr algn="l"/>
              <a:t>6/14/2022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FACEC-ED30-4F89-8F17-26561673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4058" y="6497754"/>
            <a:ext cx="5373688" cy="241300"/>
          </a:xfrm>
        </p:spPr>
        <p:txBody>
          <a:bodyPr anchor="ctr"/>
          <a:lstStyle/>
          <a:p>
            <a:pPr>
              <a:defRPr/>
            </a:pPr>
            <a:r>
              <a:rPr lang="en-US" b="1" dirty="0"/>
              <a:t>Raisa Tasnim Raofa | SIST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ABA5E-B4EF-4DB0-B0E8-ED365C786F63}"/>
              </a:ext>
            </a:extLst>
          </p:cNvPr>
          <p:cNvSpPr txBox="1"/>
          <p:nvPr/>
        </p:nvSpPr>
        <p:spPr>
          <a:xfrm>
            <a:off x="386864" y="847722"/>
            <a:ext cx="3824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TPC is deployed in Balance in PAB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Measure the energy of low energy events in </a:t>
            </a:r>
            <a:r>
              <a:rPr lang="en-US" sz="1800" dirty="0" err="1"/>
              <a:t>LArTPCs</a:t>
            </a: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Background/cosmic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Radioactive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Photosensitive dopants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Analyze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F3127-4F15-4B11-AD44-A14984CF9496}"/>
              </a:ext>
            </a:extLst>
          </p:cNvPr>
          <p:cNvSpPr txBox="1"/>
          <p:nvPr/>
        </p:nvSpPr>
        <p:spPr>
          <a:xfrm>
            <a:off x="4572000" y="3295576"/>
            <a:ext cx="4061333" cy="456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latin typeface="Slack-Lato"/>
              </a:rPr>
              <a:t>Fig 3 : Completed Tiny LARTPC (</a:t>
            </a:r>
            <a:r>
              <a:rPr lang="en-US" sz="1400" kern="1200" dirty="0">
                <a:solidFill>
                  <a:schemeClr val="tx1"/>
                </a:solidFill>
                <a:latin typeface="Slack-Lato"/>
                <a:ea typeface="+mn-ea"/>
              </a:rPr>
              <a:t>Source: </a:t>
            </a:r>
            <a:r>
              <a:rPr lang="en-US" sz="1400" i="0" dirty="0">
                <a:solidFill>
                  <a:schemeClr val="tx1"/>
                </a:solidFill>
                <a:effectLst/>
                <a:latin typeface="Slack-Lato"/>
              </a:rPr>
              <a:t> </a:t>
            </a:r>
            <a:r>
              <a:rPr lang="en-US" sz="1400" i="0" dirty="0" err="1">
                <a:solidFill>
                  <a:schemeClr val="tx1"/>
                </a:solidFill>
                <a:effectLst/>
                <a:latin typeface="Slack-Lato"/>
              </a:rPr>
              <a:t>LArPix</a:t>
            </a:r>
            <a:r>
              <a:rPr lang="en-US" sz="1400" i="0" dirty="0">
                <a:solidFill>
                  <a:schemeClr val="tx1"/>
                </a:solidFill>
                <a:effectLst/>
                <a:latin typeface="Slack-Lato"/>
              </a:rPr>
              <a:t> documentation)</a:t>
            </a:r>
            <a:endParaRPr lang="en-US" sz="1400" kern="1200" dirty="0">
              <a:solidFill>
                <a:schemeClr val="tx1"/>
              </a:solidFill>
              <a:latin typeface="Slack-Lato"/>
              <a:ea typeface="+mn-ea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</p:txBody>
      </p:sp>
      <p:pic>
        <p:nvPicPr>
          <p:cNvPr id="12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D1187DE-7DFE-432D-99D3-E83AACCD5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01" y="1009397"/>
            <a:ext cx="3852853" cy="224889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EDF20-2F89-4F11-905F-E8DEE02403B0}"/>
              </a:ext>
            </a:extLst>
          </p:cNvPr>
          <p:cNvGrpSpPr/>
          <p:nvPr/>
        </p:nvGrpSpPr>
        <p:grpSpPr>
          <a:xfrm>
            <a:off x="4593501" y="3858305"/>
            <a:ext cx="3940147" cy="2011761"/>
            <a:chOff x="412987" y="3512878"/>
            <a:chExt cx="4270774" cy="2449426"/>
          </a:xfrm>
        </p:grpSpPr>
        <p:pic>
          <p:nvPicPr>
            <p:cNvPr id="14" name="Picture 13" descr="A picture containing text, desk&#10;&#10;Description automatically generated">
              <a:extLst>
                <a:ext uri="{FF2B5EF4-FFF2-40B4-BE49-F238E27FC236}">
                  <a16:creationId xmlns:a16="http://schemas.microsoft.com/office/drawing/2014/main" id="{81621F80-30FF-4510-AB28-F30BC5BF1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87" y="3512878"/>
              <a:ext cx="4270774" cy="24494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C6F293-5F53-4C51-8076-BA968B78759A}"/>
                </a:ext>
              </a:extLst>
            </p:cNvPr>
            <p:cNvSpPr txBox="1"/>
            <p:nvPr/>
          </p:nvSpPr>
          <p:spPr>
            <a:xfrm>
              <a:off x="506840" y="3512878"/>
              <a:ext cx="1998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Anode or readout plane: the pixel is in the back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0BF0AEE-9B96-4917-ADAE-A0CEFCBA74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7312" y="3807659"/>
              <a:ext cx="208007" cy="36199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AA362A-F7B4-488B-9420-F6677DB672C6}"/>
                </a:ext>
              </a:extLst>
            </p:cNvPr>
            <p:cNvSpPr txBox="1"/>
            <p:nvPr/>
          </p:nvSpPr>
          <p:spPr>
            <a:xfrm>
              <a:off x="1587171" y="5019609"/>
              <a:ext cx="1300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Field cages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1768AD5-C051-4777-B808-4D36D34A22FA}"/>
                </a:ext>
              </a:extLst>
            </p:cNvPr>
            <p:cNvCxnSpPr>
              <a:cxnSpLocks/>
            </p:cNvCxnSpPr>
            <p:nvPr/>
          </p:nvCxnSpPr>
          <p:spPr>
            <a:xfrm>
              <a:off x="946037" y="4579207"/>
              <a:ext cx="1185023" cy="42253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660C4F1-15E3-4105-B727-84C3A57A2828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1749311" y="4278765"/>
              <a:ext cx="488001" cy="74084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05A6AEA-2867-4287-A214-CB74705BEA54}"/>
              </a:ext>
            </a:extLst>
          </p:cNvPr>
          <p:cNvSpPr txBox="1"/>
          <p:nvPr/>
        </p:nvSpPr>
        <p:spPr>
          <a:xfrm>
            <a:off x="4572000" y="5872170"/>
            <a:ext cx="4078633" cy="456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Fig 4: Components Tiny LARTPC </a:t>
            </a:r>
            <a:r>
              <a:rPr lang="en-US" sz="1400" dirty="0">
                <a:latin typeface="Slack-Lato"/>
              </a:rPr>
              <a:t>(</a:t>
            </a:r>
            <a:r>
              <a:rPr lang="en-US" sz="1400" kern="1200" dirty="0">
                <a:solidFill>
                  <a:schemeClr val="tx1"/>
                </a:solidFill>
                <a:latin typeface="Slack-Lato"/>
                <a:ea typeface="+mn-ea"/>
              </a:rPr>
              <a:t>Source:</a:t>
            </a:r>
            <a:r>
              <a:rPr lang="en-US" sz="1400" dirty="0">
                <a:latin typeface="Slack-Lato"/>
                <a:ea typeface="+mn-ea"/>
              </a:rPr>
              <a:t>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Slack-Lato"/>
              </a:rPr>
              <a:t>LArPix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Slack-Lato"/>
              </a:rPr>
              <a:t> documentation)</a:t>
            </a:r>
            <a:endParaRPr lang="en-US" sz="1400" kern="1200" dirty="0">
              <a:solidFill>
                <a:schemeClr val="tx1"/>
              </a:solidFill>
              <a:latin typeface="Slack-Lato"/>
              <a:ea typeface="+mn-ea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DB9D1E-F647-4FE3-9288-8326E8250FB3}"/>
              </a:ext>
            </a:extLst>
          </p:cNvPr>
          <p:cNvGrpSpPr/>
          <p:nvPr/>
        </p:nvGrpSpPr>
        <p:grpSpPr>
          <a:xfrm>
            <a:off x="210570" y="2996695"/>
            <a:ext cx="4078633" cy="3330248"/>
            <a:chOff x="210570" y="2996695"/>
            <a:chExt cx="4078633" cy="33302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B76F41-ED68-4085-B5D7-2E2191E2E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30" t="20741" r="61876" b="7237"/>
            <a:stretch/>
          </p:blipFill>
          <p:spPr>
            <a:xfrm>
              <a:off x="1072184" y="2996695"/>
              <a:ext cx="2355407" cy="287337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5951F4-2C19-4A1C-8A3F-6909B74E5653}"/>
                </a:ext>
              </a:extLst>
            </p:cNvPr>
            <p:cNvSpPr txBox="1"/>
            <p:nvPr/>
          </p:nvSpPr>
          <p:spPr>
            <a:xfrm>
              <a:off x="210570" y="5870066"/>
              <a:ext cx="4078633" cy="4568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1400" dirty="0"/>
                <a:t>Fig 5 : Blanche </a:t>
              </a:r>
              <a:r>
                <a:rPr lang="en-US" sz="1400" dirty="0" err="1"/>
                <a:t>Cryostast</a:t>
              </a:r>
              <a:r>
                <a:rPr lang="en-US" sz="1400" dirty="0"/>
                <a:t> </a:t>
              </a:r>
              <a:r>
                <a:rPr lang="en-US" sz="1400" dirty="0">
                  <a:latin typeface="Slack-Lato"/>
                </a:rPr>
                <a:t>(</a:t>
              </a:r>
              <a:r>
                <a:rPr lang="en-US" sz="1400" kern="1200" dirty="0">
                  <a:solidFill>
                    <a:schemeClr val="tx1"/>
                  </a:solidFill>
                  <a:latin typeface="Slack-Lato"/>
                  <a:ea typeface="+mn-ea"/>
                  <a:hlinkClick r:id="rId6"/>
                </a:rPr>
                <a:t>Source</a:t>
              </a:r>
              <a:r>
                <a:rPr lang="en-US" sz="1400" b="0" i="0" dirty="0">
                  <a:solidFill>
                    <a:schemeClr val="tx1"/>
                  </a:solidFill>
                  <a:effectLst/>
                  <a:latin typeface="Slack-Lato"/>
                </a:rPr>
                <a:t>)</a:t>
              </a:r>
              <a:endParaRPr lang="en-US" sz="1400" kern="1200" dirty="0">
                <a:solidFill>
                  <a:schemeClr val="tx1"/>
                </a:solidFill>
                <a:latin typeface="Slack-Lato"/>
                <a:ea typeface="+mn-ea"/>
              </a:endParaRP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694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68287" y="270215"/>
            <a:ext cx="8686800" cy="679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Progress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596619" y="6515158"/>
            <a:ext cx="394283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algn="r" eaLnBrk="1" hangingPunct="1"/>
            <a:fld id="{626492DB-2F06-44C7-8B18-72CF568DED1B}" type="slidenum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pPr algn="r" eaLnBrk="1" hangingPunct="1"/>
              <a:t>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843BF-7D43-4113-AC4D-AEF84829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8287" y="6515100"/>
            <a:ext cx="1076325" cy="241300"/>
          </a:xfrm>
        </p:spPr>
        <p:txBody>
          <a:bodyPr/>
          <a:lstStyle/>
          <a:p>
            <a:pPr algn="l"/>
            <a:fld id="{F36825F7-2BE7-4FB0-8EBF-6E9F73298DCA}" type="datetime1">
              <a:rPr lang="en-US" altLang="en-US" smtClean="0"/>
              <a:pPr algn="l"/>
              <a:t>6/14/2022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FACEC-ED30-4F89-8F17-26561673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4058" y="6497754"/>
            <a:ext cx="5373688" cy="241300"/>
          </a:xfrm>
        </p:spPr>
        <p:txBody>
          <a:bodyPr anchor="ctr"/>
          <a:lstStyle/>
          <a:p>
            <a:pPr>
              <a:defRPr/>
            </a:pPr>
            <a:r>
              <a:rPr lang="en-US" b="1"/>
              <a:t>Raisa Tasnim Raofa | SIST Project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ABA5E-B4EF-4DB0-B0E8-ED365C786F63}"/>
              </a:ext>
            </a:extLst>
          </p:cNvPr>
          <p:cNvSpPr txBox="1"/>
          <p:nvPr/>
        </p:nvSpPr>
        <p:spPr>
          <a:xfrm>
            <a:off x="247443" y="1508556"/>
            <a:ext cx="5059926" cy="508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Developing Technical Scope of Work &amp; Preparing work area in PAB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Familiarize with background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Neutrino Detection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 err="1"/>
              <a:t>LArTPC</a:t>
            </a:r>
            <a:endParaRPr lang="en-US" sz="1800" dirty="0"/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Low Energy Signal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Learning/Reviewing software tools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Bash Basics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C++ &amp; Root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/>
              <a:t>Python &amp; Matplotlib 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Creating mechanical designs to support TPC in cryostat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800" dirty="0"/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800" dirty="0"/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800" dirty="0"/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800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F75A956-5841-4D8D-B962-2B1360C58D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74CFB218-8D6B-487C-9D87-5510B00414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036884-FAFE-42E1-A126-E7772A999B77}"/>
              </a:ext>
            </a:extLst>
          </p:cNvPr>
          <p:cNvGrpSpPr/>
          <p:nvPr/>
        </p:nvGrpSpPr>
        <p:grpSpPr>
          <a:xfrm>
            <a:off x="5464250" y="1348450"/>
            <a:ext cx="3329510" cy="4161099"/>
            <a:chOff x="5464250" y="1348450"/>
            <a:chExt cx="3329510" cy="41610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767973-5082-4080-85AE-2F0EFCF94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4250" y="1348450"/>
              <a:ext cx="3329510" cy="416109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74110D-EF48-42B5-AAD0-A1B787864536}"/>
                </a:ext>
              </a:extLst>
            </p:cNvPr>
            <p:cNvSpPr txBox="1"/>
            <p:nvPr/>
          </p:nvSpPr>
          <p:spPr>
            <a:xfrm>
              <a:off x="6215606" y="4292885"/>
              <a:ext cx="18982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Package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17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3496</TotalTime>
  <Words>501</Words>
  <Application>Microsoft Office PowerPoint</Application>
  <PresentationFormat>On-screen Show (4:3)</PresentationFormat>
  <Paragraphs>80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Courier New</vt:lpstr>
      <vt:lpstr>Helvetica</vt:lpstr>
      <vt:lpstr>Segoe UI</vt:lpstr>
      <vt:lpstr>Slack-Lato</vt:lpstr>
      <vt:lpstr>Wingdings</vt:lpstr>
      <vt:lpstr>FNAL_TemplateMac_060514</vt:lpstr>
      <vt:lpstr>Fermilab: Footer Only</vt:lpstr>
      <vt:lpstr>Building Tiny LArTPC to Measure Low Energy Events </vt:lpstr>
      <vt:lpstr>DUNE (Deep Underground Neutrino Experiment) : </vt:lpstr>
      <vt:lpstr>LArTPC (Liquid Argon Time Projection Chamber) : </vt:lpstr>
      <vt:lpstr>Objective: Low Energy in LArTPC</vt:lpstr>
      <vt:lpstr>Objective : LArTPC Test Stand</vt:lpstr>
      <vt:lpstr>Progress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A2D2 water Depth</dc:title>
  <dc:creator>Mike Geelhoed x4829 14409N</dc:creator>
  <cp:lastModifiedBy>Raisa Tasnim Raofa`</cp:lastModifiedBy>
  <cp:revision>134</cp:revision>
  <cp:lastPrinted>2014-01-20T19:40:21Z</cp:lastPrinted>
  <dcterms:created xsi:type="dcterms:W3CDTF">2017-09-14T13:29:21Z</dcterms:created>
  <dcterms:modified xsi:type="dcterms:W3CDTF">2022-06-15T16:03:02Z</dcterms:modified>
</cp:coreProperties>
</file>