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294" r:id="rId2"/>
    <p:sldId id="295" r:id="rId3"/>
    <p:sldId id="296" r:id="rId4"/>
    <p:sldId id="297" r:id="rId5"/>
    <p:sldId id="302" r:id="rId6"/>
    <p:sldId id="299" r:id="rId7"/>
    <p:sldId id="300" r:id="rId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9" autoAdjust="0"/>
    <p:restoredTop sz="94663"/>
  </p:normalViewPr>
  <p:slideViewPr>
    <p:cSldViewPr snapToGrid="0" snapToObjects="1" showGuides="1">
      <p:cViewPr varScale="1">
        <p:scale>
          <a:sx n="63" d="100"/>
          <a:sy n="63" d="100"/>
        </p:scale>
        <p:origin x="830" y="3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/>
              <a:t>Jay Hayman</a:t>
            </a:r>
          </a:p>
          <a:p>
            <a:r>
              <a:rPr lang="en-US" sz="1600" dirty="0"/>
              <a:t>Supervisor – Cristian Boffo	</a:t>
            </a:r>
          </a:p>
          <a:p>
            <a:r>
              <a:rPr lang="en-US" sz="1600" dirty="0"/>
              <a:t>5 Minutes / 5 Slides</a:t>
            </a:r>
          </a:p>
          <a:p>
            <a:r>
              <a:rPr lang="en-US" sz="1600" dirty="0"/>
              <a:t>17 June 2022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Field Mapping of PIP-II Superconducting Solenoids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3CA908-40F3-480D-AD6F-7970C50AD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3D mapping of the magnetic field within superconducting magnets</a:t>
            </a:r>
          </a:p>
          <a:p>
            <a:r>
              <a:rPr lang="en-US" dirty="0"/>
              <a:t>Application: qualification of the SSR focusing lenses for PIP-II</a:t>
            </a:r>
          </a:p>
          <a:p>
            <a:r>
              <a:rPr lang="en-US" dirty="0"/>
              <a:t>Environment: test stand 7 in IB1 – vacuum and 4 K temp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818779-912F-4816-8E92-C82C39B9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E2CE6-560C-46F7-B5E5-3B271EC513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75B7D-C75E-49AE-8359-29C7392F0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EEBB9-0611-4F92-934F-9E805C971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26B816-42D1-492F-B2CE-8AEF6AA8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67" y="3020126"/>
            <a:ext cx="4737377" cy="315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3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0F6202-F0B1-4B08-B2CA-61EDC1E0D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Magnets are used to steer and shape a particle beam</a:t>
            </a:r>
          </a:p>
          <a:p>
            <a:r>
              <a:rPr lang="en-US" dirty="0"/>
              <a:t>The SSR focusing lenses for PIP-II are combined magnets that include a solenoid to focus the proton beam and dipole correctors to steer it.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0E666A-1C8C-4F58-9982-0889B3F2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72721-C881-42D7-B2E4-DB586ABF7E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C0FDF-2ED4-4827-A11D-B407ABD2A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5847D-C9C4-446F-8004-2E7DBB779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5E068C-7BA4-02F5-4E23-14F5330C9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230" y="2774022"/>
            <a:ext cx="3693710" cy="3493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DE9305-4BB5-7905-521B-BA82C245A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73" y="2774022"/>
            <a:ext cx="3232945" cy="34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7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F4BBEE-9C8C-4001-9F6F-BD854D039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Background in math, materials, and machine design</a:t>
            </a:r>
          </a:p>
          <a:p>
            <a:r>
              <a:rPr lang="en-US" dirty="0"/>
              <a:t>Fell asleep in instrumentation class (stuffy room right after lunch)</a:t>
            </a:r>
          </a:p>
          <a:p>
            <a:r>
              <a:rPr lang="en-US" dirty="0"/>
              <a:t>Saving probe design for after more reading</a:t>
            </a:r>
          </a:p>
          <a:p>
            <a:r>
              <a:rPr lang="en-US" dirty="0"/>
              <a:t>Focus on structure and motility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8FDCB5-98BA-4204-A5A6-246597B5E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Don’t Like Electronics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94812-D724-4389-A731-B1CD86F006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F35F9-08CB-427A-B076-BE1BD7F9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17131-A2BC-42C5-ADFA-C2BE88A8C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F5BBA2-990C-4781-8282-A6227C64A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7942">
            <a:off x="919878" y="3508439"/>
            <a:ext cx="2338086" cy="2534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7FC2D4-F2C3-4CDD-86C4-501E1D936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96950">
            <a:off x="3488044" y="3376223"/>
            <a:ext cx="2066380" cy="2633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D4EC3F-05BA-4AED-A498-481E6EA4E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9938">
            <a:off x="5799448" y="3267823"/>
            <a:ext cx="2420644" cy="272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3A0D21-8086-458D-9091-8BCAFEC8A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Air cooling is assumed for most motor designs</a:t>
            </a:r>
          </a:p>
          <a:p>
            <a:r>
              <a:rPr lang="en-US" dirty="0"/>
              <a:t>Most lubricants are liquid</a:t>
            </a:r>
          </a:p>
          <a:p>
            <a:r>
              <a:rPr lang="en-US" dirty="0"/>
              <a:t>More heat + less pressure = lubricant might vaporize</a:t>
            </a:r>
          </a:p>
          <a:p>
            <a:r>
              <a:rPr lang="en-US" dirty="0"/>
              <a:t>Also need linear motion (~half meter) without breaking vacuum anywhere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A9F1FE-462D-4FC2-9DBE-C30DE08CF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Motors Don’t Like Vacuum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9E514-0781-475F-ADE1-7A9A2A5C63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5CFD3-BDE7-4159-9B51-EE717AD3F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0C326-6292-4F3C-9DCC-418EEDDC2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AAF963-FD11-4245-83CD-CDE0DFEAD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231" y="3221926"/>
            <a:ext cx="3033538" cy="303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341940-37D9-46F1-AF6E-A856D692A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2411654" cy="505936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Rigid riser</a:t>
            </a:r>
          </a:p>
          <a:p>
            <a:pPr>
              <a:lnSpc>
                <a:spcPct val="200000"/>
              </a:lnSpc>
            </a:pPr>
            <a:r>
              <a:rPr lang="en-US" dirty="0"/>
              <a:t>Top-mounted motor</a:t>
            </a:r>
          </a:p>
          <a:p>
            <a:pPr>
              <a:lnSpc>
                <a:spcPct val="200000"/>
              </a:lnSpc>
            </a:pPr>
            <a:r>
              <a:rPr lang="en-US" dirty="0"/>
              <a:t>Screw driven Z-control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B9C61F-02B9-4E7F-9715-4961954F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Concept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AEBAC-3B48-4011-BD81-FFC317B222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D773A-C1F0-4B78-8A7E-E7EC93E86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815CC-DE59-4E5C-A02B-A4B62DE5B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9E1FFF-A12B-4981-AC06-79F76A4DB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255" y="1026051"/>
            <a:ext cx="6266503" cy="472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67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B8A373-A33E-4FD4-9102-0FD8D61DB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EA72D-3586-41E9-AF17-5679E1C91D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6/17/2022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9D5B5-D666-424A-9452-7DEDD5AF6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Jay Hayman | SSR Field Mapping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678F8-BB2A-4E2E-9BB6-565C4D03D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26" name="Picture 2" descr="Amazon.com: Looney Tunes Porky Pig, That's All Folks! Sticker - Officially  Licensed Animated Series by Warner Bros. Sticker, 4&quot; x 4&quot; : Automotive">
            <a:extLst>
              <a:ext uri="{FF2B5EF4-FFF2-40B4-BE49-F238E27FC236}">
                <a16:creationId xmlns:a16="http://schemas.microsoft.com/office/drawing/2014/main" id="{D756716D-A6ED-490C-BFFC-ABFE02C811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31" y="1358106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01202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3AAD9CBD-DFBA-4705-81E1-AE0F1C65F957}" vid="{CDCCE263-272D-4286-894C-1FA390AF3A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</Template>
  <TotalTime>547</TotalTime>
  <Words>225</Words>
  <Application>Microsoft Office PowerPoint</Application>
  <PresentationFormat>On-screen Show (4:3)</PresentationFormat>
  <Paragraphs>45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</vt:lpstr>
      <vt:lpstr>Fermilab_PPT_090815</vt:lpstr>
      <vt:lpstr>PowerPoint Presentation</vt:lpstr>
      <vt:lpstr>Overview</vt:lpstr>
      <vt:lpstr>Background</vt:lpstr>
      <vt:lpstr>I Don’t Like Electronics</vt:lpstr>
      <vt:lpstr>Motors Don’t Like Vacuum</vt:lpstr>
      <vt:lpstr>Current Concept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Japheth Hayman</dc:creator>
  <cp:lastModifiedBy>Japheth Hayman</cp:lastModifiedBy>
  <cp:revision>15</cp:revision>
  <cp:lastPrinted>2014-01-20T19:40:21Z</cp:lastPrinted>
  <dcterms:created xsi:type="dcterms:W3CDTF">2022-06-13T18:26:10Z</dcterms:created>
  <dcterms:modified xsi:type="dcterms:W3CDTF">2022-06-14T21:19:21Z</dcterms:modified>
</cp:coreProperties>
</file>