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8" r:id="rId3"/>
    <p:sldId id="302" r:id="rId4"/>
    <p:sldId id="304" r:id="rId5"/>
    <p:sldId id="305" r:id="rId6"/>
    <p:sldId id="303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1" autoAdjust="0"/>
    <p:restoredTop sz="94663"/>
  </p:normalViewPr>
  <p:slideViewPr>
    <p:cSldViewPr snapToGrid="0" snapToObjects="1" showGuides="1">
      <p:cViewPr>
        <p:scale>
          <a:sx n="220" d="100"/>
          <a:sy n="220" d="100"/>
        </p:scale>
        <p:origin x="186" y="-18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[Clifton Terwilliger 5min presentation ~ Multi Threaded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Clifton Terwilliger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3DBD6-49E1-4585-B321-B05ADC17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is to create framework that is  </a:t>
            </a:r>
            <a:br>
              <a:rPr lang="en-US" dirty="0"/>
            </a:br>
            <a:r>
              <a:rPr lang="en-US" dirty="0"/>
              <a:t>working, optimized</a:t>
            </a:r>
            <a:br>
              <a:rPr lang="en-US" dirty="0"/>
            </a:br>
            <a:r>
              <a:rPr lang="en-US" dirty="0"/>
              <a:t>light weight and most importantly</a:t>
            </a:r>
            <a:br>
              <a:rPr lang="en-US" dirty="0"/>
            </a:br>
            <a:r>
              <a:rPr lang="en-US" dirty="0"/>
              <a:t>easy to use framework</a:t>
            </a:r>
          </a:p>
          <a:p>
            <a:r>
              <a:rPr lang="en-US" dirty="0"/>
              <a:t>Can include very simple graphs or complex graphs.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4C971-0BAE-4EE6-8882-439855C4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64A8-5FAE-4A8F-A37E-D76EE857E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6DC71-CA65-47ED-BC61-A048E90BC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Clifton Terwilliger | 5min Multi-Threaded Framework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C923-417D-4E53-BFBA-2D059BF8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E33F5D-6B1E-4783-A0BF-EDE40A191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" b="2860"/>
          <a:stretch/>
        </p:blipFill>
        <p:spPr>
          <a:xfrm>
            <a:off x="4693341" y="2971331"/>
            <a:ext cx="4222055" cy="1551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ED761E-7385-424A-819C-48619EEAE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58" t="5643" r="1"/>
          <a:stretch/>
        </p:blipFill>
        <p:spPr>
          <a:xfrm>
            <a:off x="242884" y="2868875"/>
            <a:ext cx="4329116" cy="16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3DBD6-49E1-4585-B321-B05ADC17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it stands, writing multi-threaded code is:</a:t>
            </a:r>
          </a:p>
          <a:p>
            <a:pPr marL="685799" lvl="2" indent="-342900">
              <a:buFont typeface="+mj-lt"/>
              <a:buAutoNum type="arabicPeriod"/>
            </a:pPr>
            <a:r>
              <a:rPr lang="en-US" dirty="0"/>
              <a:t>Time consuming to write</a:t>
            </a:r>
          </a:p>
          <a:p>
            <a:pPr marL="685799" lvl="2" indent="-342900">
              <a:buFont typeface="+mj-lt"/>
              <a:buAutoNum type="arabicPeriod"/>
            </a:pPr>
            <a:r>
              <a:rPr lang="en-US" dirty="0"/>
              <a:t>Hard to debug</a:t>
            </a:r>
          </a:p>
          <a:p>
            <a:pPr marL="685799" lvl="2" indent="-342900">
              <a:buFont typeface="+mj-lt"/>
              <a:buAutoNum type="arabicPeriod"/>
            </a:pPr>
            <a:r>
              <a:rPr lang="en-US" dirty="0"/>
              <a:t>Hard to make Thread safe</a:t>
            </a:r>
          </a:p>
          <a:p>
            <a:pPr marL="685799" lvl="2" indent="-342900">
              <a:buFont typeface="+mj-lt"/>
              <a:buAutoNum type="arabicPeriod"/>
            </a:pPr>
            <a:r>
              <a:rPr lang="en-US" dirty="0"/>
              <a:t>Hard to optimize</a:t>
            </a:r>
          </a:p>
          <a:p>
            <a:pPr marL="685799" lvl="2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Thus, we want a framework that is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Easy and Fast to use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Easy to make tread safe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4C971-0BAE-4EE6-8882-439855C4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Why(Ease of Use)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64A8-5FAE-4A8F-A37E-D76EE857E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6DC71-CA65-47ED-BC61-A048E90BC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Clifton Terwilliger | 5min Multi-Threaded Framework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C923-417D-4E53-BFBA-2D059BF8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36B35-8A9B-4BC8-A53F-151F83BB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Additionally, poorly written multi threaded code tends to be: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memory intensive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Large overhead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Does fully utilize all available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BB094-ABA9-4A71-A321-5B184235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3" y="178498"/>
            <a:ext cx="8686800" cy="320908"/>
          </a:xfrm>
        </p:spPr>
        <p:txBody>
          <a:bodyPr/>
          <a:lstStyle/>
          <a:p>
            <a:r>
              <a:rPr lang="en-US" dirty="0"/>
              <a:t>Why(Computational Resources)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F77D8-744E-47B6-8C9F-05C2B4CEA7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2F01-6BC2-4592-B215-7F5DDB410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F710-8CE5-41F9-893D-E2873F82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36B35-8A9B-4BC8-A53F-151F83BB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Overall, the creation of this framework should: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Reduce code development time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Decrease required computing resources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Reduce bugs due to poorly written 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Ultimately this can lead to cost reduction for FERMI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BB094-ABA9-4A71-A321-5B184235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3" y="178498"/>
            <a:ext cx="8686800" cy="320908"/>
          </a:xfrm>
        </p:spPr>
        <p:txBody>
          <a:bodyPr/>
          <a:lstStyle/>
          <a:p>
            <a:r>
              <a:rPr lang="en-US" dirty="0"/>
              <a:t>Why(Resources)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F77D8-744E-47B6-8C9F-05C2B4CEA7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2F01-6BC2-4592-B215-7F5DDB410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F710-8CE5-41F9-893D-E2873F82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3DBD6-49E1-4585-B321-B05ADC17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framework is currently being written in </a:t>
            </a:r>
            <a:r>
              <a:rPr lang="en-US" dirty="0" err="1"/>
              <a:t>c++</a:t>
            </a:r>
            <a:r>
              <a:rPr lang="en-US" dirty="0"/>
              <a:t> for speed and memory control (hopefully is adapted to other languages in the future)</a:t>
            </a:r>
          </a:p>
          <a:p>
            <a:r>
              <a:rPr lang="en-US" dirty="0"/>
              <a:t>First, we are going to take an existing public library and adapt it to our own use. </a:t>
            </a:r>
          </a:p>
          <a:p>
            <a:r>
              <a:rPr lang="en-US" dirty="0"/>
              <a:t>Then create the framework so that  meets all of the requirements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4C971-0BAE-4EE6-8882-439855C4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64A8-5FAE-4A8F-A37E-D76EE857E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6DC71-CA65-47ED-BC61-A048E90BC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Clifton Terwilliger | 5min Multi-Threaded Framework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C923-417D-4E53-BFBA-2D059BF8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9788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46</TotalTime>
  <Words>261</Words>
  <Application>Microsoft Office PowerPoint</Application>
  <PresentationFormat>On-screen Show (16:9)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What?</vt:lpstr>
      <vt:lpstr>Why(Ease of Use)</vt:lpstr>
      <vt:lpstr>Why(Computational Resources) </vt:lpstr>
      <vt:lpstr>Why(Resources) </vt:lpstr>
      <vt:lpstr>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tyler</cp:lastModifiedBy>
  <cp:revision>1</cp:revision>
  <cp:lastPrinted>2014-01-20T19:40:21Z</cp:lastPrinted>
  <dcterms:created xsi:type="dcterms:W3CDTF">2022-06-13T22:07:48Z</dcterms:created>
  <dcterms:modified xsi:type="dcterms:W3CDTF">2022-06-13T22:54:43Z</dcterms:modified>
</cp:coreProperties>
</file>