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1" r:id="rId2"/>
    <p:sldId id="258" r:id="rId3"/>
    <p:sldId id="267" r:id="rId4"/>
    <p:sldId id="259" r:id="rId5"/>
    <p:sldId id="268" r:id="rId6"/>
    <p:sldId id="256" r:id="rId7"/>
    <p:sldId id="260" r:id="rId8"/>
    <p:sldId id="261" r:id="rId9"/>
    <p:sldId id="273" r:id="rId10"/>
    <p:sldId id="277" r:id="rId11"/>
    <p:sldId id="282" r:id="rId12"/>
    <p:sldId id="281" r:id="rId13"/>
    <p:sldId id="279" r:id="rId14"/>
    <p:sldId id="283" r:id="rId15"/>
    <p:sldId id="305" r:id="rId16"/>
    <p:sldId id="308" r:id="rId17"/>
    <p:sldId id="310" r:id="rId18"/>
    <p:sldId id="307" r:id="rId19"/>
    <p:sldId id="306" r:id="rId20"/>
    <p:sldId id="311" r:id="rId21"/>
    <p:sldId id="312" r:id="rId22"/>
    <p:sldId id="313" r:id="rId23"/>
    <p:sldId id="272" r:id="rId24"/>
    <p:sldId id="276" r:id="rId25"/>
    <p:sldId id="269" r:id="rId26"/>
    <p:sldId id="304" r:id="rId27"/>
    <p:sldId id="309" r:id="rId28"/>
    <p:sldId id="25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2CEEDE-51B4-4D17-A693-D2CF84527311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CBE005D-382A-4A9C-B3DF-AE43B3EC7B8B}">
      <dgm:prSet/>
      <dgm:spPr/>
      <dgm:t>
        <a:bodyPr/>
        <a:lstStyle/>
        <a:p>
          <a:r>
            <a:rPr lang="en-US"/>
            <a:t>Main Assembly</a:t>
          </a:r>
        </a:p>
      </dgm:t>
    </dgm:pt>
    <dgm:pt modelId="{BA095A4E-E0E9-4A7E-AF1C-22F324C97B55}" type="parTrans" cxnId="{A8000F4D-DA56-45E9-B693-AED48690F852}">
      <dgm:prSet/>
      <dgm:spPr/>
      <dgm:t>
        <a:bodyPr/>
        <a:lstStyle/>
        <a:p>
          <a:endParaRPr lang="en-US"/>
        </a:p>
      </dgm:t>
    </dgm:pt>
    <dgm:pt modelId="{213A8F9A-C930-4128-B204-6600FD3E62B2}" type="sibTrans" cxnId="{A8000F4D-DA56-45E9-B693-AED48690F852}">
      <dgm:prSet/>
      <dgm:spPr/>
      <dgm:t>
        <a:bodyPr/>
        <a:lstStyle/>
        <a:p>
          <a:endParaRPr lang="en-US"/>
        </a:p>
      </dgm:t>
    </dgm:pt>
    <dgm:pt modelId="{7CFF5B9A-775C-4751-A1BF-2467953D0BEB}">
      <dgm:prSet/>
      <dgm:spPr/>
      <dgm:t>
        <a:bodyPr/>
        <a:lstStyle/>
        <a:p>
          <a:r>
            <a:rPr lang="en-US"/>
            <a:t>Under Vessel Services</a:t>
          </a:r>
        </a:p>
      </dgm:t>
    </dgm:pt>
    <dgm:pt modelId="{1743B45C-720D-44AA-AF71-9B1A7920B329}" type="parTrans" cxnId="{54D31B85-EBCE-4202-AA0B-038AB0A0251A}">
      <dgm:prSet/>
      <dgm:spPr/>
      <dgm:t>
        <a:bodyPr/>
        <a:lstStyle/>
        <a:p>
          <a:endParaRPr lang="en-US"/>
        </a:p>
      </dgm:t>
    </dgm:pt>
    <dgm:pt modelId="{AA1A6468-D2C3-4498-8DA1-4FF10839BBCD}" type="sibTrans" cxnId="{54D31B85-EBCE-4202-AA0B-038AB0A0251A}">
      <dgm:prSet/>
      <dgm:spPr/>
      <dgm:t>
        <a:bodyPr/>
        <a:lstStyle/>
        <a:p>
          <a:endParaRPr lang="en-US"/>
        </a:p>
      </dgm:t>
    </dgm:pt>
    <dgm:pt modelId="{887E6006-F0EE-44FB-9B23-ECD926421152}">
      <dgm:prSet/>
      <dgm:spPr/>
      <dgm:t>
        <a:bodyPr/>
        <a:lstStyle/>
        <a:p>
          <a:r>
            <a:rPr lang="en-US" dirty="0"/>
            <a:t>Cables</a:t>
          </a:r>
        </a:p>
      </dgm:t>
    </dgm:pt>
    <dgm:pt modelId="{C40A03E1-1CAD-4B80-AF0C-47386C22B60D}" type="parTrans" cxnId="{BD159B3A-85A8-4584-8425-369398DA0B5F}">
      <dgm:prSet/>
      <dgm:spPr/>
      <dgm:t>
        <a:bodyPr/>
        <a:lstStyle/>
        <a:p>
          <a:endParaRPr lang="en-US"/>
        </a:p>
      </dgm:t>
    </dgm:pt>
    <dgm:pt modelId="{8FF7273F-C3A2-4886-890B-B8D062A867AD}" type="sibTrans" cxnId="{BD159B3A-85A8-4584-8425-369398DA0B5F}">
      <dgm:prSet/>
      <dgm:spPr/>
      <dgm:t>
        <a:bodyPr/>
        <a:lstStyle/>
        <a:p>
          <a:endParaRPr lang="en-US"/>
        </a:p>
      </dgm:t>
    </dgm:pt>
    <dgm:pt modelId="{7A799ABF-6A16-40FB-8507-107FB9614E41}">
      <dgm:prSet/>
      <dgm:spPr/>
      <dgm:t>
        <a:bodyPr/>
        <a:lstStyle/>
        <a:p>
          <a:r>
            <a:rPr lang="en-US" dirty="0"/>
            <a:t>Hoses</a:t>
          </a:r>
        </a:p>
      </dgm:t>
    </dgm:pt>
    <dgm:pt modelId="{340E6603-4A65-4B8D-A0F2-1751970D0A28}" type="parTrans" cxnId="{C27E168F-C846-483F-BAB7-1DD81B9AD6F5}">
      <dgm:prSet/>
      <dgm:spPr/>
      <dgm:t>
        <a:bodyPr/>
        <a:lstStyle/>
        <a:p>
          <a:endParaRPr lang="en-US"/>
        </a:p>
      </dgm:t>
    </dgm:pt>
    <dgm:pt modelId="{CAF92F34-4667-4123-B06A-44278C9F3453}" type="sibTrans" cxnId="{C27E168F-C846-483F-BAB7-1DD81B9AD6F5}">
      <dgm:prSet/>
      <dgm:spPr/>
      <dgm:t>
        <a:bodyPr/>
        <a:lstStyle/>
        <a:p>
          <a:endParaRPr lang="en-US"/>
        </a:p>
      </dgm:t>
    </dgm:pt>
    <dgm:pt modelId="{B410D2BA-873A-4D65-A592-190BAEA3562F}">
      <dgm:prSet/>
      <dgm:spPr/>
      <dgm:t>
        <a:bodyPr/>
        <a:lstStyle/>
        <a:p>
          <a:r>
            <a:rPr lang="en-US" dirty="0"/>
            <a:t>Top-level Inner Assembly</a:t>
          </a:r>
        </a:p>
      </dgm:t>
    </dgm:pt>
    <dgm:pt modelId="{FE43251A-7A8B-4D9E-A923-BF29FDA22357}" type="parTrans" cxnId="{4447322A-6D3E-4066-8DBF-27D3EB68F820}">
      <dgm:prSet/>
      <dgm:spPr/>
      <dgm:t>
        <a:bodyPr/>
        <a:lstStyle/>
        <a:p>
          <a:endParaRPr lang="en-US"/>
        </a:p>
      </dgm:t>
    </dgm:pt>
    <dgm:pt modelId="{A76C1D09-BEE0-46F2-95F3-926DAE6EFC93}" type="sibTrans" cxnId="{4447322A-6D3E-4066-8DBF-27D3EB68F820}">
      <dgm:prSet/>
      <dgm:spPr/>
      <dgm:t>
        <a:bodyPr/>
        <a:lstStyle/>
        <a:p>
          <a:endParaRPr lang="en-US"/>
        </a:p>
      </dgm:t>
    </dgm:pt>
    <dgm:pt modelId="{5DC24B59-F46A-4956-961A-2D0FD69ABEA5}">
      <dgm:prSet/>
      <dgm:spPr/>
      <dgm:t>
        <a:bodyPr/>
        <a:lstStyle/>
        <a:p>
          <a:r>
            <a:rPr lang="en-US" dirty="0"/>
            <a:t>Lower Vessel Assembly</a:t>
          </a:r>
        </a:p>
      </dgm:t>
    </dgm:pt>
    <dgm:pt modelId="{BC9122AD-84C4-4207-B591-DB59D65F7349}" type="parTrans" cxnId="{86C36B7E-EBC7-4557-8AAB-7B86992ED72D}">
      <dgm:prSet/>
      <dgm:spPr/>
      <dgm:t>
        <a:bodyPr/>
        <a:lstStyle/>
        <a:p>
          <a:endParaRPr lang="en-US"/>
        </a:p>
      </dgm:t>
    </dgm:pt>
    <dgm:pt modelId="{7C7ADB78-D48A-4238-83B1-A42910A5DA34}" type="sibTrans" cxnId="{86C36B7E-EBC7-4557-8AAB-7B86992ED72D}">
      <dgm:prSet/>
      <dgm:spPr/>
      <dgm:t>
        <a:bodyPr/>
        <a:lstStyle/>
        <a:p>
          <a:endParaRPr lang="en-US"/>
        </a:p>
      </dgm:t>
    </dgm:pt>
    <dgm:pt modelId="{1FEB9CD1-0889-46CF-93AF-A1A9DEFE2291}">
      <dgm:prSet/>
      <dgm:spPr/>
      <dgm:t>
        <a:bodyPr/>
        <a:lstStyle/>
        <a:p>
          <a:r>
            <a:rPr lang="en-US" dirty="0"/>
            <a:t>Upper Vessel Assembly</a:t>
          </a:r>
        </a:p>
      </dgm:t>
    </dgm:pt>
    <dgm:pt modelId="{DAAB370E-9D54-42F1-93B4-73DC6BC2DD71}" type="parTrans" cxnId="{6A3A8056-E26E-4198-9879-D35A09210180}">
      <dgm:prSet/>
      <dgm:spPr/>
      <dgm:t>
        <a:bodyPr/>
        <a:lstStyle/>
        <a:p>
          <a:endParaRPr lang="en-US"/>
        </a:p>
      </dgm:t>
    </dgm:pt>
    <dgm:pt modelId="{2C6F5CD1-ECC2-4F6A-8857-738ECBAC76CC}" type="sibTrans" cxnId="{6A3A8056-E26E-4198-9879-D35A09210180}">
      <dgm:prSet/>
      <dgm:spPr/>
      <dgm:t>
        <a:bodyPr/>
        <a:lstStyle/>
        <a:p>
          <a:endParaRPr lang="en-US"/>
        </a:p>
      </dgm:t>
    </dgm:pt>
    <dgm:pt modelId="{FB34C731-033C-4CCC-8F4C-6C259CF53FCE}">
      <dgm:prSet/>
      <dgm:spPr/>
      <dgm:t>
        <a:bodyPr/>
        <a:lstStyle/>
        <a:p>
          <a:r>
            <a:rPr lang="en-US" dirty="0"/>
            <a:t>Internal Shield</a:t>
          </a:r>
        </a:p>
      </dgm:t>
    </dgm:pt>
    <dgm:pt modelId="{5999EA7A-B74E-4B6F-A5D2-F0D93F83BF00}" type="parTrans" cxnId="{EC725A45-58BE-489E-951C-FA7BCCCC9958}">
      <dgm:prSet/>
      <dgm:spPr/>
      <dgm:t>
        <a:bodyPr/>
        <a:lstStyle/>
        <a:p>
          <a:endParaRPr lang="en-US"/>
        </a:p>
      </dgm:t>
    </dgm:pt>
    <dgm:pt modelId="{F70231B4-434E-4E71-8DD7-271AFD93D92D}" type="sibTrans" cxnId="{EC725A45-58BE-489E-951C-FA7BCCCC9958}">
      <dgm:prSet/>
      <dgm:spPr/>
      <dgm:t>
        <a:bodyPr/>
        <a:lstStyle/>
        <a:p>
          <a:endParaRPr lang="en-US"/>
        </a:p>
      </dgm:t>
    </dgm:pt>
    <dgm:pt modelId="{FBFBA29E-E336-40BE-ADBF-6127862D474C}">
      <dgm:prSet/>
      <dgm:spPr/>
      <dgm:t>
        <a:bodyPr/>
        <a:lstStyle/>
        <a:p>
          <a:r>
            <a:rPr lang="en-US" dirty="0"/>
            <a:t>Outer Temperature Shield</a:t>
          </a:r>
        </a:p>
      </dgm:t>
    </dgm:pt>
    <dgm:pt modelId="{7AD085DD-676B-4D11-BB14-998C29B1D646}" type="parTrans" cxnId="{C7DD1A42-A58A-4265-88F7-8D3F0242E793}">
      <dgm:prSet/>
      <dgm:spPr/>
      <dgm:t>
        <a:bodyPr/>
        <a:lstStyle/>
        <a:p>
          <a:endParaRPr lang="en-US"/>
        </a:p>
      </dgm:t>
    </dgm:pt>
    <dgm:pt modelId="{7C206EC7-527B-4397-A92A-098B49503BB2}" type="sibTrans" cxnId="{C7DD1A42-A58A-4265-88F7-8D3F0242E793}">
      <dgm:prSet/>
      <dgm:spPr/>
      <dgm:t>
        <a:bodyPr/>
        <a:lstStyle/>
        <a:p>
          <a:endParaRPr lang="en-US"/>
        </a:p>
      </dgm:t>
    </dgm:pt>
    <dgm:pt modelId="{74FC8789-758B-4B0F-9634-EC649C2DCF14}">
      <dgm:prSet/>
      <dgm:spPr/>
      <dgm:t>
        <a:bodyPr/>
        <a:lstStyle/>
        <a:p>
          <a:r>
            <a:rPr lang="en-US" dirty="0"/>
            <a:t>Cold Box</a:t>
          </a:r>
        </a:p>
      </dgm:t>
    </dgm:pt>
    <dgm:pt modelId="{B54007ED-8873-4A3D-AB0C-BC2AF7D067F2}" type="parTrans" cxnId="{A47F56BD-F48A-4128-AD4D-89A8B4BA263D}">
      <dgm:prSet/>
      <dgm:spPr/>
      <dgm:t>
        <a:bodyPr/>
        <a:lstStyle/>
        <a:p>
          <a:endParaRPr lang="en-US"/>
        </a:p>
      </dgm:t>
    </dgm:pt>
    <dgm:pt modelId="{6C48581E-9DAA-42A1-8B2F-ABFBD1E30AAD}" type="sibTrans" cxnId="{A47F56BD-F48A-4128-AD4D-89A8B4BA263D}">
      <dgm:prSet/>
      <dgm:spPr/>
      <dgm:t>
        <a:bodyPr/>
        <a:lstStyle/>
        <a:p>
          <a:endParaRPr lang="en-US"/>
        </a:p>
      </dgm:t>
    </dgm:pt>
    <dgm:pt modelId="{45928683-3EF3-4C34-9C9A-773AA981C1BB}">
      <dgm:prSet/>
      <dgm:spPr/>
      <dgm:t>
        <a:bodyPr/>
        <a:lstStyle/>
        <a:p>
          <a:r>
            <a:rPr lang="en-US" dirty="0"/>
            <a:t>Modules (sensors)</a:t>
          </a:r>
        </a:p>
      </dgm:t>
    </dgm:pt>
    <dgm:pt modelId="{E0EC0D7A-BAEE-41B9-9BDB-AED5A326FEE7}" type="parTrans" cxnId="{CB857013-8703-4743-BAE1-6D10CC0900BF}">
      <dgm:prSet/>
      <dgm:spPr/>
      <dgm:t>
        <a:bodyPr/>
        <a:lstStyle/>
        <a:p>
          <a:endParaRPr lang="en-US"/>
        </a:p>
      </dgm:t>
    </dgm:pt>
    <dgm:pt modelId="{04E9EC64-2F35-4D9E-9EA8-633021E977D3}" type="sibTrans" cxnId="{CB857013-8703-4743-BAE1-6D10CC0900BF}">
      <dgm:prSet/>
      <dgm:spPr/>
      <dgm:t>
        <a:bodyPr/>
        <a:lstStyle/>
        <a:p>
          <a:endParaRPr lang="en-US"/>
        </a:p>
      </dgm:t>
    </dgm:pt>
    <dgm:pt modelId="{13E7BB6A-5912-4767-9691-6F280F9DECE3}" type="pres">
      <dgm:prSet presAssocID="{0C2CEEDE-51B4-4D17-A693-D2CF8452731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B473755-DC10-4366-BCCA-8206EF44F553}" type="pres">
      <dgm:prSet presAssocID="{4CBE005D-382A-4A9C-B3DF-AE43B3EC7B8B}" presName="root1" presStyleCnt="0"/>
      <dgm:spPr/>
    </dgm:pt>
    <dgm:pt modelId="{F51315D0-4DC6-440A-B250-DDCA707B8890}" type="pres">
      <dgm:prSet presAssocID="{4CBE005D-382A-4A9C-B3DF-AE43B3EC7B8B}" presName="LevelOneTextNode" presStyleLbl="node0" presStyleIdx="0" presStyleCnt="1">
        <dgm:presLayoutVars>
          <dgm:chPref val="3"/>
        </dgm:presLayoutVars>
      </dgm:prSet>
      <dgm:spPr/>
    </dgm:pt>
    <dgm:pt modelId="{DC4E8419-0DFA-4EC1-8F96-7A1AC678F7CF}" type="pres">
      <dgm:prSet presAssocID="{4CBE005D-382A-4A9C-B3DF-AE43B3EC7B8B}" presName="level2hierChild" presStyleCnt="0"/>
      <dgm:spPr/>
    </dgm:pt>
    <dgm:pt modelId="{2AFF8D74-B4C8-463B-84B8-10694E488EA2}" type="pres">
      <dgm:prSet presAssocID="{1743B45C-720D-44AA-AF71-9B1A7920B329}" presName="conn2-1" presStyleLbl="parChTrans1D2" presStyleIdx="0" presStyleCnt="2"/>
      <dgm:spPr/>
    </dgm:pt>
    <dgm:pt modelId="{76AB184C-E636-464E-BCB0-2CBB476CA64B}" type="pres">
      <dgm:prSet presAssocID="{1743B45C-720D-44AA-AF71-9B1A7920B329}" presName="connTx" presStyleLbl="parChTrans1D2" presStyleIdx="0" presStyleCnt="2"/>
      <dgm:spPr/>
    </dgm:pt>
    <dgm:pt modelId="{D31B6FB0-AC84-4CAA-8E45-95F5627CDCE0}" type="pres">
      <dgm:prSet presAssocID="{7CFF5B9A-775C-4751-A1BF-2467953D0BEB}" presName="root2" presStyleCnt="0"/>
      <dgm:spPr/>
    </dgm:pt>
    <dgm:pt modelId="{02F9D0DF-D96E-4F2B-8771-C68D4BE5832C}" type="pres">
      <dgm:prSet presAssocID="{7CFF5B9A-775C-4751-A1BF-2467953D0BEB}" presName="LevelTwoTextNode" presStyleLbl="node2" presStyleIdx="0" presStyleCnt="2">
        <dgm:presLayoutVars>
          <dgm:chPref val="3"/>
        </dgm:presLayoutVars>
      </dgm:prSet>
      <dgm:spPr/>
    </dgm:pt>
    <dgm:pt modelId="{89D8863B-6B56-4CF6-BB24-C90E63860C7A}" type="pres">
      <dgm:prSet presAssocID="{7CFF5B9A-775C-4751-A1BF-2467953D0BEB}" presName="level3hierChild" presStyleCnt="0"/>
      <dgm:spPr/>
    </dgm:pt>
    <dgm:pt modelId="{8C91013A-FE92-45E2-9007-A61BCB34666F}" type="pres">
      <dgm:prSet presAssocID="{C40A03E1-1CAD-4B80-AF0C-47386C22B60D}" presName="conn2-1" presStyleLbl="parChTrans1D3" presStyleIdx="0" presStyleCnt="4"/>
      <dgm:spPr/>
    </dgm:pt>
    <dgm:pt modelId="{DB6E130A-A4B0-4D21-A3C2-D6143855AE7D}" type="pres">
      <dgm:prSet presAssocID="{C40A03E1-1CAD-4B80-AF0C-47386C22B60D}" presName="connTx" presStyleLbl="parChTrans1D3" presStyleIdx="0" presStyleCnt="4"/>
      <dgm:spPr/>
    </dgm:pt>
    <dgm:pt modelId="{517535F9-E7D1-46ED-8DF8-F55D13E5000D}" type="pres">
      <dgm:prSet presAssocID="{887E6006-F0EE-44FB-9B23-ECD926421152}" presName="root2" presStyleCnt="0"/>
      <dgm:spPr/>
    </dgm:pt>
    <dgm:pt modelId="{150F4B3A-4770-4D13-9F35-41ADC583846E}" type="pres">
      <dgm:prSet presAssocID="{887E6006-F0EE-44FB-9B23-ECD926421152}" presName="LevelTwoTextNode" presStyleLbl="node3" presStyleIdx="0" presStyleCnt="4">
        <dgm:presLayoutVars>
          <dgm:chPref val="3"/>
        </dgm:presLayoutVars>
      </dgm:prSet>
      <dgm:spPr/>
    </dgm:pt>
    <dgm:pt modelId="{7D524406-55AF-463E-9003-908E57597156}" type="pres">
      <dgm:prSet presAssocID="{887E6006-F0EE-44FB-9B23-ECD926421152}" presName="level3hierChild" presStyleCnt="0"/>
      <dgm:spPr/>
    </dgm:pt>
    <dgm:pt modelId="{E198BBEC-399C-4BC1-B811-34DBB14270CD}" type="pres">
      <dgm:prSet presAssocID="{340E6603-4A65-4B8D-A0F2-1751970D0A28}" presName="conn2-1" presStyleLbl="parChTrans1D3" presStyleIdx="1" presStyleCnt="4"/>
      <dgm:spPr/>
    </dgm:pt>
    <dgm:pt modelId="{B8539EA4-6C49-4D65-B7AA-D17DEA7DF312}" type="pres">
      <dgm:prSet presAssocID="{340E6603-4A65-4B8D-A0F2-1751970D0A28}" presName="connTx" presStyleLbl="parChTrans1D3" presStyleIdx="1" presStyleCnt="4"/>
      <dgm:spPr/>
    </dgm:pt>
    <dgm:pt modelId="{1B72AD32-F726-4C91-966A-5FD9715D2D30}" type="pres">
      <dgm:prSet presAssocID="{7A799ABF-6A16-40FB-8507-107FB9614E41}" presName="root2" presStyleCnt="0"/>
      <dgm:spPr/>
    </dgm:pt>
    <dgm:pt modelId="{09388571-FAF3-412E-88CB-111120E9BF7C}" type="pres">
      <dgm:prSet presAssocID="{7A799ABF-6A16-40FB-8507-107FB9614E41}" presName="LevelTwoTextNode" presStyleLbl="node3" presStyleIdx="1" presStyleCnt="4">
        <dgm:presLayoutVars>
          <dgm:chPref val="3"/>
        </dgm:presLayoutVars>
      </dgm:prSet>
      <dgm:spPr/>
    </dgm:pt>
    <dgm:pt modelId="{9022ECD7-BFCE-425D-8D8D-DBDB993D167F}" type="pres">
      <dgm:prSet presAssocID="{7A799ABF-6A16-40FB-8507-107FB9614E41}" presName="level3hierChild" presStyleCnt="0"/>
      <dgm:spPr/>
    </dgm:pt>
    <dgm:pt modelId="{7A17572E-947D-4A83-A2E9-DA89ED1D893A}" type="pres">
      <dgm:prSet presAssocID="{FE43251A-7A8B-4D9E-A923-BF29FDA22357}" presName="conn2-1" presStyleLbl="parChTrans1D2" presStyleIdx="1" presStyleCnt="2"/>
      <dgm:spPr/>
    </dgm:pt>
    <dgm:pt modelId="{5EA1D8A4-2EA0-4182-9E95-FF81F15B52E5}" type="pres">
      <dgm:prSet presAssocID="{FE43251A-7A8B-4D9E-A923-BF29FDA22357}" presName="connTx" presStyleLbl="parChTrans1D2" presStyleIdx="1" presStyleCnt="2"/>
      <dgm:spPr/>
    </dgm:pt>
    <dgm:pt modelId="{AB6D0B3D-B5BC-4BA2-A6AE-5A81A6B790F7}" type="pres">
      <dgm:prSet presAssocID="{B410D2BA-873A-4D65-A592-190BAEA3562F}" presName="root2" presStyleCnt="0"/>
      <dgm:spPr/>
    </dgm:pt>
    <dgm:pt modelId="{7D1C0FBE-A258-43AF-A100-B67611FAD466}" type="pres">
      <dgm:prSet presAssocID="{B410D2BA-873A-4D65-A592-190BAEA3562F}" presName="LevelTwoTextNode" presStyleLbl="node2" presStyleIdx="1" presStyleCnt="2">
        <dgm:presLayoutVars>
          <dgm:chPref val="3"/>
        </dgm:presLayoutVars>
      </dgm:prSet>
      <dgm:spPr/>
    </dgm:pt>
    <dgm:pt modelId="{3D343159-A990-4553-AEE5-35710D3CFDB5}" type="pres">
      <dgm:prSet presAssocID="{B410D2BA-873A-4D65-A592-190BAEA3562F}" presName="level3hierChild" presStyleCnt="0"/>
      <dgm:spPr/>
    </dgm:pt>
    <dgm:pt modelId="{E1D7BF5C-D334-4B01-8343-8693A8974BF3}" type="pres">
      <dgm:prSet presAssocID="{BC9122AD-84C4-4207-B591-DB59D65F7349}" presName="conn2-1" presStyleLbl="parChTrans1D3" presStyleIdx="2" presStyleCnt="4"/>
      <dgm:spPr/>
    </dgm:pt>
    <dgm:pt modelId="{870C2342-1BD5-4EAC-9B08-0A5DED0E196D}" type="pres">
      <dgm:prSet presAssocID="{BC9122AD-84C4-4207-B591-DB59D65F7349}" presName="connTx" presStyleLbl="parChTrans1D3" presStyleIdx="2" presStyleCnt="4"/>
      <dgm:spPr/>
    </dgm:pt>
    <dgm:pt modelId="{48E1E3E9-2FE7-4D40-B6B5-C059718F90F0}" type="pres">
      <dgm:prSet presAssocID="{5DC24B59-F46A-4956-961A-2D0FD69ABEA5}" presName="root2" presStyleCnt="0"/>
      <dgm:spPr/>
    </dgm:pt>
    <dgm:pt modelId="{6E4001E9-1F9C-4A17-8BC1-2762CD22208C}" type="pres">
      <dgm:prSet presAssocID="{5DC24B59-F46A-4956-961A-2D0FD69ABEA5}" presName="LevelTwoTextNode" presStyleLbl="node3" presStyleIdx="2" presStyleCnt="4">
        <dgm:presLayoutVars>
          <dgm:chPref val="3"/>
        </dgm:presLayoutVars>
      </dgm:prSet>
      <dgm:spPr/>
    </dgm:pt>
    <dgm:pt modelId="{E1CD0A3D-FF0C-41A7-B02F-B7425728E0CD}" type="pres">
      <dgm:prSet presAssocID="{5DC24B59-F46A-4956-961A-2D0FD69ABEA5}" presName="level3hierChild" presStyleCnt="0"/>
      <dgm:spPr/>
    </dgm:pt>
    <dgm:pt modelId="{5B4F0F9D-EA9E-423F-BC83-A1705A0065F8}" type="pres">
      <dgm:prSet presAssocID="{DAAB370E-9D54-42F1-93B4-73DC6BC2DD71}" presName="conn2-1" presStyleLbl="parChTrans1D3" presStyleIdx="3" presStyleCnt="4"/>
      <dgm:spPr/>
    </dgm:pt>
    <dgm:pt modelId="{741CEA0B-9947-40A6-857B-E24C1F6D04B1}" type="pres">
      <dgm:prSet presAssocID="{DAAB370E-9D54-42F1-93B4-73DC6BC2DD71}" presName="connTx" presStyleLbl="parChTrans1D3" presStyleIdx="3" presStyleCnt="4"/>
      <dgm:spPr/>
    </dgm:pt>
    <dgm:pt modelId="{EDB28770-22AA-4B5E-A987-4DAC8A365F1B}" type="pres">
      <dgm:prSet presAssocID="{1FEB9CD1-0889-46CF-93AF-A1A9DEFE2291}" presName="root2" presStyleCnt="0"/>
      <dgm:spPr/>
    </dgm:pt>
    <dgm:pt modelId="{303954B8-EB88-4851-902E-46472BD50D63}" type="pres">
      <dgm:prSet presAssocID="{1FEB9CD1-0889-46CF-93AF-A1A9DEFE2291}" presName="LevelTwoTextNode" presStyleLbl="node3" presStyleIdx="3" presStyleCnt="4">
        <dgm:presLayoutVars>
          <dgm:chPref val="3"/>
        </dgm:presLayoutVars>
      </dgm:prSet>
      <dgm:spPr/>
    </dgm:pt>
    <dgm:pt modelId="{58287222-1D6C-4098-9C03-2BA9C929C674}" type="pres">
      <dgm:prSet presAssocID="{1FEB9CD1-0889-46CF-93AF-A1A9DEFE2291}" presName="level3hierChild" presStyleCnt="0"/>
      <dgm:spPr/>
    </dgm:pt>
    <dgm:pt modelId="{C0C9C5B3-7D0C-479C-928D-67C8D7B6AF2F}" type="pres">
      <dgm:prSet presAssocID="{5999EA7A-B74E-4B6F-A5D2-F0D93F83BF00}" presName="conn2-1" presStyleLbl="parChTrans1D4" presStyleIdx="0" presStyleCnt="4"/>
      <dgm:spPr/>
    </dgm:pt>
    <dgm:pt modelId="{4FA80A14-50DF-4C31-813B-FF38D00D0A4C}" type="pres">
      <dgm:prSet presAssocID="{5999EA7A-B74E-4B6F-A5D2-F0D93F83BF00}" presName="connTx" presStyleLbl="parChTrans1D4" presStyleIdx="0" presStyleCnt="4"/>
      <dgm:spPr/>
    </dgm:pt>
    <dgm:pt modelId="{DE2F5711-8512-404A-84F4-17F0F8A0B240}" type="pres">
      <dgm:prSet presAssocID="{FB34C731-033C-4CCC-8F4C-6C259CF53FCE}" presName="root2" presStyleCnt="0"/>
      <dgm:spPr/>
    </dgm:pt>
    <dgm:pt modelId="{5EDC1104-6327-40BA-ACF6-95A3C3931374}" type="pres">
      <dgm:prSet presAssocID="{FB34C731-033C-4CCC-8F4C-6C259CF53FCE}" presName="LevelTwoTextNode" presStyleLbl="node4" presStyleIdx="0" presStyleCnt="4">
        <dgm:presLayoutVars>
          <dgm:chPref val="3"/>
        </dgm:presLayoutVars>
      </dgm:prSet>
      <dgm:spPr/>
    </dgm:pt>
    <dgm:pt modelId="{F707F864-F28A-48A1-A319-48C46646BFF8}" type="pres">
      <dgm:prSet presAssocID="{FB34C731-033C-4CCC-8F4C-6C259CF53FCE}" presName="level3hierChild" presStyleCnt="0"/>
      <dgm:spPr/>
    </dgm:pt>
    <dgm:pt modelId="{C242E5C9-C0FE-422A-AB6F-A6EDD3BD791A}" type="pres">
      <dgm:prSet presAssocID="{7AD085DD-676B-4D11-BB14-998C29B1D646}" presName="conn2-1" presStyleLbl="parChTrans1D4" presStyleIdx="1" presStyleCnt="4"/>
      <dgm:spPr/>
    </dgm:pt>
    <dgm:pt modelId="{45BC09C8-D949-460F-9A3D-EDA8519322E5}" type="pres">
      <dgm:prSet presAssocID="{7AD085DD-676B-4D11-BB14-998C29B1D646}" presName="connTx" presStyleLbl="parChTrans1D4" presStyleIdx="1" presStyleCnt="4"/>
      <dgm:spPr/>
    </dgm:pt>
    <dgm:pt modelId="{537C6B61-5A5C-401B-88C7-90A8576E2597}" type="pres">
      <dgm:prSet presAssocID="{FBFBA29E-E336-40BE-ADBF-6127862D474C}" presName="root2" presStyleCnt="0"/>
      <dgm:spPr/>
    </dgm:pt>
    <dgm:pt modelId="{BDFAF6A5-2427-4331-997D-38BC5948B251}" type="pres">
      <dgm:prSet presAssocID="{FBFBA29E-E336-40BE-ADBF-6127862D474C}" presName="LevelTwoTextNode" presStyleLbl="node4" presStyleIdx="1" presStyleCnt="4">
        <dgm:presLayoutVars>
          <dgm:chPref val="3"/>
        </dgm:presLayoutVars>
      </dgm:prSet>
      <dgm:spPr/>
    </dgm:pt>
    <dgm:pt modelId="{74B44547-6A2B-4DA9-93C7-016A7BB1703B}" type="pres">
      <dgm:prSet presAssocID="{FBFBA29E-E336-40BE-ADBF-6127862D474C}" presName="level3hierChild" presStyleCnt="0"/>
      <dgm:spPr/>
    </dgm:pt>
    <dgm:pt modelId="{2CAA8841-90CB-4D4C-89F9-5C7C33FA243C}" type="pres">
      <dgm:prSet presAssocID="{B54007ED-8873-4A3D-AB0C-BC2AF7D067F2}" presName="conn2-1" presStyleLbl="parChTrans1D4" presStyleIdx="2" presStyleCnt="4"/>
      <dgm:spPr/>
    </dgm:pt>
    <dgm:pt modelId="{DA02C63D-42BF-49D5-9BFB-CBB865BFF0DD}" type="pres">
      <dgm:prSet presAssocID="{B54007ED-8873-4A3D-AB0C-BC2AF7D067F2}" presName="connTx" presStyleLbl="parChTrans1D4" presStyleIdx="2" presStyleCnt="4"/>
      <dgm:spPr/>
    </dgm:pt>
    <dgm:pt modelId="{A3782230-65E6-4466-9805-6595FDC835BF}" type="pres">
      <dgm:prSet presAssocID="{74FC8789-758B-4B0F-9634-EC649C2DCF14}" presName="root2" presStyleCnt="0"/>
      <dgm:spPr/>
    </dgm:pt>
    <dgm:pt modelId="{493B3A7D-D9E6-40F7-BC64-931DDAFE9900}" type="pres">
      <dgm:prSet presAssocID="{74FC8789-758B-4B0F-9634-EC649C2DCF14}" presName="LevelTwoTextNode" presStyleLbl="node4" presStyleIdx="2" presStyleCnt="4">
        <dgm:presLayoutVars>
          <dgm:chPref val="3"/>
        </dgm:presLayoutVars>
      </dgm:prSet>
      <dgm:spPr/>
    </dgm:pt>
    <dgm:pt modelId="{77D5EA76-D04F-4727-BAD4-84B1155C41D0}" type="pres">
      <dgm:prSet presAssocID="{74FC8789-758B-4B0F-9634-EC649C2DCF14}" presName="level3hierChild" presStyleCnt="0"/>
      <dgm:spPr/>
    </dgm:pt>
    <dgm:pt modelId="{DE73783D-1368-409B-AA70-53B1873C9E2D}" type="pres">
      <dgm:prSet presAssocID="{E0EC0D7A-BAEE-41B9-9BDB-AED5A326FEE7}" presName="conn2-1" presStyleLbl="parChTrans1D4" presStyleIdx="3" presStyleCnt="4"/>
      <dgm:spPr/>
    </dgm:pt>
    <dgm:pt modelId="{5DC6F3CD-AD98-4061-81EA-96B5FF5DFEAD}" type="pres">
      <dgm:prSet presAssocID="{E0EC0D7A-BAEE-41B9-9BDB-AED5A326FEE7}" presName="connTx" presStyleLbl="parChTrans1D4" presStyleIdx="3" presStyleCnt="4"/>
      <dgm:spPr/>
    </dgm:pt>
    <dgm:pt modelId="{F529A4B0-D5DF-4257-B1C4-46207557D845}" type="pres">
      <dgm:prSet presAssocID="{45928683-3EF3-4C34-9C9A-773AA981C1BB}" presName="root2" presStyleCnt="0"/>
      <dgm:spPr/>
    </dgm:pt>
    <dgm:pt modelId="{0C05C63C-305F-4CEC-881A-EED4D08B613C}" type="pres">
      <dgm:prSet presAssocID="{45928683-3EF3-4C34-9C9A-773AA981C1BB}" presName="LevelTwoTextNode" presStyleLbl="node4" presStyleIdx="3" presStyleCnt="4">
        <dgm:presLayoutVars>
          <dgm:chPref val="3"/>
        </dgm:presLayoutVars>
      </dgm:prSet>
      <dgm:spPr/>
    </dgm:pt>
    <dgm:pt modelId="{7C4E9A27-07A0-4373-BD2A-3BC0C3390327}" type="pres">
      <dgm:prSet presAssocID="{45928683-3EF3-4C34-9C9A-773AA981C1BB}" presName="level3hierChild" presStyleCnt="0"/>
      <dgm:spPr/>
    </dgm:pt>
  </dgm:ptLst>
  <dgm:cxnLst>
    <dgm:cxn modelId="{815FD505-921D-4028-BFE0-BA724462B3E3}" type="presOf" srcId="{DAAB370E-9D54-42F1-93B4-73DC6BC2DD71}" destId="{5B4F0F9D-EA9E-423F-BC83-A1705A0065F8}" srcOrd="0" destOrd="0" presId="urn:microsoft.com/office/officeart/2008/layout/HorizontalMultiLevelHierarchy"/>
    <dgm:cxn modelId="{CB857013-8703-4743-BAE1-6D10CC0900BF}" srcId="{74FC8789-758B-4B0F-9634-EC649C2DCF14}" destId="{45928683-3EF3-4C34-9C9A-773AA981C1BB}" srcOrd="0" destOrd="0" parTransId="{E0EC0D7A-BAEE-41B9-9BDB-AED5A326FEE7}" sibTransId="{04E9EC64-2F35-4D9E-9EA8-633021E977D3}"/>
    <dgm:cxn modelId="{F2D78020-9332-4E57-8445-EEF9755CC8D3}" type="presOf" srcId="{FBFBA29E-E336-40BE-ADBF-6127862D474C}" destId="{BDFAF6A5-2427-4331-997D-38BC5948B251}" srcOrd="0" destOrd="0" presId="urn:microsoft.com/office/officeart/2008/layout/HorizontalMultiLevelHierarchy"/>
    <dgm:cxn modelId="{4447322A-6D3E-4066-8DBF-27D3EB68F820}" srcId="{4CBE005D-382A-4A9C-B3DF-AE43B3EC7B8B}" destId="{B410D2BA-873A-4D65-A592-190BAEA3562F}" srcOrd="1" destOrd="0" parTransId="{FE43251A-7A8B-4D9E-A923-BF29FDA22357}" sibTransId="{A76C1D09-BEE0-46F2-95F3-926DAE6EFC93}"/>
    <dgm:cxn modelId="{6158193A-8AB5-461A-A012-1272F937AEF8}" type="presOf" srcId="{B54007ED-8873-4A3D-AB0C-BC2AF7D067F2}" destId="{2CAA8841-90CB-4D4C-89F9-5C7C33FA243C}" srcOrd="0" destOrd="0" presId="urn:microsoft.com/office/officeart/2008/layout/HorizontalMultiLevelHierarchy"/>
    <dgm:cxn modelId="{BD159B3A-85A8-4584-8425-369398DA0B5F}" srcId="{7CFF5B9A-775C-4751-A1BF-2467953D0BEB}" destId="{887E6006-F0EE-44FB-9B23-ECD926421152}" srcOrd="0" destOrd="0" parTransId="{C40A03E1-1CAD-4B80-AF0C-47386C22B60D}" sibTransId="{8FF7273F-C3A2-4886-890B-B8D062A867AD}"/>
    <dgm:cxn modelId="{79F0503F-752B-4785-A67E-A331AF325C3D}" type="presOf" srcId="{4CBE005D-382A-4A9C-B3DF-AE43B3EC7B8B}" destId="{F51315D0-4DC6-440A-B250-DDCA707B8890}" srcOrd="0" destOrd="0" presId="urn:microsoft.com/office/officeart/2008/layout/HorizontalMultiLevelHierarchy"/>
    <dgm:cxn modelId="{C7DD1A42-A58A-4265-88F7-8D3F0242E793}" srcId="{FB34C731-033C-4CCC-8F4C-6C259CF53FCE}" destId="{FBFBA29E-E336-40BE-ADBF-6127862D474C}" srcOrd="0" destOrd="0" parTransId="{7AD085DD-676B-4D11-BB14-998C29B1D646}" sibTransId="{7C206EC7-527B-4397-A92A-098B49503BB2}"/>
    <dgm:cxn modelId="{28158F42-7212-4154-88E4-FEB582C8C448}" type="presOf" srcId="{FE43251A-7A8B-4D9E-A923-BF29FDA22357}" destId="{5EA1D8A4-2EA0-4182-9E95-FF81F15B52E5}" srcOrd="1" destOrd="0" presId="urn:microsoft.com/office/officeart/2008/layout/HorizontalMultiLevelHierarchy"/>
    <dgm:cxn modelId="{72A8E843-1F41-49A1-9E8C-2F47C7DE55DC}" type="presOf" srcId="{5999EA7A-B74E-4B6F-A5D2-F0D93F83BF00}" destId="{4FA80A14-50DF-4C31-813B-FF38D00D0A4C}" srcOrd="1" destOrd="0" presId="urn:microsoft.com/office/officeart/2008/layout/HorizontalMultiLevelHierarchy"/>
    <dgm:cxn modelId="{EC725A45-58BE-489E-951C-FA7BCCCC9958}" srcId="{1FEB9CD1-0889-46CF-93AF-A1A9DEFE2291}" destId="{FB34C731-033C-4CCC-8F4C-6C259CF53FCE}" srcOrd="0" destOrd="0" parTransId="{5999EA7A-B74E-4B6F-A5D2-F0D93F83BF00}" sibTransId="{F70231B4-434E-4E71-8DD7-271AFD93D92D}"/>
    <dgm:cxn modelId="{A5772466-F864-4327-92D6-BB47655089DC}" type="presOf" srcId="{FE43251A-7A8B-4D9E-A923-BF29FDA22357}" destId="{7A17572E-947D-4A83-A2E9-DA89ED1D893A}" srcOrd="0" destOrd="0" presId="urn:microsoft.com/office/officeart/2008/layout/HorizontalMultiLevelHierarchy"/>
    <dgm:cxn modelId="{B31CDC46-35B1-4C7F-A736-5BBD75C3BAB1}" type="presOf" srcId="{5DC24B59-F46A-4956-961A-2D0FD69ABEA5}" destId="{6E4001E9-1F9C-4A17-8BC1-2762CD22208C}" srcOrd="0" destOrd="0" presId="urn:microsoft.com/office/officeart/2008/layout/HorizontalMultiLevelHierarchy"/>
    <dgm:cxn modelId="{A8000F4D-DA56-45E9-B693-AED48690F852}" srcId="{0C2CEEDE-51B4-4D17-A693-D2CF84527311}" destId="{4CBE005D-382A-4A9C-B3DF-AE43B3EC7B8B}" srcOrd="0" destOrd="0" parTransId="{BA095A4E-E0E9-4A7E-AF1C-22F324C97B55}" sibTransId="{213A8F9A-C930-4128-B204-6600FD3E62B2}"/>
    <dgm:cxn modelId="{17F5664E-8F20-4BC3-A42B-D6EF25058EC5}" type="presOf" srcId="{DAAB370E-9D54-42F1-93B4-73DC6BC2DD71}" destId="{741CEA0B-9947-40A6-857B-E24C1F6D04B1}" srcOrd="1" destOrd="0" presId="urn:microsoft.com/office/officeart/2008/layout/HorizontalMultiLevelHierarchy"/>
    <dgm:cxn modelId="{43EBB96F-CE95-4439-A6E8-65FBED6DE9B2}" type="presOf" srcId="{FB34C731-033C-4CCC-8F4C-6C259CF53FCE}" destId="{5EDC1104-6327-40BA-ACF6-95A3C3931374}" srcOrd="0" destOrd="0" presId="urn:microsoft.com/office/officeart/2008/layout/HorizontalMultiLevelHierarchy"/>
    <dgm:cxn modelId="{2F621350-8885-46C8-AEB1-1908782DEAD2}" type="presOf" srcId="{1743B45C-720D-44AA-AF71-9B1A7920B329}" destId="{2AFF8D74-B4C8-463B-84B8-10694E488EA2}" srcOrd="0" destOrd="0" presId="urn:microsoft.com/office/officeart/2008/layout/HorizontalMultiLevelHierarchy"/>
    <dgm:cxn modelId="{959C6570-EA39-4094-929C-3F5550D4C623}" type="presOf" srcId="{74FC8789-758B-4B0F-9634-EC649C2DCF14}" destId="{493B3A7D-D9E6-40F7-BC64-931DDAFE9900}" srcOrd="0" destOrd="0" presId="urn:microsoft.com/office/officeart/2008/layout/HorizontalMultiLevelHierarchy"/>
    <dgm:cxn modelId="{6A3A8056-E26E-4198-9879-D35A09210180}" srcId="{B410D2BA-873A-4D65-A592-190BAEA3562F}" destId="{1FEB9CD1-0889-46CF-93AF-A1A9DEFE2291}" srcOrd="1" destOrd="0" parTransId="{DAAB370E-9D54-42F1-93B4-73DC6BC2DD71}" sibTransId="{2C6F5CD1-ECC2-4F6A-8857-738ECBAC76CC}"/>
    <dgm:cxn modelId="{EFCFB078-4012-42E5-9297-93D1CED5A828}" type="presOf" srcId="{E0EC0D7A-BAEE-41B9-9BDB-AED5A326FEE7}" destId="{5DC6F3CD-AD98-4061-81EA-96B5FF5DFEAD}" srcOrd="1" destOrd="0" presId="urn:microsoft.com/office/officeart/2008/layout/HorizontalMultiLevelHierarchy"/>
    <dgm:cxn modelId="{A0DA1C59-F8B1-4CDE-8BA4-8AAABD83371E}" type="presOf" srcId="{340E6603-4A65-4B8D-A0F2-1751970D0A28}" destId="{B8539EA4-6C49-4D65-B7AA-D17DEA7DF312}" srcOrd="1" destOrd="0" presId="urn:microsoft.com/office/officeart/2008/layout/HorizontalMultiLevelHierarchy"/>
    <dgm:cxn modelId="{FDA84079-E657-4969-9FE9-C5EC27296BC0}" type="presOf" srcId="{B54007ED-8873-4A3D-AB0C-BC2AF7D067F2}" destId="{DA02C63D-42BF-49D5-9BFB-CBB865BFF0DD}" srcOrd="1" destOrd="0" presId="urn:microsoft.com/office/officeart/2008/layout/HorizontalMultiLevelHierarchy"/>
    <dgm:cxn modelId="{1FC7255A-3BDB-4F1E-A94D-595A98E5D14C}" type="presOf" srcId="{C40A03E1-1CAD-4B80-AF0C-47386C22B60D}" destId="{8C91013A-FE92-45E2-9007-A61BCB34666F}" srcOrd="0" destOrd="0" presId="urn:microsoft.com/office/officeart/2008/layout/HorizontalMultiLevelHierarchy"/>
    <dgm:cxn modelId="{86C36B7E-EBC7-4557-8AAB-7B86992ED72D}" srcId="{B410D2BA-873A-4D65-A592-190BAEA3562F}" destId="{5DC24B59-F46A-4956-961A-2D0FD69ABEA5}" srcOrd="0" destOrd="0" parTransId="{BC9122AD-84C4-4207-B591-DB59D65F7349}" sibTransId="{7C7ADB78-D48A-4238-83B1-A42910A5DA34}"/>
    <dgm:cxn modelId="{DD173A82-5089-4C8B-AA05-A3FAB3774AC6}" type="presOf" srcId="{C40A03E1-1CAD-4B80-AF0C-47386C22B60D}" destId="{DB6E130A-A4B0-4D21-A3C2-D6143855AE7D}" srcOrd="1" destOrd="0" presId="urn:microsoft.com/office/officeart/2008/layout/HorizontalMultiLevelHierarchy"/>
    <dgm:cxn modelId="{54D31B85-EBCE-4202-AA0B-038AB0A0251A}" srcId="{4CBE005D-382A-4A9C-B3DF-AE43B3EC7B8B}" destId="{7CFF5B9A-775C-4751-A1BF-2467953D0BEB}" srcOrd="0" destOrd="0" parTransId="{1743B45C-720D-44AA-AF71-9B1A7920B329}" sibTransId="{AA1A6468-D2C3-4498-8DA1-4FF10839BBCD}"/>
    <dgm:cxn modelId="{CF146787-B795-4296-A2B6-989D139B01D4}" type="presOf" srcId="{7AD085DD-676B-4D11-BB14-998C29B1D646}" destId="{45BC09C8-D949-460F-9A3D-EDA8519322E5}" srcOrd="1" destOrd="0" presId="urn:microsoft.com/office/officeart/2008/layout/HorizontalMultiLevelHierarchy"/>
    <dgm:cxn modelId="{C27E168F-C846-483F-BAB7-1DD81B9AD6F5}" srcId="{7CFF5B9A-775C-4751-A1BF-2467953D0BEB}" destId="{7A799ABF-6A16-40FB-8507-107FB9614E41}" srcOrd="1" destOrd="0" parTransId="{340E6603-4A65-4B8D-A0F2-1751970D0A28}" sibTransId="{CAF92F34-4667-4123-B06A-44278C9F3453}"/>
    <dgm:cxn modelId="{1B7892B1-7871-4BEB-A8B1-B87919AF4DC6}" type="presOf" srcId="{7A799ABF-6A16-40FB-8507-107FB9614E41}" destId="{09388571-FAF3-412E-88CB-111120E9BF7C}" srcOrd="0" destOrd="0" presId="urn:microsoft.com/office/officeart/2008/layout/HorizontalMultiLevelHierarchy"/>
    <dgm:cxn modelId="{9CA197B4-1275-451B-B156-DABE206D4A8A}" type="presOf" srcId="{0C2CEEDE-51B4-4D17-A693-D2CF84527311}" destId="{13E7BB6A-5912-4767-9691-6F280F9DECE3}" srcOrd="0" destOrd="0" presId="urn:microsoft.com/office/officeart/2008/layout/HorizontalMultiLevelHierarchy"/>
    <dgm:cxn modelId="{356030B9-DC3E-4344-94EE-CD2E4F3F062B}" type="presOf" srcId="{45928683-3EF3-4C34-9C9A-773AA981C1BB}" destId="{0C05C63C-305F-4CEC-881A-EED4D08B613C}" srcOrd="0" destOrd="0" presId="urn:microsoft.com/office/officeart/2008/layout/HorizontalMultiLevelHierarchy"/>
    <dgm:cxn modelId="{7FB9F6BA-5BEC-4FB7-86B3-0AF523D56148}" type="presOf" srcId="{1FEB9CD1-0889-46CF-93AF-A1A9DEFE2291}" destId="{303954B8-EB88-4851-902E-46472BD50D63}" srcOrd="0" destOrd="0" presId="urn:microsoft.com/office/officeart/2008/layout/HorizontalMultiLevelHierarchy"/>
    <dgm:cxn modelId="{A47F56BD-F48A-4128-AD4D-89A8B4BA263D}" srcId="{FBFBA29E-E336-40BE-ADBF-6127862D474C}" destId="{74FC8789-758B-4B0F-9634-EC649C2DCF14}" srcOrd="0" destOrd="0" parTransId="{B54007ED-8873-4A3D-AB0C-BC2AF7D067F2}" sibTransId="{6C48581E-9DAA-42A1-8B2F-ABFBD1E30AAD}"/>
    <dgm:cxn modelId="{CF0168C2-64D2-42EB-86DC-502753A69BB3}" type="presOf" srcId="{1743B45C-720D-44AA-AF71-9B1A7920B329}" destId="{76AB184C-E636-464E-BCB0-2CBB476CA64B}" srcOrd="1" destOrd="0" presId="urn:microsoft.com/office/officeart/2008/layout/HorizontalMultiLevelHierarchy"/>
    <dgm:cxn modelId="{3F25CAC8-AC60-40D7-B58D-A732BA5D06F8}" type="presOf" srcId="{7CFF5B9A-775C-4751-A1BF-2467953D0BEB}" destId="{02F9D0DF-D96E-4F2B-8771-C68D4BE5832C}" srcOrd="0" destOrd="0" presId="urn:microsoft.com/office/officeart/2008/layout/HorizontalMultiLevelHierarchy"/>
    <dgm:cxn modelId="{7B1434CC-5C93-42A9-9914-2717E7D13DEC}" type="presOf" srcId="{BC9122AD-84C4-4207-B591-DB59D65F7349}" destId="{E1D7BF5C-D334-4B01-8343-8693A8974BF3}" srcOrd="0" destOrd="0" presId="urn:microsoft.com/office/officeart/2008/layout/HorizontalMultiLevelHierarchy"/>
    <dgm:cxn modelId="{233DF8D9-52DB-4712-B7C7-AEAC59265211}" type="presOf" srcId="{B410D2BA-873A-4D65-A592-190BAEA3562F}" destId="{7D1C0FBE-A258-43AF-A100-B67611FAD466}" srcOrd="0" destOrd="0" presId="urn:microsoft.com/office/officeart/2008/layout/HorizontalMultiLevelHierarchy"/>
    <dgm:cxn modelId="{BA7274DC-9015-4750-827A-62A6B7AC6FEF}" type="presOf" srcId="{7AD085DD-676B-4D11-BB14-998C29B1D646}" destId="{C242E5C9-C0FE-422A-AB6F-A6EDD3BD791A}" srcOrd="0" destOrd="0" presId="urn:microsoft.com/office/officeart/2008/layout/HorizontalMultiLevelHierarchy"/>
    <dgm:cxn modelId="{226EC7DD-AA36-4D4D-8ACC-3BBE673175CB}" type="presOf" srcId="{BC9122AD-84C4-4207-B591-DB59D65F7349}" destId="{870C2342-1BD5-4EAC-9B08-0A5DED0E196D}" srcOrd="1" destOrd="0" presId="urn:microsoft.com/office/officeart/2008/layout/HorizontalMultiLevelHierarchy"/>
    <dgm:cxn modelId="{53301EE9-9B56-41AC-AC7F-021549BB2375}" type="presOf" srcId="{887E6006-F0EE-44FB-9B23-ECD926421152}" destId="{150F4B3A-4770-4D13-9F35-41ADC583846E}" srcOrd="0" destOrd="0" presId="urn:microsoft.com/office/officeart/2008/layout/HorizontalMultiLevelHierarchy"/>
    <dgm:cxn modelId="{76E2C4ED-1991-4028-B57D-3B60877D9796}" type="presOf" srcId="{5999EA7A-B74E-4B6F-A5D2-F0D93F83BF00}" destId="{C0C9C5B3-7D0C-479C-928D-67C8D7B6AF2F}" srcOrd="0" destOrd="0" presId="urn:microsoft.com/office/officeart/2008/layout/HorizontalMultiLevelHierarchy"/>
    <dgm:cxn modelId="{429EBAF2-FA64-4BF4-A492-B656B7B531CB}" type="presOf" srcId="{340E6603-4A65-4B8D-A0F2-1751970D0A28}" destId="{E198BBEC-399C-4BC1-B811-34DBB14270CD}" srcOrd="0" destOrd="0" presId="urn:microsoft.com/office/officeart/2008/layout/HorizontalMultiLevelHierarchy"/>
    <dgm:cxn modelId="{58535AF5-D534-409E-BE4A-F207531B0357}" type="presOf" srcId="{E0EC0D7A-BAEE-41B9-9BDB-AED5A326FEE7}" destId="{DE73783D-1368-409B-AA70-53B1873C9E2D}" srcOrd="0" destOrd="0" presId="urn:microsoft.com/office/officeart/2008/layout/HorizontalMultiLevelHierarchy"/>
    <dgm:cxn modelId="{8452345D-4B4D-428C-B71F-EFE252716945}" type="presParOf" srcId="{13E7BB6A-5912-4767-9691-6F280F9DECE3}" destId="{5B473755-DC10-4366-BCCA-8206EF44F553}" srcOrd="0" destOrd="0" presId="urn:microsoft.com/office/officeart/2008/layout/HorizontalMultiLevelHierarchy"/>
    <dgm:cxn modelId="{73AA24E0-A525-43AE-AA60-A0077660B26B}" type="presParOf" srcId="{5B473755-DC10-4366-BCCA-8206EF44F553}" destId="{F51315D0-4DC6-440A-B250-DDCA707B8890}" srcOrd="0" destOrd="0" presId="urn:microsoft.com/office/officeart/2008/layout/HorizontalMultiLevelHierarchy"/>
    <dgm:cxn modelId="{F17D2EFC-079B-473B-ADF1-46F529CFFC8F}" type="presParOf" srcId="{5B473755-DC10-4366-BCCA-8206EF44F553}" destId="{DC4E8419-0DFA-4EC1-8F96-7A1AC678F7CF}" srcOrd="1" destOrd="0" presId="urn:microsoft.com/office/officeart/2008/layout/HorizontalMultiLevelHierarchy"/>
    <dgm:cxn modelId="{418FA734-0E46-4C80-9EFA-524E3C0C8FCF}" type="presParOf" srcId="{DC4E8419-0DFA-4EC1-8F96-7A1AC678F7CF}" destId="{2AFF8D74-B4C8-463B-84B8-10694E488EA2}" srcOrd="0" destOrd="0" presId="urn:microsoft.com/office/officeart/2008/layout/HorizontalMultiLevelHierarchy"/>
    <dgm:cxn modelId="{24B4E278-DC22-41CD-85F1-E975369CE1B5}" type="presParOf" srcId="{2AFF8D74-B4C8-463B-84B8-10694E488EA2}" destId="{76AB184C-E636-464E-BCB0-2CBB476CA64B}" srcOrd="0" destOrd="0" presId="urn:microsoft.com/office/officeart/2008/layout/HorizontalMultiLevelHierarchy"/>
    <dgm:cxn modelId="{E1CD887C-E3B6-4087-A63F-8D9936A8BFCE}" type="presParOf" srcId="{DC4E8419-0DFA-4EC1-8F96-7A1AC678F7CF}" destId="{D31B6FB0-AC84-4CAA-8E45-95F5627CDCE0}" srcOrd="1" destOrd="0" presId="urn:microsoft.com/office/officeart/2008/layout/HorizontalMultiLevelHierarchy"/>
    <dgm:cxn modelId="{40657F75-CE6F-4BD3-9898-CA5F07D7C2ED}" type="presParOf" srcId="{D31B6FB0-AC84-4CAA-8E45-95F5627CDCE0}" destId="{02F9D0DF-D96E-4F2B-8771-C68D4BE5832C}" srcOrd="0" destOrd="0" presId="urn:microsoft.com/office/officeart/2008/layout/HorizontalMultiLevelHierarchy"/>
    <dgm:cxn modelId="{0493B41E-50C3-4C98-962E-61B829E3AC96}" type="presParOf" srcId="{D31B6FB0-AC84-4CAA-8E45-95F5627CDCE0}" destId="{89D8863B-6B56-4CF6-BB24-C90E63860C7A}" srcOrd="1" destOrd="0" presId="urn:microsoft.com/office/officeart/2008/layout/HorizontalMultiLevelHierarchy"/>
    <dgm:cxn modelId="{B84A63E1-B4C8-4D0C-B82C-FD63767ED278}" type="presParOf" srcId="{89D8863B-6B56-4CF6-BB24-C90E63860C7A}" destId="{8C91013A-FE92-45E2-9007-A61BCB34666F}" srcOrd="0" destOrd="0" presId="urn:microsoft.com/office/officeart/2008/layout/HorizontalMultiLevelHierarchy"/>
    <dgm:cxn modelId="{E635B999-D3DB-4A1B-A439-AE584041F61C}" type="presParOf" srcId="{8C91013A-FE92-45E2-9007-A61BCB34666F}" destId="{DB6E130A-A4B0-4D21-A3C2-D6143855AE7D}" srcOrd="0" destOrd="0" presId="urn:microsoft.com/office/officeart/2008/layout/HorizontalMultiLevelHierarchy"/>
    <dgm:cxn modelId="{1A57C48E-81D5-4649-A8CF-33FB213C0798}" type="presParOf" srcId="{89D8863B-6B56-4CF6-BB24-C90E63860C7A}" destId="{517535F9-E7D1-46ED-8DF8-F55D13E5000D}" srcOrd="1" destOrd="0" presId="urn:microsoft.com/office/officeart/2008/layout/HorizontalMultiLevelHierarchy"/>
    <dgm:cxn modelId="{BB0868A4-8F99-4BE5-8006-9CE800E85B36}" type="presParOf" srcId="{517535F9-E7D1-46ED-8DF8-F55D13E5000D}" destId="{150F4B3A-4770-4D13-9F35-41ADC583846E}" srcOrd="0" destOrd="0" presId="urn:microsoft.com/office/officeart/2008/layout/HorizontalMultiLevelHierarchy"/>
    <dgm:cxn modelId="{0FCD5345-4012-4297-8F37-7584C82BBB60}" type="presParOf" srcId="{517535F9-E7D1-46ED-8DF8-F55D13E5000D}" destId="{7D524406-55AF-463E-9003-908E57597156}" srcOrd="1" destOrd="0" presId="urn:microsoft.com/office/officeart/2008/layout/HorizontalMultiLevelHierarchy"/>
    <dgm:cxn modelId="{5ADD7796-8AF3-4CFE-A3E0-9097A31CD303}" type="presParOf" srcId="{89D8863B-6B56-4CF6-BB24-C90E63860C7A}" destId="{E198BBEC-399C-4BC1-B811-34DBB14270CD}" srcOrd="2" destOrd="0" presId="urn:microsoft.com/office/officeart/2008/layout/HorizontalMultiLevelHierarchy"/>
    <dgm:cxn modelId="{0981C679-030C-466F-8FF9-63B0C5DC0CAE}" type="presParOf" srcId="{E198BBEC-399C-4BC1-B811-34DBB14270CD}" destId="{B8539EA4-6C49-4D65-B7AA-D17DEA7DF312}" srcOrd="0" destOrd="0" presId="urn:microsoft.com/office/officeart/2008/layout/HorizontalMultiLevelHierarchy"/>
    <dgm:cxn modelId="{59C8D2C4-1060-4523-9319-68DB3CB27AB0}" type="presParOf" srcId="{89D8863B-6B56-4CF6-BB24-C90E63860C7A}" destId="{1B72AD32-F726-4C91-966A-5FD9715D2D30}" srcOrd="3" destOrd="0" presId="urn:microsoft.com/office/officeart/2008/layout/HorizontalMultiLevelHierarchy"/>
    <dgm:cxn modelId="{E3466D6F-DA89-4BF4-A41E-86CAA28940B6}" type="presParOf" srcId="{1B72AD32-F726-4C91-966A-5FD9715D2D30}" destId="{09388571-FAF3-412E-88CB-111120E9BF7C}" srcOrd="0" destOrd="0" presId="urn:microsoft.com/office/officeart/2008/layout/HorizontalMultiLevelHierarchy"/>
    <dgm:cxn modelId="{ECA20164-0BE2-4B01-AE7F-E6A4F964EFAB}" type="presParOf" srcId="{1B72AD32-F726-4C91-966A-5FD9715D2D30}" destId="{9022ECD7-BFCE-425D-8D8D-DBDB993D167F}" srcOrd="1" destOrd="0" presId="urn:microsoft.com/office/officeart/2008/layout/HorizontalMultiLevelHierarchy"/>
    <dgm:cxn modelId="{5EB42741-D27D-4855-A67E-9597E66D959E}" type="presParOf" srcId="{DC4E8419-0DFA-4EC1-8F96-7A1AC678F7CF}" destId="{7A17572E-947D-4A83-A2E9-DA89ED1D893A}" srcOrd="2" destOrd="0" presId="urn:microsoft.com/office/officeart/2008/layout/HorizontalMultiLevelHierarchy"/>
    <dgm:cxn modelId="{456CA1CA-0225-40A7-AF83-55E417AB9368}" type="presParOf" srcId="{7A17572E-947D-4A83-A2E9-DA89ED1D893A}" destId="{5EA1D8A4-2EA0-4182-9E95-FF81F15B52E5}" srcOrd="0" destOrd="0" presId="urn:microsoft.com/office/officeart/2008/layout/HorizontalMultiLevelHierarchy"/>
    <dgm:cxn modelId="{E94F51F4-02D4-4739-B90B-6461548F33A5}" type="presParOf" srcId="{DC4E8419-0DFA-4EC1-8F96-7A1AC678F7CF}" destId="{AB6D0B3D-B5BC-4BA2-A6AE-5A81A6B790F7}" srcOrd="3" destOrd="0" presId="urn:microsoft.com/office/officeart/2008/layout/HorizontalMultiLevelHierarchy"/>
    <dgm:cxn modelId="{9FE07679-C4CC-42FB-B11D-60B25386A81E}" type="presParOf" srcId="{AB6D0B3D-B5BC-4BA2-A6AE-5A81A6B790F7}" destId="{7D1C0FBE-A258-43AF-A100-B67611FAD466}" srcOrd="0" destOrd="0" presId="urn:microsoft.com/office/officeart/2008/layout/HorizontalMultiLevelHierarchy"/>
    <dgm:cxn modelId="{46220BBA-49B6-41F7-BA73-550D7C6CC2E1}" type="presParOf" srcId="{AB6D0B3D-B5BC-4BA2-A6AE-5A81A6B790F7}" destId="{3D343159-A990-4553-AEE5-35710D3CFDB5}" srcOrd="1" destOrd="0" presId="urn:microsoft.com/office/officeart/2008/layout/HorizontalMultiLevelHierarchy"/>
    <dgm:cxn modelId="{09CD5AEB-6E58-4BC8-B8DF-C4D31CCC88C5}" type="presParOf" srcId="{3D343159-A990-4553-AEE5-35710D3CFDB5}" destId="{E1D7BF5C-D334-4B01-8343-8693A8974BF3}" srcOrd="0" destOrd="0" presId="urn:microsoft.com/office/officeart/2008/layout/HorizontalMultiLevelHierarchy"/>
    <dgm:cxn modelId="{80B851D5-2625-48C1-A0CC-D4AA8E26BF2B}" type="presParOf" srcId="{E1D7BF5C-D334-4B01-8343-8693A8974BF3}" destId="{870C2342-1BD5-4EAC-9B08-0A5DED0E196D}" srcOrd="0" destOrd="0" presId="urn:microsoft.com/office/officeart/2008/layout/HorizontalMultiLevelHierarchy"/>
    <dgm:cxn modelId="{29AC737A-7860-4D91-8DB2-39AE02098072}" type="presParOf" srcId="{3D343159-A990-4553-AEE5-35710D3CFDB5}" destId="{48E1E3E9-2FE7-4D40-B6B5-C059718F90F0}" srcOrd="1" destOrd="0" presId="urn:microsoft.com/office/officeart/2008/layout/HorizontalMultiLevelHierarchy"/>
    <dgm:cxn modelId="{B71B25AF-51E3-4380-8D21-0F17FCFB61A1}" type="presParOf" srcId="{48E1E3E9-2FE7-4D40-B6B5-C059718F90F0}" destId="{6E4001E9-1F9C-4A17-8BC1-2762CD22208C}" srcOrd="0" destOrd="0" presId="urn:microsoft.com/office/officeart/2008/layout/HorizontalMultiLevelHierarchy"/>
    <dgm:cxn modelId="{7E8E2D5C-A8CD-449C-A233-B3508D3A79E1}" type="presParOf" srcId="{48E1E3E9-2FE7-4D40-B6B5-C059718F90F0}" destId="{E1CD0A3D-FF0C-41A7-B02F-B7425728E0CD}" srcOrd="1" destOrd="0" presId="urn:microsoft.com/office/officeart/2008/layout/HorizontalMultiLevelHierarchy"/>
    <dgm:cxn modelId="{B318D0F3-E4EF-4362-9951-7476FC1C88E4}" type="presParOf" srcId="{3D343159-A990-4553-AEE5-35710D3CFDB5}" destId="{5B4F0F9D-EA9E-423F-BC83-A1705A0065F8}" srcOrd="2" destOrd="0" presId="urn:microsoft.com/office/officeart/2008/layout/HorizontalMultiLevelHierarchy"/>
    <dgm:cxn modelId="{DFF5FD62-F466-4D4D-B3B3-4D16559B5BD7}" type="presParOf" srcId="{5B4F0F9D-EA9E-423F-BC83-A1705A0065F8}" destId="{741CEA0B-9947-40A6-857B-E24C1F6D04B1}" srcOrd="0" destOrd="0" presId="urn:microsoft.com/office/officeart/2008/layout/HorizontalMultiLevelHierarchy"/>
    <dgm:cxn modelId="{E38341D3-2B11-4483-B920-166521A0D0E0}" type="presParOf" srcId="{3D343159-A990-4553-AEE5-35710D3CFDB5}" destId="{EDB28770-22AA-4B5E-A987-4DAC8A365F1B}" srcOrd="3" destOrd="0" presId="urn:microsoft.com/office/officeart/2008/layout/HorizontalMultiLevelHierarchy"/>
    <dgm:cxn modelId="{1832A5CD-9DEE-4EF0-81C8-251B737E2621}" type="presParOf" srcId="{EDB28770-22AA-4B5E-A987-4DAC8A365F1B}" destId="{303954B8-EB88-4851-902E-46472BD50D63}" srcOrd="0" destOrd="0" presId="urn:microsoft.com/office/officeart/2008/layout/HorizontalMultiLevelHierarchy"/>
    <dgm:cxn modelId="{BC6CC7BC-FB88-463B-ADAF-981276A9841D}" type="presParOf" srcId="{EDB28770-22AA-4B5E-A987-4DAC8A365F1B}" destId="{58287222-1D6C-4098-9C03-2BA9C929C674}" srcOrd="1" destOrd="0" presId="urn:microsoft.com/office/officeart/2008/layout/HorizontalMultiLevelHierarchy"/>
    <dgm:cxn modelId="{A9BD5CED-FC80-4E7F-9066-C83811613101}" type="presParOf" srcId="{58287222-1D6C-4098-9C03-2BA9C929C674}" destId="{C0C9C5B3-7D0C-479C-928D-67C8D7B6AF2F}" srcOrd="0" destOrd="0" presId="urn:microsoft.com/office/officeart/2008/layout/HorizontalMultiLevelHierarchy"/>
    <dgm:cxn modelId="{D4699043-D6F9-41A1-8EBC-E436A42D877C}" type="presParOf" srcId="{C0C9C5B3-7D0C-479C-928D-67C8D7B6AF2F}" destId="{4FA80A14-50DF-4C31-813B-FF38D00D0A4C}" srcOrd="0" destOrd="0" presId="urn:microsoft.com/office/officeart/2008/layout/HorizontalMultiLevelHierarchy"/>
    <dgm:cxn modelId="{37FD586A-9976-47D0-8B68-4A33EA44659C}" type="presParOf" srcId="{58287222-1D6C-4098-9C03-2BA9C929C674}" destId="{DE2F5711-8512-404A-84F4-17F0F8A0B240}" srcOrd="1" destOrd="0" presId="urn:microsoft.com/office/officeart/2008/layout/HorizontalMultiLevelHierarchy"/>
    <dgm:cxn modelId="{EB1BBA16-65CE-4810-8F6D-03100BE42CA9}" type="presParOf" srcId="{DE2F5711-8512-404A-84F4-17F0F8A0B240}" destId="{5EDC1104-6327-40BA-ACF6-95A3C3931374}" srcOrd="0" destOrd="0" presId="urn:microsoft.com/office/officeart/2008/layout/HorizontalMultiLevelHierarchy"/>
    <dgm:cxn modelId="{C9D81D0E-AD5F-4B2C-BD4A-729AC0E99B75}" type="presParOf" srcId="{DE2F5711-8512-404A-84F4-17F0F8A0B240}" destId="{F707F864-F28A-48A1-A319-48C46646BFF8}" srcOrd="1" destOrd="0" presId="urn:microsoft.com/office/officeart/2008/layout/HorizontalMultiLevelHierarchy"/>
    <dgm:cxn modelId="{A188C9B6-C39B-40C0-8698-F225D41088E3}" type="presParOf" srcId="{F707F864-F28A-48A1-A319-48C46646BFF8}" destId="{C242E5C9-C0FE-422A-AB6F-A6EDD3BD791A}" srcOrd="0" destOrd="0" presId="urn:microsoft.com/office/officeart/2008/layout/HorizontalMultiLevelHierarchy"/>
    <dgm:cxn modelId="{AB9BBAEE-E9C0-4C8F-BDF1-5973550CFBA9}" type="presParOf" srcId="{C242E5C9-C0FE-422A-AB6F-A6EDD3BD791A}" destId="{45BC09C8-D949-460F-9A3D-EDA8519322E5}" srcOrd="0" destOrd="0" presId="urn:microsoft.com/office/officeart/2008/layout/HorizontalMultiLevelHierarchy"/>
    <dgm:cxn modelId="{139FA516-7503-48E9-9FDB-F5065039494D}" type="presParOf" srcId="{F707F864-F28A-48A1-A319-48C46646BFF8}" destId="{537C6B61-5A5C-401B-88C7-90A8576E2597}" srcOrd="1" destOrd="0" presId="urn:microsoft.com/office/officeart/2008/layout/HorizontalMultiLevelHierarchy"/>
    <dgm:cxn modelId="{6C44DDBE-0672-44AA-A818-6984A759BBD2}" type="presParOf" srcId="{537C6B61-5A5C-401B-88C7-90A8576E2597}" destId="{BDFAF6A5-2427-4331-997D-38BC5948B251}" srcOrd="0" destOrd="0" presId="urn:microsoft.com/office/officeart/2008/layout/HorizontalMultiLevelHierarchy"/>
    <dgm:cxn modelId="{017914EF-0002-47EB-8D7D-C5D93536AEE2}" type="presParOf" srcId="{537C6B61-5A5C-401B-88C7-90A8576E2597}" destId="{74B44547-6A2B-4DA9-93C7-016A7BB1703B}" srcOrd="1" destOrd="0" presId="urn:microsoft.com/office/officeart/2008/layout/HorizontalMultiLevelHierarchy"/>
    <dgm:cxn modelId="{D7869A65-177E-4EE6-B76A-78A1BFF24F09}" type="presParOf" srcId="{74B44547-6A2B-4DA9-93C7-016A7BB1703B}" destId="{2CAA8841-90CB-4D4C-89F9-5C7C33FA243C}" srcOrd="0" destOrd="0" presId="urn:microsoft.com/office/officeart/2008/layout/HorizontalMultiLevelHierarchy"/>
    <dgm:cxn modelId="{D0722633-F96B-4A34-9C8D-1BFF4D8140C6}" type="presParOf" srcId="{2CAA8841-90CB-4D4C-89F9-5C7C33FA243C}" destId="{DA02C63D-42BF-49D5-9BFB-CBB865BFF0DD}" srcOrd="0" destOrd="0" presId="urn:microsoft.com/office/officeart/2008/layout/HorizontalMultiLevelHierarchy"/>
    <dgm:cxn modelId="{2120D993-4209-4478-B676-69B6EC7354AA}" type="presParOf" srcId="{74B44547-6A2B-4DA9-93C7-016A7BB1703B}" destId="{A3782230-65E6-4466-9805-6595FDC835BF}" srcOrd="1" destOrd="0" presId="urn:microsoft.com/office/officeart/2008/layout/HorizontalMultiLevelHierarchy"/>
    <dgm:cxn modelId="{0E1CFB0A-6F9C-4249-9EBA-CCC342A65666}" type="presParOf" srcId="{A3782230-65E6-4466-9805-6595FDC835BF}" destId="{493B3A7D-D9E6-40F7-BC64-931DDAFE9900}" srcOrd="0" destOrd="0" presId="urn:microsoft.com/office/officeart/2008/layout/HorizontalMultiLevelHierarchy"/>
    <dgm:cxn modelId="{5DED4742-8C93-4517-8F59-C797A1FF86A3}" type="presParOf" srcId="{A3782230-65E6-4466-9805-6595FDC835BF}" destId="{77D5EA76-D04F-4727-BAD4-84B1155C41D0}" srcOrd="1" destOrd="0" presId="urn:microsoft.com/office/officeart/2008/layout/HorizontalMultiLevelHierarchy"/>
    <dgm:cxn modelId="{1786B20A-67C4-4C62-A242-65FCA6675868}" type="presParOf" srcId="{77D5EA76-D04F-4727-BAD4-84B1155C41D0}" destId="{DE73783D-1368-409B-AA70-53B1873C9E2D}" srcOrd="0" destOrd="0" presId="urn:microsoft.com/office/officeart/2008/layout/HorizontalMultiLevelHierarchy"/>
    <dgm:cxn modelId="{86CFCD4B-D6F0-40C1-9BAF-00383961EB0B}" type="presParOf" srcId="{DE73783D-1368-409B-AA70-53B1873C9E2D}" destId="{5DC6F3CD-AD98-4061-81EA-96B5FF5DFEAD}" srcOrd="0" destOrd="0" presId="urn:microsoft.com/office/officeart/2008/layout/HorizontalMultiLevelHierarchy"/>
    <dgm:cxn modelId="{1A3E2E72-5BF3-4D94-BC20-2E6862EF12A6}" type="presParOf" srcId="{77D5EA76-D04F-4727-BAD4-84B1155C41D0}" destId="{F529A4B0-D5DF-4257-B1C4-46207557D845}" srcOrd="1" destOrd="0" presId="urn:microsoft.com/office/officeart/2008/layout/HorizontalMultiLevelHierarchy"/>
    <dgm:cxn modelId="{F21BF12E-8666-4D17-9BF7-3BFE53A08A64}" type="presParOf" srcId="{F529A4B0-D5DF-4257-B1C4-46207557D845}" destId="{0C05C63C-305F-4CEC-881A-EED4D08B613C}" srcOrd="0" destOrd="0" presId="urn:microsoft.com/office/officeart/2008/layout/HorizontalMultiLevelHierarchy"/>
    <dgm:cxn modelId="{FD489F2B-E058-49A9-A540-11625C6A72EF}" type="presParOf" srcId="{F529A4B0-D5DF-4257-B1C4-46207557D845}" destId="{7C4E9A27-07A0-4373-BD2A-3BC0C339032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3783D-1368-409B-AA70-53B1873C9E2D}">
      <dsp:nvSpPr>
        <dsp:cNvPr id="0" name=""/>
        <dsp:cNvSpPr/>
      </dsp:nvSpPr>
      <dsp:spPr>
        <a:xfrm>
          <a:off x="9713063" y="3735557"/>
          <a:ext cx="3079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2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859327" y="3773579"/>
        <a:ext cx="15396" cy="15396"/>
      </dsp:txXfrm>
    </dsp:sp>
    <dsp:sp modelId="{2CAA8841-90CB-4D4C-89F9-5C7C33FA243C}">
      <dsp:nvSpPr>
        <dsp:cNvPr id="0" name=""/>
        <dsp:cNvSpPr/>
      </dsp:nvSpPr>
      <dsp:spPr>
        <a:xfrm>
          <a:off x="7865512" y="3735557"/>
          <a:ext cx="3079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2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11776" y="3773579"/>
        <a:ext cx="15396" cy="15396"/>
      </dsp:txXfrm>
    </dsp:sp>
    <dsp:sp modelId="{C242E5C9-C0FE-422A-AB6F-A6EDD3BD791A}">
      <dsp:nvSpPr>
        <dsp:cNvPr id="0" name=""/>
        <dsp:cNvSpPr/>
      </dsp:nvSpPr>
      <dsp:spPr>
        <a:xfrm>
          <a:off x="6017961" y="3735557"/>
          <a:ext cx="3079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2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64225" y="3773579"/>
        <a:ext cx="15396" cy="15396"/>
      </dsp:txXfrm>
    </dsp:sp>
    <dsp:sp modelId="{C0C9C5B3-7D0C-479C-928D-67C8D7B6AF2F}">
      <dsp:nvSpPr>
        <dsp:cNvPr id="0" name=""/>
        <dsp:cNvSpPr/>
      </dsp:nvSpPr>
      <dsp:spPr>
        <a:xfrm>
          <a:off x="4170410" y="3735557"/>
          <a:ext cx="3079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2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6675" y="3773579"/>
        <a:ext cx="15396" cy="15396"/>
      </dsp:txXfrm>
    </dsp:sp>
    <dsp:sp modelId="{5B4F0F9D-EA9E-423F-BC83-A1705A0065F8}">
      <dsp:nvSpPr>
        <dsp:cNvPr id="0" name=""/>
        <dsp:cNvSpPr/>
      </dsp:nvSpPr>
      <dsp:spPr>
        <a:xfrm>
          <a:off x="2322860" y="3487904"/>
          <a:ext cx="307925" cy="29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962" y="0"/>
              </a:lnTo>
              <a:lnTo>
                <a:pt x="153962" y="293373"/>
              </a:lnTo>
              <a:lnTo>
                <a:pt x="307925" y="293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6189" y="3623958"/>
        <a:ext cx="21265" cy="21265"/>
      </dsp:txXfrm>
    </dsp:sp>
    <dsp:sp modelId="{E1D7BF5C-D334-4B01-8343-8693A8974BF3}">
      <dsp:nvSpPr>
        <dsp:cNvPr id="0" name=""/>
        <dsp:cNvSpPr/>
      </dsp:nvSpPr>
      <dsp:spPr>
        <a:xfrm>
          <a:off x="2322860" y="3194530"/>
          <a:ext cx="307925" cy="293373"/>
        </a:xfrm>
        <a:custGeom>
          <a:avLst/>
          <a:gdLst/>
          <a:ahLst/>
          <a:cxnLst/>
          <a:rect l="0" t="0" r="0" b="0"/>
          <a:pathLst>
            <a:path>
              <a:moveTo>
                <a:pt x="0" y="293373"/>
              </a:moveTo>
              <a:lnTo>
                <a:pt x="153962" y="293373"/>
              </a:lnTo>
              <a:lnTo>
                <a:pt x="153962" y="0"/>
              </a:lnTo>
              <a:lnTo>
                <a:pt x="307925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6189" y="3330584"/>
        <a:ext cx="21265" cy="21265"/>
      </dsp:txXfrm>
    </dsp:sp>
    <dsp:sp modelId="{7A17572E-947D-4A83-A2E9-DA89ED1D893A}">
      <dsp:nvSpPr>
        <dsp:cNvPr id="0" name=""/>
        <dsp:cNvSpPr/>
      </dsp:nvSpPr>
      <dsp:spPr>
        <a:xfrm>
          <a:off x="475309" y="2901156"/>
          <a:ext cx="307925" cy="586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962" y="0"/>
              </a:lnTo>
              <a:lnTo>
                <a:pt x="153962" y="586747"/>
              </a:lnTo>
              <a:lnTo>
                <a:pt x="307925" y="5867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2705" y="3177964"/>
        <a:ext cx="33131" cy="33131"/>
      </dsp:txXfrm>
    </dsp:sp>
    <dsp:sp modelId="{E198BBEC-399C-4BC1-B811-34DBB14270CD}">
      <dsp:nvSpPr>
        <dsp:cNvPr id="0" name=""/>
        <dsp:cNvSpPr/>
      </dsp:nvSpPr>
      <dsp:spPr>
        <a:xfrm>
          <a:off x="2322860" y="2314408"/>
          <a:ext cx="307925" cy="29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962" y="0"/>
              </a:lnTo>
              <a:lnTo>
                <a:pt x="153962" y="293373"/>
              </a:lnTo>
              <a:lnTo>
                <a:pt x="307925" y="293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6189" y="2450463"/>
        <a:ext cx="21265" cy="21265"/>
      </dsp:txXfrm>
    </dsp:sp>
    <dsp:sp modelId="{8C91013A-FE92-45E2-9007-A61BCB34666F}">
      <dsp:nvSpPr>
        <dsp:cNvPr id="0" name=""/>
        <dsp:cNvSpPr/>
      </dsp:nvSpPr>
      <dsp:spPr>
        <a:xfrm>
          <a:off x="2322860" y="2021035"/>
          <a:ext cx="307925" cy="293373"/>
        </a:xfrm>
        <a:custGeom>
          <a:avLst/>
          <a:gdLst/>
          <a:ahLst/>
          <a:cxnLst/>
          <a:rect l="0" t="0" r="0" b="0"/>
          <a:pathLst>
            <a:path>
              <a:moveTo>
                <a:pt x="0" y="293373"/>
              </a:moveTo>
              <a:lnTo>
                <a:pt x="153962" y="293373"/>
              </a:lnTo>
              <a:lnTo>
                <a:pt x="153962" y="0"/>
              </a:lnTo>
              <a:lnTo>
                <a:pt x="307925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6189" y="2157089"/>
        <a:ext cx="21265" cy="21265"/>
      </dsp:txXfrm>
    </dsp:sp>
    <dsp:sp modelId="{2AFF8D74-B4C8-463B-84B8-10694E488EA2}">
      <dsp:nvSpPr>
        <dsp:cNvPr id="0" name=""/>
        <dsp:cNvSpPr/>
      </dsp:nvSpPr>
      <dsp:spPr>
        <a:xfrm>
          <a:off x="475309" y="2314408"/>
          <a:ext cx="307925" cy="586747"/>
        </a:xfrm>
        <a:custGeom>
          <a:avLst/>
          <a:gdLst/>
          <a:ahLst/>
          <a:cxnLst/>
          <a:rect l="0" t="0" r="0" b="0"/>
          <a:pathLst>
            <a:path>
              <a:moveTo>
                <a:pt x="0" y="586747"/>
              </a:moveTo>
              <a:lnTo>
                <a:pt x="153962" y="586747"/>
              </a:lnTo>
              <a:lnTo>
                <a:pt x="153962" y="0"/>
              </a:lnTo>
              <a:lnTo>
                <a:pt x="30792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2705" y="2591216"/>
        <a:ext cx="33131" cy="33131"/>
      </dsp:txXfrm>
    </dsp:sp>
    <dsp:sp modelId="{F51315D0-4DC6-440A-B250-DDCA707B8890}">
      <dsp:nvSpPr>
        <dsp:cNvPr id="0" name=""/>
        <dsp:cNvSpPr/>
      </dsp:nvSpPr>
      <dsp:spPr>
        <a:xfrm rot="16200000">
          <a:off x="-994647" y="2666457"/>
          <a:ext cx="2470516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Main Assembly</a:t>
          </a:r>
        </a:p>
      </dsp:txBody>
      <dsp:txXfrm>
        <a:off x="-994647" y="2666457"/>
        <a:ext cx="2470516" cy="469398"/>
      </dsp:txXfrm>
    </dsp:sp>
    <dsp:sp modelId="{02F9D0DF-D96E-4F2B-8771-C68D4BE5832C}">
      <dsp:nvSpPr>
        <dsp:cNvPr id="0" name=""/>
        <dsp:cNvSpPr/>
      </dsp:nvSpPr>
      <dsp:spPr>
        <a:xfrm>
          <a:off x="783234" y="2079709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Under Vessel Services</a:t>
          </a:r>
        </a:p>
      </dsp:txBody>
      <dsp:txXfrm>
        <a:off x="783234" y="2079709"/>
        <a:ext cx="1539625" cy="469398"/>
      </dsp:txXfrm>
    </dsp:sp>
    <dsp:sp modelId="{150F4B3A-4770-4D13-9F35-41ADC583846E}">
      <dsp:nvSpPr>
        <dsp:cNvPr id="0" name=""/>
        <dsp:cNvSpPr/>
      </dsp:nvSpPr>
      <dsp:spPr>
        <a:xfrm>
          <a:off x="2630785" y="1786336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Cables</a:t>
          </a:r>
        </a:p>
      </dsp:txBody>
      <dsp:txXfrm>
        <a:off x="2630785" y="1786336"/>
        <a:ext cx="1539625" cy="469398"/>
      </dsp:txXfrm>
    </dsp:sp>
    <dsp:sp modelId="{09388571-FAF3-412E-88CB-111120E9BF7C}">
      <dsp:nvSpPr>
        <dsp:cNvPr id="0" name=""/>
        <dsp:cNvSpPr/>
      </dsp:nvSpPr>
      <dsp:spPr>
        <a:xfrm>
          <a:off x="2630785" y="2373083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Hoses</a:t>
          </a:r>
        </a:p>
      </dsp:txBody>
      <dsp:txXfrm>
        <a:off x="2630785" y="2373083"/>
        <a:ext cx="1539625" cy="469398"/>
      </dsp:txXfrm>
    </dsp:sp>
    <dsp:sp modelId="{7D1C0FBE-A258-43AF-A100-B67611FAD466}">
      <dsp:nvSpPr>
        <dsp:cNvPr id="0" name=""/>
        <dsp:cNvSpPr/>
      </dsp:nvSpPr>
      <dsp:spPr>
        <a:xfrm>
          <a:off x="783234" y="3253205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Top-level Inner Assembly</a:t>
          </a:r>
        </a:p>
      </dsp:txBody>
      <dsp:txXfrm>
        <a:off x="783234" y="3253205"/>
        <a:ext cx="1539625" cy="469398"/>
      </dsp:txXfrm>
    </dsp:sp>
    <dsp:sp modelId="{6E4001E9-1F9C-4A17-8BC1-2762CD22208C}">
      <dsp:nvSpPr>
        <dsp:cNvPr id="0" name=""/>
        <dsp:cNvSpPr/>
      </dsp:nvSpPr>
      <dsp:spPr>
        <a:xfrm>
          <a:off x="2630785" y="2959831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Lower Vessel Assembly</a:t>
          </a:r>
        </a:p>
      </dsp:txBody>
      <dsp:txXfrm>
        <a:off x="2630785" y="2959831"/>
        <a:ext cx="1539625" cy="469398"/>
      </dsp:txXfrm>
    </dsp:sp>
    <dsp:sp modelId="{303954B8-EB88-4851-902E-46472BD50D63}">
      <dsp:nvSpPr>
        <dsp:cNvPr id="0" name=""/>
        <dsp:cNvSpPr/>
      </dsp:nvSpPr>
      <dsp:spPr>
        <a:xfrm>
          <a:off x="2630785" y="3546578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Upper Vessel Assembly</a:t>
          </a:r>
        </a:p>
      </dsp:txBody>
      <dsp:txXfrm>
        <a:off x="2630785" y="3546578"/>
        <a:ext cx="1539625" cy="469398"/>
      </dsp:txXfrm>
    </dsp:sp>
    <dsp:sp modelId="{5EDC1104-6327-40BA-ACF6-95A3C3931374}">
      <dsp:nvSpPr>
        <dsp:cNvPr id="0" name=""/>
        <dsp:cNvSpPr/>
      </dsp:nvSpPr>
      <dsp:spPr>
        <a:xfrm>
          <a:off x="4478335" y="3546578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Internal Shield</a:t>
          </a:r>
        </a:p>
      </dsp:txBody>
      <dsp:txXfrm>
        <a:off x="4478335" y="3546578"/>
        <a:ext cx="1539625" cy="469398"/>
      </dsp:txXfrm>
    </dsp:sp>
    <dsp:sp modelId="{BDFAF6A5-2427-4331-997D-38BC5948B251}">
      <dsp:nvSpPr>
        <dsp:cNvPr id="0" name=""/>
        <dsp:cNvSpPr/>
      </dsp:nvSpPr>
      <dsp:spPr>
        <a:xfrm>
          <a:off x="6325886" y="3546578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Outer Temperature Shield</a:t>
          </a:r>
        </a:p>
      </dsp:txBody>
      <dsp:txXfrm>
        <a:off x="6325886" y="3546578"/>
        <a:ext cx="1539625" cy="469398"/>
      </dsp:txXfrm>
    </dsp:sp>
    <dsp:sp modelId="{493B3A7D-D9E6-40F7-BC64-931DDAFE9900}">
      <dsp:nvSpPr>
        <dsp:cNvPr id="0" name=""/>
        <dsp:cNvSpPr/>
      </dsp:nvSpPr>
      <dsp:spPr>
        <a:xfrm>
          <a:off x="8173437" y="3546578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Cold Box</a:t>
          </a:r>
        </a:p>
      </dsp:txBody>
      <dsp:txXfrm>
        <a:off x="8173437" y="3546578"/>
        <a:ext cx="1539625" cy="469398"/>
      </dsp:txXfrm>
    </dsp:sp>
    <dsp:sp modelId="{0C05C63C-305F-4CEC-881A-EED4D08B613C}">
      <dsp:nvSpPr>
        <dsp:cNvPr id="0" name=""/>
        <dsp:cNvSpPr/>
      </dsp:nvSpPr>
      <dsp:spPr>
        <a:xfrm>
          <a:off x="10020988" y="3546578"/>
          <a:ext cx="1539625" cy="469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Modules (sensors)</a:t>
          </a:r>
        </a:p>
      </dsp:txBody>
      <dsp:txXfrm>
        <a:off x="10020988" y="3546578"/>
        <a:ext cx="1539625" cy="469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1B109-C2BA-4129-B2F4-29E21F4603B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D0170-0FEB-4AE8-A9D5-C7FD4DE8C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59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538dcaf7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88975"/>
            <a:ext cx="62484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12538dcaf7d_0_76:notes"/>
          <p:cNvSpPr txBox="1">
            <a:spLocks noGrp="1"/>
          </p:cNvSpPr>
          <p:nvPr>
            <p:ph type="body" idx="1"/>
          </p:nvPr>
        </p:nvSpPr>
        <p:spPr>
          <a:xfrm>
            <a:off x="917651" y="4428825"/>
            <a:ext cx="5127300" cy="42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775" tIns="50875" rIns="101775" bIns="508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g12538dcaf7d_0_76:notes"/>
          <p:cNvSpPr txBox="1">
            <a:spLocks noGrp="1"/>
          </p:cNvSpPr>
          <p:nvPr>
            <p:ph type="sldNum" idx="12"/>
          </p:nvPr>
        </p:nvSpPr>
        <p:spPr>
          <a:xfrm>
            <a:off x="3977544" y="8868779"/>
            <a:ext cx="30582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775" tIns="50875" rIns="101775" bIns="508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3cb39c59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13cb39c59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0E6D3-0468-4269-9749-4EFFA27C4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DE8F2-0CE0-CD60-50FF-D9954CC0F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E4BDA-C973-44D2-8987-5B20DA80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AB8F-E3E7-4322-94E3-FE8990E0862D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4CA9C-FAB3-EA20-AE3F-EFE96014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FC0A6-05E6-AC40-FD4E-E53461BD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2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6394-0D1C-EA2F-4E52-CC395A770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2610C-FE90-4924-1840-04CA77B72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92E78-E2B4-38C5-61D5-84E9784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DA56-18A2-4B19-8326-F4E098B9E3C3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5966-7743-E28B-2A97-C451B8ACA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79294-4FC4-AAB0-3486-738C8E06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21992C-5302-4368-2091-70F1F219B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E0C175-18B3-F2C7-9A47-52C82CFE9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81DE9-389C-7B56-554C-29CC7033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58-A41F-44E1-86DC-C512A94BC625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1C04A-DF11-35CB-9640-0767D152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D1DE9-F4B5-5126-0343-5D1B7C53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40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301977" y="1116013"/>
            <a:ext cx="11582400" cy="5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10358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428"/>
              <a:buFont typeface="Noto Sans Symbols"/>
              <a:buChar char="❑"/>
              <a:defRPr>
                <a:solidFill>
                  <a:schemeClr val="dk1"/>
                </a:solidFill>
              </a:defRPr>
            </a:lvl1pPr>
            <a:lvl2pPr marL="1219170" lvl="1" indent="-476153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24"/>
              <a:buFont typeface="Noto Sans Symbols"/>
              <a:buChar char="▪"/>
              <a:defRPr>
                <a:solidFill>
                  <a:schemeClr val="dk1"/>
                </a:solidFill>
              </a:defRPr>
            </a:lvl2pPr>
            <a:lvl3pPr marL="1828754" lvl="2" indent="-45888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20"/>
              <a:buFont typeface="Noto Sans Symbols"/>
              <a:buChar char="▪"/>
              <a:defRPr>
                <a:solidFill>
                  <a:schemeClr val="dk1"/>
                </a:solidFill>
              </a:defRPr>
            </a:lvl3pPr>
            <a:lvl4pPr marL="2438339" lvl="3" indent="-44177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18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marL="3047924" lvl="4" indent="-40740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12"/>
              <a:buFont typeface="Noto Sans Symbols"/>
              <a:buChar char="▪"/>
              <a:defRPr sz="1600"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378396" y="131675"/>
            <a:ext cx="9741600" cy="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13"/>
          <p:cNvPicPr preferRelativeResize="0"/>
          <p:nvPr/>
        </p:nvPicPr>
        <p:blipFill rotWithShape="1">
          <a:blip r:embed="rId2">
            <a:alphaModFix/>
          </a:blip>
          <a:srcRect r="80846"/>
          <a:stretch/>
        </p:blipFill>
        <p:spPr>
          <a:xfrm>
            <a:off x="11113101" y="30067"/>
            <a:ext cx="771265" cy="7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149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894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C3601625-72C9-41DE-B7D9-E90F9203E8F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Kodjo Akouedjinoude | SIST Internships 2022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4512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6D845518-8F90-4D3C-BDD7-7AE93D4CDDB8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135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95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662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912D8-8595-C7B9-9D95-AAF7A0FD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6959-C012-F734-5D79-787BB17F9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87BB6-DED0-2886-E10E-EC2CCC3B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07CA-6FC3-4A67-8C48-1D8C2C5DDC8B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30A2D-516A-A3EF-6289-62D65D210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CF1A8-C703-A262-3954-109586DC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6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4F80-CEDF-7561-E7FC-F3D6BD67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10535-5D28-A5D8-47A4-C52273BA6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053E2-F9A5-4A4A-281B-F16753C2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E0C0-05A1-45B9-A0D0-ABF7733EC69A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201B3-B18D-AEE9-A700-D869B8C7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67618-C720-6408-C971-D431AEB0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4346-71DF-5588-7FAB-E15BE576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DE6BC-1B72-8DA5-0AA0-D9D3B3513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3684-9B59-A9E9-D7CC-A05C8EE6B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F53E-4C78-BFF7-8A96-3847727B1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846B-01B5-4FCE-9B54-D7ED0FF3D672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F9A8-6FD1-24EF-4808-AEED1E21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8D0E2-8572-DED5-979D-B6FD0345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080A-21C6-CC1A-CDAA-1829C5D2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E86C7-4F8D-0C88-A655-74804DA41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8C13D-4B32-B5C0-7691-2C2309746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25F38-8D90-12BB-687C-79BBB87F4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66B32D-E6E1-B893-7E72-096C5B3A47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D01050-8F14-B6C5-F2A2-F08E42CA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E711-C626-4893-8001-EEFE30ECE8F5}" type="datetime1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16DC5-42F8-CA3D-4EFE-23181A9C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26A2B7-CC48-5CC6-2AF2-8713FDD9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44DA-7722-7CC6-0D7B-E93D720F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1592-426D-5978-7DA2-C64FE590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57BD-2CA6-46D7-8A2A-69664AAE07F6}" type="datetime1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018B6-F29D-4C34-9DEA-8898C000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BC73C-49DA-9FE4-F3A0-2E08D8B8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4D409-6E56-AD8F-68BB-D628035B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2C6A-6203-42F4-A0E3-AA8824DDDBB9}" type="datetime1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065F9-9F00-C00D-2C40-E4E56CB93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101DE-95DA-8285-1F53-4565760D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322D-569B-7AC9-3313-60CAA61B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F525E-B550-4B61-8F22-A3D9DAA75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8920E-4ECC-9EC5-AA5A-0AAE96045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620A6-8B93-17DC-0AB1-D2537F80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C037-B241-48A7-9698-ACB853945750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E38B6-FC84-E0E0-E84D-BA8ECBFA0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4C842-6F84-3B14-28F3-8D5EFC99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8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9F19-D6A9-0DF3-EA37-A02C147C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B2B29A-543D-316D-A4DF-FFD38F23B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256C6-2E7D-7D53-BFE9-BA1C4EA2F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194A9-7C17-1098-6593-738600B0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8F8A-BE8A-4C9D-8B21-6E3545A0CA80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CE90-7579-CE4A-63AC-729495CB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Kodjo Akouedjinoude | SIST Internships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33247-A1B2-1238-BFD7-785902D2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2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4207DC-9077-2964-30F9-C30A4D93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81F21-8F20-B2F9-FA4F-77ADF3C98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79BF9-7946-58AF-426C-BBD1E6181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9F66-FEC2-40CA-A213-636D4E19102A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4FDEB-5454-84B6-305E-96C3DFAD2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Kodjo Akouedjinoude | SIST Internships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C4FBD-29D3-1F65-60C6-B2F2EA56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7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  <p:sldLayoutId id="2147483667" r:id="rId16"/>
    <p:sldLayoutId id="2147483668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tionary.org/wiki/Dunkle_Materie" TargetMode="External"/><Relationship Id="rId5" Type="http://schemas.openxmlformats.org/officeDocument/2006/relationships/hyperlink" Target="https://www.youtube.com/watch?v=M5X_Ijxm2bw" TargetMode="External"/><Relationship Id="rId4" Type="http://schemas.openxmlformats.org/officeDocument/2006/relationships/hyperlink" Target="https://www.youtube.com/watch?v=97NtbrTfP3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C7103F-C6EB-AB7E-188D-FBFF445FF1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3717267" cy="1529241"/>
          </a:xfrm>
        </p:spPr>
        <p:txBody>
          <a:bodyPr/>
          <a:lstStyle/>
          <a:p>
            <a:r>
              <a:rPr lang="en-US" sz="1600" dirty="0"/>
              <a:t>Kodjo Akouedjinoude</a:t>
            </a:r>
          </a:p>
          <a:p>
            <a:r>
              <a:rPr lang="en-US" sz="1600" dirty="0"/>
              <a:t>kakoued1@fnal.gov</a:t>
            </a:r>
          </a:p>
          <a:p>
            <a:r>
              <a:rPr lang="en-US" sz="1600" dirty="0"/>
              <a:t>Date: 06/15/2022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F8B3A-52B8-45F5-5D5F-AC001C2CD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Mechanical Design of the OSCURA vessel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A3B12-E35D-71A5-FE93-8155DA975A29}"/>
              </a:ext>
            </a:extLst>
          </p:cNvPr>
          <p:cNvSpPr txBox="1"/>
          <p:nvPr/>
        </p:nvSpPr>
        <p:spPr>
          <a:xfrm>
            <a:off x="6264612" y="4963773"/>
            <a:ext cx="4387175" cy="66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Mentor: Nate Saffold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4C97"/>
                </a:solidFill>
                <a:latin typeface="Helvetica"/>
              </a:rPr>
              <a:t>Supervisor: Juan Estrada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459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95BC70-9D93-F034-1038-9F1CF7623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5872259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TOP-LEVEL INNER assembly has two main sub-assemblies that each include different components.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Upper vessel to house the CCD modules (which is the main focus of this study and also the most complex)</a:t>
            </a:r>
          </a:p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2.  Lower vessel assembly houses CCD readout electronics</a:t>
            </a: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1EA03-2563-9A42-6679-EA395810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TOP-LEVEL INNER assembly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4E2F61F-6F51-AA8A-B863-73D6ECB7C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5648" y="679629"/>
            <a:ext cx="5381547" cy="510547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357A5-E61B-8858-051A-88A2D40C5B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8F066A7-F642-4D39-B6BF-1B376286AFCA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83F67C-41F6-AE9E-19C0-9B481D95F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9A4635-1E37-98DE-E6BE-830DE2A6D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6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3CFED97-27B7-519C-3140-B7484A5F8503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756235536"/>
              </p:ext>
            </p:extLst>
          </p:nvPr>
        </p:nvGraphicFramePr>
        <p:xfrm>
          <a:off x="296863" y="254000"/>
          <a:ext cx="11566525" cy="580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FE587-C3D7-6948-6BF6-3851EEC66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0D50DB-6B50-436C-8E5D-C6B1965FE491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D581A-FF32-D5E9-FB3A-F0991E6B3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Kodjo Akouedjinoude | SIST Internships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351EB-E172-F994-308A-B1247679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4E2A24-C0F0-30FE-16EA-26D29F5D36E5}"/>
              </a:ext>
            </a:extLst>
          </p:cNvPr>
          <p:cNvSpPr/>
          <p:nvPr/>
        </p:nvSpPr>
        <p:spPr>
          <a:xfrm>
            <a:off x="8303491" y="3429000"/>
            <a:ext cx="1856509" cy="12816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AC0702-182D-989B-A09E-919A23F43D11}"/>
              </a:ext>
            </a:extLst>
          </p:cNvPr>
          <p:cNvCxnSpPr/>
          <p:nvPr/>
        </p:nvCxnSpPr>
        <p:spPr>
          <a:xfrm>
            <a:off x="8072582" y="1893455"/>
            <a:ext cx="877454" cy="1440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9922D8-55BC-7009-A68B-150F7F25362F}"/>
              </a:ext>
            </a:extLst>
          </p:cNvPr>
          <p:cNvSpPr txBox="1"/>
          <p:nvPr/>
        </p:nvSpPr>
        <p:spPr>
          <a:xfrm>
            <a:off x="7292109" y="1221510"/>
            <a:ext cx="156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Most important component of the assembly</a:t>
            </a:r>
          </a:p>
        </p:txBody>
      </p:sp>
    </p:spTree>
    <p:extLst>
      <p:ext uri="{BB962C8B-B14F-4D97-AF65-F5344CB8AC3E}">
        <p14:creationId xmlns:p14="http://schemas.microsoft.com/office/powerpoint/2010/main" val="37728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E5BEC-3DD3-855C-4FE9-094D05DE7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72349" y="899318"/>
            <a:ext cx="5480976" cy="50593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42CF3-48EA-F36C-03A0-19986024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Internal Shield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347298-BFE5-A473-774C-45E8F97A6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549" y="1939276"/>
            <a:ext cx="4587504" cy="401940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AF6B1-AED3-40C4-FD3B-48FE023763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5F9B595-4C32-40ED-8B41-11C52C8D68E3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9F910-676C-C79D-8C6E-9A498430F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E221E-284F-75E7-498E-4B3479787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B227A6-32B3-8481-D4F4-17D5687ECAD5}"/>
              </a:ext>
            </a:extLst>
          </p:cNvPr>
          <p:cNvCxnSpPr/>
          <p:nvPr/>
        </p:nvCxnSpPr>
        <p:spPr>
          <a:xfrm>
            <a:off x="7934036" y="1708727"/>
            <a:ext cx="600364" cy="127461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E9D711-228B-C2E0-A879-CFB269E6DDD7}"/>
              </a:ext>
            </a:extLst>
          </p:cNvPr>
          <p:cNvSpPr txBox="1"/>
          <p:nvPr/>
        </p:nvSpPr>
        <p:spPr>
          <a:xfrm>
            <a:off x="6608618" y="1270004"/>
            <a:ext cx="265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Outer temperature shield</a:t>
            </a:r>
          </a:p>
        </p:txBody>
      </p:sp>
    </p:spTree>
    <p:extLst>
      <p:ext uri="{BB962C8B-B14F-4D97-AF65-F5344CB8AC3E}">
        <p14:creationId xmlns:p14="http://schemas.microsoft.com/office/powerpoint/2010/main" val="2851634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EA208D-0DB8-D3FE-0686-19911F63E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3" y="1185558"/>
            <a:ext cx="7204746" cy="5059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D59FDB-E368-EA5E-B918-2060856D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Outer Temperature Shield and Cold Box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AAD6D-5DF7-8620-86B9-4B0927719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07" y="1185558"/>
            <a:ext cx="3889923" cy="505936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776D72-EA0E-7EB8-3C8F-55D401B06F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4B96CB0-ED09-40D6-9C35-938D72B0306F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B63A1-7CD5-85F0-4216-D79A19C7E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7B450-CD52-27CA-2777-48468651A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50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94601-B523-7E97-F02B-B412A5FA8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1" y="1094609"/>
            <a:ext cx="6155212" cy="50593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A0017-9620-A18D-D87C-A3F1690C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Cold Box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ABB7-F598-30C3-8FCD-5656039133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0888777-48C7-4141-800A-441D9F0D72F3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595A0-6165-4000-67DD-DB8889434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D72DC-93C1-8856-DD20-189CDC121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5A89E5E-A643-FC15-9BE0-FC9A02ACB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109" y="701029"/>
            <a:ext cx="5240201" cy="43369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2C1AFC-8259-5882-6037-042001949436}"/>
              </a:ext>
            </a:extLst>
          </p:cNvPr>
          <p:cNvSpPr txBox="1"/>
          <p:nvPr/>
        </p:nvSpPr>
        <p:spPr>
          <a:xfrm>
            <a:off x="6945745" y="5391379"/>
            <a:ext cx="412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Need to scale up (make taller) the Cold Box to house as many CCDs as possible</a:t>
            </a:r>
          </a:p>
        </p:txBody>
      </p:sp>
    </p:spTree>
    <p:extLst>
      <p:ext uri="{BB962C8B-B14F-4D97-AF65-F5344CB8AC3E}">
        <p14:creationId xmlns:p14="http://schemas.microsoft.com/office/powerpoint/2010/main" val="798754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A18F30-07A4-EFF8-EEFA-D1D7772D8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49" y="1062240"/>
            <a:ext cx="4660746" cy="425826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A274AE-CC16-29E9-CFC9-4ACB0F22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CCD Package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93B9C-CE83-18C4-3FAD-A3AB94B3D2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9D0E-DB9A-D361-8FDD-A9BDA7D27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9E83C-B777-70F8-DDB4-FADCF46A0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754C96F-D029-5CFC-FA5E-BBE98622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1" y="1062240"/>
            <a:ext cx="5687219" cy="4258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E52326-7738-21F6-B1F2-E7EA8C6F1A14}"/>
              </a:ext>
            </a:extLst>
          </p:cNvPr>
          <p:cNvSpPr txBox="1"/>
          <p:nvPr/>
        </p:nvSpPr>
        <p:spPr>
          <a:xfrm>
            <a:off x="498764" y="5503372"/>
            <a:ext cx="2909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Initial SENSEI packages with 2 CCDs each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DE72F-8466-F326-C09E-5E25B9EF0E37}"/>
              </a:ext>
            </a:extLst>
          </p:cNvPr>
          <p:cNvSpPr txBox="1"/>
          <p:nvPr/>
        </p:nvSpPr>
        <p:spPr>
          <a:xfrm>
            <a:off x="6096000" y="5503372"/>
            <a:ext cx="507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will use this modified version of the SENSEI packages with 4 CCDs each to maximize space.</a:t>
            </a:r>
          </a:p>
        </p:txBody>
      </p:sp>
    </p:spTree>
    <p:extLst>
      <p:ext uri="{BB962C8B-B14F-4D97-AF65-F5344CB8AC3E}">
        <p14:creationId xmlns:p14="http://schemas.microsoft.com/office/powerpoint/2010/main" val="4087271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6FC194-C582-5067-9BC9-CECC7D3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Design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85806-9AF6-A162-51BB-64728D142D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4B8D-E4D3-80E1-C6FF-12354C01C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332BD-E814-4CFA-9FCF-649BE41A4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8FE6FDFC-E0D7-A948-6611-49DEFB021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69" y="1139811"/>
            <a:ext cx="5961031" cy="4578377"/>
          </a:xfrm>
        </p:spPr>
      </p:pic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2FFFA453-8F70-60C9-5248-653921240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657"/>
            <a:ext cx="6181456" cy="43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6FC194-C582-5067-9BC9-CECC7D3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Design Challenges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85806-9AF6-A162-51BB-64728D142D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4B8D-E4D3-80E1-C6FF-12354C01C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332BD-E814-4CFA-9FCF-649BE41A4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C38549-3F66-2706-C26D-83F5E29B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948"/>
            <a:ext cx="4891098" cy="338745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41A7A4-21FE-BD6E-84A1-0927F77DD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19" y="1735274"/>
            <a:ext cx="7672181" cy="3418125"/>
          </a:xfrm>
        </p:spPr>
      </p:pic>
    </p:spTree>
    <p:extLst>
      <p:ext uri="{BB962C8B-B14F-4D97-AF65-F5344CB8AC3E}">
        <p14:creationId xmlns:p14="http://schemas.microsoft.com/office/powerpoint/2010/main" val="21879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86BABD-4FB5-7710-3A8F-A887689C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Results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AE563-A950-7DAE-44B0-DDB4730C81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7F70F-F7BA-2C53-780F-61652CE63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FD7A-1A83-4463-930E-DB4A170A1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96D0B-9084-7F92-FE01-5629F8EE9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8" y="949766"/>
            <a:ext cx="3321618" cy="5082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CEB8F6-8811-E614-DD99-C1E42DEA9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36" y="918743"/>
            <a:ext cx="4753316" cy="502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EFCDD-CD40-AC98-DCD4-80AC332FB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9461" y="949766"/>
            <a:ext cx="2435755" cy="516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F2AA9-9240-1144-D117-E955A03F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Results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48619-5406-1EB3-051B-B37831F14C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C3E7F-2468-85AE-D5C1-217BD7078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92CDD-FA20-D774-3F76-280D28AC5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CE25EBC0-0801-F135-1D88-E22244C147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3181720"/>
                  </p:ext>
                </p:extLst>
              </p:nvPr>
            </p:nvGraphicFramePr>
            <p:xfrm>
              <a:off x="783341" y="991754"/>
              <a:ext cx="2199172" cy="538013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199172" cy="5380139"/>
                    </a:xfrm>
                    <a:prstGeom prst="rect">
                      <a:avLst/>
                    </a:prstGeom>
                  </am3d:spPr>
                  <am3d:camera>
                    <am3d:pos x="0" y="0" z="488715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477" d="1000000"/>
                    <am3d:preTrans dx="-3303706" dy="-2451345" dz="-17727629"/>
                    <am3d:scale>
                      <am3d:sx n="1000000" d="1000000"/>
                      <am3d:sy n="1000000" d="1000000"/>
                      <am3d:sz n="1000000" d="1000000"/>
                    </am3d:scale>
                    <am3d:rot ax="-4398846" ay="144738" az="-47949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CE25EBC0-0801-F135-1D88-E22244C147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3341" y="991754"/>
                <a:ext cx="2199172" cy="538013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50A751C-0512-6903-DD7E-3118CBA39FCC}"/>
              </a:ext>
            </a:extLst>
          </p:cNvPr>
          <p:cNvSpPr txBox="1"/>
          <p:nvPr/>
        </p:nvSpPr>
        <p:spPr>
          <a:xfrm>
            <a:off x="4701307" y="991754"/>
            <a:ext cx="62807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Each CCD has a mass of 1.93 g and the new design can include up to 240 CCDs in each tower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We have four towers for a total of 960 CCDs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total active mass of CCDs is 1.85 kg towards the intended 10 kg.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cold box height is now 825 mm so its height could be further increased while satisfying the space requirements at SNOLAB.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6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431A2-D74E-4D28-C37D-40DC04BA0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 large body of evidence points to the existence of dark matter (DM), but the nature of DM remains a mystery. 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Current measurements indicate that 80% of the matter in our universe is Dark Matter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There has not been any direct observation of Dark Matter yet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F3F4D-FBF9-BD2E-58CF-3915A4C9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What is Dark Matter?</a:t>
            </a:r>
          </a:p>
        </p:txBody>
      </p:sp>
      <p:pic>
        <p:nvPicPr>
          <p:cNvPr id="2050" name="Picture 2" descr="WMAP- Content of the Universe">
            <a:extLst>
              <a:ext uri="{FF2B5EF4-FFF2-40B4-BE49-F238E27FC236}">
                <a16:creationId xmlns:a16="http://schemas.microsoft.com/office/drawing/2014/main" id="{55BF9A96-FCD4-CB37-0962-A1B7C6731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49" y="3285576"/>
            <a:ext cx="3199534" cy="21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33B55-2D46-3438-915E-EE31B5C636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A876C17-EBE5-4879-974D-5C0B129F7F8B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DC668-5D58-9656-E1FA-6AA1EC43C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Kodjo Akouedjinoude | SIST Internships 2022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1E65F-A31D-286C-B8C7-972C99F18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2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7CA46B-4942-2CD4-0D2D-8890ADA9F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6225304" cy="5059363"/>
          </a:xfrm>
        </p:spPr>
        <p:txBody>
          <a:bodyPr/>
          <a:lstStyle/>
          <a:p>
            <a:r>
              <a:rPr lang="en-US" dirty="0"/>
              <a:t>This work developed a modified design for the SENSEI vessel that can house ~2 kg of skipper-CCDs for the Oscura experiment.</a:t>
            </a:r>
          </a:p>
          <a:p>
            <a:r>
              <a:rPr lang="en-US" dirty="0"/>
              <a:t>This design can be further extended to house the full 10 kg Oscura payload.</a:t>
            </a:r>
          </a:p>
          <a:p>
            <a:r>
              <a:rPr lang="en-US" dirty="0"/>
              <a:t>Future studies will model the thermal management of this design to ensure that it meets the thermal requirements of the Oscura experiment.</a:t>
            </a:r>
          </a:p>
          <a:p>
            <a:r>
              <a:rPr lang="en-US" dirty="0"/>
              <a:t>Further refinements to this design will be made based on the thermal modeling results.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1214-BAF9-BB5B-CA76-4A428691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Conclusion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B445C-EB94-E6E3-9988-30D48B6B18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157D8-5DAA-5D8C-70F4-C72ACEEF2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33E5C-925A-9DBF-ACD2-87AEDD506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1813D060-435F-647C-A2B3-3270473275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6489089"/>
                  </p:ext>
                </p:extLst>
              </p:nvPr>
            </p:nvGraphicFramePr>
            <p:xfrm>
              <a:off x="8841009" y="991755"/>
              <a:ext cx="2416304" cy="48744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16304" cy="4874487"/>
                    </a:xfrm>
                    <a:prstGeom prst="rect">
                      <a:avLst/>
                    </a:prstGeom>
                  </am3d:spPr>
                  <am3d:camera>
                    <am3d:pos x="0" y="0" z="533097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" d="1000000"/>
                    <am3d:preTrans dx="0" dy="765642" dz="-17727629"/>
                    <am3d:scale>
                      <am3d:sx n="1000000" d="1000000"/>
                      <am3d:sy n="1000000" d="1000000"/>
                      <am3d:sz n="1000000" d="1000000"/>
                    </am3d:scale>
                    <am3d:rot ax="-4699838" ay="21199" az="-10261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32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1813D060-435F-647C-A2B3-327047327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41009" y="991755"/>
                <a:ext cx="2416304" cy="48744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70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4D91DF-D5A0-0AD0-8513-FEA5610E4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 would like to extend my thanks to Nate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Saffold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and Juan Estrada for their guidance and support this summer. I would also like to thank the SIST/GEM Committee for providing the opportunity for me to conduct this research. 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Final thanks to Charles Orozco and Brian Vaughn for their mentorship, and Hemanth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Gutti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and Javier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Tiffenberg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for the engineering support.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2CADCB-B45E-B6EA-080E-E99D7489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Acknowledgment</a:t>
            </a:r>
            <a:endParaRPr lang="en-US" sz="19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49DB9-CEFB-A5D4-1FAF-42F7433E8E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DB7AB-A51C-DFAB-09BD-7E6B7C40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149F8-061E-310D-C4AB-7809C2774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05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9AE85-A48E-6A01-22D0-FD03C511D1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5E4ED-CC45-22A4-15B7-B7BC85BA7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49B9D-C80A-5335-E1BE-2A257110F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26" name="Picture 2" descr="Thank You Presentation Images | Template Presentation ...">
            <a:extLst>
              <a:ext uri="{FF2B5EF4-FFF2-40B4-BE49-F238E27FC236}">
                <a16:creationId xmlns:a16="http://schemas.microsoft.com/office/drawing/2014/main" id="{F7A9BBD2-54BD-82B7-12C2-DAB5F852C1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93" y="749877"/>
            <a:ext cx="6745817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193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1E70-0748-118D-F6F7-377C920F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Backup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14A8-DAE8-7D45-B69A-8A9A0C690B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FD763E-52C8-4CDA-A506-822EB49C5D71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72916-4792-3507-ED4E-DA892DC40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118-7EDA-6FF4-24F4-872E944E8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6E14B-8B43-ECF6-57F7-ECD842A1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51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74C0D-BE75-CF0C-A17C-860643E73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VAC VESSEL: CRYOMECH HE HOSES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HOSE: VACUUM 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2 PLATES: VIB CABLE SUPPORTS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2 CABLES: VIB SERVICES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0E20C-AFC3-B0A1-2130-E01DD2D1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AB307-8EA9-FF5C-0CF5-540B378ED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F7CFC32-88E0-4E0A-A4BE-975B84FDC50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BE3BB-D570-F4F4-8DC0-8E6AA2276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23882-5E67-E7AD-C25B-4FA8F578E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5A743A0-D538-CFD7-D88D-AD7575CC1A5D}"/>
              </a:ext>
            </a:extLst>
          </p:cNvPr>
          <p:cNvSpPr txBox="1">
            <a:spLocks/>
          </p:cNvSpPr>
          <p:nvPr/>
        </p:nvSpPr>
        <p:spPr>
          <a:xfrm>
            <a:off x="433874" y="2865005"/>
            <a:ext cx="7574053" cy="99822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06910" indent="-306910" algn="l" defTabSz="914400" rtl="0" eaLnBrk="1" latinLnBrk="0" hangingPunct="1">
              <a:lnSpc>
                <a:spcPct val="90000"/>
              </a:lnSpc>
              <a:spcBef>
                <a:spcPts val="1312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Helvetica" panose="020B0604020202020204" pitchFamily="34" charset="0"/>
                <a:cs typeface="Helvetica" panose="020B0604020202020204" pitchFamily="34" charset="0"/>
              </a:rPr>
              <a:t>Main challenges</a:t>
            </a:r>
          </a:p>
          <a:p>
            <a:pPr marL="285750" indent="-285750"/>
            <a:r>
              <a:rPr lang="en-US" sz="1600" b="1">
                <a:latin typeface="Helvetica" panose="020B0604020202020204" pitchFamily="34" charset="0"/>
                <a:cs typeface="Helvetica" panose="020B0604020202020204" pitchFamily="34" charset="0"/>
              </a:rPr>
              <a:t>Size and weight constraints</a:t>
            </a:r>
          </a:p>
          <a:p>
            <a:pPr marL="285750" indent="-285750"/>
            <a:r>
              <a:rPr lang="en-US" sz="1600" b="1">
                <a:latin typeface="Helvetica" panose="020B0604020202020204" pitchFamily="34" charset="0"/>
                <a:cs typeface="Helvetica" panose="020B0604020202020204" pitchFamily="34" charset="0"/>
              </a:rPr>
              <a:t>Temperature uniformity across the detector array</a:t>
            </a:r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68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56EB7-13DE-3C8A-6120-78D95FC6F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Procedure: Isolate and scale up the size of each component, then reassemble.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Bell Jar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Internal Shield Stack Assy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Bell Jar External Shield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Cable junctions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Copper box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Lower vessel box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Modules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VIBs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92630-29DC-75C2-FE04-FB006D1E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Portions of the scaled-up vessel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936C3-397A-7C83-5C6D-38A5C96C2C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F4A9CE1-5B04-44DA-8D3B-214DBC96E86F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BB89E-F4F0-F375-495D-173910931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3E79-C025-F5C1-0C47-79EA35B37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46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F48DF9-C7D9-054E-B7A2-70CE6620D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Sensors Package Possibilities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3DBD9-1DC2-FE33-35FD-CF0F8FB005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7A5CE6A-282F-47BB-A5BC-6EDD6E222A9F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2B007-7E5A-BA31-BF69-5D52D9F8A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314B2-BA41-2BED-A4F4-6F2D02680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EDDF5F-877F-8EFB-07CF-A73B09A2B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Current SENSEI modules have 2 CCDs each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New OSCURA super modules have 256 CCDS each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It will be easier and more practical to use the new SMs and adapt them to the ColdBox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new super modules have a different design that cannot fit in the ColdBox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Either redesign the package of the super modules or the fit of the ColdBox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4" descr="The Oscura Experiment arXiv:2202.10518v2 [astro-ph.IM] 23 Feb 2022">
            <a:extLst>
              <a:ext uri="{FF2B5EF4-FFF2-40B4-BE49-F238E27FC236}">
                <a16:creationId xmlns:a16="http://schemas.microsoft.com/office/drawing/2014/main" id="{0F8291BE-EB32-F4F8-ED20-46A8BB18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1" y="3122192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he Oscura Experiment arXiv:2202.10518v2 [astro-ph.IM] 23 Feb 2022">
            <a:extLst>
              <a:ext uri="{FF2B5EF4-FFF2-40B4-BE49-F238E27FC236}">
                <a16:creationId xmlns:a16="http://schemas.microsoft.com/office/drawing/2014/main" id="{E954B777-3DC8-412C-3B3E-95F2531C0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31" y="3248723"/>
            <a:ext cx="2463511" cy="17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3C83E3-A93A-E0FF-A0B5-491914D2CCBA}"/>
              </a:ext>
            </a:extLst>
          </p:cNvPr>
          <p:cNvSpPr txBox="1"/>
          <p:nvPr/>
        </p:nvSpPr>
        <p:spPr>
          <a:xfrm>
            <a:off x="732131" y="4984922"/>
            <a:ext cx="2503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00000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New Multi-Chip Module (MCM):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16 CCDs mounted on one silicon wafer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76DFE-8573-354D-98A0-0281A95AFE85}"/>
              </a:ext>
            </a:extLst>
          </p:cNvPr>
          <p:cNvSpPr txBox="1"/>
          <p:nvPr/>
        </p:nvSpPr>
        <p:spPr>
          <a:xfrm>
            <a:off x="4848710" y="5108032"/>
            <a:ext cx="2733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00000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New Super Module (SM):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16 MCMs housed in electroformed copper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39D0C7-5828-1CD3-0D00-2708D9247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37" y="616192"/>
            <a:ext cx="3048000" cy="2443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2AE7B8-C2A6-4CC2-D922-2775FDAC704E}"/>
              </a:ext>
            </a:extLst>
          </p:cNvPr>
          <p:cNvSpPr txBox="1"/>
          <p:nvPr/>
        </p:nvSpPr>
        <p:spPr>
          <a:xfrm>
            <a:off x="8709891" y="3657600"/>
            <a:ext cx="2909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Current SENSEI super modules with 2 CCDs each</a:t>
            </a:r>
          </a:p>
        </p:txBody>
      </p:sp>
    </p:spTree>
    <p:extLst>
      <p:ext uri="{BB962C8B-B14F-4D97-AF65-F5344CB8AC3E}">
        <p14:creationId xmlns:p14="http://schemas.microsoft.com/office/powerpoint/2010/main" val="1769106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17D79-45BC-A257-D4E4-610132B54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Although being very compact the new Super Modules present some disadvantages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package would NOT facilitate the cooling (with cryocooler) because of the low thermal conductivity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CCDs included in the package have fewer pixels and it would require a larger array to reach the desired mass of sensors (10kg).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93371B-1F38-1FE1-0BEC-89D4E3B9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Disadvantages with the new Super Modules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09140-9917-2869-30E0-6BB64A1CFE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379C175-BE8C-4458-990A-29A0380D4572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3FBE1-10B9-7F85-FE32-2906F7184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819D5-9B80-A637-0ACC-E855381D8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4" descr="The Oscura Experiment arXiv:2202.10518v2 [astro-ph.IM] 23 Feb 2022">
            <a:extLst>
              <a:ext uri="{FF2B5EF4-FFF2-40B4-BE49-F238E27FC236}">
                <a16:creationId xmlns:a16="http://schemas.microsoft.com/office/drawing/2014/main" id="{EF253A1A-1D03-E756-612C-AFC8752D9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84" y="3140665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206FB4-3223-98BA-15B0-4BB5A3C2A446}"/>
              </a:ext>
            </a:extLst>
          </p:cNvPr>
          <p:cNvSpPr txBox="1"/>
          <p:nvPr/>
        </p:nvSpPr>
        <p:spPr>
          <a:xfrm>
            <a:off x="1209583" y="5099463"/>
            <a:ext cx="2733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00000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New Super Module (SM):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16 MCMs housed in electroformed copper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55B030-81CB-174D-E887-DBAEA755AB3E}"/>
              </a:ext>
            </a:extLst>
          </p:cNvPr>
          <p:cNvSpPr txBox="1"/>
          <p:nvPr/>
        </p:nvSpPr>
        <p:spPr>
          <a:xfrm>
            <a:off x="5421746" y="3429000"/>
            <a:ext cx="5495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experiment has to be conducted in a range of 120K and 140K; the thermal aspect of the vessel is very important therefore we will continue with the initial design of the Super Module</a:t>
            </a:r>
          </a:p>
        </p:txBody>
      </p:sp>
    </p:spTree>
    <p:extLst>
      <p:ext uri="{BB962C8B-B14F-4D97-AF65-F5344CB8AC3E}">
        <p14:creationId xmlns:p14="http://schemas.microsoft.com/office/powerpoint/2010/main" val="1610691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7C04C-1B9C-E39F-4910-0028FDEA6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What is Dark Matter?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History of the DM searches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Oscura Project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existing SENSEI Vessel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Scaling up the SENSEI Vessel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Advantages &amp; Inconveniences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Comparing the scaled-up vessel</a:t>
            </a:r>
          </a:p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to the cylindrical OSCURA vessel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Educated decision of a vessel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502FD-09D4-AE53-F1F8-21DAB800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Overview</a:t>
            </a:r>
          </a:p>
        </p:txBody>
      </p:sp>
      <p:pic>
        <p:nvPicPr>
          <p:cNvPr id="3074" name="Picture 2" descr="The Oscura Experiment arXiv:2202.10518v2 [astro-ph.IM] 23 Feb 2022">
            <a:extLst>
              <a:ext uri="{FF2B5EF4-FFF2-40B4-BE49-F238E27FC236}">
                <a16:creationId xmlns:a16="http://schemas.microsoft.com/office/drawing/2014/main" id="{0CF6F2D9-4A6D-7A81-1A1E-DEE251B39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24" y="971552"/>
            <a:ext cx="5089236" cy="405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6AD7F-5505-17B5-BBC7-4065456B48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62DD79B-E144-41E9-8923-2E04981BEC63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11E85-1C6B-37BC-1010-8DFBDC577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1B990-A242-B4AE-387B-8D395C355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7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89FFB-F558-F5EB-A138-FEF87356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10788068" cy="2722993"/>
          </a:xfrm>
        </p:spPr>
        <p:txBody>
          <a:bodyPr/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Rotational curves of galaxies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The cosmic microwave background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Gravitational Lensing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Galaxy formation simulations</a:t>
            </a:r>
          </a:p>
          <a:p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5EEA6-56A0-9FC2-B020-E2C77F95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How do we know DM exists?</a:t>
            </a:r>
          </a:p>
        </p:txBody>
      </p:sp>
      <p:pic>
        <p:nvPicPr>
          <p:cNvPr id="1026" name="Picture 2" descr="Could dark matter not matter?">
            <a:extLst>
              <a:ext uri="{FF2B5EF4-FFF2-40B4-BE49-F238E27FC236}">
                <a16:creationId xmlns:a16="http://schemas.microsoft.com/office/drawing/2014/main" id="{BF3DC8C7-CBFF-FC09-51E5-37334CAD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5" y="2708123"/>
            <a:ext cx="5329528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lkinson Microwave Anisotropy Probe | NASA">
            <a:extLst>
              <a:ext uri="{FF2B5EF4-FFF2-40B4-BE49-F238E27FC236}">
                <a16:creationId xmlns:a16="http://schemas.microsoft.com/office/drawing/2014/main" id="{0183ACA8-35CF-E86C-E412-DE1558D8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27" y="1294313"/>
            <a:ext cx="5276936" cy="254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3971F-AC44-3AC4-000E-AA90586942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E41CA46-7489-4C58-9AFA-905D74333924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57982-5532-86F4-5AAC-9889D737C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D3237-C148-A40E-7538-6E6205A3D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3EF0A-E3B8-5F85-9A46-039FC683953C}"/>
              </a:ext>
            </a:extLst>
          </p:cNvPr>
          <p:cNvSpPr txBox="1"/>
          <p:nvPr/>
        </p:nvSpPr>
        <p:spPr>
          <a:xfrm>
            <a:off x="6991927" y="4963522"/>
            <a:ext cx="4665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For some references on DM observations: </a:t>
            </a:r>
          </a:p>
          <a:p>
            <a:r>
              <a:rPr lang="en-US" dirty="0"/>
              <a:t>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What is dark matter?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La matière noire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hlinkClick r:id="rId6"/>
              </a:rPr>
              <a:t>https://en.wiktionary.org/wiki/Dunkle_Materie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8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238BB-6007-9BD5-09FB-ED075D067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There are many experiments for DM using different detector technologies 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One of the most recent DM particle research is the SENSEI experiment (Sub-Electron-Noise Skipper-CCD Experimental Instrument)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SENSEI experiment developed highly sensitive sensors (skipper-CCDs) with ultra-low readout noise for the detection of low-mass DM particles</a:t>
            </a:r>
          </a:p>
          <a:p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ECF53-35AB-293D-8DA8-11A4FA25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History of the DM searches</a:t>
            </a:r>
          </a:p>
        </p:txBody>
      </p:sp>
      <p:pic>
        <p:nvPicPr>
          <p:cNvPr id="4" name="Google Shape;78;g12538dcaf7d_0_119">
            <a:extLst>
              <a:ext uri="{FF2B5EF4-FFF2-40B4-BE49-F238E27FC236}">
                <a16:creationId xmlns:a16="http://schemas.microsoft.com/office/drawing/2014/main" id="{C42D4AD8-DECB-430C-18F2-E96D8B69AB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9499" y="3613388"/>
            <a:ext cx="5106050" cy="19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31DE1-8BE1-CF33-3826-2008523C7E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6A89FA-8701-40C3-AF60-23E4568A740D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DEBB-1AA5-19BB-C12A-5CC94012B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CAEEC-2985-0B41-920E-490F3416B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Placeholder 36">
            <a:extLst>
              <a:ext uri="{FF2B5EF4-FFF2-40B4-BE49-F238E27FC236}">
                <a16:creationId xmlns:a16="http://schemas.microsoft.com/office/drawing/2014/main" id="{47E0F9FC-D2E1-DC77-B768-5E8FB97CD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12" r="612"/>
          <a:stretch/>
        </p:blipFill>
        <p:spPr>
          <a:xfrm>
            <a:off x="7606880" y="3613387"/>
            <a:ext cx="3264320" cy="1953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2E1BC6-3F89-A93A-000F-F8EFA57C5F25}"/>
              </a:ext>
            </a:extLst>
          </p:cNvPr>
          <p:cNvSpPr txBox="1"/>
          <p:nvPr/>
        </p:nvSpPr>
        <p:spPr>
          <a:xfrm>
            <a:off x="7798173" y="5754910"/>
            <a:ext cx="2881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arXiv:1509.01598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29208-FD97-2B32-FDF5-446FF8D965B0}"/>
              </a:ext>
            </a:extLst>
          </p:cNvPr>
          <p:cNvSpPr txBox="1"/>
          <p:nvPr/>
        </p:nvSpPr>
        <p:spPr>
          <a:xfrm>
            <a:off x="1109499" y="5754910"/>
            <a:ext cx="2881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arXiv:2004.11378</a:t>
            </a:r>
          </a:p>
        </p:txBody>
      </p:sp>
    </p:spTree>
    <p:extLst>
      <p:ext uri="{BB962C8B-B14F-4D97-AF65-F5344CB8AC3E}">
        <p14:creationId xmlns:p14="http://schemas.microsoft.com/office/powerpoint/2010/main" val="142240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8ADDB7-63A0-803F-229C-04A2F9274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799" y="958851"/>
            <a:ext cx="7846980" cy="4610676"/>
          </a:xfrm>
        </p:spPr>
        <p:txBody>
          <a:bodyPr>
            <a:normAutofit/>
          </a:bodyPr>
          <a:lstStyle/>
          <a:p>
            <a:pPr indent="-468026">
              <a:lnSpc>
                <a:spcPct val="100000"/>
              </a:lnSpc>
              <a:spcAft>
                <a:spcPts val="1200"/>
              </a:spcAft>
              <a:buSzPts val="1928"/>
              <a:buFont typeface="Arial" panose="020B060402020202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DAMIC (40 g, ongoing): first CCD DM experiment</a:t>
            </a:r>
          </a:p>
          <a:p>
            <a:pPr indent="-46802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928"/>
              <a:buFont typeface="Arial" panose="020B060402020202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SENSEI (</a:t>
            </a:r>
            <a:r>
              <a:rPr lang="en-US" sz="16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(100) g started in 2021): first DM experiment using skipper-CCDs</a:t>
            </a:r>
          </a:p>
          <a:p>
            <a:pPr lvl="1" indent="-43382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524"/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Several physics results (most recent 2020) from prototypes and test runs; full-scale experiment being commissioned at SNOLAB</a:t>
            </a:r>
          </a:p>
          <a:p>
            <a:pPr lvl="1" indent="-43382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524"/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Active mass and radiopurity similar to DAMIC</a:t>
            </a:r>
          </a:p>
          <a:p>
            <a:pPr indent="-46802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928"/>
              <a:buFont typeface="Arial" panose="020B060402020202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DAMIC-M (</a:t>
            </a:r>
            <a:r>
              <a:rPr lang="en-US" sz="16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(1) kg starting 2023): next-generation Skipper experiment</a:t>
            </a:r>
          </a:p>
          <a:p>
            <a:pPr lvl="1" indent="-43382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524"/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Scaling up in mass, with the corresponding improvement in radiopurity</a:t>
            </a:r>
          </a:p>
          <a:p>
            <a:pPr indent="-46802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928"/>
              <a:buFont typeface="Arial" panose="020B060402020202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Oscura (</a:t>
            </a:r>
            <a:r>
              <a:rPr lang="en-US" sz="16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(10) kg, in development): next-generation Skipper experiment</a:t>
            </a:r>
          </a:p>
          <a:p>
            <a:pPr lvl="1" indent="-4656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900"/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Major R&amp;D for readout, cooling, integration</a:t>
            </a:r>
          </a:p>
          <a:p>
            <a:endParaRPr lang="en-US" dirty="0"/>
          </a:p>
        </p:txBody>
      </p:sp>
      <p:sp>
        <p:nvSpPr>
          <p:cNvPr id="85" name="Google Shape;85;g12538dcaf7d_0_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CCD searches for dark matter</a:t>
            </a:r>
            <a:endParaRPr sz="195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6" name="Google Shape;86;g12538dcaf7d_0_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9132" y="3126297"/>
            <a:ext cx="2881733" cy="27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12538dcaf7d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7865" y="467965"/>
            <a:ext cx="2804269" cy="26583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260A82-5BF8-0E59-AA45-D61160BAB96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F1907C4-496E-4695-8CA0-B409C837E159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B76B6-53F8-ED9D-687C-33468E2F37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9BC86-C6BE-73A5-492E-D6488A359F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7155B-0206-E194-6E9A-0BD9B1015059}"/>
              </a:ext>
            </a:extLst>
          </p:cNvPr>
          <p:cNvSpPr txBox="1"/>
          <p:nvPr/>
        </p:nvSpPr>
        <p:spPr>
          <a:xfrm>
            <a:off x="9067865" y="5777107"/>
            <a:ext cx="2881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arXiv:2202.10518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idx="1"/>
          </p:nvPr>
        </p:nvSpPr>
        <p:spPr>
          <a:xfrm>
            <a:off x="304805" y="971552"/>
            <a:ext cx="10520213" cy="16181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indent="-459559">
              <a:lnSpc>
                <a:spcPct val="100000"/>
              </a:lnSpc>
              <a:spcBef>
                <a:spcPts val="747"/>
              </a:spcBef>
              <a:buClr>
                <a:schemeClr val="dk1"/>
              </a:buClr>
              <a:buSzPts val="1828"/>
              <a:buFont typeface="Tahoma"/>
              <a:buChar char="❑"/>
            </a:pP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Science goal: electron recoil low-mass direct DM search (</a:t>
            </a:r>
            <a:r>
              <a:rPr lang="en" sz="1600" b="1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1 MeV-1 GeV</a:t>
            </a: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)</a:t>
            </a:r>
            <a:endParaRPr sz="1600" dirty="0">
              <a:solidFill>
                <a:schemeClr val="dk1"/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  <a:sym typeface="Tahoma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Font typeface="Tahoma"/>
              <a:buChar char="❑"/>
            </a:pP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Technology: skipper-CCD array at underground lab (planning for </a:t>
            </a:r>
            <a:r>
              <a:rPr lang="en" sz="1600" b="1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SNOLAB</a:t>
            </a: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)</a:t>
            </a:r>
            <a:endParaRPr sz="1600" dirty="0">
              <a:solidFill>
                <a:schemeClr val="dk1"/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  <a:sym typeface="Tahoma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Font typeface="Tahoma"/>
              <a:buChar char="❑"/>
            </a:pP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R&amp;D: scale the existing technology towards a </a:t>
            </a:r>
            <a:r>
              <a:rPr lang="en" sz="1600" b="1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10 kg</a:t>
            </a: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 experiment</a:t>
            </a:r>
            <a:endParaRPr sz="1600" dirty="0">
              <a:solidFill>
                <a:schemeClr val="dk1"/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  <a:sym typeface="Tahoma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Font typeface="Tahoma"/>
              <a:buChar char="❑"/>
            </a:pP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Plan: </a:t>
            </a:r>
            <a:r>
              <a:rPr lang="en" sz="1600" b="1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30 kg-yr exposure</a:t>
            </a: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 with final background level of </a:t>
            </a:r>
            <a:r>
              <a:rPr lang="en" sz="1600" b="1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0.01 dru</a:t>
            </a: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 </a:t>
            </a:r>
            <a:endParaRPr sz="1600" dirty="0">
              <a:solidFill>
                <a:schemeClr val="dk1"/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  <a:sym typeface="Tahoma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Font typeface="Tahoma"/>
              <a:buChar char="❑"/>
            </a:pPr>
            <a:r>
              <a:rPr lang="en" sz="1600" dirty="0">
                <a:solidFill>
                  <a:schemeClr val="dk1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Recent Oscura review paper: arXiv:2202.10518</a:t>
            </a:r>
            <a:endParaRPr sz="1600" dirty="0">
              <a:solidFill>
                <a:schemeClr val="dk1"/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  <a:sym typeface="Tahoma"/>
            </a:endParaRPr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buSzPts val="2400"/>
            </a:pPr>
            <a:r>
              <a:rPr lang="en">
                <a:latin typeface="Tahoma"/>
                <a:ea typeface="Tahoma"/>
                <a:cs typeface="Tahoma"/>
                <a:sym typeface="Tahoma"/>
              </a:rPr>
              <a:t>Oscura: 10-kg skipper-CCD experiment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798" y="3046929"/>
            <a:ext cx="2912753" cy="27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l="27003" t="8723" r="26026" b="8591"/>
          <a:stretch/>
        </p:blipFill>
        <p:spPr>
          <a:xfrm>
            <a:off x="5995819" y="2709266"/>
            <a:ext cx="2598615" cy="298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28267" y="676765"/>
            <a:ext cx="1741300" cy="38258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967828" y="5868024"/>
            <a:ext cx="3085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600" dirty="0">
                <a:solidFill>
                  <a:srgbClr val="000000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10 kg vessel</a:t>
            </a:r>
            <a:endParaRPr sz="1600" dirty="0">
              <a:solidFill>
                <a:srgbClr val="000000"/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  <a:sym typeface="Tahoma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995819" y="5651155"/>
            <a:ext cx="2440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600" dirty="0">
                <a:solidFill>
                  <a:srgbClr val="000000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10 kg vessel with external sh</a:t>
            </a:r>
            <a:r>
              <a:rPr lang="en" sz="1600" dirty="0"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ield</a:t>
            </a:r>
            <a:endParaRPr sz="1600" dirty="0">
              <a:solidFill>
                <a:srgbClr val="000000"/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  <a:sym typeface="Tahoma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9106400" y="4527804"/>
            <a:ext cx="3085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600" dirty="0">
                <a:solidFill>
                  <a:srgbClr val="000000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  <a:sym typeface="Tahoma"/>
              </a:rPr>
              <a:t>detector payload</a:t>
            </a:r>
            <a:endParaRPr sz="1600" dirty="0">
              <a:solidFill>
                <a:srgbClr val="000000"/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C102A403-A191-4AD3-D7E3-B4B0931664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5943852"/>
                  </p:ext>
                </p:extLst>
              </p:nvPr>
            </p:nvGraphicFramePr>
            <p:xfrm>
              <a:off x="9159848" y="759856"/>
              <a:ext cx="2049716" cy="561537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49716" cy="5615379"/>
                    </a:xfrm>
                    <a:prstGeom prst="rect">
                      <a:avLst/>
                    </a:prstGeom>
                  </am3d:spPr>
                  <am3d:camera>
                    <am3d:pos x="0" y="0" z="6896812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487" d="1000000"/>
                    <am3d:preTrans dx="1350738" dy="-11269061" dz="7129592"/>
                    <am3d:scale>
                      <am3d:sx n="1000000" d="1000000"/>
                      <am3d:sy n="1000000" d="1000000"/>
                      <am3d:sz n="1000000" d="1000000"/>
                    </am3d:scale>
                    <am3d:rot ax="-6704289" ay="32506" az="8141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1119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C102A403-A191-4AD3-D7E3-B4B0931664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59848" y="759856"/>
                <a:ext cx="2049716" cy="561537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382969C9-1EDF-17CF-F701-2EC6D69F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Objectives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626E8-6B0D-8A80-D662-41EEF1E922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A91AA74-F708-43A9-BA45-8A9E78C2F246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E25D1-131F-AA29-E9C8-1FBB4D4DC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95A29-B8A5-98C3-0134-070B91D80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5F9477-0F64-3F9E-1384-00D61772B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03364"/>
            <a:ext cx="8571345" cy="252563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objective of this study is to assess the feasibility of scaling up the existing SENSEI vessel to house 10 kg of CCDs for the Oscura experiment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Proven technology: stable operation of skipper-CCDs in vacuum has been demonstrated by DAMIC and SENSEI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Requirements: </a:t>
            </a:r>
          </a:p>
          <a:p>
            <a:pPr marL="662507" lvl="1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Thermal requirements: for optimal performance, skipper-CCDs must be operated between 120-140 K</a:t>
            </a:r>
          </a:p>
          <a:p>
            <a:pPr marL="662507" lvl="1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Spatial constraints: the vessel must fit in the allotted space for Oscura at SNOLAB</a:t>
            </a:r>
          </a:p>
          <a:p>
            <a:pPr marL="662507" lvl="1" indent="-285750">
              <a:buFont typeface="Arial" panose="020B0604020202020204" pitchFamily="34" charset="0"/>
              <a:buChar char="•"/>
              <a:defRPr/>
            </a:pPr>
            <a:endParaRPr lang="en-US" sz="133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C51796F-4CAC-7571-E6D6-990361ED4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824" y="3473180"/>
            <a:ext cx="2117186" cy="23977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1F857F-90F0-86E6-B1EC-F5A52BB0E58A}"/>
              </a:ext>
            </a:extLst>
          </p:cNvPr>
          <p:cNvSpPr txBox="1"/>
          <p:nvPr/>
        </p:nvSpPr>
        <p:spPr>
          <a:xfrm>
            <a:off x="1098824" y="5949222"/>
            <a:ext cx="3323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The existing SENSEI Vessel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91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4BB8A-2D37-987D-E274-53789CDCD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Scaling up the vessel requires an understanding of its different components: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Top-level inner</a:t>
            </a:r>
          </a:p>
          <a:p>
            <a:pPr marL="0" indent="0">
              <a:buNone/>
            </a:pPr>
            <a:r>
              <a:rPr 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Under vessel services (cables)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CE2CF-6263-3725-F4C4-CE082F0B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Scaling up the SENSEI Vessel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39865-544E-4CB9-DDF2-87FE85A11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79" y="958851"/>
            <a:ext cx="5726546" cy="471439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77A143-EAD5-C0BD-C737-9AFF1FE8A7A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BDE5B78B-907E-4A43-89C1-7228902B7B35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737412-93E4-803E-44F8-9E1F3E2AF78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2BFC66-FA87-CA6E-2CE6-83166278FD0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5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C53A-51BE-F60C-F2F5-F3B9E046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latin typeface="Helvetica" panose="020B0604020202020204" pitchFamily="34" charset="0"/>
                <a:cs typeface="Helvetica" panose="020B0604020202020204" pitchFamily="34" charset="0"/>
              </a:rPr>
              <a:t>Understanding the main Assembly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A6DFF59-01CC-B016-01F4-84A6BB2321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716128"/>
              </p:ext>
            </p:extLst>
          </p:nvPr>
        </p:nvGraphicFramePr>
        <p:xfrm>
          <a:off x="714655" y="679629"/>
          <a:ext cx="9980858" cy="5497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140160" imgH="18653760" progId="Acrobat.Document.DC">
                  <p:embed/>
                </p:oleObj>
              </mc:Choice>
              <mc:Fallback>
                <p:oleObj name="Acrobat Document" r:id="rId2" imgW="24140160" imgH="1865376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4655" y="679629"/>
                        <a:ext cx="9980858" cy="5497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3511D-4EFF-9BDE-DA14-834DBD082A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06D3F90-8904-40CF-BACD-9A14906304A3}" type="datetime1">
              <a:rPr lang="en-US" smtClean="0"/>
              <a:t>8/10/2022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0A1DF-8C5F-6778-DF2F-1FBB9C9D2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Kodjo Akouedjinoude | SIST Internships 2022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117A9-511B-23E0-71EE-E41B2784A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68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5130</TotalTime>
  <Words>1372</Words>
  <Application>Microsoft Office PowerPoint</Application>
  <PresentationFormat>Widescreen</PresentationFormat>
  <Paragraphs>224</Paragraphs>
  <Slides>28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Noto Sans Symbols</vt:lpstr>
      <vt:lpstr>Tahoma</vt:lpstr>
      <vt:lpstr>Office Theme</vt:lpstr>
      <vt:lpstr>Acrobat Document</vt:lpstr>
      <vt:lpstr>PowerPoint Presentation</vt:lpstr>
      <vt:lpstr>What is Dark Matter?</vt:lpstr>
      <vt:lpstr>How do we know DM exists?</vt:lpstr>
      <vt:lpstr>History of the DM searches</vt:lpstr>
      <vt:lpstr>CCD searches for dark matter</vt:lpstr>
      <vt:lpstr>Oscura: 10-kg skipper-CCD experiment</vt:lpstr>
      <vt:lpstr>Objectives</vt:lpstr>
      <vt:lpstr>Scaling up the SENSEI Vessel</vt:lpstr>
      <vt:lpstr>Understanding the main Assembly</vt:lpstr>
      <vt:lpstr>TOP-LEVEL INNER assembly</vt:lpstr>
      <vt:lpstr>PowerPoint Presentation</vt:lpstr>
      <vt:lpstr>Internal Shield</vt:lpstr>
      <vt:lpstr>Outer Temperature Shield and Cold Box </vt:lpstr>
      <vt:lpstr>Cold Box</vt:lpstr>
      <vt:lpstr>CCD Package</vt:lpstr>
      <vt:lpstr>Design Challenges</vt:lpstr>
      <vt:lpstr>Design Challenges</vt:lpstr>
      <vt:lpstr>Results</vt:lpstr>
      <vt:lpstr>Results </vt:lpstr>
      <vt:lpstr>Conclusion</vt:lpstr>
      <vt:lpstr>Acknowledgment</vt:lpstr>
      <vt:lpstr>PowerPoint Presentation</vt:lpstr>
      <vt:lpstr>Backup</vt:lpstr>
      <vt:lpstr>SERVICES</vt:lpstr>
      <vt:lpstr>Portions of the scaled-up vessel</vt:lpstr>
      <vt:lpstr>Sensors Package Possibilities</vt:lpstr>
      <vt:lpstr>Disadvantages with the new Super Modules</vt:lpstr>
      <vt:lpstr>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the OSCURA vessel</dc:title>
  <dc:creator>Kodjo Akouedjinoude</dc:creator>
  <cp:lastModifiedBy>Kodjo Akouedjinoude</cp:lastModifiedBy>
  <cp:revision>40</cp:revision>
  <dcterms:created xsi:type="dcterms:W3CDTF">2022-06-01T17:17:38Z</dcterms:created>
  <dcterms:modified xsi:type="dcterms:W3CDTF">2022-08-10T15:33:14Z</dcterms:modified>
</cp:coreProperties>
</file>