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299" r:id="rId3"/>
    <p:sldId id="300" r:id="rId4"/>
    <p:sldId id="298" r:id="rId5"/>
    <p:sldId id="301" r:id="rId6"/>
    <p:sldId id="303" r:id="rId7"/>
    <p:sldId id="275" r:id="rId8"/>
    <p:sldId id="302" r:id="rId9"/>
    <p:sldId id="284" r:id="rId10"/>
    <p:sldId id="307" r:id="rId11"/>
    <p:sldId id="305" r:id="rId12"/>
    <p:sldId id="306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50EDF34B-9B01-4EC2-B857-8153478CCC12}">
          <p14:sldIdLst>
            <p14:sldId id="294"/>
            <p14:sldId id="299"/>
            <p14:sldId id="300"/>
            <p14:sldId id="298"/>
            <p14:sldId id="301"/>
            <p14:sldId id="303"/>
            <p14:sldId id="275"/>
            <p14:sldId id="302"/>
            <p14:sldId id="284"/>
            <p14:sldId id="307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59656-4BAE-4711-8FA5-30322711BB15}" v="45" dt="2022-08-08T13:15:15.0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3"/>
  </p:normalViewPr>
  <p:slideViewPr>
    <p:cSldViewPr snapToGrid="0" snapToObjects="1" showGuides="1">
      <p:cViewPr varScale="1">
        <p:scale>
          <a:sx n="105" d="100"/>
          <a:sy n="105" d="100"/>
        </p:scale>
        <p:origin x="114" y="193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" userId="7ee2bb92193210c8" providerId="LiveId" clId="{B2B59656-4BAE-4711-8FA5-30322711BB15}"/>
    <pc:docChg chg="undo custSel addSld delSld modSld sldOrd modSection">
      <pc:chgData name="tyler" userId="7ee2bb92193210c8" providerId="LiveId" clId="{B2B59656-4BAE-4711-8FA5-30322711BB15}" dt="2022-08-09T17:31:47.623" v="8852" actId="20577"/>
      <pc:docMkLst>
        <pc:docMk/>
      </pc:docMkLst>
      <pc:sldChg chg="delSp modSp add del mod">
        <pc:chgData name="tyler" userId="7ee2bb92193210c8" providerId="LiveId" clId="{B2B59656-4BAE-4711-8FA5-30322711BB15}" dt="2022-08-05T21:17:13.456" v="8082" actId="20577"/>
        <pc:sldMkLst>
          <pc:docMk/>
          <pc:sldMk cId="3784689877" sldId="275"/>
        </pc:sldMkLst>
        <pc:spChg chg="mod">
          <ac:chgData name="tyler" userId="7ee2bb92193210c8" providerId="LiveId" clId="{B2B59656-4BAE-4711-8FA5-30322711BB15}" dt="2022-08-05T21:17:13.456" v="8082" actId="20577"/>
          <ac:spMkLst>
            <pc:docMk/>
            <pc:sldMk cId="3784689877" sldId="275"/>
            <ac:spMk id="6" creationId="{00000000-0000-0000-0000-000000000000}"/>
          </ac:spMkLst>
        </pc:spChg>
        <pc:spChg chg="mod">
          <ac:chgData name="tyler" userId="7ee2bb92193210c8" providerId="LiveId" clId="{B2B59656-4BAE-4711-8FA5-30322711BB15}" dt="2022-08-05T17:36:09.702" v="5427" actId="20577"/>
          <ac:spMkLst>
            <pc:docMk/>
            <pc:sldMk cId="3784689877" sldId="275"/>
            <ac:spMk id="7" creationId="{00000000-0000-0000-0000-000000000000}"/>
          </ac:spMkLst>
        </pc:spChg>
        <pc:spChg chg="del">
          <ac:chgData name="tyler" userId="7ee2bb92193210c8" providerId="LiveId" clId="{B2B59656-4BAE-4711-8FA5-30322711BB15}" dt="2022-08-05T17:47:32.347" v="5545" actId="478"/>
          <ac:spMkLst>
            <pc:docMk/>
            <pc:sldMk cId="3784689877" sldId="275"/>
            <ac:spMk id="9" creationId="{84D2CEF8-889C-354A-BB77-E0BE21D06E7E}"/>
          </ac:spMkLst>
        </pc:spChg>
        <pc:picChg chg="del">
          <ac:chgData name="tyler" userId="7ee2bb92193210c8" providerId="LiveId" clId="{B2B59656-4BAE-4711-8FA5-30322711BB15}" dt="2022-08-05T17:47:31.026" v="5544" actId="478"/>
          <ac:picMkLst>
            <pc:docMk/>
            <pc:sldMk cId="3784689877" sldId="275"/>
            <ac:picMk id="8" creationId="{A3B68BFC-9F51-594C-BAC7-394344A5D06F}"/>
          </ac:picMkLst>
        </pc:picChg>
      </pc:sldChg>
      <pc:sldChg chg="del">
        <pc:chgData name="tyler" userId="7ee2bb92193210c8" providerId="LiveId" clId="{B2B59656-4BAE-4711-8FA5-30322711BB15}" dt="2022-08-05T01:31:43.400" v="299" actId="47"/>
        <pc:sldMkLst>
          <pc:docMk/>
          <pc:sldMk cId="1121380919" sldId="278"/>
        </pc:sldMkLst>
      </pc:sldChg>
      <pc:sldChg chg="addSp delSp modSp add del mod ord">
        <pc:chgData name="tyler" userId="7ee2bb92193210c8" providerId="LiveId" clId="{B2B59656-4BAE-4711-8FA5-30322711BB15}" dt="2022-08-05T21:03:59.706" v="7681" actId="20577"/>
        <pc:sldMkLst>
          <pc:docMk/>
          <pc:sldMk cId="2319708068" sldId="284"/>
        </pc:sldMkLst>
        <pc:spChg chg="del mod">
          <ac:chgData name="tyler" userId="7ee2bb92193210c8" providerId="LiveId" clId="{B2B59656-4BAE-4711-8FA5-30322711BB15}" dt="2022-08-05T19:35:17.443" v="5764" actId="478"/>
          <ac:spMkLst>
            <pc:docMk/>
            <pc:sldMk cId="2319708068" sldId="284"/>
            <ac:spMk id="2" creationId="{00000000-0000-0000-0000-000000000000}"/>
          </ac:spMkLst>
        </pc:spChg>
        <pc:spChg chg="add mod">
          <ac:chgData name="tyler" userId="7ee2bb92193210c8" providerId="LiveId" clId="{B2B59656-4BAE-4711-8FA5-30322711BB15}" dt="2022-08-05T21:03:09.952" v="7629" actId="1076"/>
          <ac:spMkLst>
            <pc:docMk/>
            <pc:sldMk cId="2319708068" sldId="284"/>
            <ac:spMk id="2" creationId="{AF70E0AE-C8A5-5075-4200-40A0B8011B19}"/>
          </ac:spMkLst>
        </pc:spChg>
        <pc:spChg chg="del mod">
          <ac:chgData name="tyler" userId="7ee2bb92193210c8" providerId="LiveId" clId="{B2B59656-4BAE-4711-8FA5-30322711BB15}" dt="2022-08-05T19:35:22.171" v="5766" actId="478"/>
          <ac:spMkLst>
            <pc:docMk/>
            <pc:sldMk cId="2319708068" sldId="284"/>
            <ac:spMk id="3" creationId="{00000000-0000-0000-0000-000000000000}"/>
          </ac:spMkLst>
        </pc:spChg>
        <pc:spChg chg="del">
          <ac:chgData name="tyler" userId="7ee2bb92193210c8" providerId="LiveId" clId="{B2B59656-4BAE-4711-8FA5-30322711BB15}" dt="2022-08-05T19:35:28.731" v="5768" actId="478"/>
          <ac:spMkLst>
            <pc:docMk/>
            <pc:sldMk cId="2319708068" sldId="284"/>
            <ac:spMk id="4" creationId="{00000000-0000-0000-0000-000000000000}"/>
          </ac:spMkLst>
        </pc:spChg>
        <pc:spChg chg="del">
          <ac:chgData name="tyler" userId="7ee2bb92193210c8" providerId="LiveId" clId="{B2B59656-4BAE-4711-8FA5-30322711BB15}" dt="2022-08-05T19:35:25.028" v="5767" actId="478"/>
          <ac:spMkLst>
            <pc:docMk/>
            <pc:sldMk cId="2319708068" sldId="284"/>
            <ac:spMk id="5" creationId="{00000000-0000-0000-0000-000000000000}"/>
          </ac:spMkLst>
        </pc:spChg>
        <pc:spChg chg="add mod">
          <ac:chgData name="tyler" userId="7ee2bb92193210c8" providerId="LiveId" clId="{B2B59656-4BAE-4711-8FA5-30322711BB15}" dt="2022-08-05T21:03:17.659" v="7632" actId="1076"/>
          <ac:spMkLst>
            <pc:docMk/>
            <pc:sldMk cId="2319708068" sldId="284"/>
            <ac:spMk id="9" creationId="{2204DB9B-C21B-EFE9-F15A-11AA809747E7}"/>
          </ac:spMkLst>
        </pc:spChg>
        <pc:spChg chg="mod">
          <ac:chgData name="tyler" userId="7ee2bb92193210c8" providerId="LiveId" clId="{B2B59656-4BAE-4711-8FA5-30322711BB15}" dt="2022-08-05T21:03:59.706" v="7681" actId="20577"/>
          <ac:spMkLst>
            <pc:docMk/>
            <pc:sldMk cId="2319708068" sldId="284"/>
            <ac:spMk id="10" creationId="{00000000-0000-0000-0000-000000000000}"/>
          </ac:spMkLst>
        </pc:spChg>
        <pc:spChg chg="add mod">
          <ac:chgData name="tyler" userId="7ee2bb92193210c8" providerId="LiveId" clId="{B2B59656-4BAE-4711-8FA5-30322711BB15}" dt="2022-08-05T21:01:45.633" v="7536" actId="20577"/>
          <ac:spMkLst>
            <pc:docMk/>
            <pc:sldMk cId="2319708068" sldId="284"/>
            <ac:spMk id="11" creationId="{055319BF-0DEE-A716-B6D6-A7A14F87B80E}"/>
          </ac:spMkLst>
        </pc:spChg>
        <pc:spChg chg="add del mod">
          <ac:chgData name="tyler" userId="7ee2bb92193210c8" providerId="LiveId" clId="{B2B59656-4BAE-4711-8FA5-30322711BB15}" dt="2022-08-05T19:36:17.919" v="5772"/>
          <ac:spMkLst>
            <pc:docMk/>
            <pc:sldMk cId="2319708068" sldId="284"/>
            <ac:spMk id="11" creationId="{253607DD-8E53-23AD-9631-2B3147C17898}"/>
          </ac:spMkLst>
        </pc:spChg>
        <pc:spChg chg="add del mod">
          <ac:chgData name="tyler" userId="7ee2bb92193210c8" providerId="LiveId" clId="{B2B59656-4BAE-4711-8FA5-30322711BB15}" dt="2022-08-05T19:36:12.481" v="5771"/>
          <ac:spMkLst>
            <pc:docMk/>
            <pc:sldMk cId="2319708068" sldId="284"/>
            <ac:spMk id="13" creationId="{75397828-466A-DF2E-DEB1-8BB2D53B56AF}"/>
          </ac:spMkLst>
        </pc:spChg>
        <pc:spChg chg="add del mod">
          <ac:chgData name="tyler" userId="7ee2bb92193210c8" providerId="LiveId" clId="{B2B59656-4BAE-4711-8FA5-30322711BB15}" dt="2022-08-05T19:35:38.009" v="5770" actId="478"/>
          <ac:spMkLst>
            <pc:docMk/>
            <pc:sldMk cId="2319708068" sldId="284"/>
            <ac:spMk id="15" creationId="{A26F5432-B744-6C14-76F5-CFB16A51B9B3}"/>
          </ac:spMkLst>
        </pc:spChg>
        <pc:spChg chg="add del mod">
          <ac:chgData name="tyler" userId="7ee2bb92193210c8" providerId="LiveId" clId="{B2B59656-4BAE-4711-8FA5-30322711BB15}" dt="2022-08-05T19:35:33.705" v="5769" actId="478"/>
          <ac:spMkLst>
            <pc:docMk/>
            <pc:sldMk cId="2319708068" sldId="284"/>
            <ac:spMk id="17" creationId="{54389E01-D7FC-6B30-C728-33CB335DA765}"/>
          </ac:spMkLst>
        </pc:spChg>
        <pc:spChg chg="add mod">
          <ac:chgData name="tyler" userId="7ee2bb92193210c8" providerId="LiveId" clId="{B2B59656-4BAE-4711-8FA5-30322711BB15}" dt="2022-08-05T21:01:51.049" v="7538" actId="1076"/>
          <ac:spMkLst>
            <pc:docMk/>
            <pc:sldMk cId="2319708068" sldId="284"/>
            <ac:spMk id="20" creationId="{F86AB296-7A99-6A80-B55A-4B1AD85D960D}"/>
          </ac:spMkLst>
        </pc:spChg>
        <pc:picChg chg="add mod">
          <ac:chgData name="tyler" userId="7ee2bb92193210c8" providerId="LiveId" clId="{B2B59656-4BAE-4711-8FA5-30322711BB15}" dt="2022-08-05T21:00:53.030" v="7453" actId="1076"/>
          <ac:picMkLst>
            <pc:docMk/>
            <pc:sldMk cId="2319708068" sldId="284"/>
            <ac:picMk id="18" creationId="{CE0F6A95-A708-240F-F1CB-4E39ED75B94B}"/>
          </ac:picMkLst>
        </pc:picChg>
        <pc:picChg chg="add mod">
          <ac:chgData name="tyler" userId="7ee2bb92193210c8" providerId="LiveId" clId="{B2B59656-4BAE-4711-8FA5-30322711BB15}" dt="2022-08-05T21:03:14.500" v="7631" actId="1076"/>
          <ac:picMkLst>
            <pc:docMk/>
            <pc:sldMk cId="2319708068" sldId="284"/>
            <ac:picMk id="19" creationId="{ACD2287A-23A2-547A-9A59-1FDC51F65896}"/>
          </ac:picMkLst>
        </pc:picChg>
      </pc:sldChg>
      <pc:sldChg chg="addSp delSp mod">
        <pc:chgData name="tyler" userId="7ee2bb92193210c8" providerId="LiveId" clId="{B2B59656-4BAE-4711-8FA5-30322711BB15}" dt="2022-08-05T01:24:38.177" v="120" actId="478"/>
        <pc:sldMkLst>
          <pc:docMk/>
          <pc:sldMk cId="1989597527" sldId="294"/>
        </pc:sldMkLst>
        <pc:spChg chg="add del">
          <ac:chgData name="tyler" userId="7ee2bb92193210c8" providerId="LiveId" clId="{B2B59656-4BAE-4711-8FA5-30322711BB15}" dt="2022-08-05T01:24:38.177" v="120" actId="478"/>
          <ac:spMkLst>
            <pc:docMk/>
            <pc:sldMk cId="1989597527" sldId="294"/>
            <ac:spMk id="6" creationId="{E3BA43EC-4DBA-4B4E-B5B9-5162DCB973AB}"/>
          </ac:spMkLst>
        </pc:spChg>
      </pc:sldChg>
      <pc:sldChg chg="del">
        <pc:chgData name="tyler" userId="7ee2bb92193210c8" providerId="LiveId" clId="{B2B59656-4BAE-4711-8FA5-30322711BB15}" dt="2022-08-05T01:31:42.735" v="296" actId="47"/>
        <pc:sldMkLst>
          <pc:docMk/>
          <pc:sldMk cId="1053288485" sldId="295"/>
        </pc:sldMkLst>
      </pc:sldChg>
      <pc:sldChg chg="del">
        <pc:chgData name="tyler" userId="7ee2bb92193210c8" providerId="LiveId" clId="{B2B59656-4BAE-4711-8FA5-30322711BB15}" dt="2022-08-05T01:31:42.918" v="297" actId="47"/>
        <pc:sldMkLst>
          <pc:docMk/>
          <pc:sldMk cId="3906449152" sldId="296"/>
        </pc:sldMkLst>
      </pc:sldChg>
      <pc:sldChg chg="del">
        <pc:chgData name="tyler" userId="7ee2bb92193210c8" providerId="LiveId" clId="{B2B59656-4BAE-4711-8FA5-30322711BB15}" dt="2022-08-05T01:31:43.103" v="298" actId="47"/>
        <pc:sldMkLst>
          <pc:docMk/>
          <pc:sldMk cId="2171075520" sldId="297"/>
        </pc:sldMkLst>
      </pc:sldChg>
      <pc:sldChg chg="del">
        <pc:chgData name="tyler" userId="7ee2bb92193210c8" providerId="LiveId" clId="{B2B59656-4BAE-4711-8FA5-30322711BB15}" dt="2022-08-05T01:31:43.592" v="300" actId="47"/>
        <pc:sldMkLst>
          <pc:docMk/>
          <pc:sldMk cId="3029031420" sldId="298"/>
        </pc:sldMkLst>
      </pc:sldChg>
      <pc:sldChg chg="addSp delSp modSp add mod">
        <pc:chgData name="tyler" userId="7ee2bb92193210c8" providerId="LiveId" clId="{B2B59656-4BAE-4711-8FA5-30322711BB15}" dt="2022-08-05T20:52:59.754" v="7321" actId="20577"/>
        <pc:sldMkLst>
          <pc:docMk/>
          <pc:sldMk cId="4272559386" sldId="298"/>
        </pc:sldMkLst>
        <pc:spChg chg="mod">
          <ac:chgData name="tyler" userId="7ee2bb92193210c8" providerId="LiveId" clId="{B2B59656-4BAE-4711-8FA5-30322711BB15}" dt="2022-08-05T20:52:50.075" v="7287" actId="20577"/>
          <ac:spMkLst>
            <pc:docMk/>
            <pc:sldMk cId="4272559386" sldId="298"/>
            <ac:spMk id="2" creationId="{00000000-0000-0000-0000-000000000000}"/>
          </ac:spMkLst>
        </pc:spChg>
        <pc:spChg chg="mod">
          <ac:chgData name="tyler" userId="7ee2bb92193210c8" providerId="LiveId" clId="{B2B59656-4BAE-4711-8FA5-30322711BB15}" dt="2022-08-05T20:52:59.754" v="7321" actId="20577"/>
          <ac:spMkLst>
            <pc:docMk/>
            <pc:sldMk cId="4272559386" sldId="298"/>
            <ac:spMk id="3" creationId="{00000000-0000-0000-0000-000000000000}"/>
          </ac:spMkLst>
        </pc:spChg>
        <pc:spChg chg="del">
          <ac:chgData name="tyler" userId="7ee2bb92193210c8" providerId="LiveId" clId="{B2B59656-4BAE-4711-8FA5-30322711BB15}" dt="2022-08-05T16:31:27.964" v="2591" actId="478"/>
          <ac:spMkLst>
            <pc:docMk/>
            <pc:sldMk cId="4272559386" sldId="298"/>
            <ac:spMk id="4" creationId="{00000000-0000-0000-0000-000000000000}"/>
          </ac:spMkLst>
        </pc:spChg>
        <pc:spChg chg="del">
          <ac:chgData name="tyler" userId="7ee2bb92193210c8" providerId="LiveId" clId="{B2B59656-4BAE-4711-8FA5-30322711BB15}" dt="2022-08-05T16:31:23.333" v="2589" actId="478"/>
          <ac:spMkLst>
            <pc:docMk/>
            <pc:sldMk cId="4272559386" sldId="298"/>
            <ac:spMk id="5" creationId="{00000000-0000-0000-0000-000000000000}"/>
          </ac:spMkLst>
        </pc:spChg>
        <pc:spChg chg="mod">
          <ac:chgData name="tyler" userId="7ee2bb92193210c8" providerId="LiveId" clId="{B2B59656-4BAE-4711-8FA5-30322711BB15}" dt="2022-08-05T16:31:33.571" v="2601" actId="20577"/>
          <ac:spMkLst>
            <pc:docMk/>
            <pc:sldMk cId="4272559386" sldId="298"/>
            <ac:spMk id="10" creationId="{00000000-0000-0000-0000-000000000000}"/>
          </ac:spMkLst>
        </pc:spChg>
        <pc:spChg chg="add del mod">
          <ac:chgData name="tyler" userId="7ee2bb92193210c8" providerId="LiveId" clId="{B2B59656-4BAE-4711-8FA5-30322711BB15}" dt="2022-08-05T16:31:26.411" v="2590" actId="478"/>
          <ac:spMkLst>
            <pc:docMk/>
            <pc:sldMk cId="4272559386" sldId="298"/>
            <ac:spMk id="11" creationId="{91B22362-1288-B939-DEDD-5F1338CC2E32}"/>
          </ac:spMkLst>
        </pc:spChg>
        <pc:spChg chg="add del mod">
          <ac:chgData name="tyler" userId="7ee2bb92193210c8" providerId="LiveId" clId="{B2B59656-4BAE-4711-8FA5-30322711BB15}" dt="2022-08-05T16:31:29.434" v="2592" actId="478"/>
          <ac:spMkLst>
            <pc:docMk/>
            <pc:sldMk cId="4272559386" sldId="298"/>
            <ac:spMk id="13" creationId="{0C09CB55-2206-2444-EF98-D9FE69F9B813}"/>
          </ac:spMkLst>
        </pc:spChg>
      </pc:sldChg>
      <pc:sldChg chg="addSp delSp modSp add mod ord">
        <pc:chgData name="tyler" userId="7ee2bb92193210c8" providerId="LiveId" clId="{B2B59656-4BAE-4711-8FA5-30322711BB15}" dt="2022-08-05T20:36:54.364" v="6728" actId="20577"/>
        <pc:sldMkLst>
          <pc:docMk/>
          <pc:sldMk cId="2738068974" sldId="299"/>
        </pc:sldMkLst>
        <pc:spChg chg="mod">
          <ac:chgData name="tyler" userId="7ee2bb92193210c8" providerId="LiveId" clId="{B2B59656-4BAE-4711-8FA5-30322711BB15}" dt="2022-08-05T05:06:25.216" v="366" actId="6549"/>
          <ac:spMkLst>
            <pc:docMk/>
            <pc:sldMk cId="2738068974" sldId="299"/>
            <ac:spMk id="4" creationId="{00000000-0000-0000-0000-000000000000}"/>
          </ac:spMkLst>
        </pc:spChg>
        <pc:spChg chg="mod">
          <ac:chgData name="tyler" userId="7ee2bb92193210c8" providerId="LiveId" clId="{B2B59656-4BAE-4711-8FA5-30322711BB15}" dt="2022-08-05T20:36:54.364" v="6728" actId="20577"/>
          <ac:spMkLst>
            <pc:docMk/>
            <pc:sldMk cId="2738068974" sldId="299"/>
            <ac:spMk id="6" creationId="{00000000-0000-0000-0000-000000000000}"/>
          </ac:spMkLst>
        </pc:spChg>
        <pc:spChg chg="mod">
          <ac:chgData name="tyler" userId="7ee2bb92193210c8" providerId="LiveId" clId="{B2B59656-4BAE-4711-8FA5-30322711BB15}" dt="2022-08-05T06:23:12.160" v="676" actId="20577"/>
          <ac:spMkLst>
            <pc:docMk/>
            <pc:sldMk cId="2738068974" sldId="299"/>
            <ac:spMk id="7" creationId="{00000000-0000-0000-0000-000000000000}"/>
          </ac:spMkLst>
        </pc:spChg>
        <pc:spChg chg="mod">
          <ac:chgData name="tyler" userId="7ee2bb92193210c8" providerId="LiveId" clId="{B2B59656-4BAE-4711-8FA5-30322711BB15}" dt="2022-08-05T07:36:52.971" v="1241" actId="1076"/>
          <ac:spMkLst>
            <pc:docMk/>
            <pc:sldMk cId="2738068974" sldId="299"/>
            <ac:spMk id="9" creationId="{84D2CEF8-889C-354A-BB77-E0BE21D06E7E}"/>
          </ac:spMkLst>
        </pc:spChg>
        <pc:picChg chg="del">
          <ac:chgData name="tyler" userId="7ee2bb92193210c8" providerId="LiveId" clId="{B2B59656-4BAE-4711-8FA5-30322711BB15}" dt="2022-08-05T06:23:59.616" v="677" actId="478"/>
          <ac:picMkLst>
            <pc:docMk/>
            <pc:sldMk cId="2738068974" sldId="299"/>
            <ac:picMk id="8" creationId="{A3B68BFC-9F51-594C-BAC7-394344A5D06F}"/>
          </ac:picMkLst>
        </pc:picChg>
        <pc:picChg chg="add mod">
          <ac:chgData name="tyler" userId="7ee2bb92193210c8" providerId="LiveId" clId="{B2B59656-4BAE-4711-8FA5-30322711BB15}" dt="2022-08-05T20:36:38.992" v="6725" actId="14100"/>
          <ac:picMkLst>
            <pc:docMk/>
            <pc:sldMk cId="2738068974" sldId="299"/>
            <ac:picMk id="10" creationId="{5AF272AF-E95A-A14A-263D-71E44EF9533F}"/>
          </ac:picMkLst>
        </pc:picChg>
        <pc:picChg chg="add del mod">
          <ac:chgData name="tyler" userId="7ee2bb92193210c8" providerId="LiveId" clId="{B2B59656-4BAE-4711-8FA5-30322711BB15}" dt="2022-08-05T06:31:27.519" v="1022" actId="478"/>
          <ac:picMkLst>
            <pc:docMk/>
            <pc:sldMk cId="2738068974" sldId="299"/>
            <ac:picMk id="11" creationId="{9262C96B-8114-C195-A519-3ECFFD3D79B9}"/>
          </ac:picMkLst>
        </pc:picChg>
        <pc:picChg chg="add del">
          <ac:chgData name="tyler" userId="7ee2bb92193210c8" providerId="LiveId" clId="{B2B59656-4BAE-4711-8FA5-30322711BB15}" dt="2022-08-05T06:29:17.555" v="1002"/>
          <ac:picMkLst>
            <pc:docMk/>
            <pc:sldMk cId="2738068974" sldId="299"/>
            <ac:picMk id="1026" creationId="{57A93334-8C4E-32AA-0406-D9DFA641371E}"/>
          </ac:picMkLst>
        </pc:picChg>
      </pc:sldChg>
      <pc:sldChg chg="addSp delSp modSp add mod ord">
        <pc:chgData name="tyler" userId="7ee2bb92193210c8" providerId="LiveId" clId="{B2B59656-4BAE-4711-8FA5-30322711BB15}" dt="2022-08-08T12:16:43.326" v="8619" actId="478"/>
        <pc:sldMkLst>
          <pc:docMk/>
          <pc:sldMk cId="2977395368" sldId="300"/>
        </pc:sldMkLst>
        <pc:spChg chg="mod">
          <ac:chgData name="tyler" userId="7ee2bb92193210c8" providerId="LiveId" clId="{B2B59656-4BAE-4711-8FA5-30322711BB15}" dt="2022-08-05T20:49:49.610" v="7233" actId="20577"/>
          <ac:spMkLst>
            <pc:docMk/>
            <pc:sldMk cId="2977395368" sldId="300"/>
            <ac:spMk id="6" creationId="{00000000-0000-0000-0000-000000000000}"/>
          </ac:spMkLst>
        </pc:spChg>
        <pc:spChg chg="add del mod">
          <ac:chgData name="tyler" userId="7ee2bb92193210c8" providerId="LiveId" clId="{B2B59656-4BAE-4711-8FA5-30322711BB15}" dt="2022-08-05T16:20:18.196" v="1623" actId="20577"/>
          <ac:spMkLst>
            <pc:docMk/>
            <pc:sldMk cId="2977395368" sldId="300"/>
            <ac:spMk id="7" creationId="{00000000-0000-0000-0000-000000000000}"/>
          </ac:spMkLst>
        </pc:spChg>
        <pc:spChg chg="del mod">
          <ac:chgData name="tyler" userId="7ee2bb92193210c8" providerId="LiveId" clId="{B2B59656-4BAE-4711-8FA5-30322711BB15}" dt="2022-08-08T12:16:43.326" v="8619" actId="478"/>
          <ac:spMkLst>
            <pc:docMk/>
            <pc:sldMk cId="2977395368" sldId="300"/>
            <ac:spMk id="9" creationId="{84D2CEF8-889C-354A-BB77-E0BE21D06E7E}"/>
          </ac:spMkLst>
        </pc:spChg>
        <pc:spChg chg="add del mod">
          <ac:chgData name="tyler" userId="7ee2bb92193210c8" providerId="LiveId" clId="{B2B59656-4BAE-4711-8FA5-30322711BB15}" dt="2022-08-05T16:20:02.330" v="1596" actId="478"/>
          <ac:spMkLst>
            <pc:docMk/>
            <pc:sldMk cId="2977395368" sldId="300"/>
            <ac:spMk id="10" creationId="{9274DC3C-F913-A79C-4265-2DB3D0B88342}"/>
          </ac:spMkLst>
        </pc:spChg>
        <pc:picChg chg="del mod">
          <ac:chgData name="tyler" userId="7ee2bb92193210c8" providerId="LiveId" clId="{B2B59656-4BAE-4711-8FA5-30322711BB15}" dt="2022-08-05T16:17:43.852" v="1406" actId="478"/>
          <ac:picMkLst>
            <pc:docMk/>
            <pc:sldMk cId="2977395368" sldId="300"/>
            <ac:picMk id="8" creationId="{A3B68BFC-9F51-594C-BAC7-394344A5D06F}"/>
          </ac:picMkLst>
        </pc:picChg>
        <pc:picChg chg="add del">
          <ac:chgData name="tyler" userId="7ee2bb92193210c8" providerId="LiveId" clId="{B2B59656-4BAE-4711-8FA5-30322711BB15}" dt="2022-08-05T06:29:22.944" v="1004"/>
          <ac:picMkLst>
            <pc:docMk/>
            <pc:sldMk cId="2977395368" sldId="300"/>
            <ac:picMk id="2050" creationId="{9B30F783-F46E-C690-EDC4-6111468695C9}"/>
          </ac:picMkLst>
        </pc:picChg>
        <pc:picChg chg="add del">
          <ac:chgData name="tyler" userId="7ee2bb92193210c8" providerId="LiveId" clId="{B2B59656-4BAE-4711-8FA5-30322711BB15}" dt="2022-08-05T06:29:25.266" v="1006"/>
          <ac:picMkLst>
            <pc:docMk/>
            <pc:sldMk cId="2977395368" sldId="300"/>
            <ac:picMk id="2052" creationId="{4C9CEDA0-58CB-392A-E4C3-C5EDD07D7D99}"/>
          </ac:picMkLst>
        </pc:picChg>
      </pc:sldChg>
      <pc:sldChg chg="modSp new del mod ord">
        <pc:chgData name="tyler" userId="7ee2bb92193210c8" providerId="LiveId" clId="{B2B59656-4BAE-4711-8FA5-30322711BB15}" dt="2022-08-05T01:27:56.096" v="234" actId="680"/>
        <pc:sldMkLst>
          <pc:docMk/>
          <pc:sldMk cId="3081055063" sldId="300"/>
        </pc:sldMkLst>
        <pc:spChg chg="mod">
          <ac:chgData name="tyler" userId="7ee2bb92193210c8" providerId="LiveId" clId="{B2B59656-4BAE-4711-8FA5-30322711BB15}" dt="2022-08-05T01:27:54.930" v="232" actId="20577"/>
          <ac:spMkLst>
            <pc:docMk/>
            <pc:sldMk cId="3081055063" sldId="300"/>
            <ac:spMk id="3" creationId="{73ED3701-DD51-C66A-96F6-99FD689D4962}"/>
          </ac:spMkLst>
        </pc:spChg>
      </pc:sldChg>
      <pc:sldChg chg="add del ord">
        <pc:chgData name="tyler" userId="7ee2bb92193210c8" providerId="LiveId" clId="{B2B59656-4BAE-4711-8FA5-30322711BB15}" dt="2022-08-05T01:31:42.489" v="295" actId="47"/>
        <pc:sldMkLst>
          <pc:docMk/>
          <pc:sldMk cId="3408758496" sldId="301"/>
        </pc:sldMkLst>
      </pc:sldChg>
      <pc:sldChg chg="addSp delSp modSp add mod">
        <pc:chgData name="tyler" userId="7ee2bb92193210c8" providerId="LiveId" clId="{B2B59656-4BAE-4711-8FA5-30322711BB15}" dt="2022-08-05T20:56:11.714" v="7415" actId="33524"/>
        <pc:sldMkLst>
          <pc:docMk/>
          <pc:sldMk cId="4045796515" sldId="301"/>
        </pc:sldMkLst>
        <pc:spChg chg="mod">
          <ac:chgData name="tyler" userId="7ee2bb92193210c8" providerId="LiveId" clId="{B2B59656-4BAE-4711-8FA5-30322711BB15}" dt="2022-08-05T20:56:11.714" v="7415" actId="33524"/>
          <ac:spMkLst>
            <pc:docMk/>
            <pc:sldMk cId="4045796515" sldId="301"/>
            <ac:spMk id="6" creationId="{00000000-0000-0000-0000-000000000000}"/>
          </ac:spMkLst>
        </pc:spChg>
        <pc:spChg chg="mod">
          <ac:chgData name="tyler" userId="7ee2bb92193210c8" providerId="LiveId" clId="{B2B59656-4BAE-4711-8FA5-30322711BB15}" dt="2022-08-05T17:14:51.262" v="4370" actId="20577"/>
          <ac:spMkLst>
            <pc:docMk/>
            <pc:sldMk cId="4045796515" sldId="301"/>
            <ac:spMk id="7" creationId="{00000000-0000-0000-0000-000000000000}"/>
          </ac:spMkLst>
        </pc:spChg>
        <pc:spChg chg="del mod">
          <ac:chgData name="tyler" userId="7ee2bb92193210c8" providerId="LiveId" clId="{B2B59656-4BAE-4711-8FA5-30322711BB15}" dt="2022-08-05T16:55:54.433" v="3598" actId="478"/>
          <ac:spMkLst>
            <pc:docMk/>
            <pc:sldMk cId="4045796515" sldId="301"/>
            <ac:spMk id="9" creationId="{84D2CEF8-889C-354A-BB77-E0BE21D06E7E}"/>
          </ac:spMkLst>
        </pc:spChg>
        <pc:spChg chg="add mod">
          <ac:chgData name="tyler" userId="7ee2bb92193210c8" providerId="LiveId" clId="{B2B59656-4BAE-4711-8FA5-30322711BB15}" dt="2022-08-05T17:09:16.855" v="4009" actId="20577"/>
          <ac:spMkLst>
            <pc:docMk/>
            <pc:sldMk cId="4045796515" sldId="301"/>
            <ac:spMk id="13" creationId="{06D1C2C3-9972-455D-9F74-3CD96D0293A9}"/>
          </ac:spMkLst>
        </pc:spChg>
        <pc:picChg chg="add mod">
          <ac:chgData name="tyler" userId="7ee2bb92193210c8" providerId="LiveId" clId="{B2B59656-4BAE-4711-8FA5-30322711BB15}" dt="2022-08-05T17:09:06.671" v="3983" actId="1076"/>
          <ac:picMkLst>
            <pc:docMk/>
            <pc:sldMk cId="4045796515" sldId="301"/>
            <ac:picMk id="2" creationId="{55E35B92-BC52-E8A9-9A00-99EEA32E9162}"/>
          </ac:picMkLst>
        </pc:picChg>
        <pc:picChg chg="del mod">
          <ac:chgData name="tyler" userId="7ee2bb92193210c8" providerId="LiveId" clId="{B2B59656-4BAE-4711-8FA5-30322711BB15}" dt="2022-08-05T16:38:03.714" v="3018" actId="478"/>
          <ac:picMkLst>
            <pc:docMk/>
            <pc:sldMk cId="4045796515" sldId="301"/>
            <ac:picMk id="8" creationId="{A3B68BFC-9F51-594C-BAC7-394344A5D06F}"/>
          </ac:picMkLst>
        </pc:picChg>
        <pc:picChg chg="add del mod">
          <ac:chgData name="tyler" userId="7ee2bb92193210c8" providerId="LiveId" clId="{B2B59656-4BAE-4711-8FA5-30322711BB15}" dt="2022-08-05T17:08:26.153" v="3970"/>
          <ac:picMkLst>
            <pc:docMk/>
            <pc:sldMk cId="4045796515" sldId="301"/>
            <ac:picMk id="10" creationId="{830D09B4-C36E-A30F-7C2F-B14E186D37D7}"/>
          </ac:picMkLst>
        </pc:picChg>
        <pc:picChg chg="add del mod">
          <ac:chgData name="tyler" userId="7ee2bb92193210c8" providerId="LiveId" clId="{B2B59656-4BAE-4711-8FA5-30322711BB15}" dt="2022-08-05T17:08:28.498" v="3972"/>
          <ac:picMkLst>
            <pc:docMk/>
            <pc:sldMk cId="4045796515" sldId="301"/>
            <ac:picMk id="11" creationId="{7C99EC1A-7882-ECD7-F943-E35009C52ACB}"/>
          </ac:picMkLst>
        </pc:picChg>
        <pc:picChg chg="add del mod">
          <ac:chgData name="tyler" userId="7ee2bb92193210c8" providerId="LiveId" clId="{B2B59656-4BAE-4711-8FA5-30322711BB15}" dt="2022-08-05T17:08:32.929" v="3974"/>
          <ac:picMkLst>
            <pc:docMk/>
            <pc:sldMk cId="4045796515" sldId="301"/>
            <ac:picMk id="12" creationId="{96CD54A8-61B5-B509-A649-5F7C15860961}"/>
          </ac:picMkLst>
        </pc:picChg>
      </pc:sldChg>
      <pc:sldChg chg="addSp delSp modSp add mod">
        <pc:chgData name="tyler" userId="7ee2bb92193210c8" providerId="LiveId" clId="{B2B59656-4BAE-4711-8FA5-30322711BB15}" dt="2022-08-05T19:32:42.655" v="5762" actId="1076"/>
        <pc:sldMkLst>
          <pc:docMk/>
          <pc:sldMk cId="469682690" sldId="302"/>
        </pc:sldMkLst>
        <pc:spChg chg="mod">
          <ac:chgData name="tyler" userId="7ee2bb92193210c8" providerId="LiveId" clId="{B2B59656-4BAE-4711-8FA5-30322711BB15}" dt="2022-08-05T05:09:20.320" v="391" actId="20577"/>
          <ac:spMkLst>
            <pc:docMk/>
            <pc:sldMk cId="469682690" sldId="302"/>
            <ac:spMk id="7" creationId="{00000000-0000-0000-0000-000000000000}"/>
          </ac:spMkLst>
        </pc:spChg>
        <pc:picChg chg="add del mod modCrop">
          <ac:chgData name="tyler" userId="7ee2bb92193210c8" providerId="LiveId" clId="{B2B59656-4BAE-4711-8FA5-30322711BB15}" dt="2022-08-05T19:31:36.753" v="5756" actId="478"/>
          <ac:picMkLst>
            <pc:docMk/>
            <pc:sldMk cId="469682690" sldId="302"/>
            <ac:picMk id="9" creationId="{EFD36127-086A-46AE-D0AB-803FD4740743}"/>
          </ac:picMkLst>
        </pc:picChg>
        <pc:picChg chg="add mod">
          <ac:chgData name="tyler" userId="7ee2bb92193210c8" providerId="LiveId" clId="{B2B59656-4BAE-4711-8FA5-30322711BB15}" dt="2022-08-05T19:32:42.655" v="5762" actId="1076"/>
          <ac:picMkLst>
            <pc:docMk/>
            <pc:sldMk cId="469682690" sldId="302"/>
            <ac:picMk id="11" creationId="{D016C11B-6BEB-7D1B-040D-1DA680C71AF3}"/>
          </ac:picMkLst>
        </pc:picChg>
      </pc:sldChg>
      <pc:sldChg chg="addSp delSp modSp add mod">
        <pc:chgData name="tyler" userId="7ee2bb92193210c8" providerId="LiveId" clId="{B2B59656-4BAE-4711-8FA5-30322711BB15}" dt="2022-08-09T17:31:47.623" v="8852" actId="20577"/>
        <pc:sldMkLst>
          <pc:docMk/>
          <pc:sldMk cId="576498525" sldId="303"/>
        </pc:sldMkLst>
        <pc:spChg chg="mod">
          <ac:chgData name="tyler" userId="7ee2bb92193210c8" providerId="LiveId" clId="{B2B59656-4BAE-4711-8FA5-30322711BB15}" dt="2022-08-09T17:31:47.623" v="8852" actId="20577"/>
          <ac:spMkLst>
            <pc:docMk/>
            <pc:sldMk cId="576498525" sldId="303"/>
            <ac:spMk id="6" creationId="{00000000-0000-0000-0000-000000000000}"/>
          </ac:spMkLst>
        </pc:spChg>
        <pc:spChg chg="mod">
          <ac:chgData name="tyler" userId="7ee2bb92193210c8" providerId="LiveId" clId="{B2B59656-4BAE-4711-8FA5-30322711BB15}" dt="2022-08-05T17:21:28.358" v="4734" actId="20577"/>
          <ac:spMkLst>
            <pc:docMk/>
            <pc:sldMk cId="576498525" sldId="303"/>
            <ac:spMk id="7" creationId="{00000000-0000-0000-0000-000000000000}"/>
          </ac:spMkLst>
        </pc:spChg>
        <pc:spChg chg="mod">
          <ac:chgData name="tyler" userId="7ee2bb92193210c8" providerId="LiveId" clId="{B2B59656-4BAE-4711-8FA5-30322711BB15}" dt="2022-08-05T17:21:56.665" v="4740" actId="1076"/>
          <ac:spMkLst>
            <pc:docMk/>
            <pc:sldMk cId="576498525" sldId="303"/>
            <ac:spMk id="9" creationId="{84D2CEF8-889C-354A-BB77-E0BE21D06E7E}"/>
          </ac:spMkLst>
        </pc:spChg>
        <pc:spChg chg="add mod">
          <ac:chgData name="tyler" userId="7ee2bb92193210c8" providerId="LiveId" clId="{B2B59656-4BAE-4711-8FA5-30322711BB15}" dt="2022-08-05T17:33:48.836" v="5126" actId="20577"/>
          <ac:spMkLst>
            <pc:docMk/>
            <pc:sldMk cId="576498525" sldId="303"/>
            <ac:spMk id="20" creationId="{1C27E295-9629-E0FA-B12D-ABEF3E16AB80}"/>
          </ac:spMkLst>
        </pc:spChg>
        <pc:picChg chg="add del mod">
          <ac:chgData name="tyler" userId="7ee2bb92193210c8" providerId="LiveId" clId="{B2B59656-4BAE-4711-8FA5-30322711BB15}" dt="2022-08-05T17:15:51.695" v="4418"/>
          <ac:picMkLst>
            <pc:docMk/>
            <pc:sldMk cId="576498525" sldId="303"/>
            <ac:picMk id="2" creationId="{8FFE2D47-C8EE-BF70-845C-3B5A319A22C8}"/>
          </ac:picMkLst>
        </pc:picChg>
        <pc:picChg chg="mod modCrop">
          <ac:chgData name="tyler" userId="7ee2bb92193210c8" providerId="LiveId" clId="{B2B59656-4BAE-4711-8FA5-30322711BB15}" dt="2022-08-05T17:34:46.351" v="5228" actId="732"/>
          <ac:picMkLst>
            <pc:docMk/>
            <pc:sldMk cId="576498525" sldId="303"/>
            <ac:picMk id="8" creationId="{A3B68BFC-9F51-594C-BAC7-394344A5D06F}"/>
          </ac:picMkLst>
        </pc:picChg>
        <pc:picChg chg="add del mod">
          <ac:chgData name="tyler" userId="7ee2bb92193210c8" providerId="LiveId" clId="{B2B59656-4BAE-4711-8FA5-30322711BB15}" dt="2022-08-05T17:15:34.455" v="4410"/>
          <ac:picMkLst>
            <pc:docMk/>
            <pc:sldMk cId="576498525" sldId="303"/>
            <ac:picMk id="10" creationId="{8FE5A260-328E-EE5C-4948-A4A175E483EF}"/>
          </ac:picMkLst>
        </pc:picChg>
        <pc:picChg chg="add del mod">
          <ac:chgData name="tyler" userId="7ee2bb92193210c8" providerId="LiveId" clId="{B2B59656-4BAE-4711-8FA5-30322711BB15}" dt="2022-08-05T17:15:42.359" v="4412"/>
          <ac:picMkLst>
            <pc:docMk/>
            <pc:sldMk cId="576498525" sldId="303"/>
            <ac:picMk id="11" creationId="{A770A1BA-1FC5-FB28-9157-DE448032D920}"/>
          </ac:picMkLst>
        </pc:picChg>
        <pc:picChg chg="add del mod">
          <ac:chgData name="tyler" userId="7ee2bb92193210c8" providerId="LiveId" clId="{B2B59656-4BAE-4711-8FA5-30322711BB15}" dt="2022-08-05T17:15:46.215" v="4414"/>
          <ac:picMkLst>
            <pc:docMk/>
            <pc:sldMk cId="576498525" sldId="303"/>
            <ac:picMk id="12" creationId="{44DCD427-A20B-1BEF-B2DA-A38FD91722C7}"/>
          </ac:picMkLst>
        </pc:picChg>
        <pc:picChg chg="add del mod">
          <ac:chgData name="tyler" userId="7ee2bb92193210c8" providerId="LiveId" clId="{B2B59656-4BAE-4711-8FA5-30322711BB15}" dt="2022-08-05T17:15:54.726" v="4420"/>
          <ac:picMkLst>
            <pc:docMk/>
            <pc:sldMk cId="576498525" sldId="303"/>
            <ac:picMk id="13" creationId="{7B193A62-A5E8-3644-EB20-E85BBB11F3BD}"/>
          </ac:picMkLst>
        </pc:picChg>
        <pc:picChg chg="add del mod">
          <ac:chgData name="tyler" userId="7ee2bb92193210c8" providerId="LiveId" clId="{B2B59656-4BAE-4711-8FA5-30322711BB15}" dt="2022-08-05T17:27:50.164" v="4746" actId="478"/>
          <ac:picMkLst>
            <pc:docMk/>
            <pc:sldMk cId="576498525" sldId="303"/>
            <ac:picMk id="15" creationId="{2A5B25D1-2641-F555-F448-D7B61B40B4B0}"/>
          </ac:picMkLst>
        </pc:picChg>
        <pc:picChg chg="add del mod">
          <ac:chgData name="tyler" userId="7ee2bb92193210c8" providerId="LiveId" clId="{B2B59656-4BAE-4711-8FA5-30322711BB15}" dt="2022-08-05T17:28:59.117" v="4750" actId="478"/>
          <ac:picMkLst>
            <pc:docMk/>
            <pc:sldMk cId="576498525" sldId="303"/>
            <ac:picMk id="17" creationId="{35FFFEBE-9DBD-FFA0-CA0E-BB0638E66B18}"/>
          </ac:picMkLst>
        </pc:picChg>
        <pc:picChg chg="add mod">
          <ac:chgData name="tyler" userId="7ee2bb92193210c8" providerId="LiveId" clId="{B2B59656-4BAE-4711-8FA5-30322711BB15}" dt="2022-08-05T17:29:04.368" v="4753" actId="1076"/>
          <ac:picMkLst>
            <pc:docMk/>
            <pc:sldMk cId="576498525" sldId="303"/>
            <ac:picMk id="19" creationId="{7AD6D386-D7DF-67C2-8A65-FB67DD39DB20}"/>
          </ac:picMkLst>
        </pc:picChg>
      </pc:sldChg>
      <pc:sldChg chg="delSp modSp add del mod ord">
        <pc:chgData name="tyler" userId="7ee2bb92193210c8" providerId="LiveId" clId="{B2B59656-4BAE-4711-8FA5-30322711BB15}" dt="2022-08-08T11:59:38.755" v="8234" actId="47"/>
        <pc:sldMkLst>
          <pc:docMk/>
          <pc:sldMk cId="3274939114" sldId="304"/>
        </pc:sldMkLst>
        <pc:spChg chg="mod">
          <ac:chgData name="tyler" userId="7ee2bb92193210c8" providerId="LiveId" clId="{B2B59656-4BAE-4711-8FA5-30322711BB15}" dt="2022-08-05T20:02:00.390" v="5850" actId="20577"/>
          <ac:spMkLst>
            <pc:docMk/>
            <pc:sldMk cId="3274939114" sldId="304"/>
            <ac:spMk id="6" creationId="{00000000-0000-0000-0000-000000000000}"/>
          </ac:spMkLst>
        </pc:spChg>
        <pc:spChg chg="mod">
          <ac:chgData name="tyler" userId="7ee2bb92193210c8" providerId="LiveId" clId="{B2B59656-4BAE-4711-8FA5-30322711BB15}" dt="2022-08-05T20:01:30.199" v="5820" actId="20577"/>
          <ac:spMkLst>
            <pc:docMk/>
            <pc:sldMk cId="3274939114" sldId="304"/>
            <ac:spMk id="7" creationId="{00000000-0000-0000-0000-000000000000}"/>
          </ac:spMkLst>
        </pc:spChg>
        <pc:spChg chg="del">
          <ac:chgData name="tyler" userId="7ee2bb92193210c8" providerId="LiveId" clId="{B2B59656-4BAE-4711-8FA5-30322711BB15}" dt="2022-08-08T11:59:37.844" v="8233" actId="478"/>
          <ac:spMkLst>
            <pc:docMk/>
            <pc:sldMk cId="3274939114" sldId="304"/>
            <ac:spMk id="9" creationId="{84D2CEF8-889C-354A-BB77-E0BE21D06E7E}"/>
          </ac:spMkLst>
        </pc:spChg>
        <pc:picChg chg="del">
          <ac:chgData name="tyler" userId="7ee2bb92193210c8" providerId="LiveId" clId="{B2B59656-4BAE-4711-8FA5-30322711BB15}" dt="2022-08-08T11:59:35.781" v="8232" actId="478"/>
          <ac:picMkLst>
            <pc:docMk/>
            <pc:sldMk cId="3274939114" sldId="304"/>
            <ac:picMk id="8" creationId="{A3B68BFC-9F51-594C-BAC7-394344A5D06F}"/>
          </ac:picMkLst>
        </pc:picChg>
      </pc:sldChg>
      <pc:sldChg chg="addSp delSp modSp add mod">
        <pc:chgData name="tyler" userId="7ee2bb92193210c8" providerId="LiveId" clId="{B2B59656-4BAE-4711-8FA5-30322711BB15}" dt="2022-08-09T17:02:57.920" v="8841" actId="20577"/>
        <pc:sldMkLst>
          <pc:docMk/>
          <pc:sldMk cId="3223110727" sldId="305"/>
        </pc:sldMkLst>
        <pc:spChg chg="mod">
          <ac:chgData name="tyler" userId="7ee2bb92193210c8" providerId="LiveId" clId="{B2B59656-4BAE-4711-8FA5-30322711BB15}" dt="2022-08-09T17:02:57.920" v="8841" actId="20577"/>
          <ac:spMkLst>
            <pc:docMk/>
            <pc:sldMk cId="3223110727" sldId="305"/>
            <ac:spMk id="6" creationId="{00000000-0000-0000-0000-000000000000}"/>
          </ac:spMkLst>
        </pc:spChg>
        <pc:spChg chg="mod">
          <ac:chgData name="tyler" userId="7ee2bb92193210c8" providerId="LiveId" clId="{B2B59656-4BAE-4711-8FA5-30322711BB15}" dt="2022-08-05T05:17:14.975" v="651" actId="20577"/>
          <ac:spMkLst>
            <pc:docMk/>
            <pc:sldMk cId="3223110727" sldId="305"/>
            <ac:spMk id="7" creationId="{00000000-0000-0000-0000-000000000000}"/>
          </ac:spMkLst>
        </pc:spChg>
        <pc:spChg chg="del mod">
          <ac:chgData name="tyler" userId="7ee2bb92193210c8" providerId="LiveId" clId="{B2B59656-4BAE-4711-8FA5-30322711BB15}" dt="2022-08-08T12:16:51.022" v="8622" actId="478"/>
          <ac:spMkLst>
            <pc:docMk/>
            <pc:sldMk cId="3223110727" sldId="305"/>
            <ac:spMk id="9" creationId="{84D2CEF8-889C-354A-BB77-E0BE21D06E7E}"/>
          </ac:spMkLst>
        </pc:spChg>
        <pc:spChg chg="add mod">
          <ac:chgData name="tyler" userId="7ee2bb92193210c8" providerId="LiveId" clId="{B2B59656-4BAE-4711-8FA5-30322711BB15}" dt="2022-08-08T13:17:46.592" v="8713" actId="20577"/>
          <ac:spMkLst>
            <pc:docMk/>
            <pc:sldMk cId="3223110727" sldId="305"/>
            <ac:spMk id="15" creationId="{CA3BE282-02F1-3317-DE30-0628CA4A9CF0}"/>
          </ac:spMkLst>
        </pc:spChg>
        <pc:picChg chg="del">
          <ac:chgData name="tyler" userId="7ee2bb92193210c8" providerId="LiveId" clId="{B2B59656-4BAE-4711-8FA5-30322711BB15}" dt="2022-08-08T11:58:37.013" v="8092" actId="478"/>
          <ac:picMkLst>
            <pc:docMk/>
            <pc:sldMk cId="3223110727" sldId="305"/>
            <ac:picMk id="8" creationId="{A3B68BFC-9F51-594C-BAC7-394344A5D06F}"/>
          </ac:picMkLst>
        </pc:picChg>
        <pc:picChg chg="add del mod">
          <ac:chgData name="tyler" userId="7ee2bb92193210c8" providerId="LiveId" clId="{B2B59656-4BAE-4711-8FA5-30322711BB15}" dt="2022-08-08T13:13:59.095" v="8626" actId="478"/>
          <ac:picMkLst>
            <pc:docMk/>
            <pc:sldMk cId="3223110727" sldId="305"/>
            <ac:picMk id="8" creationId="{B9E15BAF-7241-8C99-0596-C3320A991F0F}"/>
          </ac:picMkLst>
        </pc:picChg>
        <pc:picChg chg="add del mod">
          <ac:chgData name="tyler" userId="7ee2bb92193210c8" providerId="LiveId" clId="{B2B59656-4BAE-4711-8FA5-30322711BB15}" dt="2022-08-08T13:14:42.351" v="8634" actId="478"/>
          <ac:picMkLst>
            <pc:docMk/>
            <pc:sldMk cId="3223110727" sldId="305"/>
            <ac:picMk id="10" creationId="{FFD17E8F-DE30-E6F2-D7C6-890C6B1B45F2}"/>
          </ac:picMkLst>
        </pc:picChg>
        <pc:picChg chg="add mod">
          <ac:chgData name="tyler" userId="7ee2bb92193210c8" providerId="LiveId" clId="{B2B59656-4BAE-4711-8FA5-30322711BB15}" dt="2022-08-08T13:17:21.955" v="8711" actId="14100"/>
          <ac:picMkLst>
            <pc:docMk/>
            <pc:sldMk cId="3223110727" sldId="305"/>
            <ac:picMk id="12" creationId="{D1033C2A-989A-E0DC-0FB9-88B9B353F445}"/>
          </ac:picMkLst>
        </pc:picChg>
        <pc:picChg chg="add del mod">
          <ac:chgData name="tyler" userId="7ee2bb92193210c8" providerId="LiveId" clId="{B2B59656-4BAE-4711-8FA5-30322711BB15}" dt="2022-08-08T13:15:04.263" v="8642" actId="478"/>
          <ac:picMkLst>
            <pc:docMk/>
            <pc:sldMk cId="3223110727" sldId="305"/>
            <ac:picMk id="14" creationId="{046C539E-0113-5F60-2F6A-8AF6E6018692}"/>
          </ac:picMkLst>
        </pc:picChg>
      </pc:sldChg>
      <pc:sldChg chg="delSp modSp add mod">
        <pc:chgData name="tyler" userId="7ee2bb92193210c8" providerId="LiveId" clId="{B2B59656-4BAE-4711-8FA5-30322711BB15}" dt="2022-08-05T20:14:42.198" v="6575" actId="20577"/>
        <pc:sldMkLst>
          <pc:docMk/>
          <pc:sldMk cId="1693694744" sldId="306"/>
        </pc:sldMkLst>
        <pc:spChg chg="mod">
          <ac:chgData name="tyler" userId="7ee2bb92193210c8" providerId="LiveId" clId="{B2B59656-4BAE-4711-8FA5-30322711BB15}" dt="2022-08-05T20:14:42.198" v="6575" actId="20577"/>
          <ac:spMkLst>
            <pc:docMk/>
            <pc:sldMk cId="1693694744" sldId="306"/>
            <ac:spMk id="6" creationId="{00000000-0000-0000-0000-000000000000}"/>
          </ac:spMkLst>
        </pc:spChg>
        <pc:spChg chg="mod">
          <ac:chgData name="tyler" userId="7ee2bb92193210c8" providerId="LiveId" clId="{B2B59656-4BAE-4711-8FA5-30322711BB15}" dt="2022-08-05T05:17:38.526" v="672" actId="20577"/>
          <ac:spMkLst>
            <pc:docMk/>
            <pc:sldMk cId="1693694744" sldId="306"/>
            <ac:spMk id="7" creationId="{00000000-0000-0000-0000-000000000000}"/>
          </ac:spMkLst>
        </pc:spChg>
        <pc:spChg chg="del">
          <ac:chgData name="tyler" userId="7ee2bb92193210c8" providerId="LiveId" clId="{B2B59656-4BAE-4711-8FA5-30322711BB15}" dt="2022-08-05T20:12:15.774" v="6538" actId="478"/>
          <ac:spMkLst>
            <pc:docMk/>
            <pc:sldMk cId="1693694744" sldId="306"/>
            <ac:spMk id="9" creationId="{84D2CEF8-889C-354A-BB77-E0BE21D06E7E}"/>
          </ac:spMkLst>
        </pc:spChg>
        <pc:picChg chg="del">
          <ac:chgData name="tyler" userId="7ee2bb92193210c8" providerId="LiveId" clId="{B2B59656-4BAE-4711-8FA5-30322711BB15}" dt="2022-08-05T20:12:14.222" v="6537" actId="478"/>
          <ac:picMkLst>
            <pc:docMk/>
            <pc:sldMk cId="1693694744" sldId="306"/>
            <ac:picMk id="8" creationId="{A3B68BFC-9F51-594C-BAC7-394344A5D06F}"/>
          </ac:picMkLst>
        </pc:picChg>
      </pc:sldChg>
      <pc:sldChg chg="delSp modSp add mod ord">
        <pc:chgData name="tyler" userId="7ee2bb92193210c8" providerId="LiveId" clId="{B2B59656-4BAE-4711-8FA5-30322711BB15}" dt="2022-08-05T21:07:55.704" v="7814" actId="20577"/>
        <pc:sldMkLst>
          <pc:docMk/>
          <pc:sldMk cId="3139667968" sldId="307"/>
        </pc:sldMkLst>
        <pc:spChg chg="mod">
          <ac:chgData name="tyler" userId="7ee2bb92193210c8" providerId="LiveId" clId="{B2B59656-4BAE-4711-8FA5-30322711BB15}" dt="2022-08-05T21:07:55.704" v="7814" actId="20577"/>
          <ac:spMkLst>
            <pc:docMk/>
            <pc:sldMk cId="3139667968" sldId="307"/>
            <ac:spMk id="6" creationId="{00000000-0000-0000-0000-000000000000}"/>
          </ac:spMkLst>
        </pc:spChg>
        <pc:spChg chg="mod">
          <ac:chgData name="tyler" userId="7ee2bb92193210c8" providerId="LiveId" clId="{B2B59656-4BAE-4711-8FA5-30322711BB15}" dt="2022-08-05T19:59:42.847" v="5791" actId="14100"/>
          <ac:spMkLst>
            <pc:docMk/>
            <pc:sldMk cId="3139667968" sldId="307"/>
            <ac:spMk id="7" creationId="{00000000-0000-0000-0000-000000000000}"/>
          </ac:spMkLst>
        </pc:spChg>
        <pc:spChg chg="del">
          <ac:chgData name="tyler" userId="7ee2bb92193210c8" providerId="LiveId" clId="{B2B59656-4BAE-4711-8FA5-30322711BB15}" dt="2022-08-05T20:05:08.958" v="6259" actId="478"/>
          <ac:spMkLst>
            <pc:docMk/>
            <pc:sldMk cId="3139667968" sldId="307"/>
            <ac:spMk id="9" creationId="{84D2CEF8-889C-354A-BB77-E0BE21D06E7E}"/>
          </ac:spMkLst>
        </pc:spChg>
        <pc:picChg chg="del">
          <ac:chgData name="tyler" userId="7ee2bb92193210c8" providerId="LiveId" clId="{B2B59656-4BAE-4711-8FA5-30322711BB15}" dt="2022-08-05T20:04:28.247" v="6192" actId="478"/>
          <ac:picMkLst>
            <pc:docMk/>
            <pc:sldMk cId="3139667968" sldId="307"/>
            <ac:picMk id="8" creationId="{A3B68BFC-9F51-594C-BAC7-394344A5D06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D94DAD4-278F-46F9-BAEC-390CF7F518AA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Clifton T. Terwilliger | Multi-Threaded Graph Framework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B0A3229-7315-4052-8228-7C168B951FAB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Clifton T. Terwilliger | Multi-Threaded Graph Framework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8C1908B-B274-4FFA-B5D6-AF7A12C967A2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Clifton T. Terwilliger | Multi-Threaded Graph Framework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10376-7D9E-432B-A2F2-F631D4286F3B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Clifton T. Terwilliger | Multi-Threaded Graph Framework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7151CA6-0AF6-48A8-A91B-58943A475861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Clifton T. Terwilliger | Multi-Threaded Graph Framework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41E99AD-6F4E-411C-9ED9-BEF48254AFC5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Clifton T. Terwilliger | Multi-Threaded Graph Framework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8DE3EDA-0100-45AD-8782-D272FE9A8142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Clifton T. Terwilliger | Multi-Threaded Graph Framework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Clifton Tyler Terwilliger	</a:t>
            </a:r>
          </a:p>
          <a:p>
            <a:r>
              <a:rPr lang="en-US" sz="1400" dirty="0"/>
              <a:t>SIST Presentation</a:t>
            </a:r>
          </a:p>
          <a:p>
            <a:r>
              <a:rPr lang="en-US" sz="1400" dirty="0"/>
              <a:t>August 9th,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Multi-Threaded Graph Framework Exploration for DUNE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790657"/>
            <a:ext cx="8672513" cy="379452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Framework relies on modern C++ features to automate and simplify many parts of the framework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600" dirty="0"/>
              <a:t>Uses  deduction guides to automatically</a:t>
            </a:r>
            <a:br>
              <a:rPr lang="en-US" sz="1600" dirty="0"/>
            </a:br>
            <a:r>
              <a:rPr lang="en-US" sz="1600" dirty="0"/>
              <a:t> deduce input and output type/s for each node</a:t>
            </a:r>
          </a:p>
          <a:p>
            <a:r>
              <a:rPr lang="en-US" sz="1600" dirty="0"/>
              <a:t>Uses Parameter Packs to allow any number of inputs</a:t>
            </a:r>
            <a:br>
              <a:rPr lang="en-US" sz="1600" dirty="0"/>
            </a:br>
            <a:r>
              <a:rPr lang="en-US" sz="1600" dirty="0"/>
              <a:t>of any type, and any number of outputs of any type</a:t>
            </a:r>
          </a:p>
          <a:p>
            <a:r>
              <a:rPr lang="en-US" sz="1600" dirty="0"/>
              <a:t>Allowed for things that were not previously possible</a:t>
            </a:r>
          </a:p>
          <a:p>
            <a:r>
              <a:rPr lang="en-US" sz="1600" dirty="0"/>
              <a:t>Uses C++ meta programming techniques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5266994" cy="320908"/>
          </a:xfrm>
        </p:spPr>
        <p:txBody>
          <a:bodyPr/>
          <a:lstStyle/>
          <a:p>
            <a:r>
              <a:rPr lang="en-US" sz="1950" dirty="0"/>
              <a:t>Modern Type C++ and Type Deductions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6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790657"/>
            <a:ext cx="5362251" cy="379452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framework does appear to be a potential solution</a:t>
            </a:r>
            <a:br>
              <a:rPr lang="en-US" sz="1600" dirty="0"/>
            </a:br>
            <a:r>
              <a:rPr lang="en-US" sz="1600" dirty="0"/>
              <a:t> to making multi-threading more desirable.</a:t>
            </a:r>
          </a:p>
          <a:p>
            <a:pPr marL="0" indent="0">
              <a:buNone/>
            </a:pPr>
            <a:r>
              <a:rPr lang="en-US" sz="1600" dirty="0"/>
              <a:t>When compared to creating traditional multi-threaded code,</a:t>
            </a:r>
            <a:br>
              <a:rPr lang="en-US" sz="1600" dirty="0"/>
            </a:br>
            <a:r>
              <a:rPr lang="en-US" sz="1600" dirty="0"/>
              <a:t> the framework appears to make multi-threaded coding easier to produce: </a:t>
            </a:r>
          </a:p>
          <a:p>
            <a:r>
              <a:rPr lang="en-US" sz="1600" dirty="0"/>
              <a:t>High quality code</a:t>
            </a:r>
          </a:p>
          <a:p>
            <a:r>
              <a:rPr lang="en-US" sz="1600" dirty="0"/>
              <a:t>Efficient code</a:t>
            </a:r>
          </a:p>
          <a:p>
            <a:r>
              <a:rPr lang="en-US" sz="1600" dirty="0"/>
              <a:t>Clean code</a:t>
            </a:r>
          </a:p>
          <a:p>
            <a:r>
              <a:rPr lang="en-US" sz="1600" dirty="0"/>
              <a:t>Correct code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Additional features, and testing will likely be needed to </a:t>
            </a:r>
          </a:p>
          <a:p>
            <a:pPr marL="0" indent="0">
              <a:buNone/>
            </a:pPr>
            <a:r>
              <a:rPr lang="en-US" sz="1600" dirty="0"/>
              <a:t>Implement the framework for DUNE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033C2A-989A-E0DC-0FB9-88B9B353F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93" y="222497"/>
            <a:ext cx="2687130" cy="37422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3BE282-02F1-3317-DE30-0628CA4A9CF0}"/>
              </a:ext>
            </a:extLst>
          </p:cNvPr>
          <p:cNvSpPr txBox="1"/>
          <p:nvPr/>
        </p:nvSpPr>
        <p:spPr>
          <a:xfrm>
            <a:off x="5925312" y="3964782"/>
            <a:ext cx="32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Helvetica" pitchFamily="2" charset="0"/>
              </a:rPr>
              <a:t>Code Available on </a:t>
            </a:r>
            <a:r>
              <a:rPr lang="en-US" sz="900" dirty="0" err="1">
                <a:latin typeface="Helvetica" pitchFamily="2" charset="0"/>
              </a:rPr>
              <a:t>github</a:t>
            </a:r>
            <a:r>
              <a:rPr lang="en-US" sz="900" dirty="0">
                <a:latin typeface="Helvetica" pitchFamily="2" charset="0"/>
              </a:rPr>
              <a:t> at: https://github.com/ctterwilliger/graph_framework/tree/master</a:t>
            </a:r>
          </a:p>
        </p:txBody>
      </p:sp>
    </p:spTree>
    <p:extLst>
      <p:ext uri="{BB962C8B-B14F-4D97-AF65-F5344CB8AC3E}">
        <p14:creationId xmlns:p14="http://schemas.microsoft.com/office/powerpoint/2010/main" val="322311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790657"/>
            <a:ext cx="8672513" cy="3794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Special Thanks to: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The SIST committee for making this project and internship possible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To my supervisor Kyle </a:t>
            </a:r>
            <a:r>
              <a:rPr lang="en-US" dirty="0" err="1"/>
              <a:t>Knoepfel</a:t>
            </a:r>
            <a:r>
              <a:rPr lang="en-US" dirty="0"/>
              <a:t>, for guiding me, and giving me aid through out this project. 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Helvetica"/>
              </a:rPr>
              <a:t>To Arden Warner, and Jonathan Eisch, my mentors during this internship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Acknowledgements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9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790657"/>
            <a:ext cx="8672513" cy="379452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Deep Underground Neutrino Experiment, DUNE for short, is Fermilab’s leading-edge neutrino experiment. </a:t>
            </a:r>
            <a:endParaRPr lang="en-US" dirty="0"/>
          </a:p>
          <a:p>
            <a:r>
              <a:rPr lang="en-US" sz="1600" dirty="0"/>
              <a:t>DUNE is expected to produce terabytes a second </a:t>
            </a:r>
          </a:p>
          <a:p>
            <a:pPr marL="454025" lvl="1" indent="-171450">
              <a:buFont typeface="HGGothicE" panose="020B0909000000000000" pitchFamily="49" charset="-128"/>
              <a:buChar char="-"/>
            </a:pPr>
            <a:r>
              <a:rPr lang="en-US" sz="1200" dirty="0"/>
              <a:t>Data will have to be handled in real time</a:t>
            </a:r>
          </a:p>
          <a:p>
            <a:pPr marL="454025" lvl="1" indent="-171450">
              <a:buFont typeface="HGGothicE" panose="020B0909000000000000" pitchFamily="49" charset="-128"/>
              <a:buChar char="-"/>
            </a:pPr>
            <a:r>
              <a:rPr lang="en-US" sz="1200" dirty="0"/>
              <a:t>Data needs to be reduced to a manageable gigabytes </a:t>
            </a:r>
            <a:br>
              <a:rPr lang="en-US" sz="1200" dirty="0"/>
            </a:br>
            <a:r>
              <a:rPr lang="en-US" sz="1200" dirty="0"/>
              <a:t>a second. </a:t>
            </a:r>
          </a:p>
          <a:p>
            <a:pPr marL="454025" lvl="1" indent="-171450">
              <a:buFont typeface="HGGothicE" panose="020B0909000000000000" pitchFamily="49" charset="-128"/>
              <a:buChar char="-"/>
            </a:pPr>
            <a:r>
              <a:rPr lang="en-US" sz="1200" dirty="0"/>
              <a:t>Data may require further processing and analysis</a:t>
            </a:r>
            <a:endParaRPr lang="en-US" dirty="0"/>
          </a:p>
          <a:p>
            <a:r>
              <a:rPr lang="en-US" dirty="0"/>
              <a:t>To efficiently process such enormous </a:t>
            </a:r>
            <a:br>
              <a:rPr lang="en-US" dirty="0"/>
            </a:br>
            <a:r>
              <a:rPr lang="en-US" dirty="0"/>
              <a:t>amounts of data, a multi-threaded </a:t>
            </a:r>
            <a:br>
              <a:rPr lang="en-US" dirty="0"/>
            </a:br>
            <a:r>
              <a:rPr lang="en-US" dirty="0"/>
              <a:t>procedure will likely be</a:t>
            </a:r>
            <a:br>
              <a:rPr lang="en-US" dirty="0"/>
            </a:br>
            <a:r>
              <a:rPr lang="en-US" dirty="0"/>
              <a:t>required.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8264667" cy="320908"/>
          </a:xfrm>
        </p:spPr>
        <p:txBody>
          <a:bodyPr/>
          <a:lstStyle/>
          <a:p>
            <a:r>
              <a:rPr lang="en-US" sz="1950" dirty="0"/>
              <a:t>Introduction to DUNE and DUNE Data Processing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4857A30-314E-40C9-AE7F-E89B23A59259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Clifton T. Terwilliger | Multi-Threaded Graph Framework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2CEF8-889C-354A-BB77-E0BE21D06E7E}"/>
              </a:ext>
            </a:extLst>
          </p:cNvPr>
          <p:cNvSpPr txBox="1"/>
          <p:nvPr/>
        </p:nvSpPr>
        <p:spPr>
          <a:xfrm>
            <a:off x="5766709" y="4122011"/>
            <a:ext cx="2775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DUNE Detector at Sanford Lab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F272AF-E95A-A14A-263D-71E44EF953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42333" y="1677433"/>
            <a:ext cx="3760083" cy="24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6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790657"/>
            <a:ext cx="8672513" cy="379452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Multi-Threaded processing uses multiple “threads” simultaneously to utilize multiple </a:t>
            </a:r>
            <a:br>
              <a:rPr lang="en-US" sz="1600" dirty="0"/>
            </a:br>
            <a:r>
              <a:rPr lang="en-US" sz="1600" dirty="0"/>
              <a:t>processors to work together</a:t>
            </a:r>
          </a:p>
          <a:p>
            <a:r>
              <a:rPr lang="en-US" sz="1600" dirty="0"/>
              <a:t>Multi-threading can help speed up processing, </a:t>
            </a:r>
            <a:br>
              <a:rPr lang="en-US" sz="1600" dirty="0"/>
            </a:br>
            <a:r>
              <a:rPr lang="en-US" sz="1600" dirty="0"/>
              <a:t>scaling nearly linearly with processor count. </a:t>
            </a:r>
          </a:p>
          <a:p>
            <a:r>
              <a:rPr lang="en-US" sz="1600" dirty="0"/>
              <a:t>Multi-threading allows for more utilization of available resources</a:t>
            </a:r>
          </a:p>
          <a:p>
            <a:r>
              <a:rPr lang="en-US" sz="1600" dirty="0"/>
              <a:t>However, writing multi-threaded code can be time</a:t>
            </a:r>
            <a:br>
              <a:rPr lang="en-US" sz="1600" dirty="0"/>
            </a:br>
            <a:r>
              <a:rPr lang="en-US" sz="1600" dirty="0"/>
              <a:t>consuming, is hard to create quality code, and</a:t>
            </a:r>
            <a:br>
              <a:rPr lang="en-US" sz="1600" dirty="0"/>
            </a:br>
            <a:r>
              <a:rPr lang="en-US" sz="1600" dirty="0"/>
              <a:t> can be very hard to debug.</a:t>
            </a:r>
          </a:p>
          <a:p>
            <a:r>
              <a:rPr lang="en-US" sz="1600" dirty="0"/>
              <a:t>Multi-threaded code has to written so that processors </a:t>
            </a:r>
            <a:br>
              <a:rPr lang="en-US" sz="1600" dirty="0"/>
            </a:br>
            <a:r>
              <a:rPr lang="en-US" sz="1600" dirty="0"/>
              <a:t>do not interfere with each other, also known as thread-safe</a:t>
            </a:r>
          </a:p>
          <a:p>
            <a:r>
              <a:rPr lang="en-US" sz="1600" dirty="0"/>
              <a:t>Most High Energy Physics code is not written with </a:t>
            </a:r>
            <a:br>
              <a:rPr lang="en-US" sz="1600" dirty="0"/>
            </a:br>
            <a:r>
              <a:rPr lang="en-US" sz="1600" dirty="0"/>
              <a:t>multi-threading in mind, often resulting in code that cannot be multi-threaded</a:t>
            </a:r>
          </a:p>
          <a:p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7593391" cy="320908"/>
          </a:xfrm>
        </p:spPr>
        <p:txBody>
          <a:bodyPr/>
          <a:lstStyle/>
          <a:p>
            <a:r>
              <a:rPr lang="en-US" sz="1950" dirty="0"/>
              <a:t>Overview of Multi-threaded Processing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7F315B3-3528-46C4-8D12-4028D6B1B821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Clifton T. Terwilliger | Multi-Threaded Graph Framework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9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454726" y="821654"/>
            <a:ext cx="4206240" cy="2725341"/>
          </a:xfrm>
        </p:spPr>
        <p:txBody>
          <a:bodyPr/>
          <a:lstStyle/>
          <a:p>
            <a:r>
              <a:rPr lang="en-US" sz="1600" dirty="0"/>
              <a:t>Good multi-threaded code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Shares memory across threads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200" dirty="0">
              <a:solidFill>
                <a:srgbClr val="50504E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821654"/>
            <a:ext cx="4215383" cy="27253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Poor multi-threaded code is:</a:t>
            </a:r>
          </a:p>
          <a:p>
            <a:r>
              <a:rPr lang="en-US" dirty="0"/>
              <a:t>Slow</a:t>
            </a:r>
          </a:p>
          <a:p>
            <a:r>
              <a:rPr lang="en-US" dirty="0"/>
              <a:t>Potentially Incorrect</a:t>
            </a:r>
          </a:p>
          <a:p>
            <a:r>
              <a:rPr lang="en-US" dirty="0"/>
              <a:t>Cannot share memory across threads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3CDC65F-F29D-453D-BBA1-5D7869DE0AD4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Clifton T. Terwilliger | Multi-Threaded Graph Framework 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4725" y="227559"/>
            <a:ext cx="8686800" cy="320908"/>
          </a:xfrm>
        </p:spPr>
        <p:txBody>
          <a:bodyPr/>
          <a:lstStyle/>
          <a:p>
            <a:r>
              <a:rPr lang="en-US" sz="1950" dirty="0"/>
              <a:t>Good versus poor Multi-threaded Code</a:t>
            </a:r>
          </a:p>
        </p:txBody>
      </p:sp>
    </p:spTree>
    <p:extLst>
      <p:ext uri="{BB962C8B-B14F-4D97-AF65-F5344CB8AC3E}">
        <p14:creationId xmlns:p14="http://schemas.microsoft.com/office/powerpoint/2010/main" val="427255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790657"/>
            <a:ext cx="8672513" cy="3794522"/>
          </a:xfrm>
        </p:spPr>
        <p:txBody>
          <a:bodyPr/>
          <a:lstStyle/>
          <a:p>
            <a:pPr marL="52387" lvl="1"/>
            <a:r>
              <a:rPr lang="en-US" dirty="0"/>
              <a:t>The advantages of multi-threading cannot be ignored, however the issues </a:t>
            </a:r>
            <a:br>
              <a:rPr lang="en-US" dirty="0"/>
            </a:br>
            <a:r>
              <a:rPr lang="en-US" dirty="0"/>
              <a:t>make multi-threading intimidating. </a:t>
            </a:r>
          </a:p>
          <a:p>
            <a:pPr marL="342899" lvl="2"/>
            <a:r>
              <a:rPr lang="en-US" dirty="0"/>
              <a:t>An exploratory multi-threaded framework has been created</a:t>
            </a:r>
          </a:p>
          <a:p>
            <a:pPr marL="628649" lvl="2" indent="-285750">
              <a:buFont typeface="HGGothicE" panose="020B0909000000000000" pitchFamily="49" charset="-128"/>
              <a:buChar char="-"/>
            </a:pPr>
            <a:r>
              <a:rPr lang="en-US" dirty="0"/>
              <a:t>To make writing multi-threaded code simpler</a:t>
            </a:r>
          </a:p>
          <a:p>
            <a:pPr marL="628649" lvl="2" indent="-285750">
              <a:buFont typeface="HGGothicE" panose="020B0909000000000000" pitchFamily="49" charset="-128"/>
              <a:buChar char="-"/>
            </a:pPr>
            <a:r>
              <a:rPr lang="en-US" dirty="0"/>
              <a:t>Simplify debugging multi-threaded code </a:t>
            </a:r>
          </a:p>
          <a:p>
            <a:pPr marL="628649" lvl="2" indent="-285750">
              <a:buFont typeface="HGGothicE" panose="020B0909000000000000" pitchFamily="49" charset="-128"/>
              <a:buChar char="-"/>
            </a:pPr>
            <a:r>
              <a:rPr lang="en-US" dirty="0"/>
              <a:t>Written in C++ for speed</a:t>
            </a:r>
          </a:p>
          <a:p>
            <a:pPr marL="628649" lvl="2" indent="-285750">
              <a:buFont typeface="HGGothicE" panose="020B0909000000000000" pitchFamily="49" charset="-128"/>
              <a:buChar char="-"/>
            </a:pPr>
            <a:r>
              <a:rPr lang="en-US" dirty="0"/>
              <a:t>Uses modern C++ Features</a:t>
            </a:r>
          </a:p>
          <a:p>
            <a:pPr marL="628649" lvl="2" indent="-285750">
              <a:buFont typeface="HGGothicE" panose="020B0909000000000000" pitchFamily="49" charset="-128"/>
              <a:buChar char="-"/>
            </a:pPr>
            <a:r>
              <a:rPr lang="en-US" dirty="0"/>
              <a:t>Based on directed flow graph processing</a:t>
            </a:r>
          </a:p>
          <a:p>
            <a:pPr marL="628649" lvl="2" indent="-285750">
              <a:buFont typeface="HGGothicE" panose="020B0909000000000000" pitchFamily="49" charset="-128"/>
              <a:buChar char="-"/>
            </a:pPr>
            <a:r>
              <a:rPr lang="en-US" dirty="0"/>
              <a:t>Most importantly, seeks to make it easier</a:t>
            </a:r>
            <a:br>
              <a:rPr lang="en-US" dirty="0"/>
            </a:br>
            <a:r>
              <a:rPr lang="en-US" dirty="0"/>
              <a:t>to make correct code</a:t>
            </a:r>
          </a:p>
          <a:p>
            <a:pPr marL="628649" lvl="2" indent="-285750">
              <a:buFont typeface="HGGothicE" panose="020B0909000000000000" pitchFamily="49" charset="-128"/>
              <a:buChar char="-"/>
            </a:pPr>
            <a:r>
              <a:rPr lang="en-US" dirty="0"/>
              <a:t>Ultimately making multi-threading easier for DUNE to Adopt</a:t>
            </a:r>
          </a:p>
          <a:p>
            <a:pPr marL="628649" lvl="2" indent="-285750">
              <a:buFont typeface="HGGothicE" panose="020B0909000000000000" pitchFamily="49" charset="-128"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Framework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395CBB1-730D-4909-B345-7C33BAA8C2EF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Clifton T. Terwilliger | Multi-Threaded Graph Framework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E35B92-BC52-E8A9-9A00-99EEA32E9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18" y="1873548"/>
            <a:ext cx="2917305" cy="12348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D1C2C3-9972-455D-9F74-3CD96D0293A9}"/>
              </a:ext>
            </a:extLst>
          </p:cNvPr>
          <p:cNvSpPr txBox="1"/>
          <p:nvPr/>
        </p:nvSpPr>
        <p:spPr>
          <a:xfrm>
            <a:off x="5665304" y="3219188"/>
            <a:ext cx="2775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Very basic Directed Graph.</a:t>
            </a:r>
          </a:p>
        </p:txBody>
      </p:sp>
    </p:spTree>
    <p:extLst>
      <p:ext uri="{BB962C8B-B14F-4D97-AF65-F5344CB8AC3E}">
        <p14:creationId xmlns:p14="http://schemas.microsoft.com/office/powerpoint/2010/main" val="404579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790657"/>
            <a:ext cx="8672513" cy="379452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50504E"/>
                </a:solidFill>
              </a:rPr>
              <a:t>Direct Graph Processing is a way to lay out logic for a program. </a:t>
            </a:r>
            <a:br>
              <a:rPr lang="en-US" sz="1600" dirty="0">
                <a:solidFill>
                  <a:srgbClr val="50504E"/>
                </a:solidFill>
              </a:rPr>
            </a:br>
            <a:r>
              <a:rPr lang="en-US" sz="1600" dirty="0">
                <a:solidFill>
                  <a:srgbClr val="50504E"/>
                </a:solidFill>
              </a:rPr>
              <a:t>Starts from the source and follows the graph until end.</a:t>
            </a:r>
          </a:p>
          <a:p>
            <a:pPr marL="0"/>
            <a:r>
              <a:rPr lang="en-US" sz="1400" dirty="0">
                <a:solidFill>
                  <a:srgbClr val="50504E"/>
                </a:solidFill>
              </a:rPr>
              <a:t>Each box represents a node</a:t>
            </a:r>
          </a:p>
          <a:p>
            <a:pPr marL="0"/>
            <a:r>
              <a:rPr lang="en-US" sz="1400" dirty="0">
                <a:solidFill>
                  <a:srgbClr val="50504E"/>
                </a:solidFill>
              </a:rPr>
              <a:t>Each node has an input, function, and output</a:t>
            </a:r>
          </a:p>
          <a:p>
            <a:pPr marL="0"/>
            <a:r>
              <a:rPr lang="en-US" sz="1400" dirty="0">
                <a:solidFill>
                  <a:srgbClr val="50504E"/>
                </a:solidFill>
              </a:rPr>
              <a:t>Data is sent from one to another</a:t>
            </a:r>
          </a:p>
          <a:p>
            <a:pPr marL="0" indent="0">
              <a:buNone/>
            </a:pPr>
            <a:endParaRPr lang="en-US" sz="1400" dirty="0">
              <a:solidFill>
                <a:srgbClr val="50504E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50504E"/>
                </a:solidFill>
              </a:rPr>
              <a:t>The framework supports two main node types:</a:t>
            </a:r>
          </a:p>
          <a:p>
            <a:pPr marL="338137" lvl="1" indent="-285750">
              <a:buFont typeface="HGGothicE" panose="020B0909000000000000" pitchFamily="49" charset="-128"/>
              <a:buChar char="-"/>
            </a:pPr>
            <a:r>
              <a:rPr lang="en-US" sz="1400" dirty="0">
                <a:solidFill>
                  <a:srgbClr val="50504E"/>
                </a:solidFill>
              </a:rPr>
              <a:t>Producer node, runs a user defined function</a:t>
            </a:r>
            <a:br>
              <a:rPr lang="en-US" sz="1400" dirty="0">
                <a:solidFill>
                  <a:srgbClr val="50504E"/>
                </a:solidFill>
              </a:rPr>
            </a:br>
            <a:r>
              <a:rPr lang="en-US" sz="1400" dirty="0">
                <a:solidFill>
                  <a:srgbClr val="50504E"/>
                </a:solidFill>
              </a:rPr>
              <a:t> and returns the output</a:t>
            </a:r>
          </a:p>
          <a:p>
            <a:pPr marL="338137" lvl="1" indent="-285750">
              <a:buFont typeface="HGGothicE" panose="020B0909000000000000" pitchFamily="49" charset="-128"/>
              <a:buChar char="-"/>
            </a:pPr>
            <a:r>
              <a:rPr lang="en-US" sz="1400" dirty="0">
                <a:solidFill>
                  <a:srgbClr val="50504E"/>
                </a:solidFill>
              </a:rPr>
              <a:t>Filter node, allow data to be filtered out based on user </a:t>
            </a:r>
            <a:br>
              <a:rPr lang="en-US" sz="1400" dirty="0">
                <a:solidFill>
                  <a:srgbClr val="50504E"/>
                </a:solidFill>
              </a:rPr>
            </a:br>
            <a:r>
              <a:rPr lang="en-US" sz="1400" dirty="0">
                <a:solidFill>
                  <a:srgbClr val="50504E"/>
                </a:solidFill>
              </a:rPr>
              <a:t>defined condition</a:t>
            </a:r>
            <a:br>
              <a:rPr lang="en-US" sz="1400" dirty="0">
                <a:solidFill>
                  <a:srgbClr val="50504E"/>
                </a:solidFill>
              </a:rPr>
            </a:br>
            <a:endParaRPr lang="en-US" sz="1400" dirty="0">
              <a:solidFill>
                <a:srgbClr val="50504E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50504E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50504E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50504E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50504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Directed Flow Graph-Processing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68BFC-9F51-594C-BAC7-394344A5D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9"/>
          <a:stretch/>
        </p:blipFill>
        <p:spPr>
          <a:xfrm>
            <a:off x="5056632" y="2712539"/>
            <a:ext cx="3782210" cy="1590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2CEF8-889C-354A-BB77-E0BE21D06E7E}"/>
              </a:ext>
            </a:extLst>
          </p:cNvPr>
          <p:cNvSpPr txBox="1"/>
          <p:nvPr/>
        </p:nvSpPr>
        <p:spPr>
          <a:xfrm>
            <a:off x="5125851" y="4237427"/>
            <a:ext cx="2775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Example Graph.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D6D386-D7DF-67C2-8A65-FB67DD39D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576" y="1384515"/>
            <a:ext cx="3491639" cy="11869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27E295-9629-E0FA-B12D-ABEF3E16AB80}"/>
              </a:ext>
            </a:extLst>
          </p:cNvPr>
          <p:cNvSpPr txBox="1"/>
          <p:nvPr/>
        </p:nvSpPr>
        <p:spPr>
          <a:xfrm>
            <a:off x="5278251" y="2463718"/>
            <a:ext cx="2775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Overview of Node</a:t>
            </a:r>
          </a:p>
        </p:txBody>
      </p:sp>
    </p:spTree>
    <p:extLst>
      <p:ext uri="{BB962C8B-B14F-4D97-AF65-F5344CB8AC3E}">
        <p14:creationId xmlns:p14="http://schemas.microsoft.com/office/powerpoint/2010/main" val="57649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790657"/>
            <a:ext cx="8672513" cy="379452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framework passes around a predefined data type between nodes; the user data store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Allows a universal type as input and output to each node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Owns all user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User access their data through a key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Each execution of graph uses it own data store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Efficient memory usage; no unnecessary copies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Automatic </a:t>
            </a:r>
            <a:r>
              <a:rPr lang="en-US" sz="1600"/>
              <a:t>data clean-up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User Data Store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pPr algn="ctr"/>
            <a:r>
              <a:rPr lang="en-US" sz="1100" dirty="0"/>
              <a:t>Click to add caption text </a:t>
            </a:r>
            <a:br>
              <a:rPr lang="en-US" sz="1100" dirty="0"/>
            </a:br>
            <a:r>
              <a:rPr lang="en-US" sz="1100" dirty="0"/>
              <a:t>[11pt Bold]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28461" y="961640"/>
            <a:ext cx="4318320" cy="3767006"/>
          </a:xfrm>
        </p:spPr>
        <p:txBody>
          <a:bodyPr/>
          <a:lstStyle/>
          <a:p>
            <a:r>
              <a:rPr lang="en-US" sz="1600" dirty="0"/>
              <a:t>First level bullet [16pt Regular], the quick brown fox jumps over the lazy dog.</a:t>
            </a:r>
          </a:p>
          <a:p>
            <a:pPr lvl="1"/>
            <a:r>
              <a:rPr lang="en-US" sz="1400" dirty="0"/>
              <a:t>Second level bullet [14pt Regular], the quick brown fox jumps over the lazy dog.</a:t>
            </a:r>
          </a:p>
          <a:p>
            <a:pPr lvl="2"/>
            <a:r>
              <a:rPr lang="en-US" sz="1400" dirty="0"/>
              <a:t>Third level bullet [14pt Regular], the quick brown fox jumps over the lazy dog.</a:t>
            </a:r>
          </a:p>
          <a:p>
            <a:pPr lvl="3"/>
            <a:r>
              <a:rPr lang="en-US" sz="1200" dirty="0"/>
              <a:t>Fourth level bullet [12pt Regular], the quick brown fox jumps over the lazy dog.</a:t>
            </a:r>
          </a:p>
          <a:p>
            <a:pPr lvl="4"/>
            <a:r>
              <a:rPr lang="en-US" sz="1200" dirty="0">
                <a:solidFill>
                  <a:srgbClr val="50504E"/>
                </a:solidFill>
              </a:rPr>
              <a:t>Fifth level bullet [12pt Regular], the quick brown fox jumps over the lazy dog.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54400"/>
            <a:ext cx="8686800" cy="320908"/>
          </a:xfrm>
        </p:spPr>
        <p:txBody>
          <a:bodyPr/>
          <a:lstStyle/>
          <a:p>
            <a:r>
              <a:rPr lang="en-US" sz="1950" dirty="0"/>
              <a:t>Desired input from user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16C11B-6BEB-7D1B-040D-1DA680C7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719137"/>
            <a:ext cx="8686799" cy="39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8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8/9/2022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4725" y="227559"/>
            <a:ext cx="8686800" cy="320908"/>
          </a:xfrm>
        </p:spPr>
        <p:txBody>
          <a:bodyPr/>
          <a:lstStyle/>
          <a:p>
            <a:r>
              <a:rPr lang="en-US" sz="1950" dirty="0"/>
              <a:t>Internal Framework Graph </a:t>
            </a:r>
          </a:p>
        </p:txBody>
      </p:sp>
      <p:pic>
        <p:nvPicPr>
          <p:cNvPr id="18" name="Content Placeholder 17" descr="Diagram&#10;&#10;Description automatically generated">
            <a:extLst>
              <a:ext uri="{FF2B5EF4-FFF2-40B4-BE49-F238E27FC236}">
                <a16:creationId xmlns:a16="http://schemas.microsoft.com/office/drawing/2014/main" id="{CE0F6A95-A708-240F-F1CB-4E39ED75B94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 rotWithShape="1">
          <a:blip r:embed="rId2"/>
          <a:srcRect b="507"/>
          <a:stretch/>
        </p:blipFill>
        <p:spPr bwMode="auto">
          <a:xfrm>
            <a:off x="6065355" y="612747"/>
            <a:ext cx="2071648" cy="3842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Placeholder 60">
            <a:extLst>
              <a:ext uri="{FF2B5EF4-FFF2-40B4-BE49-F238E27FC236}">
                <a16:creationId xmlns:a16="http://schemas.microsoft.com/office/drawing/2014/main" id="{ACD2287A-23A2-547A-9A59-1FDC51F6589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3"/>
          <a:srcRect l="1733" r="1733"/>
          <a:stretch/>
        </p:blipFill>
        <p:spPr>
          <a:xfrm>
            <a:off x="222250" y="1322954"/>
            <a:ext cx="4936382" cy="2002785"/>
          </a:xfr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F86AB296-7A99-6A80-B55A-4B1AD85D960D}"/>
              </a:ext>
            </a:extLst>
          </p:cNvPr>
          <p:cNvSpPr/>
          <p:nvPr/>
        </p:nvSpPr>
        <p:spPr>
          <a:xfrm>
            <a:off x="5086947" y="2107598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4DB9B-C21B-EFE9-F15A-11AA809747E7}"/>
              </a:ext>
            </a:extLst>
          </p:cNvPr>
          <p:cNvSpPr txBox="1"/>
          <p:nvPr/>
        </p:nvSpPr>
        <p:spPr>
          <a:xfrm>
            <a:off x="1371146" y="3210323"/>
            <a:ext cx="2775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User Specified Graph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319BF-0DEE-A716-B6D6-A7A14F87B80E}"/>
              </a:ext>
            </a:extLst>
          </p:cNvPr>
          <p:cNvSpPr txBox="1"/>
          <p:nvPr/>
        </p:nvSpPr>
        <p:spPr>
          <a:xfrm>
            <a:off x="5920734" y="4436073"/>
            <a:ext cx="2775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Framework Generated Graph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0E0AE-C8A5-5075-4200-40A0B8011B19}"/>
              </a:ext>
            </a:extLst>
          </p:cNvPr>
          <p:cNvSpPr txBox="1"/>
          <p:nvPr/>
        </p:nvSpPr>
        <p:spPr>
          <a:xfrm>
            <a:off x="502117" y="652236"/>
            <a:ext cx="6025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The framework creates additional nodes to provide expected behavior</a:t>
            </a: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</Template>
  <TotalTime>742</TotalTime>
  <Words>906</Words>
  <Application>Microsoft Office PowerPoint</Application>
  <PresentationFormat>On-screen Show (16:9)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HGGothicE</vt:lpstr>
      <vt:lpstr>Arial</vt:lpstr>
      <vt:lpstr>Calibri</vt:lpstr>
      <vt:lpstr>Helvetica</vt:lpstr>
      <vt:lpstr>Fermilab_PPT_090915</vt:lpstr>
      <vt:lpstr>PowerPoint Presentation</vt:lpstr>
      <vt:lpstr>Introduction to DUNE and DUNE Data Processing</vt:lpstr>
      <vt:lpstr>Overview of Multi-threaded Processing</vt:lpstr>
      <vt:lpstr>Good versus poor Multi-threaded Code</vt:lpstr>
      <vt:lpstr>Framework Introduction</vt:lpstr>
      <vt:lpstr>Directed Flow Graph-Processing</vt:lpstr>
      <vt:lpstr>User Data Store</vt:lpstr>
      <vt:lpstr>Desired input from user</vt:lpstr>
      <vt:lpstr>Internal Framework Graph </vt:lpstr>
      <vt:lpstr>Modern Type C++ and Type Deductions</vt:lpstr>
      <vt:lpstr>Results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</dc:creator>
  <cp:lastModifiedBy>tyler</cp:lastModifiedBy>
  <cp:revision>1</cp:revision>
  <cp:lastPrinted>2014-01-20T19:40:21Z</cp:lastPrinted>
  <dcterms:created xsi:type="dcterms:W3CDTF">2022-08-05T01:10:13Z</dcterms:created>
  <dcterms:modified xsi:type="dcterms:W3CDTF">2022-08-09T17:31:53Z</dcterms:modified>
</cp:coreProperties>
</file>