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5"/>
    <p:restoredTop sz="95574"/>
  </p:normalViewPr>
  <p:slideViewPr>
    <p:cSldViewPr snapToGrid="0" snapToObjects="1">
      <p:cViewPr>
        <p:scale>
          <a:sx n="100" d="100"/>
          <a:sy n="100" d="100"/>
        </p:scale>
        <p:origin x="34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35E152-3AF1-954C-9929-C8C7C04D5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B83501-F047-714D-BE08-C3B63CAAA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AB6478-3F00-5448-A342-7122C645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058-B711-0844-9018-D9DFE2C13375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B03C7E-90EB-8343-9E69-81A81459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5F7B6-F570-B644-BE30-1AB34297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E6-4143-FC48-B3E3-B1B0715B8A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270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3142D8-9262-AB43-8AD1-CD315CC1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B1AB70-DA87-FE49-B8AA-1A5D6D88A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EC96A0-C980-CF46-AF41-EA9C19E3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058-B711-0844-9018-D9DFE2C13375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E679BC-3A3B-7E4D-93E4-B8CD97C8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DECA2A-9927-1F44-9B5C-2BDED00C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E6-4143-FC48-B3E3-B1B0715B8A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757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C00B009-C4D1-784D-9DB5-DFE43007DD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7B62DF-ADF2-434E-A02F-D49E4272C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8F98C8-BBE0-6548-AF17-60631B59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058-B711-0844-9018-D9DFE2C13375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2205C-B038-5249-95F6-3A20DA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CB67EA-B5BD-A247-AE16-19CEC989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E6-4143-FC48-B3E3-B1B0715B8A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078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49E842-9806-194E-9CA6-50E0FA40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161C67-BF0F-D84A-A28C-987A44F68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1F7EB6-37D9-3A49-B449-6920D9A2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058-B711-0844-9018-D9DFE2C13375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D215B2-2307-C44C-85AC-AE9046D9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C1E6E2-02BF-1242-A01E-FF2371B1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E6-4143-FC48-B3E3-B1B0715B8A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003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FBAB36-50D3-3244-8306-9679FD49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55AE5D-1FFB-EB44-A172-244C3E93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C50B17-565A-5148-B255-4FC39EEC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058-B711-0844-9018-D9DFE2C13375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C08A2B-FD8E-9345-9D86-C9955324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EE9406-9512-2C4E-A2DA-96227731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E6-4143-FC48-B3E3-B1B0715B8A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723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70DC93-35C0-F648-AFAC-FC54B1A4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89011D-7637-FC4B-8C61-B458F1089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66E16D-5EA1-C649-BBB0-51EDE39DC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C6686A-5049-9D4A-8350-E51E79CB4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058-B711-0844-9018-D9DFE2C13375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648F13-AF0A-A040-BAAF-090DF3F9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75F33C-F552-544C-B2A0-70A3FC98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E6-4143-FC48-B3E3-B1B0715B8A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95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5E4EF-989D-6B48-823B-66B6438F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5F8D56-960A-6646-8616-744B0BDCA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CE3602-051B-8546-8549-3A8FA2890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7DBA3A-3110-D744-8CB2-6EAA76748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A2707AD-C6F6-7E49-8066-18FC70F761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416397-07B0-4249-AC95-6335C4C4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058-B711-0844-9018-D9DFE2C13375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C41CFB-C88D-CF4D-B222-63BE9E6C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A49E60-6233-7543-BD4C-CF1C5CA1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E6-4143-FC48-B3E3-B1B0715B8A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2215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38F447-BACD-EE46-8FE5-A643CE83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065E2-B180-BE46-8CB4-D4406D4B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058-B711-0844-9018-D9DFE2C13375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E7076B-E005-7C4F-AC04-28587CD0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D2163E-4EE3-F24B-9F95-3AC9E766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E6-4143-FC48-B3E3-B1B0715B8A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040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C77248-F1DA-3B45-88B5-0F080510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058-B711-0844-9018-D9DFE2C13375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B6761E-DEE5-894E-AABA-CC0C5D6A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F9FC38-39B8-EC48-B05B-0AB7F3C7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E6-4143-FC48-B3E3-B1B0715B8A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81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24E2A-A74E-284E-B809-1147EFBA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9EB665-E626-EE43-8D1B-D7C791878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AFB6F9E-2D70-A34D-BD5E-0A78E4D6F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20A64D-7D83-694C-A910-7D7DD835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058-B711-0844-9018-D9DFE2C13375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5DDC1-B8BB-1648-B725-2AA38129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1B1B49-5D05-6043-8077-8CA1C313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E6-4143-FC48-B3E3-B1B0715B8A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851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92FC-F6A0-4044-B7A2-CFCCA7A2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8CAF5B3-3B42-3F47-92D8-4562B71B3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64BF80-7568-3643-AD6E-57CA628BA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498BC7-8CE1-8346-81AA-FE7B4D63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C058-B711-0844-9018-D9DFE2C13375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12229-389B-434C-B8D5-E39A7E62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B89DCF-EC0E-4D4F-B344-4CB51FA1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80E6-4143-FC48-B3E3-B1B0715B8A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492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A34DF4D-004E-6A4B-8C57-F0106520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59ECB2-BC96-444E-9664-89AD157F4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8DB6E2-1CD5-AC48-93F5-D8B181719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0C058-B711-0844-9018-D9DFE2C13375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F9CEF5-F4F3-3141-903C-4507DF0E9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B02703-5EF6-C344-B06E-5737CD535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80E6-4143-FC48-B3E3-B1B0715B8A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070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918E90-B786-4940-9F81-182D47EA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129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dirty="0"/>
              <a:t>EM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simulation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for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mutual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coupling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effects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in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cylinder</a:t>
            </a:r>
            <a:endParaRPr kumimoji="1" lang="zh-CN" altLang="en-US" sz="4000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B4049914-A685-0249-97E9-1D1132648F58}"/>
              </a:ext>
            </a:extLst>
          </p:cNvPr>
          <p:cNvSpPr txBox="1">
            <a:spLocks/>
          </p:cNvSpPr>
          <p:nvPr/>
        </p:nvSpPr>
        <p:spPr>
          <a:xfrm>
            <a:off x="596900" y="4048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dirty="0" err="1"/>
              <a:t>Shijie</a:t>
            </a:r>
            <a:r>
              <a:rPr kumimoji="1" lang="zh-CN" altLang="en-US" dirty="0"/>
              <a:t> </a:t>
            </a:r>
            <a:r>
              <a:rPr kumimoji="1" lang="en-US" altLang="zh-CN" dirty="0"/>
              <a:t>Sun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775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56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示, 示意图&#10;&#10;描述已自动生成">
            <a:extLst>
              <a:ext uri="{FF2B5EF4-FFF2-40B4-BE49-F238E27FC236}">
                <a16:creationId xmlns:a16="http://schemas.microsoft.com/office/drawing/2014/main" id="{A49CBD5C-6F4B-724D-BFB8-FF07EC1A8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562" y="0"/>
            <a:ext cx="5363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0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表, 直方图&#10;&#10;描述已自动生成">
            <a:extLst>
              <a:ext uri="{FF2B5EF4-FFF2-40B4-BE49-F238E27FC236}">
                <a16:creationId xmlns:a16="http://schemas.microsoft.com/office/drawing/2014/main" id="{3583A364-4D5E-AE4B-B705-652B41855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27" y="0"/>
            <a:ext cx="9623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7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9C8478D7-21F3-BE44-A4F9-BFD35D8B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388"/>
            <a:ext cx="12192000" cy="160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7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60B4CE82-AA9F-BC48-BC69-A05DDDF15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27" y="351692"/>
            <a:ext cx="10707346" cy="61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2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&#10;&#10;描述已自动生成">
            <a:extLst>
              <a:ext uri="{FF2B5EF4-FFF2-40B4-BE49-F238E27FC236}">
                <a16:creationId xmlns:a16="http://schemas.microsoft.com/office/drawing/2014/main" id="{0106F6F6-0F8C-DB41-8235-54D471AD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70" y="0"/>
            <a:ext cx="10730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0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865BB-6CF9-E645-BE8A-9D992BFE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53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dirty="0"/>
              <a:t>Questions</a:t>
            </a:r>
            <a:endParaRPr kumimoji="1" lang="zh-CN" altLang="en-US" sz="4000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38D89494-658C-2D41-8FEF-164FFB2A06D5}"/>
              </a:ext>
            </a:extLst>
          </p:cNvPr>
          <p:cNvSpPr txBox="1">
            <a:spLocks/>
          </p:cNvSpPr>
          <p:nvPr/>
        </p:nvSpPr>
        <p:spPr>
          <a:xfrm>
            <a:off x="0" y="1562100"/>
            <a:ext cx="12192000" cy="3327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kumimoji="1" lang="en-US" altLang="zh-CN" sz="4000" dirty="0"/>
              <a:t>It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seems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crosstalk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in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observation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is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larger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than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simulation;</a:t>
            </a:r>
          </a:p>
          <a:p>
            <a:pPr marL="742950" indent="-742950">
              <a:buFont typeface="+mj-lt"/>
              <a:buAutoNum type="arabicPeriod"/>
            </a:pPr>
            <a:r>
              <a:rPr kumimoji="1" lang="en-US" altLang="zh-CN" sz="4000" dirty="0"/>
              <a:t>Any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other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methods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to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quantify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crosstalk</a:t>
            </a:r>
            <a:r>
              <a:rPr kumimoji="1" lang="zh-CN" altLang="en-US" sz="4000" dirty="0"/>
              <a:t> </a:t>
            </a:r>
            <a:r>
              <a:rPr kumimoji="1" lang="en-US" altLang="zh-CN" sz="4000" dirty="0"/>
              <a:t>temperature?</a:t>
            </a:r>
          </a:p>
          <a:p>
            <a:pPr marL="742950" indent="-742950">
              <a:buFont typeface="+mj-lt"/>
              <a:buAutoNum type="arabicPeriod"/>
            </a:pPr>
            <a:endParaRPr kumimoji="1" lang="en-US" altLang="zh-CN" sz="4000" dirty="0"/>
          </a:p>
          <a:p>
            <a:pPr marL="742950" indent="-742950">
              <a:buFont typeface="+mj-lt"/>
              <a:buAutoNum type="arabicPeriod"/>
            </a:pP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9059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88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87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29</Words>
  <Application>Microsoft Macintosh PowerPoint</Application>
  <PresentationFormat>宽屏</PresentationFormat>
  <Paragraphs>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EM simulation for mutual coupling effects in cylinder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Questions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simulation for mutual coupling effects in cylinder</dc:title>
  <dc:creator>Shijie Sun</dc:creator>
  <cp:lastModifiedBy>Shijie Sun</cp:lastModifiedBy>
  <cp:revision>2</cp:revision>
  <dcterms:created xsi:type="dcterms:W3CDTF">2022-03-09T10:42:41Z</dcterms:created>
  <dcterms:modified xsi:type="dcterms:W3CDTF">2022-03-09T11:47:47Z</dcterms:modified>
</cp:coreProperties>
</file>