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1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-2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59271-73D1-4048-BCC5-B69D341B90A0}" type="datetimeFigureOut">
              <a:rPr lang="en-US" smtClean="0"/>
              <a:t>3/8/12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7E37C-0B7F-5941-BA3F-64ADC2EE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52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C05A4-543C-9F45-AD41-B7DB25F1DF6F}" type="datetimeFigureOut">
              <a:rPr lang="en-US" smtClean="0"/>
              <a:t>3/8/12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B9B0B-2A92-284A-A8CA-8A68DDE1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Margaret Votava /CD/SCP/REX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rmidev.service-now.com/navpage.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Service Now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Heads up regarding upcoming changes to the helpdesk interface.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Computing Incidents and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Represents a smaller fraction of the overall types of tickets entered in the service desk, so improvements to the interface to the service desk have taken a lower priority. </a:t>
            </a:r>
          </a:p>
          <a:p>
            <a:pPr lvl="1"/>
            <a:r>
              <a:rPr lang="en-US" dirty="0" smtClean="0"/>
              <a:t>But almost all the tickets that experiment computing people enter. </a:t>
            </a:r>
          </a:p>
          <a:p>
            <a:pPr lvl="1"/>
            <a:r>
              <a:rPr lang="en-US" dirty="0" smtClean="0"/>
              <a:t>Have more experience with our usage now that JIRA tickets have been moved.</a:t>
            </a:r>
          </a:p>
          <a:p>
            <a:r>
              <a:rPr lang="en-US" dirty="0" smtClean="0"/>
              <a:t> Trying to help the average end user’s problems, not the experiment’s expert users. </a:t>
            </a:r>
          </a:p>
          <a:p>
            <a:pPr lvl="1"/>
            <a:r>
              <a:rPr lang="en-US" dirty="0" smtClean="0"/>
              <a:t>We are trying to make it easy for the common incidents, not the rare ones. </a:t>
            </a:r>
          </a:p>
          <a:p>
            <a:pPr lvl="1"/>
            <a:r>
              <a:rPr lang="en-US" dirty="0" smtClean="0"/>
              <a:t>Can add more routing/pull down functionality later, as we gain experience. </a:t>
            </a:r>
          </a:p>
          <a:p>
            <a:r>
              <a:rPr lang="en-US" dirty="0" smtClean="0"/>
              <a:t> Glossary: </a:t>
            </a:r>
          </a:p>
          <a:p>
            <a:pPr lvl="1"/>
            <a:r>
              <a:rPr lang="en-US" dirty="0" smtClean="0"/>
              <a:t>Incident = outage, performance problem, unexpected behavior</a:t>
            </a:r>
          </a:p>
          <a:p>
            <a:pPr lvl="1"/>
            <a:r>
              <a:rPr lang="en-US" dirty="0" smtClean="0"/>
              <a:t>Request = new feature, new accounts, more disk space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I Care, I Just Send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Web interface will have more functionality</a:t>
            </a:r>
          </a:p>
          <a:p>
            <a:pPr lvl="1"/>
            <a:r>
              <a:rPr lang="en-US" dirty="0" smtClean="0"/>
              <a:t> Can add watchers at ticket creation</a:t>
            </a:r>
          </a:p>
          <a:p>
            <a:pPr lvl="1"/>
            <a:r>
              <a:rPr lang="en-US" dirty="0" smtClean="0"/>
              <a:t> Can track status of my tickets and my experiment’s tickets</a:t>
            </a:r>
          </a:p>
          <a:p>
            <a:pPr lvl="1"/>
            <a:r>
              <a:rPr lang="en-US" dirty="0" smtClean="0"/>
              <a:t> Service selection will help facilitate more accurate routing of tickets the first time</a:t>
            </a:r>
          </a:p>
          <a:p>
            <a:r>
              <a:rPr lang="en-US" dirty="0" smtClean="0"/>
              <a:t> Email will still work</a:t>
            </a:r>
          </a:p>
          <a:p>
            <a:pPr lvl="1"/>
            <a:r>
              <a:rPr lang="en-US" dirty="0" smtClean="0"/>
              <a:t> Does not differentiate between services unless we create more email lists, so is not the most efficient route.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More Specific!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CMS [Content Management System] is going away</a:t>
            </a:r>
          </a:p>
          <a:p>
            <a:pPr lvl="1"/>
            <a:r>
              <a:rPr lang="en-US" dirty="0" smtClean="0"/>
              <a:t>Required development to update</a:t>
            </a:r>
          </a:p>
          <a:p>
            <a:pPr lvl="1"/>
            <a:r>
              <a:rPr lang="en-US" dirty="0" smtClean="0"/>
              <a:t>End users still found it confusing</a:t>
            </a:r>
          </a:p>
          <a:p>
            <a:r>
              <a:rPr lang="en-US" dirty="0" smtClean="0"/>
              <a:t>End users will see a  more complex home page. </a:t>
            </a:r>
          </a:p>
          <a:p>
            <a:pPr lvl="1"/>
            <a:r>
              <a:rPr lang="en-US" dirty="0" smtClean="0"/>
              <a:t>BUT Can pull down a custom form for problems dealing with scientific computing</a:t>
            </a:r>
          </a:p>
          <a:p>
            <a:r>
              <a:rPr lang="en-US" dirty="0"/>
              <a:t> </a:t>
            </a:r>
            <a:r>
              <a:rPr lang="en-US" dirty="0" smtClean="0"/>
              <a:t>Custom form is simple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MUST select experiment affiliation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Must select affected service. The list is small. Use “other” as catchall. </a:t>
            </a:r>
          </a:p>
          <a:p>
            <a:r>
              <a:rPr lang="en-US" dirty="0"/>
              <a:t> </a:t>
            </a:r>
            <a:r>
              <a:rPr lang="en-US" dirty="0" smtClean="0"/>
              <a:t>Your offline computing contacts are automatically added to the watch list of your tickets. </a:t>
            </a:r>
          </a:p>
          <a:p>
            <a:r>
              <a:rPr lang="en-US" dirty="0"/>
              <a:t> </a:t>
            </a:r>
            <a:r>
              <a:rPr lang="en-US" dirty="0" smtClean="0"/>
              <a:t>Reports will be available on experiment dashboards, but not yet.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Use the simple, custom form for incidents/requests with Scientific Computing Services. </a:t>
            </a:r>
            <a:r>
              <a:rPr lang="en-US" dirty="0" err="1" smtClean="0"/>
              <a:t>Eg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Batch (local or grid) system issues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Files access problems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job failures</a:t>
            </a:r>
          </a:p>
          <a:p>
            <a:r>
              <a:rPr lang="en-US" dirty="0"/>
              <a:t> </a:t>
            </a:r>
            <a:r>
              <a:rPr lang="en-US" dirty="0" smtClean="0"/>
              <a:t>Use the other forms for your non-scientific issues. E.g.,</a:t>
            </a:r>
          </a:p>
          <a:p>
            <a:pPr lvl="1"/>
            <a:r>
              <a:rPr lang="en-US" dirty="0" smtClean="0"/>
              <a:t> Printer problems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FTL problems</a:t>
            </a:r>
          </a:p>
          <a:p>
            <a:pPr lvl="1"/>
            <a:r>
              <a:rPr lang="en-US" dirty="0" smtClean="0"/>
              <a:t> Email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7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development</a:t>
            </a:r>
            <a:r>
              <a:rPr lang="en-US" dirty="0" smtClean="0"/>
              <a:t>. It’s not yet in production</a:t>
            </a:r>
          </a:p>
          <a:p>
            <a:r>
              <a:rPr lang="en-US" dirty="0"/>
              <a:t> </a:t>
            </a:r>
            <a:r>
              <a:rPr lang="en-US" dirty="0" smtClean="0"/>
              <a:t>Select Service Catalog under Self-service folder on the left. </a:t>
            </a:r>
          </a:p>
          <a:p>
            <a:r>
              <a:rPr lang="en-US" dirty="0"/>
              <a:t> </a:t>
            </a:r>
            <a:r>
              <a:rPr lang="en-US" dirty="0" smtClean="0"/>
              <a:t>Look for Scientific Computing (actual location may change)</a:t>
            </a:r>
          </a:p>
          <a:p>
            <a:r>
              <a:rPr lang="en-US" dirty="0"/>
              <a:t> </a:t>
            </a:r>
            <a:r>
              <a:rPr lang="en-US" dirty="0" smtClean="0"/>
              <a:t>Look at Reports on the left hand column for reports (experiment specific not </a:t>
            </a:r>
            <a:r>
              <a:rPr lang="en-US" smtClean="0"/>
              <a:t>yet implemented).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3/14/12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Margaret Votava /CD/SCP/REX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0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61</TotalTime>
  <Words>528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Upcoming Service Now Changes</vt:lpstr>
      <vt:lpstr>Scientific Computing Incidents and Requests</vt:lpstr>
      <vt:lpstr>Why Do I Care, I Just Send Email</vt:lpstr>
      <vt:lpstr>Be More Specific!</vt:lpstr>
      <vt:lpstr>When Do I Use This?</vt:lpstr>
      <vt:lpstr>Show Me!</vt:lpstr>
    </vt:vector>
  </TitlesOfParts>
  <Company>FNAL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Votava</dc:creator>
  <cp:lastModifiedBy>Margaret Votava</cp:lastModifiedBy>
  <cp:revision>6</cp:revision>
  <dcterms:created xsi:type="dcterms:W3CDTF">2012-03-08T20:32:56Z</dcterms:created>
  <dcterms:modified xsi:type="dcterms:W3CDTF">2012-03-08T21:44:13Z</dcterms:modified>
</cp:coreProperties>
</file>