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3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3092">
          <p15:clr>
            <a:srgbClr val="A4A3A4"/>
          </p15:clr>
        </p15:guide>
        <p15:guide id="5" orient="horz" pos="2387">
          <p15:clr>
            <a:srgbClr val="A4A3A4"/>
          </p15:clr>
        </p15:guide>
        <p15:guide id="6" pos="55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J" initials="M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F8F"/>
    <a:srgbClr val="A12B2F"/>
    <a:srgbClr val="007836"/>
    <a:srgbClr val="ECAA00"/>
    <a:srgbClr val="76777B"/>
    <a:srgbClr val="00609C"/>
    <a:srgbClr val="ECAC00"/>
    <a:srgbClr val="00A19C"/>
    <a:srgbClr val="0082CA"/>
    <a:srgbClr val="4D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6327" autoAdjust="0"/>
  </p:normalViewPr>
  <p:slideViewPr>
    <p:cSldViewPr snapToGrid="0" showGuides="1">
      <p:cViewPr varScale="1">
        <p:scale>
          <a:sx n="165" d="100"/>
          <a:sy n="165" d="100"/>
        </p:scale>
        <p:origin x="680" y="184"/>
      </p:cViewPr>
      <p:guideLst>
        <p:guide orient="horz" pos="3092"/>
        <p:guide orient="horz" pos="2387"/>
        <p:guide pos="55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0A489-9093-C54A-B1C3-374F661A001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A7A1A-8011-3A42-91B8-EE1BD44E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9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754" y="4562475"/>
            <a:ext cx="1540844" cy="55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0"/>
            <a:ext cx="9144000" cy="448868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0684"/>
            <a:ext cx="9143999" cy="4499372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in SECTION BREAK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1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LRG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4106864"/>
            <a:ext cx="4114800" cy="686876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6" y="4106864"/>
            <a:ext cx="4097585" cy="686876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420813"/>
            <a:ext cx="4023360" cy="268605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420813"/>
            <a:ext cx="4023360" cy="268605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Large IMAGES w/bullets 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34604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 -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6630" y="1417046"/>
            <a:ext cx="3790374" cy="280811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76630" y="4256434"/>
            <a:ext cx="3840480" cy="438773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TWO IMAGES with captions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6" name="Picture Placeholder 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765130" y="1416462"/>
            <a:ext cx="3790374" cy="280811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65130" y="4255850"/>
            <a:ext cx="3840480" cy="438773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71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64070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5879" y="2854960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81086" y="2854960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503079" y="1415695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388286" y="1415695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6261696" y="2856834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6268896" y="1417569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THREE IMAGES – HORIZONTAL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</p:spTree>
    <p:extLst>
      <p:ext uri="{BB962C8B-B14F-4D97-AF65-F5344CB8AC3E}">
        <p14:creationId xmlns:p14="http://schemas.microsoft.com/office/powerpoint/2010/main" val="417488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s/bullets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418980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418980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418980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418980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672521"/>
            <a:ext cx="8434552" cy="1086330"/>
          </a:xfrm>
          <a:noFill/>
        </p:spPr>
        <p:txBody>
          <a:bodyPr lIns="0" tIns="91440"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4572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2800" b="1" i="0" kern="1200" cap="all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four images, captions and bullets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5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4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2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  <a:ln>
            <a:noFill/>
          </a:ln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201421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four IMAGES with captions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207749"/>
          </a:xfrm>
          <a:ln>
            <a:noFill/>
          </a:ln>
        </p:spPr>
        <p:txBody>
          <a:bodyPr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5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87437" y="1420813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87437" y="2822383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4912432" y="1420813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912432" y="2822383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20" name="Picture Placeholder 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87437" y="3097650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487437" y="4502674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24" name="Picture Placeholder 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912432" y="3097650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4912432" y="4505517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423592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harts, Graphs,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graph, chart or table slide. </a:t>
            </a:r>
            <a:br>
              <a:rPr lang="en-US" dirty="0"/>
            </a:br>
            <a:r>
              <a:rPr lang="en-US" dirty="0"/>
              <a:t>Headline in all caps, Arial Font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417579"/>
            <a:ext cx="8372901" cy="302239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an icon below to add a chart, graph, or table.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43573" y="4457863"/>
            <a:ext cx="3711039" cy="240746"/>
          </a:xfrm>
        </p:spPr>
        <p:txBody>
          <a:bodyPr bIns="0" anchor="t" anchorCtr="0"/>
          <a:lstStyle>
            <a:lvl1pPr marL="0" indent="0">
              <a:buNone/>
              <a:defRPr sz="1050" baseline="0"/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5004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754" y="4562475"/>
            <a:ext cx="1540844" cy="55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0"/>
            <a:ext cx="9144000" cy="448868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0684"/>
            <a:ext cx="9143999" cy="4499372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in closing statement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043"/>
            <a:ext cx="9144000" cy="514854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86954"/>
            <a:ext cx="8372901" cy="60451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AND CONTENT SLIDE. </a:t>
            </a:r>
            <a:br>
              <a:rPr lang="en-US" dirty="0"/>
            </a:br>
            <a:r>
              <a:rPr lang="en-US" dirty="0"/>
              <a:t>Headline in all caps, Arial Font.</a:t>
            </a:r>
          </a:p>
        </p:txBody>
      </p:sp>
    </p:spTree>
    <p:extLst>
      <p:ext uri="{BB962C8B-B14F-4D97-AF65-F5344CB8AC3E}">
        <p14:creationId xmlns:p14="http://schemas.microsoft.com/office/powerpoint/2010/main" val="3595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86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468796" y="574696"/>
            <a:ext cx="5685350" cy="304654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8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Optional one line subhead, </a:t>
            </a:r>
            <a:r>
              <a:rPr lang="en-US" dirty="0" err="1"/>
              <a:t>url</a:t>
            </a:r>
            <a:r>
              <a:rPr lang="en-US" dirty="0"/>
              <a:t> or date</a:t>
            </a:r>
          </a:p>
        </p:txBody>
      </p:sp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314" y="408441"/>
            <a:ext cx="1786846" cy="64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6" y="1266825"/>
            <a:ext cx="4280275" cy="202996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66825"/>
            <a:ext cx="4863724" cy="2029968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-Cover option A</a:t>
            </a:r>
            <a:br>
              <a:rPr lang="en-US" dirty="0"/>
            </a:br>
            <a:r>
              <a:rPr lang="en-US" dirty="0"/>
              <a:t>can be up to four </a:t>
            </a:r>
            <a:br>
              <a:rPr lang="en-US" dirty="0"/>
            </a:br>
            <a:r>
              <a:rPr lang="en-US" dirty="0"/>
              <a:t>or five lines of text</a:t>
            </a:r>
          </a:p>
        </p:txBody>
      </p:sp>
      <p:sp>
        <p:nvSpPr>
          <p:cNvPr id="4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266825"/>
            <a:ext cx="239714" cy="202996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48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49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</a:t>
            </a:r>
            <a:br>
              <a:rPr lang="en-US" dirty="0"/>
            </a:br>
            <a:r>
              <a:rPr lang="en-US" dirty="0"/>
              <a:t>info if not needed</a:t>
            </a:r>
          </a:p>
        </p:txBody>
      </p:sp>
      <p:sp>
        <p:nvSpPr>
          <p:cNvPr id="54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7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r>
              <a:rPr lang="en-US" dirty="0"/>
              <a:t>PRESENTER NAME</a:t>
            </a:r>
          </a:p>
        </p:txBody>
      </p:sp>
      <p:sp>
        <p:nvSpPr>
          <p:cNvPr id="55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7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</a:t>
            </a:r>
            <a:br>
              <a:rPr lang="en-US" dirty="0"/>
            </a:br>
            <a:r>
              <a:rPr lang="en-US" dirty="0"/>
              <a:t>info if not needed</a:t>
            </a:r>
          </a:p>
        </p:txBody>
      </p:sp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6360197" y="4570711"/>
            <a:ext cx="269287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BASIC CONTENT SLIDE</a:t>
            </a:r>
            <a:br>
              <a:rPr lang="en-US" dirty="0"/>
            </a:br>
            <a:r>
              <a:rPr lang="en-US" dirty="0"/>
              <a:t>one or two lines for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408346"/>
            <a:ext cx="8372901" cy="331708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4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4545002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-20265"/>
            <a:ext cx="9144000" cy="4508954"/>
          </a:xfrm>
          <a:prstGeom prst="rect">
            <a:avLst/>
          </a:prstGeom>
        </p:spPr>
      </p:pic>
      <p:sp>
        <p:nvSpPr>
          <p:cNvPr id="84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20265"/>
            <a:ext cx="9144000" cy="4508954"/>
          </a:xfrm>
          <a:solidFill>
            <a:schemeClr val="accent2">
              <a:alpha val="85000"/>
            </a:schemeClr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6" y="1266825"/>
            <a:ext cx="4280275" cy="202996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66825"/>
            <a:ext cx="4863724" cy="2029968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-Cover option B </a:t>
            </a:r>
            <a:br>
              <a:rPr lang="en-US" dirty="0"/>
            </a:br>
            <a:r>
              <a:rPr lang="en-US" dirty="0"/>
              <a:t>can be up to four </a:t>
            </a:r>
            <a:br>
              <a:rPr lang="en-US" dirty="0"/>
            </a:br>
            <a:r>
              <a:rPr lang="en-US" dirty="0"/>
              <a:t>or five lines of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1" y="153714"/>
            <a:ext cx="5851526" cy="969169"/>
          </a:xfrm>
        </p:spPr>
        <p:txBody>
          <a:bodyPr lIns="457200" rIns="274320" anchor="ctr"/>
          <a:lstStyle>
            <a:lvl1pPr marL="0" indent="0">
              <a:buNone/>
              <a:defRPr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presentation date</a:t>
            </a:r>
          </a:p>
        </p:txBody>
      </p:sp>
      <p:sp>
        <p:nvSpPr>
          <p:cNvPr id="85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6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89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7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90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7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266825"/>
            <a:ext cx="239714" cy="202996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1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82331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endParaRPr lang="en-US" dirty="0"/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674681"/>
            <a:ext cx="8925874" cy="2071151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2794775"/>
            <a:ext cx="8452904" cy="647160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title – cover option c 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7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7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3441935"/>
            <a:ext cx="8484914" cy="24830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674680"/>
            <a:ext cx="224589" cy="2071116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503238" y="300961"/>
            <a:ext cx="5984648" cy="331077"/>
          </a:xfrm>
        </p:spPr>
        <p:txBody>
          <a:bodyPr/>
          <a:lstStyle>
            <a:lvl1pPr marL="0" indent="0">
              <a:buNone/>
              <a:defRPr sz="1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z="1000" b="0" cap="all" dirty="0">
                <a:solidFill>
                  <a:srgbClr val="000000"/>
                </a:solidFill>
              </a:rPr>
              <a:t>Type in Name of </a:t>
            </a:r>
            <a:r>
              <a:rPr lang="en-US" sz="1000" b="0" cap="all" dirty="0" err="1">
                <a:solidFill>
                  <a:srgbClr val="000000"/>
                </a:solidFill>
              </a:rPr>
              <a:t>fACILITY</a:t>
            </a:r>
            <a:r>
              <a:rPr lang="en-US" sz="1000" b="0" cap="all" dirty="0">
                <a:solidFill>
                  <a:srgbClr val="000000"/>
                </a:solidFill>
              </a:rPr>
              <a:t>, division, group, program or </a:t>
            </a:r>
            <a:r>
              <a:rPr lang="en-US" sz="1000" dirty="0">
                <a:solidFill>
                  <a:srgbClr val="000000"/>
                </a:solidFill>
              </a:rPr>
              <a:t>www.anl.gov</a:t>
            </a:r>
          </a:p>
        </p:txBody>
      </p:sp>
      <p:sp>
        <p:nvSpPr>
          <p:cNvPr id="17" name="Text Placeholder 45"/>
          <p:cNvSpPr>
            <a:spLocks noGrp="1"/>
          </p:cNvSpPr>
          <p:nvPr>
            <p:ph type="body" sz="quarter" idx="27" hasCustomPrompt="1"/>
          </p:nvPr>
        </p:nvSpPr>
        <p:spPr>
          <a:xfrm>
            <a:off x="6360197" y="4570711"/>
            <a:ext cx="269287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5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170633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19301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1930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1261205"/>
            <a:ext cx="8925874" cy="2071151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82770"/>
            <a:ext cx="6776128" cy="839426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title –</a:t>
            </a:r>
            <a:br>
              <a:rPr lang="en-US" dirty="0"/>
            </a:br>
            <a:r>
              <a:rPr lang="en-US" dirty="0"/>
              <a:t>Cover option D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7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7" y="371930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922195"/>
            <a:ext cx="8484914" cy="24830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1261204"/>
            <a:ext cx="224589" cy="2071116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6360197" y="4570711"/>
            <a:ext cx="269287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70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Full Fra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6978"/>
            <a:ext cx="8925873" cy="5143500"/>
          </a:xfrm>
          <a:solidFill>
            <a:schemeClr val="bg1"/>
          </a:solidFill>
        </p:spPr>
        <p:txBody>
          <a:bodyPr lIns="0" tIns="16459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 then right click image and “SEND IMAGE TO BACK”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581400"/>
            <a:ext cx="9144000" cy="1562100"/>
          </a:xfrm>
          <a:solidFill>
            <a:schemeClr val="tx2">
              <a:alpha val="91000"/>
            </a:schemeClr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3782231"/>
            <a:ext cx="8321040" cy="1030194"/>
          </a:xfrm>
        </p:spPr>
        <p:txBody>
          <a:bodyPr lIns="0" anchor="t"/>
          <a:lstStyle>
            <a:lvl1pPr>
              <a:defRPr sz="2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Full-frame image layout  –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072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ON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93639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-1"/>
            <a:ext cx="8925873" cy="2742010"/>
          </a:xfrm>
          <a:solidFill>
            <a:schemeClr val="bg1"/>
          </a:solidFill>
        </p:spPr>
        <p:txBody>
          <a:bodyPr lIns="0"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65038"/>
            <a:ext cx="8674100" cy="590324"/>
          </a:xfrm>
        </p:spPr>
        <p:txBody>
          <a:bodyPr lIns="0"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one image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5949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TWO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0"/>
            <a:ext cx="4480560" cy="2747963"/>
          </a:xfrm>
          <a:solidFill>
            <a:schemeClr val="bg1">
              <a:lumMod val="7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2525" y="0"/>
            <a:ext cx="4480560" cy="2747963"/>
          </a:xfrm>
          <a:solidFill>
            <a:schemeClr val="bg1">
              <a:lumMod val="8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55513"/>
            <a:ext cx="8674100" cy="590324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TWO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84114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095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THREE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0"/>
            <a:ext cx="2990088" cy="275523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194237" y="0"/>
            <a:ext cx="2990088" cy="275523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6186112" y="0"/>
            <a:ext cx="2957888" cy="275523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93639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65038"/>
            <a:ext cx="8674100" cy="590324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Three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1297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FOUR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240631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240631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240631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240631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484064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four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5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4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2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3"/>
          </p:nvPr>
        </p:nvSpPr>
        <p:spPr>
          <a:xfrm>
            <a:off x="0" y="-1"/>
            <a:ext cx="228600" cy="51435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9565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67903"/>
            <a:ext cx="8372901" cy="62171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TITLE AND CONTENT 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148350" y="10841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6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olumns-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30288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428723"/>
            <a:ext cx="4023360" cy="3317081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00588" y="1418007"/>
            <a:ext cx="4023360" cy="3317081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Two-column CONTENT slide</a:t>
            </a:r>
            <a:br>
              <a:rPr lang="en-US" dirty="0"/>
            </a:br>
            <a:r>
              <a:rPr lang="en-US" dirty="0"/>
              <a:t>one or two lines for headline</a:t>
            </a:r>
          </a:p>
        </p:txBody>
      </p:sp>
    </p:spTree>
    <p:extLst>
      <p:ext uri="{BB962C8B-B14F-4D97-AF65-F5344CB8AC3E}">
        <p14:creationId xmlns:p14="http://schemas.microsoft.com/office/powerpoint/2010/main" val="340757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olumns-TWO w/boxed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0895" y="1840702"/>
            <a:ext cx="4114800" cy="2876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4875" y="1840702"/>
            <a:ext cx="4114800" cy="2876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75" y="1406047"/>
            <a:ext cx="4114800" cy="4657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/>
              <a:t>Click to Add Headline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  <a:noFill/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60895" y="1406047"/>
            <a:ext cx="4114800" cy="4657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/>
              <a:t>Click to Add Headline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Two-column CONTENT slide</a:t>
            </a:r>
            <a:br>
              <a:rPr lang="en-US" dirty="0"/>
            </a:br>
            <a:r>
              <a:rPr lang="en-US" dirty="0"/>
              <a:t>with box treatment</a:t>
            </a:r>
          </a:p>
        </p:txBody>
      </p:sp>
    </p:spTree>
    <p:extLst>
      <p:ext uri="{BB962C8B-B14F-4D97-AF65-F5344CB8AC3E}">
        <p14:creationId xmlns:p14="http://schemas.microsoft.com/office/powerpoint/2010/main" val="342340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C96C-AFD1-4C49-9493-F5643E5E2E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03575" y="1417872"/>
            <a:ext cx="4319750" cy="154083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80" y="1417871"/>
            <a:ext cx="3729481" cy="1565882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95680" y="3203316"/>
            <a:ext cx="3729481" cy="1565882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VERTICAL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503575" y="3193094"/>
            <a:ext cx="4319750" cy="154083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HREE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C96C-AFD1-4C49-9493-F5643E5E2E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5309" y="1451045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89394" y="1442711"/>
            <a:ext cx="2023746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87015" y="2620206"/>
            <a:ext cx="2028507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THREE IMAGES – VERTICAL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2896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045309" y="2630976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87014" y="3807136"/>
            <a:ext cx="2028507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045309" y="3794491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9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3141637"/>
            <a:ext cx="4114800" cy="1596872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6" y="3141637"/>
            <a:ext cx="4097585" cy="1596872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417871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417871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top HORIZONTAL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</p:spTree>
    <p:extLst>
      <p:ext uri="{BB962C8B-B14F-4D97-AF65-F5344CB8AC3E}">
        <p14:creationId xmlns:p14="http://schemas.microsoft.com/office/powerpoint/2010/main" val="420135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Bottom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6890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408347"/>
            <a:ext cx="4114800" cy="128780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5" y="1408347"/>
            <a:ext cx="4114800" cy="128780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64146" y="2711336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30864" y="2711336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bottom HORIZONTAL</a:t>
            </a:r>
            <a:br>
              <a:rPr lang="en-US" dirty="0"/>
            </a:br>
            <a:r>
              <a:rPr lang="en-US" dirty="0"/>
              <a:t>WITH CAPTIONS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76266" y="4434669"/>
            <a:ext cx="3995723" cy="35907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750290" y="4444194"/>
            <a:ext cx="3995723" cy="35907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57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490" y="4799992"/>
            <a:ext cx="775768" cy="27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358378"/>
            <a:ext cx="8372901" cy="62171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Headline in all caps </a:t>
            </a:r>
            <a:r>
              <a:rPr lang="en-US" dirty="0" err="1"/>
              <a:t>28pt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preferred as one or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3826"/>
            <a:ext cx="8372901" cy="3317081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en-US" dirty="0"/>
              <a:t>Click to add 1st-level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4855282"/>
            <a:ext cx="457200" cy="137160"/>
          </a:xfrm>
          <a:prstGeom prst="rect">
            <a:avLst/>
          </a:prstGeom>
        </p:spPr>
        <p:txBody>
          <a:bodyPr vert="horz" lIns="0" tIns="45720" rIns="0" bIns="0" rtlCol="0" anchor="b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-2"/>
            <a:ext cx="228600" cy="5143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z="100">
              <a:solidFill>
                <a:schemeClr val="accent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827084"/>
            <a:ext cx="1418753" cy="1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686" r:id="rId2"/>
    <p:sldLayoutId id="2147483687" r:id="rId3"/>
    <p:sldLayoutId id="2147483688" r:id="rId4"/>
    <p:sldLayoutId id="2147483690" r:id="rId5"/>
    <p:sldLayoutId id="2147483774" r:id="rId6"/>
    <p:sldLayoutId id="2147483711" r:id="rId7"/>
    <p:sldLayoutId id="2147483692" r:id="rId8"/>
    <p:sldLayoutId id="2147483693" r:id="rId9"/>
    <p:sldLayoutId id="2147483776" r:id="rId10"/>
    <p:sldLayoutId id="2147483709" r:id="rId11"/>
    <p:sldLayoutId id="2147483695" r:id="rId12"/>
    <p:sldLayoutId id="2147483739" r:id="rId13"/>
    <p:sldLayoutId id="2147483696" r:id="rId14"/>
    <p:sldLayoutId id="2147483689" r:id="rId15"/>
    <p:sldLayoutId id="2147483710" r:id="rId16"/>
    <p:sldLayoutId id="2147483706" r:id="rId17"/>
    <p:sldLayoutId id="2147483704" r:id="rId18"/>
    <p:sldLayoutId id="2147483769" r:id="rId19"/>
    <p:sldLayoutId id="2147483770" r:id="rId20"/>
    <p:sldLayoutId id="2147483771" r:id="rId21"/>
    <p:sldLayoutId id="2147483772" r:id="rId22"/>
    <p:sldLayoutId id="2147483761" r:id="rId23"/>
    <p:sldLayoutId id="2147483762" r:id="rId24"/>
    <p:sldLayoutId id="2147483763" r:id="rId25"/>
    <p:sldLayoutId id="2147483765" r:id="rId26"/>
    <p:sldLayoutId id="2147483766" r:id="rId2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457200" rtl="0" eaLnBrk="1" latinLnBrk="0" hangingPunct="1">
        <a:lnSpc>
          <a:spcPct val="95000"/>
        </a:lnSpc>
        <a:spcBef>
          <a:spcPct val="0"/>
        </a:spcBef>
        <a:buNone/>
        <a:defRPr sz="2800" b="1" i="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457200" rtl="0" eaLnBrk="1" latinLnBrk="0" hangingPunct="1">
        <a:spcBef>
          <a:spcPts val="600"/>
        </a:spcBef>
        <a:spcAft>
          <a:spcPts val="0"/>
        </a:spcAft>
        <a:buFont typeface="Wingdings" pitchFamily="2" charset="2"/>
        <a:buChar char="§"/>
        <a:defRPr sz="1800" kern="1200" baseline="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520700" indent="-236538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803275" indent="-187325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087438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TG3 White papers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91153"/>
            <a:ext cx="8372901" cy="3834275"/>
          </a:xfrm>
        </p:spPr>
        <p:txBody>
          <a:bodyPr/>
          <a:lstStyle/>
          <a:p>
            <a:r>
              <a:rPr lang="en-US" dirty="0"/>
              <a:t>EDM:</a:t>
            </a:r>
          </a:p>
          <a:p>
            <a:pPr lvl="1"/>
            <a:r>
              <a:rPr lang="en-US" dirty="0"/>
              <a:t>One global making the case for a wide EDM research field (theory, AMO, neutron, storage ring, …)</a:t>
            </a:r>
          </a:p>
          <a:p>
            <a:pPr lvl="1"/>
            <a:r>
              <a:rPr lang="en-US" dirty="0"/>
              <a:t>Specific WPs: </a:t>
            </a:r>
          </a:p>
          <a:p>
            <a:pPr lvl="2"/>
            <a:r>
              <a:rPr lang="en-US" dirty="0"/>
              <a:t>Radioactive molecules</a:t>
            </a:r>
          </a:p>
          <a:p>
            <a:pPr lvl="2"/>
            <a:r>
              <a:rPr lang="en-US" dirty="0"/>
              <a:t>Storage ring proton EDM</a:t>
            </a:r>
          </a:p>
          <a:p>
            <a:r>
              <a:rPr lang="en-US" dirty="0"/>
              <a:t>Small experiments for fundamental symmetries and gravity</a:t>
            </a:r>
          </a:p>
          <a:p>
            <a:r>
              <a:rPr lang="en-US" dirty="0"/>
              <a:t>Muon g-2 theory WP update</a:t>
            </a:r>
          </a:p>
          <a:p>
            <a:r>
              <a:rPr lang="en-US" dirty="0"/>
              <a:t>PIONEER (but fits better into RF2)</a:t>
            </a:r>
          </a:p>
          <a:p>
            <a:r>
              <a:rPr lang="en-US" dirty="0"/>
              <a:t>“A Next-Generation Liquid Xenon Observatory for Dark Matter and Neutrino Physics”, (also in NF04, CF01, IF08, UF03), were not aware of </a:t>
            </a:r>
            <a:r>
              <a:rPr lang="en-US"/>
              <a:t>this coming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0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presentation_16x9">
  <a:themeElements>
    <a:clrScheme name="Argonne General Purpose Template">
      <a:dk1>
        <a:srgbClr val="47484A"/>
      </a:dk1>
      <a:lt1>
        <a:srgbClr val="FFFFFF"/>
      </a:lt1>
      <a:dk2>
        <a:srgbClr val="0082CA"/>
      </a:dk2>
      <a:lt2>
        <a:srgbClr val="ECAA00"/>
      </a:lt2>
      <a:accent1>
        <a:srgbClr val="7AB800"/>
      </a:accent1>
      <a:accent2>
        <a:srgbClr val="00609C"/>
      </a:accent2>
      <a:accent3>
        <a:srgbClr val="4D008C"/>
      </a:accent3>
      <a:accent4>
        <a:srgbClr val="FF7900"/>
      </a:accent4>
      <a:accent5>
        <a:srgbClr val="00A19C"/>
      </a:accent5>
      <a:accent6>
        <a:srgbClr val="CD202C"/>
      </a:accent6>
      <a:hlink>
        <a:srgbClr val="000000"/>
      </a:hlink>
      <a:folHlink>
        <a:srgbClr val="7677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rgonne presentation_16x9-1.potx" id="{E4A1D848-97C2-2C45-98B8-476DA5F63336}" vid="{A4CA57A7-4F36-974C-9FF5-C6537E0BE3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</Template>
  <TotalTime>7</TotalTime>
  <Words>88</Words>
  <Application>Microsoft Macintosh PowerPoint</Application>
  <PresentationFormat>On-screen Show (16:9)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presentation_16x9</vt:lpstr>
      <vt:lpstr>TG3 White papers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TG3 White papers </dc:title>
  <dc:creator>Winter, Peter</dc:creator>
  <cp:lastModifiedBy>Winter, Peter</cp:lastModifiedBy>
  <cp:revision>2</cp:revision>
  <cp:lastPrinted>2015-09-08T15:35:42Z</cp:lastPrinted>
  <dcterms:created xsi:type="dcterms:W3CDTF">2022-03-16T17:21:36Z</dcterms:created>
  <dcterms:modified xsi:type="dcterms:W3CDTF">2022-03-16T17:40:21Z</dcterms:modified>
</cp:coreProperties>
</file>