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3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3092">
          <p15:clr>
            <a:srgbClr val="A4A3A4"/>
          </p15:clr>
        </p15:guide>
        <p15:guide id="5" orient="horz" pos="2387">
          <p15:clr>
            <a:srgbClr val="A4A3A4"/>
          </p15:clr>
        </p15:guide>
        <p15:guide id="6" pos="556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J" initials="M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1F8F"/>
    <a:srgbClr val="A12B2F"/>
    <a:srgbClr val="007836"/>
    <a:srgbClr val="ECAA00"/>
    <a:srgbClr val="76777B"/>
    <a:srgbClr val="00609C"/>
    <a:srgbClr val="ECAC00"/>
    <a:srgbClr val="00A19C"/>
    <a:srgbClr val="0082CA"/>
    <a:srgbClr val="4D00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93" autoAdjust="0"/>
    <p:restoredTop sz="96327" autoAdjust="0"/>
  </p:normalViewPr>
  <p:slideViewPr>
    <p:cSldViewPr snapToGrid="0" showGuides="1">
      <p:cViewPr varScale="1">
        <p:scale>
          <a:sx n="165" d="100"/>
          <a:sy n="165" d="100"/>
        </p:scale>
        <p:origin x="680" y="184"/>
      </p:cViewPr>
      <p:guideLst>
        <p:guide orient="horz" pos="3092"/>
        <p:guide orient="horz" pos="2387"/>
        <p:guide pos="55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0A489-9093-C54A-B1C3-374F661A0010}" type="datetimeFigureOut">
              <a:rPr lang="en-US" smtClean="0"/>
              <a:t>3/16/22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AA7A1A-8011-3A42-91B8-EE1BD44E4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691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*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miesen\Desktop\anlrgbppt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9754" y="4562475"/>
            <a:ext cx="1540844" cy="555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36" descr="aerial view of Argonne with APS in front 5730-00068.jpg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82" b="7135"/>
          <a:stretch/>
        </p:blipFill>
        <p:spPr>
          <a:xfrm>
            <a:off x="0" y="0"/>
            <a:ext cx="9144000" cy="4488688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-10684"/>
            <a:ext cx="9143999" cy="4499372"/>
          </a:xfrm>
          <a:solidFill>
            <a:schemeClr val="accent2">
              <a:alpha val="90000"/>
            </a:schemeClr>
          </a:solidFill>
        </p:spPr>
        <p:txBody>
          <a:bodyPr lIns="457200" tIns="0" bIns="457200" anchor="ctr"/>
          <a:lstStyle>
            <a:lvl1pPr marL="0" indent="0">
              <a:buNone/>
              <a:defRPr sz="2800" b="1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Type in SECTION BREAK TITLE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121" y="4702076"/>
            <a:ext cx="2046368" cy="260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819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WO LRG IMAGES - top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88732" y="4106864"/>
            <a:ext cx="4114800" cy="686876"/>
          </a:xfrm>
        </p:spPr>
        <p:txBody>
          <a:bodyPr tIns="91440"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spcBef>
                <a:spcPts val="0"/>
              </a:spcBef>
              <a:defRPr sz="1600"/>
            </a:lvl4pPr>
            <a:lvl5pPr marL="1084263" indent="-171450">
              <a:spcBef>
                <a:spcPts val="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4716216" y="4106864"/>
            <a:ext cx="4097585" cy="686876"/>
          </a:xfrm>
        </p:spPr>
        <p:txBody>
          <a:bodyPr tIns="91440"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spcBef>
                <a:spcPts val="0"/>
              </a:spcBef>
              <a:defRPr sz="1600"/>
            </a:lvl4pPr>
            <a:lvl5pPr marL="1084263" indent="-171450">
              <a:spcBef>
                <a:spcPts val="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495679" y="1420813"/>
            <a:ext cx="4023360" cy="2686050"/>
          </a:xfrm>
          <a:solidFill>
            <a:schemeClr val="bg1">
              <a:lumMod val="75000"/>
            </a:schemeClr>
          </a:solidFill>
        </p:spPr>
        <p:txBody>
          <a:bodyPr tIns="36576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6" hasCustomPrompt="1"/>
          </p:nvPr>
        </p:nvSpPr>
        <p:spPr>
          <a:xfrm>
            <a:off x="4709050" y="1420813"/>
            <a:ext cx="4023360" cy="2686050"/>
          </a:xfrm>
          <a:solidFill>
            <a:schemeClr val="bg1">
              <a:lumMod val="75000"/>
            </a:schemeClr>
          </a:solidFill>
        </p:spPr>
        <p:txBody>
          <a:bodyPr tIns="36576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TWO Large IMAGES w/bullets </a:t>
            </a:r>
            <a:br>
              <a:rPr lang="en-US" dirty="0"/>
            </a:br>
            <a:r>
              <a:rPr lang="en-US" dirty="0"/>
              <a:t>Headline in </a:t>
            </a:r>
            <a:r>
              <a:rPr lang="en-US" dirty="0" err="1"/>
              <a:t>arial</a:t>
            </a:r>
            <a:r>
              <a:rPr lang="en-US" dirty="0"/>
              <a:t> and all caps</a:t>
            </a: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1" y="1009912"/>
            <a:ext cx="8372901" cy="374786"/>
          </a:xfrm>
        </p:spPr>
        <p:txBody>
          <a:bodyPr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rgbClr val="0065A2"/>
                </a:solidFill>
              </a:defRPr>
            </a:lvl1pPr>
          </a:lstStyle>
          <a:p>
            <a:r>
              <a:rPr lang="en-US" dirty="0"/>
              <a:t>Slide subtitle optional -  delete as needed</a:t>
            </a:r>
          </a:p>
        </p:txBody>
      </p:sp>
    </p:spTree>
    <p:extLst>
      <p:ext uri="{BB962C8B-B14F-4D97-AF65-F5344CB8AC3E}">
        <p14:creationId xmlns:p14="http://schemas.microsoft.com/office/powerpoint/2010/main" val="3460471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PICS/caption - 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4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676630" y="1417046"/>
            <a:ext cx="3790374" cy="2808115"/>
          </a:xfrm>
          <a:solidFill>
            <a:schemeClr val="bg1">
              <a:lumMod val="75000"/>
            </a:schemeClr>
          </a:solidFill>
        </p:spPr>
        <p:txBody>
          <a:bodyPr tIns="18288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676630" y="4256434"/>
            <a:ext cx="3840480" cy="438773"/>
          </a:xfrm>
        </p:spPr>
        <p:txBody>
          <a:bodyPr bIns="0" anchor="t" anchorCtr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 sz="1200" b="0" cap="none" baseline="0"/>
            </a:lvl1pPr>
          </a:lstStyle>
          <a:p>
            <a:r>
              <a:rPr lang="en-US" dirty="0"/>
              <a:t>Image Caption</a:t>
            </a:r>
          </a:p>
          <a:p>
            <a:r>
              <a:rPr lang="en-US" dirty="0"/>
              <a:t>Image Caption </a:t>
            </a:r>
          </a:p>
          <a:p>
            <a:r>
              <a:rPr lang="en-US" dirty="0"/>
              <a:t>Image Caption </a:t>
            </a:r>
          </a:p>
          <a:p>
            <a:r>
              <a:rPr lang="en-US" dirty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TWO IMAGES with captions</a:t>
            </a:r>
            <a:br>
              <a:rPr lang="en-US" dirty="0"/>
            </a:br>
            <a:r>
              <a:rPr lang="en-US" dirty="0"/>
              <a:t>Headline in </a:t>
            </a:r>
            <a:r>
              <a:rPr lang="en-US" dirty="0" err="1"/>
              <a:t>arial</a:t>
            </a:r>
            <a:r>
              <a:rPr lang="en-US" dirty="0"/>
              <a:t> and all caps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1" y="1009912"/>
            <a:ext cx="8372901" cy="374786"/>
          </a:xfrm>
        </p:spPr>
        <p:txBody>
          <a:bodyPr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rgbClr val="0065A2"/>
                </a:solidFill>
              </a:defRPr>
            </a:lvl1pPr>
          </a:lstStyle>
          <a:p>
            <a:r>
              <a:rPr lang="en-US" dirty="0"/>
              <a:t>Slide subtitle optional -  delete as needed</a:t>
            </a:r>
          </a:p>
        </p:txBody>
      </p:sp>
      <p:sp>
        <p:nvSpPr>
          <p:cNvPr id="16" name="Picture Placeholder 4"/>
          <p:cNvSpPr>
            <a:spLocks noGrp="1" noChangeAspect="1"/>
          </p:cNvSpPr>
          <p:nvPr>
            <p:ph type="pic" sz="quarter" idx="21" hasCustomPrompt="1"/>
          </p:nvPr>
        </p:nvSpPr>
        <p:spPr>
          <a:xfrm>
            <a:off x="4765130" y="1416462"/>
            <a:ext cx="3790374" cy="2808115"/>
          </a:xfrm>
          <a:solidFill>
            <a:schemeClr val="bg1">
              <a:lumMod val="75000"/>
            </a:schemeClr>
          </a:solidFill>
        </p:spPr>
        <p:txBody>
          <a:bodyPr tIns="18288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4765130" y="4255850"/>
            <a:ext cx="3840480" cy="438773"/>
          </a:xfrm>
        </p:spPr>
        <p:txBody>
          <a:bodyPr bIns="0" anchor="t" anchorCtr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 sz="1200" b="0" cap="none" baseline="0"/>
            </a:lvl1pPr>
          </a:lstStyle>
          <a:p>
            <a:r>
              <a:rPr lang="en-US" dirty="0"/>
              <a:t>Image Caption</a:t>
            </a:r>
          </a:p>
          <a:p>
            <a:r>
              <a:rPr lang="en-US" dirty="0"/>
              <a:t>Image Caption </a:t>
            </a:r>
          </a:p>
          <a:p>
            <a:r>
              <a:rPr lang="en-US" dirty="0"/>
              <a:t>Image Caption </a:t>
            </a:r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1719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HRE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1" y="1019437"/>
            <a:ext cx="8372901" cy="364070"/>
          </a:xfrm>
        </p:spPr>
        <p:txBody>
          <a:bodyPr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rgbClr val="0065A2"/>
                </a:solidFill>
              </a:defRPr>
            </a:lvl1pPr>
          </a:lstStyle>
          <a:p>
            <a:r>
              <a:rPr lang="en-US" dirty="0"/>
              <a:t>Slide subtitle optional -  delete as needed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95879" y="2854960"/>
            <a:ext cx="2465584" cy="1609958"/>
          </a:xfrm>
        </p:spPr>
        <p:txBody>
          <a:bodyPr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defRPr sz="1200"/>
            </a:lvl4pPr>
            <a:lvl5pPr marL="1084263" indent="-171450"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3381086" y="2854960"/>
            <a:ext cx="2465584" cy="1609958"/>
          </a:xfrm>
        </p:spPr>
        <p:txBody>
          <a:bodyPr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defRPr sz="1200"/>
            </a:lvl4pPr>
            <a:lvl5pPr marL="1084263" indent="-171450"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Picture Placeholder 4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503079" y="1415695"/>
            <a:ext cx="2361244" cy="1365433"/>
          </a:xfrm>
          <a:solidFill>
            <a:schemeClr val="bg1">
              <a:lumMod val="75000"/>
            </a:schemeClr>
          </a:solidFill>
        </p:spPr>
        <p:txBody>
          <a:bodyPr tIns="18288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2" name="Picture Placeholder 4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3388286" y="1415695"/>
            <a:ext cx="2361244" cy="1365433"/>
          </a:xfrm>
          <a:solidFill>
            <a:schemeClr val="bg1">
              <a:lumMod val="75000"/>
            </a:schemeClr>
          </a:solidFill>
        </p:spPr>
        <p:txBody>
          <a:bodyPr tIns="18288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9"/>
          </p:nvPr>
        </p:nvSpPr>
        <p:spPr>
          <a:xfrm>
            <a:off x="6261696" y="2856834"/>
            <a:ext cx="2465584" cy="1609958"/>
          </a:xfrm>
        </p:spPr>
        <p:txBody>
          <a:bodyPr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defRPr sz="1200"/>
            </a:lvl4pPr>
            <a:lvl5pPr marL="1084263" indent="-171450"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8" name="Picture Placeholder 4"/>
          <p:cNvSpPr>
            <a:spLocks noGrp="1" noChangeAspect="1"/>
          </p:cNvSpPr>
          <p:nvPr>
            <p:ph type="pic" sz="quarter" idx="20" hasCustomPrompt="1"/>
          </p:nvPr>
        </p:nvSpPr>
        <p:spPr>
          <a:xfrm>
            <a:off x="6268896" y="1417569"/>
            <a:ext cx="2361244" cy="1365433"/>
          </a:xfrm>
          <a:solidFill>
            <a:schemeClr val="bg1">
              <a:lumMod val="75000"/>
            </a:schemeClr>
          </a:solidFill>
        </p:spPr>
        <p:txBody>
          <a:bodyPr tIns="18288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THREE IMAGES – HORIZONTAL</a:t>
            </a:r>
            <a:br>
              <a:rPr lang="en-US" dirty="0"/>
            </a:br>
            <a:r>
              <a:rPr lang="en-US" dirty="0"/>
              <a:t>Headline in </a:t>
            </a:r>
            <a:r>
              <a:rPr lang="en-US" dirty="0" err="1"/>
              <a:t>arial</a:t>
            </a:r>
            <a:r>
              <a:rPr lang="en-US" dirty="0"/>
              <a:t> and all caps</a:t>
            </a:r>
          </a:p>
        </p:txBody>
      </p:sp>
    </p:spTree>
    <p:extLst>
      <p:ext uri="{BB962C8B-B14F-4D97-AF65-F5344CB8AC3E}">
        <p14:creationId xmlns:p14="http://schemas.microsoft.com/office/powerpoint/2010/main" val="417488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PICS/captions/bullets - FOU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18127" y="1418980"/>
            <a:ext cx="2240280" cy="1678712"/>
          </a:xfrm>
          <a:solidFill>
            <a:schemeClr val="bg1">
              <a:lumMod val="75000"/>
            </a:schemeClr>
          </a:solidFill>
        </p:spPr>
        <p:txBody>
          <a:bodyPr lIns="0" tIns="73152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9" name="Picture Placeholder 4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2453235" y="1418980"/>
            <a:ext cx="2240280" cy="1678712"/>
          </a:xfrm>
          <a:solidFill>
            <a:schemeClr val="bg1">
              <a:lumMod val="85000"/>
            </a:schemeClr>
          </a:solidFill>
        </p:spPr>
        <p:txBody>
          <a:bodyPr lIns="0" tIns="73152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0" name="Picture Placeholder 4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4688341" y="1418980"/>
            <a:ext cx="2240280" cy="1678712"/>
          </a:xfrm>
          <a:solidFill>
            <a:schemeClr val="bg1">
              <a:lumMod val="75000"/>
            </a:schemeClr>
          </a:solidFill>
        </p:spPr>
        <p:txBody>
          <a:bodyPr lIns="0" tIns="73152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1" name="Picture Placeholder 4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6906022" y="1418980"/>
            <a:ext cx="2240280" cy="1678712"/>
          </a:xfrm>
          <a:solidFill>
            <a:schemeClr val="bg1">
              <a:lumMod val="85000"/>
            </a:schemeClr>
          </a:solidFill>
        </p:spPr>
        <p:txBody>
          <a:bodyPr lIns="0" tIns="73152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469900" y="3672521"/>
            <a:ext cx="8434552" cy="1086330"/>
          </a:xfrm>
          <a:noFill/>
        </p:spPr>
        <p:txBody>
          <a:bodyPr lIns="0" tIns="91440"/>
          <a:lstStyle>
            <a:lvl1pPr>
              <a:defRPr sz="2000">
                <a:solidFill>
                  <a:srgbClr val="000000"/>
                </a:solidFill>
              </a:defRPr>
            </a:lvl1pPr>
            <a:lvl2pPr>
              <a:defRPr sz="2000">
                <a:solidFill>
                  <a:srgbClr val="000000"/>
                </a:solidFill>
              </a:defRPr>
            </a:lvl2pPr>
            <a:lvl3pPr>
              <a:defRPr sz="2000">
                <a:solidFill>
                  <a:srgbClr val="000000"/>
                </a:solidFill>
              </a:defRPr>
            </a:lvl3pPr>
            <a:lvl4pPr>
              <a:defRPr sz="2000">
                <a:solidFill>
                  <a:srgbClr val="000000"/>
                </a:solidFill>
              </a:defRPr>
            </a:lvl4pPr>
            <a:lvl5pPr>
              <a:defRPr sz="20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 defTabSz="4572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2800" b="1" i="0" kern="1200" cap="all" baseline="0" dirty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four images, captions and bullets</a:t>
            </a:r>
            <a:br>
              <a:rPr lang="en-US" dirty="0"/>
            </a:br>
            <a:r>
              <a:rPr lang="en-US" dirty="0"/>
              <a:t>Headline is </a:t>
            </a:r>
            <a:r>
              <a:rPr lang="en-US" dirty="0" err="1"/>
              <a:t>arial</a:t>
            </a:r>
            <a:r>
              <a:rPr lang="en-US" dirty="0"/>
              <a:t> in all caps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218128" y="3127171"/>
            <a:ext cx="2238469" cy="358378"/>
          </a:xfrm>
          <a:noFill/>
        </p:spPr>
        <p:txBody>
          <a:bodyPr lIns="91440" rIns="91440"/>
          <a:lstStyle>
            <a:lvl1pPr marL="0" indent="0">
              <a:lnSpc>
                <a:spcPct val="95000"/>
              </a:lnSpc>
              <a:buNone/>
              <a:defRPr sz="1200" b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Image caption Image caption Image caption Image caption Image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2442595" y="3127171"/>
            <a:ext cx="2238469" cy="358378"/>
          </a:xfrm>
          <a:noFill/>
        </p:spPr>
        <p:txBody>
          <a:bodyPr lIns="91440" rIns="91440"/>
          <a:lstStyle>
            <a:lvl1pPr marL="0" indent="0">
              <a:lnSpc>
                <a:spcPct val="95000"/>
              </a:lnSpc>
              <a:buNone/>
              <a:defRPr sz="12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Image caption Image caption Image caption Image caption Image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20" hasCustomPrompt="1"/>
          </p:nvPr>
        </p:nvSpPr>
        <p:spPr>
          <a:xfrm>
            <a:off x="4681064" y="3127171"/>
            <a:ext cx="2238469" cy="358378"/>
          </a:xfrm>
          <a:noFill/>
        </p:spPr>
        <p:txBody>
          <a:bodyPr lIns="91440" rIns="91440"/>
          <a:lstStyle>
            <a:lvl1pPr marL="0" indent="0">
              <a:lnSpc>
                <a:spcPct val="95000"/>
              </a:lnSpc>
              <a:buNone/>
              <a:defRPr sz="12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Image caption Image caption Image caption Image caption Image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6905532" y="3127171"/>
            <a:ext cx="2238469" cy="358378"/>
          </a:xfrm>
          <a:noFill/>
        </p:spPr>
        <p:txBody>
          <a:bodyPr lIns="91440" rIns="91440"/>
          <a:lstStyle>
            <a:lvl1pPr marL="0" indent="0">
              <a:lnSpc>
                <a:spcPct val="95000"/>
              </a:lnSpc>
              <a:buNone/>
              <a:defRPr sz="12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Image caption Image caption Image caption Image caption Image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1" y="1019437"/>
            <a:ext cx="8372901" cy="374786"/>
          </a:xfrm>
          <a:ln>
            <a:noFill/>
          </a:ln>
        </p:spPr>
        <p:txBody>
          <a:bodyPr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rgbClr val="0065A2"/>
                </a:solidFill>
              </a:defRPr>
            </a:lvl1pPr>
          </a:lstStyle>
          <a:p>
            <a:r>
              <a:rPr lang="en-US" dirty="0"/>
              <a:t>Slide subtitle optional -  delete as needed</a:t>
            </a:r>
          </a:p>
        </p:txBody>
      </p:sp>
    </p:spTree>
    <p:extLst>
      <p:ext uri="{BB962C8B-B14F-4D97-AF65-F5344CB8AC3E}">
        <p14:creationId xmlns:p14="http://schemas.microsoft.com/office/powerpoint/2010/main" val="2014219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PICS/caption - FOU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four IMAGES with captions</a:t>
            </a:r>
            <a:br>
              <a:rPr lang="en-US" dirty="0"/>
            </a:br>
            <a:r>
              <a:rPr lang="en-US" dirty="0"/>
              <a:t>Headline in </a:t>
            </a:r>
            <a:r>
              <a:rPr lang="en-US" dirty="0" err="1"/>
              <a:t>arial</a:t>
            </a:r>
            <a:r>
              <a:rPr lang="en-US" dirty="0"/>
              <a:t> and all caps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1" y="1019437"/>
            <a:ext cx="8372901" cy="207749"/>
          </a:xfrm>
          <a:ln>
            <a:noFill/>
          </a:ln>
        </p:spPr>
        <p:txBody>
          <a:bodyPr bIns="0">
            <a:norm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rgbClr val="0065A2"/>
                </a:solidFill>
              </a:defRPr>
            </a:lvl1pPr>
          </a:lstStyle>
          <a:p>
            <a:r>
              <a:rPr lang="en-US" dirty="0"/>
              <a:t>Slide subtitle optional -  delete as needed</a:t>
            </a:r>
          </a:p>
        </p:txBody>
      </p:sp>
      <p:sp>
        <p:nvSpPr>
          <p:cNvPr id="15" name="Picture Placeholder 4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487437" y="1420813"/>
            <a:ext cx="3790374" cy="1383425"/>
          </a:xfrm>
          <a:solidFill>
            <a:schemeClr val="bg1">
              <a:lumMod val="75000"/>
            </a:schemeClr>
          </a:solidFill>
        </p:spPr>
        <p:txBody>
          <a:bodyPr tIns="18288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487437" y="2822383"/>
            <a:ext cx="3840480" cy="276137"/>
          </a:xfrm>
          <a:ln>
            <a:noFill/>
          </a:ln>
        </p:spPr>
        <p:txBody>
          <a:bodyPr bIns="0" anchor="t" anchorCtr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 sz="1200" b="0" cap="none" baseline="0"/>
            </a:lvl1pPr>
          </a:lstStyle>
          <a:p>
            <a:r>
              <a:rPr lang="en-US" dirty="0"/>
              <a:t>Image Caption</a:t>
            </a:r>
          </a:p>
        </p:txBody>
      </p:sp>
      <p:sp>
        <p:nvSpPr>
          <p:cNvPr id="18" name="Picture Placeholder 4"/>
          <p:cNvSpPr>
            <a:spLocks noGrp="1" noChangeAspect="1"/>
          </p:cNvSpPr>
          <p:nvPr>
            <p:ph type="pic" sz="quarter" idx="25" hasCustomPrompt="1"/>
          </p:nvPr>
        </p:nvSpPr>
        <p:spPr>
          <a:xfrm>
            <a:off x="4912432" y="1420813"/>
            <a:ext cx="3790374" cy="1383425"/>
          </a:xfrm>
          <a:solidFill>
            <a:schemeClr val="bg1">
              <a:lumMod val="75000"/>
            </a:schemeClr>
          </a:solidFill>
        </p:spPr>
        <p:txBody>
          <a:bodyPr tIns="18288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9" name="Text Placeholder 5"/>
          <p:cNvSpPr>
            <a:spLocks noGrp="1"/>
          </p:cNvSpPr>
          <p:nvPr>
            <p:ph type="body" sz="quarter" idx="26" hasCustomPrompt="1"/>
          </p:nvPr>
        </p:nvSpPr>
        <p:spPr>
          <a:xfrm>
            <a:off x="4912432" y="2822383"/>
            <a:ext cx="3840480" cy="276137"/>
          </a:xfrm>
          <a:ln>
            <a:noFill/>
          </a:ln>
        </p:spPr>
        <p:txBody>
          <a:bodyPr bIns="0" anchor="t" anchorCtr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 sz="1200" b="0" cap="none" baseline="0"/>
            </a:lvl1pPr>
          </a:lstStyle>
          <a:p>
            <a:r>
              <a:rPr lang="en-US" dirty="0"/>
              <a:t>Image Caption</a:t>
            </a:r>
          </a:p>
        </p:txBody>
      </p:sp>
      <p:sp>
        <p:nvSpPr>
          <p:cNvPr id="20" name="Picture Placeholder 4"/>
          <p:cNvSpPr>
            <a:spLocks noGrp="1" noChangeAspect="1"/>
          </p:cNvSpPr>
          <p:nvPr>
            <p:ph type="pic" sz="quarter" idx="27" hasCustomPrompt="1"/>
          </p:nvPr>
        </p:nvSpPr>
        <p:spPr>
          <a:xfrm>
            <a:off x="487437" y="3097650"/>
            <a:ext cx="3790374" cy="1383425"/>
          </a:xfrm>
          <a:solidFill>
            <a:schemeClr val="bg1">
              <a:lumMod val="75000"/>
            </a:schemeClr>
          </a:solidFill>
        </p:spPr>
        <p:txBody>
          <a:bodyPr tIns="18288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23" name="Text Placeholder 5"/>
          <p:cNvSpPr>
            <a:spLocks noGrp="1"/>
          </p:cNvSpPr>
          <p:nvPr>
            <p:ph type="body" sz="quarter" idx="28" hasCustomPrompt="1"/>
          </p:nvPr>
        </p:nvSpPr>
        <p:spPr>
          <a:xfrm>
            <a:off x="487437" y="4502674"/>
            <a:ext cx="3840480" cy="276137"/>
          </a:xfrm>
          <a:ln>
            <a:noFill/>
          </a:ln>
        </p:spPr>
        <p:txBody>
          <a:bodyPr bIns="0" anchor="t" anchorCtr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 sz="1200" b="0" cap="none" baseline="0"/>
            </a:lvl1pPr>
          </a:lstStyle>
          <a:p>
            <a:r>
              <a:rPr lang="en-US" dirty="0"/>
              <a:t>Image Caption</a:t>
            </a:r>
          </a:p>
        </p:txBody>
      </p:sp>
      <p:sp>
        <p:nvSpPr>
          <p:cNvPr id="24" name="Picture Placeholder 4"/>
          <p:cNvSpPr>
            <a:spLocks noGrp="1" noChangeAspect="1"/>
          </p:cNvSpPr>
          <p:nvPr>
            <p:ph type="pic" sz="quarter" idx="29" hasCustomPrompt="1"/>
          </p:nvPr>
        </p:nvSpPr>
        <p:spPr>
          <a:xfrm>
            <a:off x="4912432" y="3097650"/>
            <a:ext cx="3790374" cy="1383425"/>
          </a:xfrm>
          <a:solidFill>
            <a:schemeClr val="bg1">
              <a:lumMod val="75000"/>
            </a:schemeClr>
          </a:solidFill>
        </p:spPr>
        <p:txBody>
          <a:bodyPr tIns="18288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30" hasCustomPrompt="1"/>
          </p:nvPr>
        </p:nvSpPr>
        <p:spPr>
          <a:xfrm>
            <a:off x="4912432" y="4505517"/>
            <a:ext cx="3840480" cy="276137"/>
          </a:xfrm>
          <a:ln>
            <a:noFill/>
          </a:ln>
        </p:spPr>
        <p:txBody>
          <a:bodyPr bIns="0" anchor="t" anchorCtr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 sz="1200" b="0" cap="none" baseline="0"/>
            </a:lvl1pPr>
          </a:lstStyle>
          <a:p>
            <a:r>
              <a:rPr lang="en-US" dirty="0"/>
              <a:t>Image Caption</a:t>
            </a:r>
          </a:p>
        </p:txBody>
      </p:sp>
    </p:spTree>
    <p:extLst>
      <p:ext uri="{BB962C8B-B14F-4D97-AF65-F5344CB8AC3E}">
        <p14:creationId xmlns:p14="http://schemas.microsoft.com/office/powerpoint/2010/main" val="4235921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Charts, Graphs, 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graph, chart or table slide. </a:t>
            </a:r>
            <a:br>
              <a:rPr lang="en-US" dirty="0"/>
            </a:br>
            <a:r>
              <a:rPr lang="en-US" dirty="0"/>
              <a:t>Headline in all caps, Arial Font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1" y="1417579"/>
            <a:ext cx="8372901" cy="3022394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/>
              <a:t>Click an icon below to add a chart, graph, or table.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1" y="1019437"/>
            <a:ext cx="8372901" cy="374786"/>
          </a:xfrm>
        </p:spPr>
        <p:txBody>
          <a:bodyPr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rgbClr val="0065A2"/>
                </a:solidFill>
              </a:defRPr>
            </a:lvl1pPr>
          </a:lstStyle>
          <a:p>
            <a:r>
              <a:rPr lang="en-US" dirty="0"/>
              <a:t>Slide subtitle optional -  delete as needed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43573" y="4457863"/>
            <a:ext cx="3711039" cy="240746"/>
          </a:xfrm>
        </p:spPr>
        <p:txBody>
          <a:bodyPr bIns="0" anchor="t" anchorCtr="0"/>
          <a:lstStyle>
            <a:lvl1pPr marL="0" indent="0">
              <a:buNone/>
              <a:defRPr sz="1050" baseline="0"/>
            </a:lvl1pPr>
          </a:lstStyle>
          <a:p>
            <a:pPr lvl="0"/>
            <a:r>
              <a:rPr lang="en-US" dirty="0"/>
              <a:t>Source:</a:t>
            </a:r>
          </a:p>
        </p:txBody>
      </p:sp>
    </p:spTree>
    <p:extLst>
      <p:ext uri="{BB962C8B-B14F-4D97-AF65-F5344CB8AC3E}">
        <p14:creationId xmlns:p14="http://schemas.microsoft.com/office/powerpoint/2010/main" val="3500419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*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miesen\Desktop\anlrgbppt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9754" y="4562475"/>
            <a:ext cx="1540844" cy="555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aerial view of Argonne with APS in front 5730-00068.jpg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82" b="7135"/>
          <a:stretch/>
        </p:blipFill>
        <p:spPr>
          <a:xfrm>
            <a:off x="0" y="0"/>
            <a:ext cx="9144000" cy="4488688"/>
          </a:xfrm>
          <a:prstGeom prst="rect">
            <a:avLst/>
          </a:prstGeom>
        </p:spPr>
      </p:pic>
      <p:sp>
        <p:nvSpPr>
          <p:cNvPr id="8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-10684"/>
            <a:ext cx="9143999" cy="4499372"/>
          </a:xfrm>
          <a:solidFill>
            <a:schemeClr val="accent2">
              <a:alpha val="90000"/>
            </a:schemeClr>
          </a:solidFill>
        </p:spPr>
        <p:txBody>
          <a:bodyPr lIns="457200" tIns="0" bIns="457200" anchor="ctr"/>
          <a:lstStyle>
            <a:lvl1pPr marL="0" indent="0">
              <a:buNone/>
              <a:defRPr sz="2800" b="1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Type in closing statement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121" y="4702076"/>
            <a:ext cx="2046368" cy="260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8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*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-5043"/>
            <a:ext cx="9144000" cy="5148543"/>
          </a:xfrm>
          <a:prstGeom prst="rect">
            <a:avLst/>
          </a:prstGeom>
          <a:solidFill>
            <a:srgbClr val="1C1C1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1" y="386954"/>
            <a:ext cx="8372901" cy="604513"/>
          </a:xfrm>
        </p:spPr>
        <p:txBody>
          <a:bodyPr anchor="b"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AND CONTENT SLIDE. </a:t>
            </a:r>
            <a:br>
              <a:rPr lang="en-US" dirty="0"/>
            </a:br>
            <a:r>
              <a:rPr lang="en-US" dirty="0"/>
              <a:t>Headline in all caps, Arial Font.</a:t>
            </a:r>
          </a:p>
        </p:txBody>
      </p:sp>
    </p:spTree>
    <p:extLst>
      <p:ext uri="{BB962C8B-B14F-4D97-AF65-F5344CB8AC3E}">
        <p14:creationId xmlns:p14="http://schemas.microsoft.com/office/powerpoint/2010/main" val="359530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*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2866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*Cover Option 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9"/>
          <p:cNvSpPr>
            <a:spLocks noGrp="1"/>
          </p:cNvSpPr>
          <p:nvPr>
            <p:ph type="body" sz="quarter" idx="27" hasCustomPrompt="1"/>
          </p:nvPr>
        </p:nvSpPr>
        <p:spPr>
          <a:xfrm>
            <a:off x="468796" y="574696"/>
            <a:ext cx="5685350" cy="304654"/>
          </a:xfrm>
        </p:spPr>
        <p:txBody>
          <a:bodyPr lIns="0" bIns="0" anchor="b">
            <a:normAutofit/>
          </a:bodyPr>
          <a:lstStyle>
            <a:lvl1pPr marL="0" indent="0">
              <a:buNone/>
              <a:defRPr sz="1800" b="1" cap="all" baseline="0">
                <a:solidFill>
                  <a:srgbClr val="47484A"/>
                </a:solidFill>
              </a:defRPr>
            </a:lvl1pPr>
            <a:lvl2pPr marL="0" indent="0">
              <a:buNone/>
              <a:defRPr/>
            </a:lvl2pPr>
            <a:lvl3pPr marL="0" indent="0">
              <a:spcBef>
                <a:spcPts val="1800"/>
              </a:spcBef>
              <a:buNone/>
              <a:defRPr/>
            </a:lvl3pPr>
          </a:lstStyle>
          <a:p>
            <a:pPr lvl="0"/>
            <a:r>
              <a:rPr lang="en-US" dirty="0"/>
              <a:t>Optional one line subhead, </a:t>
            </a:r>
            <a:r>
              <a:rPr lang="en-US" dirty="0" err="1"/>
              <a:t>url</a:t>
            </a:r>
            <a:r>
              <a:rPr lang="en-US" dirty="0"/>
              <a:t> or date</a:t>
            </a:r>
          </a:p>
        </p:txBody>
      </p:sp>
      <p:pic>
        <p:nvPicPr>
          <p:cNvPr id="15" name="Picture 2" descr="C:\Users\amiesen\Desktop\anlrgbppt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7314" y="408441"/>
            <a:ext cx="1786846" cy="643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Picture Placeholder 4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4863726" y="1266825"/>
            <a:ext cx="4280275" cy="2029968"/>
          </a:xfrm>
          <a:solidFill>
            <a:schemeClr val="bg1">
              <a:lumMod val="75000"/>
            </a:schemeClr>
          </a:solidFill>
        </p:spPr>
        <p:txBody>
          <a:bodyPr tIns="36576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" y="1266825"/>
            <a:ext cx="4863724" cy="2029968"/>
          </a:xfrm>
          <a:solidFill>
            <a:schemeClr val="accent2"/>
          </a:solidFill>
        </p:spPr>
        <p:txBody>
          <a:bodyPr lIns="457200" rIns="91440" anchor="ctr">
            <a:normAutofit/>
          </a:bodyPr>
          <a:lstStyle>
            <a:lvl1pPr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 -Cover option A</a:t>
            </a:r>
            <a:br>
              <a:rPr lang="en-US" dirty="0"/>
            </a:br>
            <a:r>
              <a:rPr lang="en-US" dirty="0"/>
              <a:t>can be up to four </a:t>
            </a:r>
            <a:br>
              <a:rPr lang="en-US" dirty="0"/>
            </a:br>
            <a:r>
              <a:rPr lang="en-US" dirty="0"/>
              <a:t>or five lines of text</a:t>
            </a:r>
          </a:p>
        </p:txBody>
      </p:sp>
      <p:sp>
        <p:nvSpPr>
          <p:cNvPr id="4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-1" y="1266825"/>
            <a:ext cx="239714" cy="2029968"/>
          </a:xfrm>
          <a:solidFill>
            <a:schemeClr val="accent1"/>
          </a:solidFill>
        </p:spPr>
        <p:txBody>
          <a:bodyPr bIns="0" anchor="b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/>
              <a:t>  </a:t>
            </a:r>
          </a:p>
        </p:txBody>
      </p:sp>
      <p:sp>
        <p:nvSpPr>
          <p:cNvPr id="48" name="Text Placeholder 9"/>
          <p:cNvSpPr>
            <a:spLocks noGrp="1"/>
          </p:cNvSpPr>
          <p:nvPr>
            <p:ph type="body" sz="quarter" idx="17" hasCustomPrompt="1"/>
          </p:nvPr>
        </p:nvSpPr>
        <p:spPr>
          <a:xfrm>
            <a:off x="469901" y="3437210"/>
            <a:ext cx="2692871" cy="295275"/>
          </a:xfrm>
        </p:spPr>
        <p:txBody>
          <a:bodyPr lIns="0" bIns="0" anchor="b">
            <a:normAutofit/>
          </a:bodyPr>
          <a:lstStyle>
            <a:lvl1pPr marL="0" indent="0">
              <a:buNone/>
              <a:defRPr sz="1400" b="1" cap="all" baseline="0">
                <a:solidFill>
                  <a:srgbClr val="47484A"/>
                </a:solidFill>
              </a:defRPr>
            </a:lvl1pPr>
            <a:lvl2pPr marL="0" indent="0">
              <a:buNone/>
              <a:defRPr/>
            </a:lvl2pPr>
            <a:lvl3pPr marL="0" indent="0">
              <a:spcBef>
                <a:spcPts val="1800"/>
              </a:spcBef>
              <a:buNone/>
              <a:defRPr/>
            </a:lvl3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49" name="Text Placeholder 45"/>
          <p:cNvSpPr>
            <a:spLocks noGrp="1"/>
          </p:cNvSpPr>
          <p:nvPr>
            <p:ph type="body" sz="quarter" idx="18" hasCustomPrompt="1"/>
          </p:nvPr>
        </p:nvSpPr>
        <p:spPr>
          <a:xfrm>
            <a:off x="469901" y="3720288"/>
            <a:ext cx="2692871" cy="685800"/>
          </a:xfrm>
        </p:spPr>
        <p:txBody>
          <a:bodyPr lIns="0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sz="1400">
                <a:solidFill>
                  <a:srgbClr val="47484A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r>
              <a:rPr lang="en-US" dirty="0"/>
              <a:t>Add Presenter Title</a:t>
            </a:r>
            <a:br>
              <a:rPr lang="en-US" dirty="0"/>
            </a:br>
            <a:r>
              <a:rPr lang="en-US" dirty="0"/>
              <a:t>Optional Line 2</a:t>
            </a:r>
            <a:br>
              <a:rPr lang="en-US" dirty="0"/>
            </a:br>
            <a:r>
              <a:rPr lang="en-US" dirty="0"/>
              <a:t>Optional Line 3</a:t>
            </a:r>
          </a:p>
        </p:txBody>
      </p:sp>
      <p:sp>
        <p:nvSpPr>
          <p:cNvPr id="50" name="Text Placeholder 9"/>
          <p:cNvSpPr>
            <a:spLocks noGrp="1"/>
          </p:cNvSpPr>
          <p:nvPr>
            <p:ph type="body" sz="quarter" idx="21" hasCustomPrompt="1"/>
          </p:nvPr>
        </p:nvSpPr>
        <p:spPr>
          <a:xfrm>
            <a:off x="3417372" y="3437210"/>
            <a:ext cx="2692871" cy="295275"/>
          </a:xfrm>
        </p:spPr>
        <p:txBody>
          <a:bodyPr lIns="0" bIns="0" anchor="b">
            <a:normAutofit/>
          </a:bodyPr>
          <a:lstStyle>
            <a:lvl1pPr marL="0" indent="0">
              <a:buFont typeface="Arial" pitchFamily="34" charset="0"/>
              <a:buNone/>
              <a:defRPr sz="1400" b="1" cap="all" baseline="0">
                <a:solidFill>
                  <a:srgbClr val="47484A"/>
                </a:solidFill>
              </a:defRPr>
            </a:lvl1pPr>
            <a:lvl2pPr marL="0" indent="0">
              <a:buNone/>
              <a:defRPr/>
            </a:lvl2pPr>
            <a:lvl3pPr marL="0" indent="0">
              <a:spcBef>
                <a:spcPts val="1800"/>
              </a:spcBef>
              <a:buNone/>
              <a:defRPr/>
            </a:lvl3pPr>
          </a:lstStyle>
          <a:p>
            <a:r>
              <a:rPr lang="en-US" dirty="0"/>
              <a:t>PRESENTER NAME</a:t>
            </a:r>
          </a:p>
        </p:txBody>
      </p:sp>
      <p:sp>
        <p:nvSpPr>
          <p:cNvPr id="53" name="Text Placeholder 45"/>
          <p:cNvSpPr>
            <a:spLocks noGrp="1"/>
          </p:cNvSpPr>
          <p:nvPr>
            <p:ph type="body" sz="quarter" idx="22" hasCustomPrompt="1"/>
          </p:nvPr>
        </p:nvSpPr>
        <p:spPr>
          <a:xfrm>
            <a:off x="3417372" y="3720288"/>
            <a:ext cx="2692871" cy="685800"/>
          </a:xfrm>
        </p:spPr>
        <p:txBody>
          <a:bodyPr lIns="0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 typeface="Arial" pitchFamily="34" charset="0"/>
              <a:buNone/>
              <a:defRPr sz="1400">
                <a:solidFill>
                  <a:srgbClr val="47484A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pPr lvl="0"/>
            <a:r>
              <a:rPr lang="en-US" dirty="0"/>
              <a:t>Remove second presenter </a:t>
            </a:r>
            <a:br>
              <a:rPr lang="en-US" dirty="0"/>
            </a:br>
            <a:r>
              <a:rPr lang="en-US" dirty="0"/>
              <a:t>info if not needed</a:t>
            </a:r>
          </a:p>
        </p:txBody>
      </p:sp>
      <p:sp>
        <p:nvSpPr>
          <p:cNvPr id="54" name="Text Placeholder 9"/>
          <p:cNvSpPr>
            <a:spLocks noGrp="1"/>
          </p:cNvSpPr>
          <p:nvPr>
            <p:ph type="body" sz="quarter" idx="25" hasCustomPrompt="1"/>
          </p:nvPr>
        </p:nvSpPr>
        <p:spPr>
          <a:xfrm>
            <a:off x="6360197" y="3437210"/>
            <a:ext cx="2692871" cy="295275"/>
          </a:xfrm>
        </p:spPr>
        <p:txBody>
          <a:bodyPr lIns="0" bIns="0" anchor="b">
            <a:normAutofit/>
          </a:bodyPr>
          <a:lstStyle>
            <a:lvl1pPr marL="0" indent="0">
              <a:buFont typeface="Arial" pitchFamily="34" charset="0"/>
              <a:buNone/>
              <a:defRPr sz="1400" b="1" cap="all" baseline="0">
                <a:solidFill>
                  <a:srgbClr val="47484A"/>
                </a:solidFill>
              </a:defRPr>
            </a:lvl1pPr>
            <a:lvl2pPr marL="0" indent="0">
              <a:buNone/>
              <a:defRPr/>
            </a:lvl2pPr>
            <a:lvl3pPr marL="0" indent="0">
              <a:spcBef>
                <a:spcPts val="1800"/>
              </a:spcBef>
              <a:buNone/>
              <a:defRPr/>
            </a:lvl3pPr>
          </a:lstStyle>
          <a:p>
            <a:r>
              <a:rPr lang="en-US" dirty="0"/>
              <a:t>PRESENTER NAME</a:t>
            </a:r>
          </a:p>
        </p:txBody>
      </p:sp>
      <p:sp>
        <p:nvSpPr>
          <p:cNvPr id="55" name="Text Placeholder 45"/>
          <p:cNvSpPr>
            <a:spLocks noGrp="1"/>
          </p:cNvSpPr>
          <p:nvPr>
            <p:ph type="body" sz="quarter" idx="26" hasCustomPrompt="1"/>
          </p:nvPr>
        </p:nvSpPr>
        <p:spPr>
          <a:xfrm>
            <a:off x="6360197" y="3720288"/>
            <a:ext cx="2692871" cy="685800"/>
          </a:xfrm>
        </p:spPr>
        <p:txBody>
          <a:bodyPr lIns="0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 typeface="Arial" pitchFamily="34" charset="0"/>
              <a:buNone/>
              <a:defRPr sz="1400">
                <a:solidFill>
                  <a:srgbClr val="47484A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pPr lvl="0"/>
            <a:r>
              <a:rPr lang="en-US" dirty="0"/>
              <a:t>Remove third presenter </a:t>
            </a:r>
            <a:br>
              <a:rPr lang="en-US" dirty="0"/>
            </a:br>
            <a:r>
              <a:rPr lang="en-US" dirty="0"/>
              <a:t>info if not needed</a:t>
            </a:r>
          </a:p>
        </p:txBody>
      </p:sp>
      <p:sp>
        <p:nvSpPr>
          <p:cNvPr id="47" name="Text Placeholder 45"/>
          <p:cNvSpPr>
            <a:spLocks noGrp="1"/>
          </p:cNvSpPr>
          <p:nvPr>
            <p:ph type="body" sz="quarter" idx="19" hasCustomPrompt="1"/>
          </p:nvPr>
        </p:nvSpPr>
        <p:spPr>
          <a:xfrm>
            <a:off x="6360197" y="4570711"/>
            <a:ext cx="2692872" cy="386558"/>
          </a:xfrm>
        </p:spPr>
        <p:txBody>
          <a:bodyPr lIns="0" anchor="b"/>
          <a:lstStyle>
            <a:lvl1pPr marL="0" indent="0">
              <a:spcBef>
                <a:spcPts val="0"/>
              </a:spcBef>
              <a:buNone/>
              <a:defRPr sz="1400" baseline="0">
                <a:solidFill>
                  <a:srgbClr val="47484A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pPr lvl="0"/>
            <a:r>
              <a:rPr lang="en-US" dirty="0"/>
              <a:t>Presentation Date</a:t>
            </a:r>
            <a:br>
              <a:rPr lang="en-US" dirty="0"/>
            </a:br>
            <a:r>
              <a:rPr lang="en-US" dirty="0"/>
              <a:t>City, State (presentation location)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121" y="4702076"/>
            <a:ext cx="2046368" cy="260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264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BASIC CONTENT SLIDE</a:t>
            </a:r>
            <a:br>
              <a:rPr lang="en-US" dirty="0"/>
            </a:br>
            <a:r>
              <a:rPr lang="en-US" dirty="0"/>
              <a:t>one or two lines for headline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1" y="1408346"/>
            <a:ext cx="8372901" cy="3317082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/>
              <a:t>Click to add 1st-level bullet. Click an icon below to add table, graph or other imagery.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1" y="1009912"/>
            <a:ext cx="8372901" cy="374786"/>
          </a:xfrm>
        </p:spPr>
        <p:txBody>
          <a:bodyPr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Slide subtitle optional -  delete as needed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545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*Cover Option 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C:\Users\amiesen\Desktop\anlrgbppt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976" y="4545002"/>
            <a:ext cx="1557337" cy="561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82" descr="aerial view of Argonne with APS in front 5730-00068.jpg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82" b="7135"/>
          <a:stretch/>
        </p:blipFill>
        <p:spPr>
          <a:xfrm>
            <a:off x="0" y="-20265"/>
            <a:ext cx="9144000" cy="4508954"/>
          </a:xfrm>
          <a:prstGeom prst="rect">
            <a:avLst/>
          </a:prstGeom>
        </p:spPr>
      </p:pic>
      <p:sp>
        <p:nvSpPr>
          <p:cNvPr id="84" name="Text Placeholder 1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-20265"/>
            <a:ext cx="9144000" cy="4508954"/>
          </a:xfrm>
          <a:solidFill>
            <a:schemeClr val="accent2">
              <a:alpha val="85000"/>
            </a:schemeClr>
          </a:solidFill>
        </p:spPr>
        <p:txBody>
          <a:bodyPr bIns="0" anchor="b"/>
          <a:lstStyle>
            <a:lvl1pPr marL="0" indent="0">
              <a:buNone/>
              <a:defRPr sz="100"/>
            </a:lvl1pPr>
          </a:lstStyle>
          <a:p>
            <a:r>
              <a:rPr lang="en-US" dirty="0"/>
              <a:t> </a:t>
            </a:r>
          </a:p>
        </p:txBody>
      </p:sp>
      <p:sp>
        <p:nvSpPr>
          <p:cNvPr id="8" name="Picture Placeholder 4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4863726" y="1266825"/>
            <a:ext cx="4280275" cy="2029968"/>
          </a:xfrm>
          <a:solidFill>
            <a:schemeClr val="bg1">
              <a:lumMod val="75000"/>
            </a:schemeClr>
          </a:solidFill>
        </p:spPr>
        <p:txBody>
          <a:bodyPr tIns="36576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" y="1266825"/>
            <a:ext cx="4863724" cy="2029968"/>
          </a:xfrm>
          <a:solidFill>
            <a:schemeClr val="accent2"/>
          </a:solidFill>
        </p:spPr>
        <p:txBody>
          <a:bodyPr lIns="457200" rIns="91440" anchor="ctr">
            <a:normAutofit/>
          </a:bodyPr>
          <a:lstStyle>
            <a:lvl1pPr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 -Cover option B </a:t>
            </a:r>
            <a:br>
              <a:rPr lang="en-US" dirty="0"/>
            </a:br>
            <a:r>
              <a:rPr lang="en-US" dirty="0"/>
              <a:t>can be up to four </a:t>
            </a:r>
            <a:br>
              <a:rPr lang="en-US" dirty="0"/>
            </a:br>
            <a:r>
              <a:rPr lang="en-US" dirty="0"/>
              <a:t>or five lines of text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4" hasCustomPrompt="1"/>
          </p:nvPr>
        </p:nvSpPr>
        <p:spPr>
          <a:xfrm>
            <a:off x="1" y="153714"/>
            <a:ext cx="5851526" cy="969169"/>
          </a:xfrm>
        </p:spPr>
        <p:txBody>
          <a:bodyPr lIns="457200" rIns="274320" anchor="ctr"/>
          <a:lstStyle>
            <a:lvl1pPr marL="0" indent="0">
              <a:buNone/>
              <a:defRPr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presentation date</a:t>
            </a:r>
          </a:p>
        </p:txBody>
      </p:sp>
      <p:sp>
        <p:nvSpPr>
          <p:cNvPr id="85" name="Text Placeholder 9"/>
          <p:cNvSpPr>
            <a:spLocks noGrp="1"/>
          </p:cNvSpPr>
          <p:nvPr>
            <p:ph type="body" sz="quarter" idx="17" hasCustomPrompt="1"/>
          </p:nvPr>
        </p:nvSpPr>
        <p:spPr>
          <a:xfrm>
            <a:off x="469901" y="3437210"/>
            <a:ext cx="2692871" cy="295275"/>
          </a:xfrm>
        </p:spPr>
        <p:txBody>
          <a:bodyPr lIns="0" bIns="0" anchor="b">
            <a:normAutofit/>
          </a:bodyPr>
          <a:lstStyle>
            <a:lvl1pPr marL="0" indent="0">
              <a:buNone/>
              <a:defRPr sz="1400" b="1" cap="all" baseline="0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  <a:lvl3pPr marL="0" indent="0">
              <a:spcBef>
                <a:spcPts val="1800"/>
              </a:spcBef>
              <a:buNone/>
              <a:defRPr/>
            </a:lvl3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86" name="Text Placeholder 45"/>
          <p:cNvSpPr>
            <a:spLocks noGrp="1"/>
          </p:cNvSpPr>
          <p:nvPr>
            <p:ph type="body" sz="quarter" idx="18" hasCustomPrompt="1"/>
          </p:nvPr>
        </p:nvSpPr>
        <p:spPr>
          <a:xfrm>
            <a:off x="469901" y="3720288"/>
            <a:ext cx="2692871" cy="685800"/>
          </a:xfrm>
        </p:spPr>
        <p:txBody>
          <a:bodyPr lIns="0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r>
              <a:rPr lang="en-US" dirty="0"/>
              <a:t>Add Presenter Title</a:t>
            </a:r>
            <a:br>
              <a:rPr lang="en-US" dirty="0"/>
            </a:br>
            <a:r>
              <a:rPr lang="en-US" dirty="0"/>
              <a:t>Optional Line 2</a:t>
            </a:r>
            <a:br>
              <a:rPr lang="en-US" dirty="0"/>
            </a:br>
            <a:r>
              <a:rPr lang="en-US" dirty="0"/>
              <a:t>Optional Line 3</a:t>
            </a:r>
          </a:p>
        </p:txBody>
      </p:sp>
      <p:sp>
        <p:nvSpPr>
          <p:cNvPr id="87" name="Text Placeholder 9"/>
          <p:cNvSpPr>
            <a:spLocks noGrp="1"/>
          </p:cNvSpPr>
          <p:nvPr>
            <p:ph type="body" sz="quarter" idx="21" hasCustomPrompt="1"/>
          </p:nvPr>
        </p:nvSpPr>
        <p:spPr>
          <a:xfrm>
            <a:off x="3417372" y="3437210"/>
            <a:ext cx="2692871" cy="295275"/>
          </a:xfrm>
        </p:spPr>
        <p:txBody>
          <a:bodyPr lIns="0" bIns="0" anchor="b">
            <a:normAutofit/>
          </a:bodyPr>
          <a:lstStyle>
            <a:lvl1pPr marL="0" indent="0">
              <a:buFont typeface="Arial" pitchFamily="34" charset="0"/>
              <a:buNone/>
              <a:defRPr sz="1400" b="1" cap="all" baseline="0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  <a:lvl3pPr marL="0" indent="0">
              <a:spcBef>
                <a:spcPts val="1800"/>
              </a:spcBef>
              <a:buNone/>
              <a:defRPr/>
            </a:lvl3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88" name="Text Placeholder 45"/>
          <p:cNvSpPr>
            <a:spLocks noGrp="1"/>
          </p:cNvSpPr>
          <p:nvPr>
            <p:ph type="body" sz="quarter" idx="22" hasCustomPrompt="1"/>
          </p:nvPr>
        </p:nvSpPr>
        <p:spPr>
          <a:xfrm>
            <a:off x="3417372" y="3720288"/>
            <a:ext cx="2692871" cy="685800"/>
          </a:xfrm>
        </p:spPr>
        <p:txBody>
          <a:bodyPr lIns="0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 typeface="Arial" pitchFamily="34" charset="0"/>
              <a:buNone/>
              <a:defRPr sz="1400">
                <a:solidFill>
                  <a:schemeClr val="bg1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pPr lvl="0"/>
            <a:r>
              <a:rPr lang="en-US" dirty="0"/>
              <a:t>Remove second presenter info </a:t>
            </a:r>
            <a:br>
              <a:rPr lang="en-US" dirty="0"/>
            </a:br>
            <a:r>
              <a:rPr lang="en-US" dirty="0"/>
              <a:t>if not needed</a:t>
            </a:r>
          </a:p>
        </p:txBody>
      </p:sp>
      <p:sp>
        <p:nvSpPr>
          <p:cNvPr id="89" name="Text Placeholder 9"/>
          <p:cNvSpPr>
            <a:spLocks noGrp="1"/>
          </p:cNvSpPr>
          <p:nvPr>
            <p:ph type="body" sz="quarter" idx="25" hasCustomPrompt="1"/>
          </p:nvPr>
        </p:nvSpPr>
        <p:spPr>
          <a:xfrm>
            <a:off x="6360197" y="3437210"/>
            <a:ext cx="2692871" cy="295275"/>
          </a:xfrm>
        </p:spPr>
        <p:txBody>
          <a:bodyPr lIns="0" bIns="0" anchor="b">
            <a:normAutofit/>
          </a:bodyPr>
          <a:lstStyle>
            <a:lvl1pPr marL="0" indent="0">
              <a:buFont typeface="Arial" pitchFamily="34" charset="0"/>
              <a:buNone/>
              <a:defRPr sz="1400" b="1" cap="all" baseline="0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  <a:lvl3pPr marL="0" indent="0">
              <a:spcBef>
                <a:spcPts val="1800"/>
              </a:spcBef>
              <a:buNone/>
              <a:defRPr/>
            </a:lvl3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90" name="Text Placeholder 45"/>
          <p:cNvSpPr>
            <a:spLocks noGrp="1"/>
          </p:cNvSpPr>
          <p:nvPr>
            <p:ph type="body" sz="quarter" idx="26" hasCustomPrompt="1"/>
          </p:nvPr>
        </p:nvSpPr>
        <p:spPr>
          <a:xfrm>
            <a:off x="6360197" y="3720288"/>
            <a:ext cx="2692871" cy="685800"/>
          </a:xfrm>
        </p:spPr>
        <p:txBody>
          <a:bodyPr lIns="0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 typeface="Arial" pitchFamily="34" charset="0"/>
              <a:buNone/>
              <a:defRPr sz="1400">
                <a:solidFill>
                  <a:schemeClr val="bg1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pPr lvl="0"/>
            <a:r>
              <a:rPr lang="en-US" dirty="0"/>
              <a:t>Remove third presenter info </a:t>
            </a:r>
            <a:br>
              <a:rPr lang="en-US" dirty="0"/>
            </a:br>
            <a:r>
              <a:rPr lang="en-US" dirty="0"/>
              <a:t>if not needed</a:t>
            </a:r>
          </a:p>
        </p:txBody>
      </p:sp>
      <p:sp>
        <p:nvSpPr>
          <p:cNvPr id="47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-1" y="1266825"/>
            <a:ext cx="239714" cy="2029968"/>
          </a:xfrm>
          <a:solidFill>
            <a:schemeClr val="accent1"/>
          </a:solidFill>
        </p:spPr>
        <p:txBody>
          <a:bodyPr bIns="0" anchor="b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/>
              <a:t>  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121" y="4702076"/>
            <a:ext cx="2046368" cy="260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316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*Cover Option 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amiesen\Desktop\anlrgbppt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976" y="82331"/>
            <a:ext cx="1557337" cy="561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Text Placeholder 9"/>
          <p:cNvSpPr>
            <a:spLocks noGrp="1"/>
          </p:cNvSpPr>
          <p:nvPr>
            <p:ph type="body" sz="quarter" idx="17" hasCustomPrompt="1"/>
          </p:nvPr>
        </p:nvSpPr>
        <p:spPr>
          <a:xfrm>
            <a:off x="469901" y="3709174"/>
            <a:ext cx="2692871" cy="295275"/>
          </a:xfrm>
        </p:spPr>
        <p:txBody>
          <a:bodyPr lIns="0" bIns="0" anchor="b">
            <a:normAutofit/>
          </a:bodyPr>
          <a:lstStyle>
            <a:lvl1pPr marL="0" indent="0">
              <a:buNone/>
              <a:defRPr sz="1400" b="1" cap="all" baseline="0">
                <a:solidFill>
                  <a:srgbClr val="47484A"/>
                </a:solidFill>
              </a:defRPr>
            </a:lvl1pPr>
            <a:lvl2pPr marL="0" indent="0">
              <a:buNone/>
              <a:defRPr/>
            </a:lvl2pPr>
            <a:lvl3pPr marL="0" indent="0">
              <a:spcBef>
                <a:spcPts val="1800"/>
              </a:spcBef>
              <a:buNone/>
              <a:defRPr/>
            </a:lvl3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53" name="Text Placeholder 45"/>
          <p:cNvSpPr>
            <a:spLocks noGrp="1"/>
          </p:cNvSpPr>
          <p:nvPr>
            <p:ph type="body" sz="quarter" idx="18" hasCustomPrompt="1"/>
          </p:nvPr>
        </p:nvSpPr>
        <p:spPr>
          <a:xfrm>
            <a:off x="469901" y="3992251"/>
            <a:ext cx="2692871" cy="560042"/>
          </a:xfrm>
        </p:spPr>
        <p:txBody>
          <a:bodyPr lIns="0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sz="1400">
                <a:solidFill>
                  <a:srgbClr val="47484A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r>
              <a:rPr lang="en-US" dirty="0"/>
              <a:t>Add Presenter Title</a:t>
            </a:r>
            <a:br>
              <a:rPr lang="en-US" dirty="0"/>
            </a:br>
            <a:r>
              <a:rPr lang="en-US" dirty="0"/>
              <a:t>Optional Line 2</a:t>
            </a:r>
            <a:br>
              <a:rPr lang="en-US" dirty="0"/>
            </a:br>
            <a:endParaRPr lang="en-US" dirty="0"/>
          </a:p>
        </p:txBody>
      </p:sp>
      <p:sp>
        <p:nvSpPr>
          <p:cNvPr id="56" name="Text Placeholder 9"/>
          <p:cNvSpPr>
            <a:spLocks noGrp="1"/>
          </p:cNvSpPr>
          <p:nvPr>
            <p:ph type="body" sz="quarter" idx="21" hasCustomPrompt="1"/>
          </p:nvPr>
        </p:nvSpPr>
        <p:spPr>
          <a:xfrm>
            <a:off x="3417372" y="3709174"/>
            <a:ext cx="2692871" cy="295275"/>
          </a:xfrm>
        </p:spPr>
        <p:txBody>
          <a:bodyPr lIns="0" bIns="0" anchor="b">
            <a:normAutofit/>
          </a:bodyPr>
          <a:lstStyle>
            <a:lvl1pPr marL="0" indent="0">
              <a:buFont typeface="Arial" pitchFamily="34" charset="0"/>
              <a:buNone/>
              <a:defRPr sz="1400" b="1" cap="all" baseline="0">
                <a:solidFill>
                  <a:srgbClr val="47484A"/>
                </a:solidFill>
              </a:defRPr>
            </a:lvl1pPr>
            <a:lvl2pPr marL="0" indent="0">
              <a:buNone/>
              <a:defRPr/>
            </a:lvl2pPr>
            <a:lvl3pPr marL="0" indent="0">
              <a:spcBef>
                <a:spcPts val="1800"/>
              </a:spcBef>
              <a:buNone/>
              <a:defRPr/>
            </a:lvl3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57" name="Text Placeholder 45"/>
          <p:cNvSpPr>
            <a:spLocks noGrp="1"/>
          </p:cNvSpPr>
          <p:nvPr>
            <p:ph type="body" sz="quarter" idx="22" hasCustomPrompt="1"/>
          </p:nvPr>
        </p:nvSpPr>
        <p:spPr>
          <a:xfrm>
            <a:off x="3417372" y="3992251"/>
            <a:ext cx="2692871" cy="560042"/>
          </a:xfrm>
        </p:spPr>
        <p:txBody>
          <a:bodyPr lIns="0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 typeface="Arial" pitchFamily="34" charset="0"/>
              <a:buNone/>
              <a:defRPr sz="1400">
                <a:solidFill>
                  <a:srgbClr val="47484A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pPr lvl="0"/>
            <a:r>
              <a:rPr lang="en-US" dirty="0"/>
              <a:t>Remove second presenter info </a:t>
            </a:r>
            <a:br>
              <a:rPr lang="en-US" dirty="0"/>
            </a:br>
            <a:r>
              <a:rPr lang="en-US" dirty="0"/>
              <a:t>if not needed</a:t>
            </a:r>
          </a:p>
        </p:txBody>
      </p:sp>
      <p:sp>
        <p:nvSpPr>
          <p:cNvPr id="45" name="Picture Placeholder 4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218127" y="674681"/>
            <a:ext cx="8925874" cy="2071151"/>
          </a:xfrm>
          <a:solidFill>
            <a:schemeClr val="bg1">
              <a:lumMod val="75000"/>
            </a:schemeClr>
          </a:solidFill>
        </p:spPr>
        <p:txBody>
          <a:bodyPr tIns="36576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9900" y="2794775"/>
            <a:ext cx="8452904" cy="647160"/>
          </a:xfrm>
        </p:spPr>
        <p:txBody>
          <a:bodyPr lIns="0" rIns="91440" anchor="b">
            <a:normAutofit/>
          </a:bodyPr>
          <a:lstStyle>
            <a:lvl1pPr>
              <a:defRPr sz="28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presentation title – cover option c </a:t>
            </a:r>
          </a:p>
        </p:txBody>
      </p:sp>
      <p:sp>
        <p:nvSpPr>
          <p:cNvPr id="87" name="Text Placeholder 9"/>
          <p:cNvSpPr>
            <a:spLocks noGrp="1"/>
          </p:cNvSpPr>
          <p:nvPr>
            <p:ph type="body" sz="quarter" idx="23" hasCustomPrompt="1"/>
          </p:nvPr>
        </p:nvSpPr>
        <p:spPr>
          <a:xfrm>
            <a:off x="6360197" y="3709174"/>
            <a:ext cx="2692871" cy="295275"/>
          </a:xfrm>
        </p:spPr>
        <p:txBody>
          <a:bodyPr lIns="0" bIns="0" anchor="b">
            <a:normAutofit/>
          </a:bodyPr>
          <a:lstStyle>
            <a:lvl1pPr marL="0" indent="0">
              <a:buFont typeface="Arial" pitchFamily="34" charset="0"/>
              <a:buNone/>
              <a:defRPr sz="1400" b="1" cap="all" baseline="0">
                <a:solidFill>
                  <a:srgbClr val="47484A"/>
                </a:solidFill>
              </a:defRPr>
            </a:lvl1pPr>
            <a:lvl2pPr marL="0" indent="0">
              <a:buNone/>
              <a:defRPr/>
            </a:lvl2pPr>
            <a:lvl3pPr marL="0" indent="0">
              <a:spcBef>
                <a:spcPts val="1800"/>
              </a:spcBef>
              <a:buNone/>
              <a:defRPr/>
            </a:lvl3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88" name="Text Placeholder 45"/>
          <p:cNvSpPr>
            <a:spLocks noGrp="1"/>
          </p:cNvSpPr>
          <p:nvPr>
            <p:ph type="body" sz="quarter" idx="24" hasCustomPrompt="1"/>
          </p:nvPr>
        </p:nvSpPr>
        <p:spPr>
          <a:xfrm>
            <a:off x="6360197" y="3992251"/>
            <a:ext cx="2692871" cy="560042"/>
          </a:xfrm>
        </p:spPr>
        <p:txBody>
          <a:bodyPr lIns="0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 typeface="Arial" pitchFamily="34" charset="0"/>
              <a:buNone/>
              <a:defRPr sz="1400">
                <a:solidFill>
                  <a:srgbClr val="47484A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pPr lvl="0"/>
            <a:r>
              <a:rPr lang="en-US" dirty="0"/>
              <a:t>Remove third presenter info </a:t>
            </a:r>
            <a:br>
              <a:rPr lang="en-US" dirty="0"/>
            </a:br>
            <a:r>
              <a:rPr lang="en-US" dirty="0"/>
              <a:t>if not needed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5" hasCustomPrompt="1"/>
          </p:nvPr>
        </p:nvSpPr>
        <p:spPr>
          <a:xfrm>
            <a:off x="469900" y="3441935"/>
            <a:ext cx="8484914" cy="248308"/>
          </a:xfrm>
        </p:spPr>
        <p:txBody>
          <a:bodyPr/>
          <a:lstStyle>
            <a:lvl1pPr marL="0" indent="0">
              <a:buNone/>
              <a:defRPr b="1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Subtitle – delete if not needed</a:t>
            </a:r>
          </a:p>
        </p:txBody>
      </p:sp>
      <p:sp>
        <p:nvSpPr>
          <p:cNvPr id="46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" y="674680"/>
            <a:ext cx="224589" cy="2071116"/>
          </a:xfrm>
          <a:solidFill>
            <a:schemeClr val="accent1"/>
          </a:solidFill>
        </p:spPr>
        <p:txBody>
          <a:bodyPr bIns="0" anchor="b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/>
              <a:t>  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503238" y="300961"/>
            <a:ext cx="5984648" cy="331077"/>
          </a:xfrm>
        </p:spPr>
        <p:txBody>
          <a:bodyPr/>
          <a:lstStyle>
            <a:lvl1pPr marL="0" indent="0">
              <a:buNone/>
              <a:defRPr sz="10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 sz="1000" b="0" cap="all" dirty="0">
                <a:solidFill>
                  <a:srgbClr val="000000"/>
                </a:solidFill>
              </a:rPr>
              <a:t>Type in Name of </a:t>
            </a:r>
            <a:r>
              <a:rPr lang="en-US" sz="1000" b="0" cap="all" dirty="0" err="1">
                <a:solidFill>
                  <a:srgbClr val="000000"/>
                </a:solidFill>
              </a:rPr>
              <a:t>fACILITY</a:t>
            </a:r>
            <a:r>
              <a:rPr lang="en-US" sz="1000" b="0" cap="all" dirty="0">
                <a:solidFill>
                  <a:srgbClr val="000000"/>
                </a:solidFill>
              </a:rPr>
              <a:t>, division, group, program or </a:t>
            </a:r>
            <a:r>
              <a:rPr lang="en-US" sz="1000" dirty="0">
                <a:solidFill>
                  <a:srgbClr val="000000"/>
                </a:solidFill>
              </a:rPr>
              <a:t>www.anl.gov</a:t>
            </a:r>
          </a:p>
        </p:txBody>
      </p:sp>
      <p:sp>
        <p:nvSpPr>
          <p:cNvPr id="17" name="Text Placeholder 45"/>
          <p:cNvSpPr>
            <a:spLocks noGrp="1"/>
          </p:cNvSpPr>
          <p:nvPr>
            <p:ph type="body" sz="quarter" idx="27" hasCustomPrompt="1"/>
          </p:nvPr>
        </p:nvSpPr>
        <p:spPr>
          <a:xfrm>
            <a:off x="6360197" y="4570711"/>
            <a:ext cx="2692872" cy="386558"/>
          </a:xfrm>
        </p:spPr>
        <p:txBody>
          <a:bodyPr lIns="0" anchor="b"/>
          <a:lstStyle>
            <a:lvl1pPr marL="0" indent="0">
              <a:spcBef>
                <a:spcPts val="0"/>
              </a:spcBef>
              <a:buNone/>
              <a:defRPr sz="1400" baseline="0">
                <a:solidFill>
                  <a:srgbClr val="47484A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pPr lvl="0"/>
            <a:r>
              <a:rPr lang="en-US" dirty="0"/>
              <a:t>Presentation Date</a:t>
            </a:r>
            <a:br>
              <a:rPr lang="en-US" dirty="0"/>
            </a:br>
            <a:r>
              <a:rPr lang="en-US" dirty="0"/>
              <a:t>City, State (presentation location)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121" y="4702076"/>
            <a:ext cx="2046368" cy="260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859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*Cover Option 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amiesen\Desktop\anlrgbppt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976" y="170633"/>
            <a:ext cx="1557337" cy="561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Text Placeholder 9"/>
          <p:cNvSpPr>
            <a:spLocks noGrp="1"/>
          </p:cNvSpPr>
          <p:nvPr>
            <p:ph type="body" sz="quarter" idx="17" hasCustomPrompt="1"/>
          </p:nvPr>
        </p:nvSpPr>
        <p:spPr>
          <a:xfrm>
            <a:off x="469901" y="3436223"/>
            <a:ext cx="2692871" cy="295275"/>
          </a:xfrm>
        </p:spPr>
        <p:txBody>
          <a:bodyPr lIns="0" bIns="0" anchor="b">
            <a:normAutofit/>
          </a:bodyPr>
          <a:lstStyle>
            <a:lvl1pPr marL="0" indent="0">
              <a:buNone/>
              <a:defRPr sz="1400" b="1" cap="all" baseline="0">
                <a:solidFill>
                  <a:srgbClr val="47484A"/>
                </a:solidFill>
              </a:defRPr>
            </a:lvl1pPr>
            <a:lvl2pPr marL="0" indent="0">
              <a:buNone/>
              <a:defRPr/>
            </a:lvl2pPr>
            <a:lvl3pPr marL="0" indent="0">
              <a:spcBef>
                <a:spcPts val="1800"/>
              </a:spcBef>
              <a:buNone/>
              <a:defRPr/>
            </a:lvl3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53" name="Text Placeholder 45"/>
          <p:cNvSpPr>
            <a:spLocks noGrp="1"/>
          </p:cNvSpPr>
          <p:nvPr>
            <p:ph type="body" sz="quarter" idx="18" hasCustomPrompt="1"/>
          </p:nvPr>
        </p:nvSpPr>
        <p:spPr>
          <a:xfrm>
            <a:off x="469901" y="3719301"/>
            <a:ext cx="2692871" cy="685800"/>
          </a:xfrm>
        </p:spPr>
        <p:txBody>
          <a:bodyPr lIns="0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sz="1400">
                <a:solidFill>
                  <a:srgbClr val="47484A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r>
              <a:rPr lang="en-US" dirty="0"/>
              <a:t>Add Presenter Title</a:t>
            </a:r>
            <a:br>
              <a:rPr lang="en-US" dirty="0"/>
            </a:br>
            <a:r>
              <a:rPr lang="en-US" dirty="0"/>
              <a:t>Optional Line 2</a:t>
            </a:r>
            <a:br>
              <a:rPr lang="en-US" dirty="0"/>
            </a:br>
            <a:r>
              <a:rPr lang="en-US" dirty="0"/>
              <a:t>Optional Line 3</a:t>
            </a:r>
          </a:p>
        </p:txBody>
      </p:sp>
      <p:sp>
        <p:nvSpPr>
          <p:cNvPr id="56" name="Text Placeholder 9"/>
          <p:cNvSpPr>
            <a:spLocks noGrp="1"/>
          </p:cNvSpPr>
          <p:nvPr>
            <p:ph type="body" sz="quarter" idx="21" hasCustomPrompt="1"/>
          </p:nvPr>
        </p:nvSpPr>
        <p:spPr>
          <a:xfrm>
            <a:off x="3417372" y="3436223"/>
            <a:ext cx="2692871" cy="295275"/>
          </a:xfrm>
        </p:spPr>
        <p:txBody>
          <a:bodyPr lIns="0" bIns="0" anchor="b">
            <a:normAutofit/>
          </a:bodyPr>
          <a:lstStyle>
            <a:lvl1pPr marL="0" indent="0">
              <a:buFont typeface="Arial" pitchFamily="34" charset="0"/>
              <a:buNone/>
              <a:defRPr sz="1400" b="1" cap="all" baseline="0">
                <a:solidFill>
                  <a:srgbClr val="47484A"/>
                </a:solidFill>
              </a:defRPr>
            </a:lvl1pPr>
            <a:lvl2pPr marL="0" indent="0">
              <a:buNone/>
              <a:defRPr/>
            </a:lvl2pPr>
            <a:lvl3pPr marL="0" indent="0">
              <a:spcBef>
                <a:spcPts val="1800"/>
              </a:spcBef>
              <a:buNone/>
              <a:defRPr/>
            </a:lvl3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57" name="Text Placeholder 45"/>
          <p:cNvSpPr>
            <a:spLocks noGrp="1"/>
          </p:cNvSpPr>
          <p:nvPr>
            <p:ph type="body" sz="quarter" idx="22" hasCustomPrompt="1"/>
          </p:nvPr>
        </p:nvSpPr>
        <p:spPr>
          <a:xfrm>
            <a:off x="3417372" y="3719301"/>
            <a:ext cx="2692871" cy="560042"/>
          </a:xfrm>
        </p:spPr>
        <p:txBody>
          <a:bodyPr lIns="0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 typeface="Arial" pitchFamily="34" charset="0"/>
              <a:buNone/>
              <a:defRPr sz="1400">
                <a:solidFill>
                  <a:srgbClr val="47484A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pPr lvl="0"/>
            <a:r>
              <a:rPr lang="en-US" dirty="0"/>
              <a:t>Remove second presenter info </a:t>
            </a:r>
            <a:br>
              <a:rPr lang="en-US" dirty="0"/>
            </a:br>
            <a:r>
              <a:rPr lang="en-US" dirty="0"/>
              <a:t>if not needed</a:t>
            </a:r>
          </a:p>
        </p:txBody>
      </p:sp>
      <p:sp>
        <p:nvSpPr>
          <p:cNvPr id="45" name="Picture Placeholder 4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218127" y="1261205"/>
            <a:ext cx="8925874" cy="2071151"/>
          </a:xfrm>
          <a:solidFill>
            <a:schemeClr val="bg1">
              <a:lumMod val="75000"/>
            </a:schemeClr>
          </a:solidFill>
        </p:spPr>
        <p:txBody>
          <a:bodyPr tIns="36576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9901" y="82770"/>
            <a:ext cx="6776128" cy="839426"/>
          </a:xfrm>
        </p:spPr>
        <p:txBody>
          <a:bodyPr lIns="0" rIns="91440" anchor="b">
            <a:normAutofit/>
          </a:bodyPr>
          <a:lstStyle>
            <a:lvl1pPr>
              <a:defRPr sz="28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presentation title –</a:t>
            </a:r>
            <a:br>
              <a:rPr lang="en-US" dirty="0"/>
            </a:br>
            <a:r>
              <a:rPr lang="en-US" dirty="0"/>
              <a:t>Cover option D</a:t>
            </a:r>
          </a:p>
        </p:txBody>
      </p:sp>
      <p:sp>
        <p:nvSpPr>
          <p:cNvPr id="87" name="Text Placeholder 9"/>
          <p:cNvSpPr>
            <a:spLocks noGrp="1"/>
          </p:cNvSpPr>
          <p:nvPr>
            <p:ph type="body" sz="quarter" idx="23" hasCustomPrompt="1"/>
          </p:nvPr>
        </p:nvSpPr>
        <p:spPr>
          <a:xfrm>
            <a:off x="6360197" y="3436223"/>
            <a:ext cx="2692871" cy="295275"/>
          </a:xfrm>
        </p:spPr>
        <p:txBody>
          <a:bodyPr lIns="0" bIns="0" anchor="b">
            <a:normAutofit/>
          </a:bodyPr>
          <a:lstStyle>
            <a:lvl1pPr marL="0" indent="0">
              <a:buFont typeface="Arial" pitchFamily="34" charset="0"/>
              <a:buNone/>
              <a:defRPr sz="1400" b="1" cap="all" baseline="0">
                <a:solidFill>
                  <a:srgbClr val="47484A"/>
                </a:solidFill>
              </a:defRPr>
            </a:lvl1pPr>
            <a:lvl2pPr marL="0" indent="0">
              <a:buNone/>
              <a:defRPr/>
            </a:lvl2pPr>
            <a:lvl3pPr marL="0" indent="0">
              <a:spcBef>
                <a:spcPts val="1800"/>
              </a:spcBef>
              <a:buNone/>
              <a:defRPr/>
            </a:lvl3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88" name="Text Placeholder 45"/>
          <p:cNvSpPr>
            <a:spLocks noGrp="1"/>
          </p:cNvSpPr>
          <p:nvPr>
            <p:ph type="body" sz="quarter" idx="24" hasCustomPrompt="1"/>
          </p:nvPr>
        </p:nvSpPr>
        <p:spPr>
          <a:xfrm>
            <a:off x="6360197" y="3719301"/>
            <a:ext cx="2692871" cy="560042"/>
          </a:xfrm>
        </p:spPr>
        <p:txBody>
          <a:bodyPr lIns="0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 typeface="Arial" pitchFamily="34" charset="0"/>
              <a:buNone/>
              <a:defRPr sz="1400">
                <a:solidFill>
                  <a:srgbClr val="47484A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pPr lvl="0"/>
            <a:r>
              <a:rPr lang="en-US" dirty="0"/>
              <a:t>Remove third presenter info </a:t>
            </a:r>
            <a:br>
              <a:rPr lang="en-US" dirty="0"/>
            </a:br>
            <a:r>
              <a:rPr lang="en-US" dirty="0"/>
              <a:t>if not needed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5" hasCustomPrompt="1"/>
          </p:nvPr>
        </p:nvSpPr>
        <p:spPr>
          <a:xfrm>
            <a:off x="469900" y="922195"/>
            <a:ext cx="8484914" cy="248308"/>
          </a:xfrm>
        </p:spPr>
        <p:txBody>
          <a:bodyPr/>
          <a:lstStyle>
            <a:lvl1pPr marL="0" indent="0">
              <a:buNone/>
              <a:defRPr b="1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Subtitle – delete if not needed</a:t>
            </a:r>
          </a:p>
        </p:txBody>
      </p:sp>
      <p:sp>
        <p:nvSpPr>
          <p:cNvPr id="46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" y="1261204"/>
            <a:ext cx="224589" cy="2071116"/>
          </a:xfrm>
          <a:solidFill>
            <a:schemeClr val="accent1"/>
          </a:solidFill>
        </p:spPr>
        <p:txBody>
          <a:bodyPr bIns="0" anchor="b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/>
              <a:t>  </a:t>
            </a:r>
          </a:p>
        </p:txBody>
      </p:sp>
      <p:sp>
        <p:nvSpPr>
          <p:cNvPr id="16" name="Text Placeholder 45"/>
          <p:cNvSpPr>
            <a:spLocks noGrp="1"/>
          </p:cNvSpPr>
          <p:nvPr>
            <p:ph type="body" sz="quarter" idx="19" hasCustomPrompt="1"/>
          </p:nvPr>
        </p:nvSpPr>
        <p:spPr>
          <a:xfrm>
            <a:off x="6360197" y="4570711"/>
            <a:ext cx="2692872" cy="386558"/>
          </a:xfrm>
        </p:spPr>
        <p:txBody>
          <a:bodyPr lIns="0" anchor="b"/>
          <a:lstStyle>
            <a:lvl1pPr marL="0" indent="0">
              <a:spcBef>
                <a:spcPts val="0"/>
              </a:spcBef>
              <a:buNone/>
              <a:defRPr sz="1400" baseline="0">
                <a:solidFill>
                  <a:srgbClr val="47484A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pPr lvl="0"/>
            <a:r>
              <a:rPr lang="en-US" dirty="0"/>
              <a:t>Presentation Date</a:t>
            </a:r>
            <a:br>
              <a:rPr lang="en-US" dirty="0"/>
            </a:br>
            <a:r>
              <a:rPr lang="en-US" dirty="0"/>
              <a:t>City, State (presentation location)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121" y="4702076"/>
            <a:ext cx="2046368" cy="260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700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*Pic - Full Fram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18127" y="6978"/>
            <a:ext cx="8925873" cy="5143500"/>
          </a:xfrm>
          <a:solidFill>
            <a:schemeClr val="bg1"/>
          </a:solidFill>
        </p:spPr>
        <p:txBody>
          <a:bodyPr lIns="0" tIns="164592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 then right click image and “SEND IMAGE TO BACK”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0" y="3581400"/>
            <a:ext cx="9144000" cy="1562100"/>
          </a:xfrm>
          <a:solidFill>
            <a:schemeClr val="tx2">
              <a:alpha val="91000"/>
            </a:schemeClr>
          </a:solidFill>
        </p:spPr>
        <p:txBody>
          <a:bodyPr bIns="0" anchor="b" anchorCtr="0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/>
              <a:t> </a:t>
            </a:r>
            <a:r>
              <a:rPr lang="en-US" dirty="0" err="1"/>
              <a:t>x1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9901" y="3782231"/>
            <a:ext cx="8321040" cy="1030194"/>
          </a:xfrm>
        </p:spPr>
        <p:txBody>
          <a:bodyPr lIns="0" anchor="t"/>
          <a:lstStyle>
            <a:lvl1pPr>
              <a:defRPr sz="2400" b="1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Full-frame image layout  – title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-2"/>
            <a:ext cx="228600" cy="5143500"/>
          </a:xfrm>
          <a:solidFill>
            <a:schemeClr val="accent1"/>
          </a:solidFill>
        </p:spPr>
        <p:txBody>
          <a:bodyPr bIns="0" anchor="b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207282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*Pic - ONE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0" y="2742091"/>
            <a:ext cx="9144000" cy="2401409"/>
          </a:xfrm>
          <a:solidFill>
            <a:schemeClr val="accent2"/>
          </a:solidFill>
        </p:spPr>
        <p:txBody>
          <a:bodyPr bIns="0" anchor="b" anchorCtr="0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/>
              <a:t> </a:t>
            </a:r>
            <a:r>
              <a:rPr lang="en-US" dirty="0" err="1"/>
              <a:t>x1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469900" y="3893639"/>
            <a:ext cx="8434552" cy="1359776"/>
          </a:xfrm>
          <a:noFill/>
        </p:spPr>
        <p:txBody>
          <a:bodyPr lIns="0" tIns="91440"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Picture Placeholder 4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18127" y="-1"/>
            <a:ext cx="8925873" cy="2742010"/>
          </a:xfrm>
          <a:solidFill>
            <a:schemeClr val="bg1"/>
          </a:solidFill>
        </p:spPr>
        <p:txBody>
          <a:bodyPr lIns="0" tIns="109728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9900" y="3265038"/>
            <a:ext cx="8674100" cy="590324"/>
          </a:xfrm>
        </p:spPr>
        <p:txBody>
          <a:bodyPr lIns="0"/>
          <a:lstStyle>
            <a:lvl1pPr>
              <a:defRPr sz="28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Science/R&amp;D hero – one image</a:t>
            </a:r>
            <a:br>
              <a:rPr lang="en-US" dirty="0"/>
            </a:br>
            <a:r>
              <a:rPr lang="en-US" dirty="0"/>
              <a:t>Headline is </a:t>
            </a:r>
            <a:r>
              <a:rPr lang="en-US" dirty="0" err="1"/>
              <a:t>arial</a:t>
            </a:r>
            <a:r>
              <a:rPr lang="en-US" dirty="0"/>
              <a:t> in all caps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-2"/>
            <a:ext cx="228600" cy="5143500"/>
          </a:xfrm>
          <a:solidFill>
            <a:schemeClr val="accent1"/>
          </a:solidFill>
        </p:spPr>
        <p:txBody>
          <a:bodyPr bIns="0" anchor="b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659492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*Pic - TWO imag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6"/>
          <p:cNvSpPr>
            <a:spLocks noGrp="1"/>
          </p:cNvSpPr>
          <p:nvPr>
            <p:ph type="body" sz="quarter" idx="20" hasCustomPrompt="1"/>
          </p:nvPr>
        </p:nvSpPr>
        <p:spPr>
          <a:xfrm>
            <a:off x="0" y="2742091"/>
            <a:ext cx="9144000" cy="2401409"/>
          </a:xfrm>
          <a:solidFill>
            <a:schemeClr val="accent2"/>
          </a:solidFill>
        </p:spPr>
        <p:txBody>
          <a:bodyPr bIns="0" anchor="b" anchorCtr="0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/>
              <a:t> </a:t>
            </a:r>
            <a:r>
              <a:rPr lang="en-US" dirty="0" err="1"/>
              <a:t>x1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11" name="Picture Placeholder 4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218127" y="0"/>
            <a:ext cx="4480560" cy="2747963"/>
          </a:xfrm>
          <a:solidFill>
            <a:schemeClr val="bg1">
              <a:lumMod val="75000"/>
            </a:schemeClr>
          </a:solidFill>
        </p:spPr>
        <p:txBody>
          <a:bodyPr tIns="109728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2" name="Picture Placeholder 4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4682525" y="0"/>
            <a:ext cx="4480560" cy="2747963"/>
          </a:xfrm>
          <a:solidFill>
            <a:schemeClr val="bg1">
              <a:lumMod val="85000"/>
            </a:schemeClr>
          </a:solidFill>
        </p:spPr>
        <p:txBody>
          <a:bodyPr tIns="109728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9900" y="3255513"/>
            <a:ext cx="8674100" cy="590324"/>
          </a:xfrm>
        </p:spPr>
        <p:txBody>
          <a:bodyPr lIns="0"/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Science/R&amp;D hero – TWO images</a:t>
            </a:r>
            <a:br>
              <a:rPr lang="en-US" dirty="0"/>
            </a:br>
            <a:r>
              <a:rPr lang="en-US" dirty="0"/>
              <a:t>Headline is </a:t>
            </a:r>
            <a:r>
              <a:rPr lang="en-US" dirty="0" err="1"/>
              <a:t>arial</a:t>
            </a:r>
            <a:r>
              <a:rPr lang="en-US" dirty="0"/>
              <a:t> in all caps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469900" y="3884114"/>
            <a:ext cx="8434552" cy="1359776"/>
          </a:xfrm>
          <a:noFill/>
        </p:spPr>
        <p:txBody>
          <a:bodyPr lIns="0" tIns="91440"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-2"/>
            <a:ext cx="228600" cy="5143500"/>
          </a:xfrm>
          <a:solidFill>
            <a:schemeClr val="accent1"/>
          </a:solidFill>
        </p:spPr>
        <p:txBody>
          <a:bodyPr bIns="0" anchor="b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709536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*Pic - THREE Imag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6"/>
          <p:cNvSpPr>
            <a:spLocks noGrp="1"/>
          </p:cNvSpPr>
          <p:nvPr>
            <p:ph type="body" sz="quarter" idx="19" hasCustomPrompt="1"/>
          </p:nvPr>
        </p:nvSpPr>
        <p:spPr>
          <a:xfrm>
            <a:off x="0" y="2742091"/>
            <a:ext cx="9144000" cy="2401409"/>
          </a:xfrm>
          <a:solidFill>
            <a:schemeClr val="accent2"/>
          </a:solidFill>
        </p:spPr>
        <p:txBody>
          <a:bodyPr bIns="0" anchor="b" anchorCtr="0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/>
              <a:t> </a:t>
            </a:r>
            <a:r>
              <a:rPr lang="en-US" dirty="0" err="1"/>
              <a:t>x1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5" name="Picture Placeholder 4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18127" y="0"/>
            <a:ext cx="2990088" cy="2755232"/>
          </a:xfrm>
          <a:solidFill>
            <a:schemeClr val="bg1">
              <a:lumMod val="85000"/>
            </a:schemeClr>
          </a:solidFill>
        </p:spPr>
        <p:txBody>
          <a:bodyPr lIns="0" tIns="73152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9" name="Picture Placeholder 4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3194237" y="0"/>
            <a:ext cx="2990088" cy="2755232"/>
          </a:xfrm>
          <a:solidFill>
            <a:schemeClr val="bg1">
              <a:lumMod val="75000"/>
            </a:schemeClr>
          </a:solidFill>
        </p:spPr>
        <p:txBody>
          <a:bodyPr lIns="0" tIns="73152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0" name="Picture Placeholder 4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6186112" y="0"/>
            <a:ext cx="2957888" cy="2755232"/>
          </a:xfrm>
          <a:solidFill>
            <a:schemeClr val="bg1">
              <a:lumMod val="85000"/>
            </a:schemeClr>
          </a:solidFill>
        </p:spPr>
        <p:txBody>
          <a:bodyPr lIns="0" tIns="73152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469900" y="3893639"/>
            <a:ext cx="8434552" cy="1359776"/>
          </a:xfrm>
          <a:noFill/>
        </p:spPr>
        <p:txBody>
          <a:bodyPr lIns="0" tIns="91440"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9900" y="3265038"/>
            <a:ext cx="8674100" cy="590324"/>
          </a:xfrm>
        </p:spPr>
        <p:txBody>
          <a:bodyPr lIns="0"/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Science/R&amp;D hero – Three images</a:t>
            </a:r>
            <a:br>
              <a:rPr lang="en-US" dirty="0"/>
            </a:br>
            <a:r>
              <a:rPr lang="en-US" dirty="0"/>
              <a:t>Headline is </a:t>
            </a:r>
            <a:r>
              <a:rPr lang="en-US" dirty="0" err="1"/>
              <a:t>arial</a:t>
            </a:r>
            <a:r>
              <a:rPr lang="en-US" dirty="0"/>
              <a:t> in all caps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-2"/>
            <a:ext cx="228600" cy="5143500"/>
          </a:xfrm>
          <a:solidFill>
            <a:schemeClr val="accent1"/>
          </a:solidFill>
        </p:spPr>
        <p:txBody>
          <a:bodyPr bIns="0" anchor="b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012978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*Pic - FOUR Imag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6"/>
          <p:cNvSpPr>
            <a:spLocks noGrp="1"/>
          </p:cNvSpPr>
          <p:nvPr>
            <p:ph type="body" sz="quarter" idx="24" hasCustomPrompt="1"/>
          </p:nvPr>
        </p:nvSpPr>
        <p:spPr>
          <a:xfrm>
            <a:off x="0" y="0"/>
            <a:ext cx="9144000" cy="5143500"/>
          </a:xfrm>
          <a:solidFill>
            <a:schemeClr val="accent2"/>
          </a:solidFill>
        </p:spPr>
        <p:txBody>
          <a:bodyPr bIns="0" anchor="b" anchorCtr="0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/>
              <a:t> </a:t>
            </a:r>
            <a:r>
              <a:rPr lang="en-US" dirty="0" err="1"/>
              <a:t>x1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5" name="Picture Placeholder 4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18127" y="1240631"/>
            <a:ext cx="2240280" cy="1678712"/>
          </a:xfrm>
          <a:solidFill>
            <a:schemeClr val="bg1">
              <a:lumMod val="85000"/>
            </a:schemeClr>
          </a:solidFill>
        </p:spPr>
        <p:txBody>
          <a:bodyPr lIns="0" tIns="73152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9" name="Picture Placeholder 4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2453235" y="1240631"/>
            <a:ext cx="2240280" cy="1678712"/>
          </a:xfrm>
          <a:solidFill>
            <a:schemeClr val="bg1">
              <a:lumMod val="75000"/>
            </a:schemeClr>
          </a:solidFill>
        </p:spPr>
        <p:txBody>
          <a:bodyPr lIns="0" tIns="73152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0" name="Picture Placeholder 4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4688341" y="1240631"/>
            <a:ext cx="2240280" cy="1678712"/>
          </a:xfrm>
          <a:solidFill>
            <a:schemeClr val="bg1">
              <a:lumMod val="85000"/>
            </a:schemeClr>
          </a:solidFill>
        </p:spPr>
        <p:txBody>
          <a:bodyPr lIns="0" tIns="73152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1" name="Picture Placeholder 4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6906022" y="1240631"/>
            <a:ext cx="2240280" cy="1678712"/>
          </a:xfrm>
          <a:solidFill>
            <a:schemeClr val="bg1">
              <a:lumMod val="75000"/>
            </a:schemeClr>
          </a:solidFill>
        </p:spPr>
        <p:txBody>
          <a:bodyPr lIns="0" tIns="73152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469900" y="3484064"/>
            <a:ext cx="8434552" cy="1359776"/>
          </a:xfrm>
          <a:noFill/>
        </p:spPr>
        <p:txBody>
          <a:bodyPr lIns="0" tIns="91440"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Science/R&amp;D hero – four images</a:t>
            </a:r>
            <a:br>
              <a:rPr lang="en-US" dirty="0"/>
            </a:br>
            <a:r>
              <a:rPr lang="en-US" dirty="0"/>
              <a:t>Headline is </a:t>
            </a:r>
            <a:r>
              <a:rPr lang="en-US" dirty="0" err="1"/>
              <a:t>arial</a:t>
            </a:r>
            <a:r>
              <a:rPr lang="en-US" dirty="0"/>
              <a:t> in all caps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218128" y="2948823"/>
            <a:ext cx="2238469" cy="358378"/>
          </a:xfrm>
        </p:spPr>
        <p:txBody>
          <a:bodyPr lIns="91440" rIns="91440"/>
          <a:lstStyle>
            <a:lvl1pPr marL="0" indent="0">
              <a:lnSpc>
                <a:spcPct val="95000"/>
              </a:lnSpc>
              <a:buNone/>
              <a:defRPr sz="12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Image caption Image caption Image caption Image caption Image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2442595" y="2948823"/>
            <a:ext cx="2238469" cy="358378"/>
          </a:xfrm>
        </p:spPr>
        <p:txBody>
          <a:bodyPr lIns="91440" rIns="91440"/>
          <a:lstStyle>
            <a:lvl1pPr marL="0" indent="0">
              <a:lnSpc>
                <a:spcPct val="95000"/>
              </a:lnSpc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Image caption Image caption Image caption Image caption Image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20" hasCustomPrompt="1"/>
          </p:nvPr>
        </p:nvSpPr>
        <p:spPr>
          <a:xfrm>
            <a:off x="4681064" y="2948823"/>
            <a:ext cx="2238469" cy="358378"/>
          </a:xfrm>
        </p:spPr>
        <p:txBody>
          <a:bodyPr lIns="91440" rIns="91440"/>
          <a:lstStyle>
            <a:lvl1pPr marL="0" indent="0">
              <a:lnSpc>
                <a:spcPct val="95000"/>
              </a:lnSpc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Image caption Image caption Image caption Image caption Image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6905532" y="2948823"/>
            <a:ext cx="2238469" cy="358378"/>
          </a:xfrm>
        </p:spPr>
        <p:txBody>
          <a:bodyPr lIns="91440" rIns="91440"/>
          <a:lstStyle>
            <a:lvl1pPr marL="0" indent="0">
              <a:lnSpc>
                <a:spcPct val="95000"/>
              </a:lnSpc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Image caption Image caption Image caption Image caption Image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23"/>
          </p:nvPr>
        </p:nvSpPr>
        <p:spPr>
          <a:xfrm>
            <a:off x="0" y="-1"/>
            <a:ext cx="228600" cy="51435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20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-2"/>
            <a:ext cx="228600" cy="5143500"/>
          </a:xfrm>
          <a:solidFill>
            <a:schemeClr val="accent1"/>
          </a:solidFill>
        </p:spPr>
        <p:txBody>
          <a:bodyPr bIns="0" anchor="b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395652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1" y="367903"/>
            <a:ext cx="8372901" cy="621711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TITLE AND CONTENT </a:t>
            </a:r>
            <a:br>
              <a:rPr lang="en-US" dirty="0"/>
            </a:br>
            <a:r>
              <a:rPr lang="en-US" dirty="0"/>
              <a:t>Headline in </a:t>
            </a:r>
            <a:r>
              <a:rPr lang="en-US" dirty="0" err="1"/>
              <a:t>arial</a:t>
            </a:r>
            <a:r>
              <a:rPr lang="en-US" dirty="0"/>
              <a:t> and all caps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1" y="1019437"/>
            <a:ext cx="8372901" cy="374786"/>
          </a:xfrm>
        </p:spPr>
        <p:txBody>
          <a:bodyPr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rgbClr val="0065A2"/>
                </a:solidFill>
              </a:defRPr>
            </a:lvl1pPr>
          </a:lstStyle>
          <a:p>
            <a:r>
              <a:rPr lang="en-US" dirty="0"/>
              <a:t>Slide subtitle optional -  delete as needed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2148350" y="108417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467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Columns-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1" y="1030288"/>
            <a:ext cx="8372901" cy="374786"/>
          </a:xfrm>
        </p:spPr>
        <p:txBody>
          <a:bodyPr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rgbClr val="0065A2"/>
                </a:solidFill>
              </a:defRPr>
            </a:lvl1pPr>
          </a:lstStyle>
          <a:p>
            <a:r>
              <a:rPr lang="en-US" dirty="0"/>
              <a:t>Slide subtitle optional -  delete as needed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57200" y="1428723"/>
            <a:ext cx="4023360" cy="3317081"/>
          </a:xfrm>
        </p:spPr>
        <p:txBody>
          <a:bodyPr/>
          <a:lstStyle>
            <a:lvl1pPr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defRPr sz="1800"/>
            </a:lvl3pPr>
            <a:lvl4pPr marL="865188" indent="-171450">
              <a:defRPr sz="1800"/>
            </a:lvl4pPr>
            <a:lvl5pPr marL="1084263" indent="-17145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4700588" y="1418007"/>
            <a:ext cx="4023360" cy="3317081"/>
          </a:xfrm>
        </p:spPr>
        <p:txBody>
          <a:bodyPr/>
          <a:lstStyle>
            <a:lvl1pPr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defRPr sz="1800"/>
            </a:lvl3pPr>
            <a:lvl4pPr marL="865188" indent="-171450">
              <a:defRPr sz="1800"/>
            </a:lvl4pPr>
            <a:lvl5pPr marL="1084263" indent="-17145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Two-column CONTENT slide</a:t>
            </a:r>
            <a:br>
              <a:rPr lang="en-US" dirty="0"/>
            </a:br>
            <a:r>
              <a:rPr lang="en-US" dirty="0"/>
              <a:t>one or two lines for headline</a:t>
            </a:r>
          </a:p>
        </p:txBody>
      </p:sp>
    </p:spTree>
    <p:extLst>
      <p:ext uri="{BB962C8B-B14F-4D97-AF65-F5344CB8AC3E}">
        <p14:creationId xmlns:p14="http://schemas.microsoft.com/office/powerpoint/2010/main" val="3407572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Columns-TWO w/boxed 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60895" y="1840702"/>
            <a:ext cx="4114800" cy="2876912"/>
          </a:xfrm>
          <a:ln>
            <a:solidFill>
              <a:schemeClr val="bg1">
                <a:lumMod val="50000"/>
              </a:schemeClr>
            </a:solidFill>
          </a:ln>
        </p:spPr>
        <p:txBody>
          <a:bodyPr lIns="182880" tIns="91440" rIns="91440"/>
          <a:lstStyle>
            <a:lvl1pPr>
              <a:defRPr sz="1800"/>
            </a:lvl1pPr>
            <a:lvl2pPr marL="457200" indent="-173038">
              <a:defRPr sz="1800"/>
            </a:lvl2pPr>
            <a:lvl3pPr marL="627063" indent="-128588">
              <a:defRPr sz="1800"/>
            </a:lvl3pPr>
            <a:lvl4pPr marL="865188" indent="-171450">
              <a:defRPr sz="1800"/>
            </a:lvl4pPr>
            <a:lvl5pPr marL="1084263" indent="-17145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4714875" y="1840702"/>
            <a:ext cx="4114800" cy="2876912"/>
          </a:xfrm>
          <a:ln>
            <a:solidFill>
              <a:schemeClr val="bg1">
                <a:lumMod val="50000"/>
              </a:schemeClr>
            </a:solidFill>
          </a:ln>
        </p:spPr>
        <p:txBody>
          <a:bodyPr lIns="182880" tIns="91440" rIns="91440"/>
          <a:lstStyle>
            <a:lvl1pPr>
              <a:defRPr sz="1800"/>
            </a:lvl1pPr>
            <a:lvl2pPr marL="457200" indent="-173038">
              <a:defRPr sz="1800"/>
            </a:lvl2pPr>
            <a:lvl3pPr marL="627063" indent="-128588">
              <a:defRPr sz="1800"/>
            </a:lvl3pPr>
            <a:lvl4pPr marL="865188" indent="-171450">
              <a:defRPr sz="1800"/>
            </a:lvl4pPr>
            <a:lvl5pPr marL="1084263" indent="-171450"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4714875" y="1406047"/>
            <a:ext cx="4114800" cy="46574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</a:ln>
        </p:spPr>
        <p:txBody>
          <a:bodyPr lIns="182880" bIns="0" anchor="ctr"/>
          <a:lstStyle>
            <a:lvl1pPr marL="0" indent="0" algn="l">
              <a:lnSpc>
                <a:spcPct val="100000"/>
              </a:lnSpc>
              <a:buNone/>
              <a:defRPr sz="1800" b="1" cap="all" baseline="0">
                <a:solidFill>
                  <a:schemeClr val="bg1"/>
                </a:solidFill>
              </a:defRPr>
            </a:lvl1pPr>
            <a:lvl2pPr marL="457200" indent="-173038">
              <a:defRPr sz="1600"/>
            </a:lvl2pPr>
            <a:lvl3pPr marL="627063" indent="-128588">
              <a:defRPr sz="1400"/>
            </a:lvl3pPr>
            <a:lvl4pPr marL="865188" indent="-171450">
              <a:defRPr sz="1200"/>
            </a:lvl4pPr>
            <a:lvl5pPr marL="1084263" indent="-171450">
              <a:defRPr sz="1200"/>
            </a:lvl5pPr>
          </a:lstStyle>
          <a:p>
            <a:pPr lvl="0"/>
            <a:r>
              <a:rPr lang="en-US" dirty="0"/>
              <a:t>Click to Add Headline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1" y="1019437"/>
            <a:ext cx="8372901" cy="374786"/>
          </a:xfrm>
          <a:noFill/>
        </p:spPr>
        <p:txBody>
          <a:bodyPr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rgbClr val="0065A2"/>
                </a:solidFill>
              </a:defRPr>
            </a:lvl1pPr>
          </a:lstStyle>
          <a:p>
            <a:r>
              <a:rPr lang="en-US" dirty="0"/>
              <a:t>Slide subtitle optional -  delete as needed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460895" y="1406047"/>
            <a:ext cx="4114800" cy="46574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</a:ln>
          <a:effectLst/>
        </p:spPr>
        <p:txBody>
          <a:bodyPr lIns="182880" bIns="0" anchor="ctr"/>
          <a:lstStyle>
            <a:lvl1pPr marL="0" indent="0" algn="l">
              <a:lnSpc>
                <a:spcPct val="100000"/>
              </a:lnSpc>
              <a:buNone/>
              <a:defRPr sz="1800" b="1" cap="all" baseline="0">
                <a:solidFill>
                  <a:schemeClr val="bg1"/>
                </a:solidFill>
              </a:defRPr>
            </a:lvl1pPr>
            <a:lvl2pPr marL="457200" indent="-173038">
              <a:defRPr sz="1600"/>
            </a:lvl2pPr>
            <a:lvl3pPr marL="627063" indent="-128588">
              <a:defRPr sz="1400"/>
            </a:lvl3pPr>
            <a:lvl4pPr marL="865188" indent="-171450">
              <a:defRPr sz="1200"/>
            </a:lvl4pPr>
            <a:lvl5pPr marL="1084263" indent="-171450">
              <a:defRPr sz="1200"/>
            </a:lvl5pPr>
          </a:lstStyle>
          <a:p>
            <a:pPr lvl="0"/>
            <a:r>
              <a:rPr lang="en-US" dirty="0"/>
              <a:t>Click to Add Headline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Two-column CONTENT slide</a:t>
            </a:r>
            <a:br>
              <a:rPr lang="en-US" dirty="0"/>
            </a:br>
            <a:r>
              <a:rPr lang="en-US" dirty="0"/>
              <a:t>with box treatment</a:t>
            </a:r>
          </a:p>
        </p:txBody>
      </p:sp>
    </p:spTree>
    <p:extLst>
      <p:ext uri="{BB962C8B-B14F-4D97-AF65-F5344CB8AC3E}">
        <p14:creationId xmlns:p14="http://schemas.microsoft.com/office/powerpoint/2010/main" val="342340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WO IMAGES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EC96C-AFD1-4C49-9493-F5643E5E2E8F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503575" y="1417872"/>
            <a:ext cx="4319750" cy="1540832"/>
          </a:xfrm>
        </p:spPr>
        <p:txBody>
          <a:bodyPr tIns="0"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spcBef>
                <a:spcPts val="0"/>
              </a:spcBef>
              <a:defRPr sz="1800"/>
            </a:lvl4pPr>
            <a:lvl5pPr marL="1084263" indent="-171450">
              <a:spcBef>
                <a:spcPts val="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495680" y="1417871"/>
            <a:ext cx="3729481" cy="1565882"/>
          </a:xfrm>
          <a:solidFill>
            <a:schemeClr val="bg1">
              <a:lumMod val="75000"/>
            </a:schemeClr>
          </a:solidFill>
        </p:spPr>
        <p:txBody>
          <a:bodyPr tIns="36576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6" hasCustomPrompt="1"/>
          </p:nvPr>
        </p:nvSpPr>
        <p:spPr>
          <a:xfrm>
            <a:off x="495680" y="3203316"/>
            <a:ext cx="3729481" cy="1565882"/>
          </a:xfrm>
          <a:solidFill>
            <a:schemeClr val="bg1">
              <a:lumMod val="75000"/>
            </a:schemeClr>
          </a:solidFill>
        </p:spPr>
        <p:txBody>
          <a:bodyPr tIns="36576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TWO IMAGES – VERTICAL</a:t>
            </a:r>
            <a:br>
              <a:rPr lang="en-US" dirty="0"/>
            </a:br>
            <a:r>
              <a:rPr lang="en-US" dirty="0"/>
              <a:t>Headline in </a:t>
            </a:r>
            <a:r>
              <a:rPr lang="en-US" dirty="0" err="1"/>
              <a:t>arial</a:t>
            </a:r>
            <a:r>
              <a:rPr lang="en-US" dirty="0"/>
              <a:t> and all caps</a:t>
            </a: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1" y="1019437"/>
            <a:ext cx="8372901" cy="374786"/>
          </a:xfrm>
        </p:spPr>
        <p:txBody>
          <a:bodyPr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rgbClr val="0065A2"/>
                </a:solidFill>
              </a:defRPr>
            </a:lvl1pPr>
          </a:lstStyle>
          <a:p>
            <a:r>
              <a:rPr lang="en-US" dirty="0"/>
              <a:t>Slide subtitle optional -  delete as needed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4503575" y="3193094"/>
            <a:ext cx="4319750" cy="1540832"/>
          </a:xfrm>
        </p:spPr>
        <p:txBody>
          <a:bodyPr tIns="0"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spcBef>
                <a:spcPts val="0"/>
              </a:spcBef>
              <a:defRPr sz="1800"/>
            </a:lvl4pPr>
            <a:lvl5pPr marL="1084263" indent="-171450">
              <a:spcBef>
                <a:spcPts val="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94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HREE IMAGES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EC96C-AFD1-4C49-9493-F5643E5E2E8F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045309" y="1451045"/>
            <a:ext cx="5814912" cy="977534"/>
          </a:xfrm>
        </p:spPr>
        <p:txBody>
          <a:bodyPr tIns="0"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spcBef>
                <a:spcPts val="0"/>
              </a:spcBef>
              <a:defRPr sz="1600"/>
            </a:lvl4pPr>
            <a:lvl5pPr marL="1084263" indent="-171450">
              <a:spcBef>
                <a:spcPts val="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489394" y="1442711"/>
            <a:ext cx="2023746" cy="890108"/>
          </a:xfrm>
          <a:solidFill>
            <a:schemeClr val="bg1">
              <a:lumMod val="75000"/>
            </a:schemeClr>
          </a:solidFill>
        </p:spPr>
        <p:txBody>
          <a:bodyPr tIns="36576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6" hasCustomPrompt="1"/>
          </p:nvPr>
        </p:nvSpPr>
        <p:spPr>
          <a:xfrm>
            <a:off x="487015" y="2620206"/>
            <a:ext cx="2028507" cy="890108"/>
          </a:xfrm>
          <a:solidFill>
            <a:schemeClr val="bg1">
              <a:lumMod val="75000"/>
            </a:schemeClr>
          </a:solidFill>
        </p:spPr>
        <p:txBody>
          <a:bodyPr tIns="36576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THREE IMAGES – VERTICAL</a:t>
            </a:r>
            <a:br>
              <a:rPr lang="en-US" dirty="0"/>
            </a:br>
            <a:r>
              <a:rPr lang="en-US" dirty="0"/>
              <a:t>Headline in </a:t>
            </a:r>
            <a:r>
              <a:rPr lang="en-US" dirty="0" err="1"/>
              <a:t>arial</a:t>
            </a:r>
            <a:r>
              <a:rPr lang="en-US" dirty="0"/>
              <a:t> and all caps</a:t>
            </a: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1" y="1028962"/>
            <a:ext cx="8372901" cy="374786"/>
          </a:xfrm>
        </p:spPr>
        <p:txBody>
          <a:bodyPr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rgbClr val="0065A2"/>
                </a:solidFill>
              </a:defRPr>
            </a:lvl1pPr>
          </a:lstStyle>
          <a:p>
            <a:r>
              <a:rPr lang="en-US" dirty="0"/>
              <a:t>Slide subtitle optional -  delete as needed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3045309" y="2630976"/>
            <a:ext cx="5814912" cy="977534"/>
          </a:xfrm>
        </p:spPr>
        <p:txBody>
          <a:bodyPr tIns="0"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spcBef>
                <a:spcPts val="0"/>
              </a:spcBef>
              <a:defRPr sz="1600"/>
            </a:lvl4pPr>
            <a:lvl5pPr marL="1084263" indent="-171450">
              <a:spcBef>
                <a:spcPts val="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4" name="Picture Placeholder 4"/>
          <p:cNvSpPr>
            <a:spLocks noGrp="1"/>
          </p:cNvSpPr>
          <p:nvPr>
            <p:ph type="pic" sz="quarter" idx="19" hasCustomPrompt="1"/>
          </p:nvPr>
        </p:nvSpPr>
        <p:spPr>
          <a:xfrm>
            <a:off x="487014" y="3807136"/>
            <a:ext cx="2028507" cy="890108"/>
          </a:xfrm>
          <a:solidFill>
            <a:schemeClr val="bg1">
              <a:lumMod val="75000"/>
            </a:schemeClr>
          </a:solidFill>
        </p:spPr>
        <p:txBody>
          <a:bodyPr tIns="36576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3045309" y="3794491"/>
            <a:ext cx="5814912" cy="977534"/>
          </a:xfrm>
        </p:spPr>
        <p:txBody>
          <a:bodyPr tIns="0"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spcBef>
                <a:spcPts val="0"/>
              </a:spcBef>
              <a:defRPr sz="1600"/>
            </a:lvl4pPr>
            <a:lvl5pPr marL="1084263" indent="-171450">
              <a:spcBef>
                <a:spcPts val="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963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WO IMAGES - top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1" y="1019437"/>
            <a:ext cx="8372901" cy="374786"/>
          </a:xfrm>
        </p:spPr>
        <p:txBody>
          <a:bodyPr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rgbClr val="0065A2"/>
                </a:solidFill>
              </a:defRPr>
            </a:lvl1pPr>
          </a:lstStyle>
          <a:p>
            <a:r>
              <a:rPr lang="en-US" dirty="0"/>
              <a:t>Slide subtitle optional -  delete as needed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88732" y="3141637"/>
            <a:ext cx="4114800" cy="1596872"/>
          </a:xfrm>
        </p:spPr>
        <p:txBody>
          <a:bodyPr tIns="91440"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spcBef>
                <a:spcPts val="0"/>
              </a:spcBef>
              <a:defRPr sz="1800"/>
            </a:lvl4pPr>
            <a:lvl5pPr marL="1084263" indent="-171450">
              <a:spcBef>
                <a:spcPts val="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4716216" y="3141637"/>
            <a:ext cx="4097585" cy="1596872"/>
          </a:xfrm>
        </p:spPr>
        <p:txBody>
          <a:bodyPr tIns="91440"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spcBef>
                <a:spcPts val="0"/>
              </a:spcBef>
              <a:defRPr sz="1800"/>
            </a:lvl4pPr>
            <a:lvl5pPr marL="1084263" indent="-171450">
              <a:spcBef>
                <a:spcPts val="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495679" y="1417871"/>
            <a:ext cx="4023360" cy="1714500"/>
          </a:xfrm>
          <a:solidFill>
            <a:schemeClr val="bg1">
              <a:lumMod val="75000"/>
            </a:schemeClr>
          </a:solidFill>
        </p:spPr>
        <p:txBody>
          <a:bodyPr tIns="36576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6" hasCustomPrompt="1"/>
          </p:nvPr>
        </p:nvSpPr>
        <p:spPr>
          <a:xfrm>
            <a:off x="4709050" y="1417871"/>
            <a:ext cx="4023360" cy="1714500"/>
          </a:xfrm>
          <a:solidFill>
            <a:schemeClr val="bg1">
              <a:lumMod val="75000"/>
            </a:schemeClr>
          </a:solidFill>
        </p:spPr>
        <p:txBody>
          <a:bodyPr tIns="36576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TWO IMAGES – top HORIZONTAL</a:t>
            </a:r>
            <a:br>
              <a:rPr lang="en-US" dirty="0"/>
            </a:br>
            <a:r>
              <a:rPr lang="en-US" dirty="0"/>
              <a:t>Headline in </a:t>
            </a:r>
            <a:r>
              <a:rPr lang="en-US" dirty="0" err="1"/>
              <a:t>arial</a:t>
            </a:r>
            <a:r>
              <a:rPr lang="en-US" dirty="0"/>
              <a:t> and all caps</a:t>
            </a:r>
          </a:p>
        </p:txBody>
      </p:sp>
    </p:spTree>
    <p:extLst>
      <p:ext uri="{BB962C8B-B14F-4D97-AF65-F5344CB8AC3E}">
        <p14:creationId xmlns:p14="http://schemas.microsoft.com/office/powerpoint/2010/main" val="4201350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WO IMAGES - Bottom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1" y="1016890"/>
            <a:ext cx="8372901" cy="374786"/>
          </a:xfrm>
        </p:spPr>
        <p:txBody>
          <a:bodyPr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rgbClr val="0065A2"/>
                </a:solidFill>
              </a:defRPr>
            </a:lvl1pPr>
          </a:lstStyle>
          <a:p>
            <a:r>
              <a:rPr lang="en-US" dirty="0"/>
              <a:t>Slide subtitle optional -  delete as needed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57200" y="1408347"/>
            <a:ext cx="4114800" cy="1287809"/>
          </a:xfrm>
        </p:spPr>
        <p:txBody>
          <a:bodyPr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spcBef>
                <a:spcPts val="0"/>
              </a:spcBef>
              <a:defRPr sz="1800"/>
            </a:lvl4pPr>
            <a:lvl5pPr marL="1084263" indent="-171450">
              <a:spcBef>
                <a:spcPts val="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4716215" y="1408347"/>
            <a:ext cx="4114800" cy="1287809"/>
          </a:xfrm>
        </p:spPr>
        <p:txBody>
          <a:bodyPr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spcBef>
                <a:spcPts val="0"/>
              </a:spcBef>
              <a:defRPr sz="1800"/>
            </a:lvl4pPr>
            <a:lvl5pPr marL="1084263" indent="-171450">
              <a:spcBef>
                <a:spcPts val="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464146" y="2711336"/>
            <a:ext cx="4023360" cy="1714500"/>
          </a:xfrm>
          <a:solidFill>
            <a:schemeClr val="bg1">
              <a:lumMod val="75000"/>
            </a:schemeClr>
          </a:solidFill>
        </p:spPr>
        <p:txBody>
          <a:bodyPr tIns="27432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6" hasCustomPrompt="1"/>
          </p:nvPr>
        </p:nvSpPr>
        <p:spPr>
          <a:xfrm>
            <a:off x="4730864" y="2711336"/>
            <a:ext cx="4023360" cy="1714500"/>
          </a:xfrm>
          <a:solidFill>
            <a:schemeClr val="bg1">
              <a:lumMod val="75000"/>
            </a:schemeClr>
          </a:solidFill>
        </p:spPr>
        <p:txBody>
          <a:bodyPr tIns="27432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TWO IMAGES – bottom HORIZONTAL</a:t>
            </a:r>
            <a:br>
              <a:rPr lang="en-US" dirty="0"/>
            </a:br>
            <a:r>
              <a:rPr lang="en-US" dirty="0"/>
              <a:t>WITH CAPTIONS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476266" y="4434669"/>
            <a:ext cx="3995723" cy="359070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4750290" y="4444194"/>
            <a:ext cx="3995723" cy="359070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4575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amiesen\Desktop\anlrgbpptlogo.png"/>
          <p:cNvPicPr>
            <a:picLocks noChangeAspect="1" noChangeArrowheads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1490" y="4799992"/>
            <a:ext cx="775768" cy="279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1" y="358378"/>
            <a:ext cx="8372901" cy="621711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en-US" dirty="0"/>
              <a:t>Headline in all caps </a:t>
            </a:r>
            <a:r>
              <a:rPr lang="en-US" dirty="0" err="1"/>
              <a:t>28pt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preferred as one or two lines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393826"/>
            <a:ext cx="8372901" cy="3317081"/>
          </a:xfrm>
          <a:prstGeom prst="rect">
            <a:avLst/>
          </a:prstGeom>
        </p:spPr>
        <p:txBody>
          <a:bodyPr vert="horz" lIns="0" tIns="0" rIns="0" bIns="45720" rtlCol="0">
            <a:noAutofit/>
          </a:bodyPr>
          <a:lstStyle/>
          <a:p>
            <a:pPr lvl="0"/>
            <a:r>
              <a:rPr lang="en-US" dirty="0"/>
              <a:t>Click to add 1st-level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4855282"/>
            <a:ext cx="457200" cy="137160"/>
          </a:xfrm>
          <a:prstGeom prst="rect">
            <a:avLst/>
          </a:prstGeom>
        </p:spPr>
        <p:txBody>
          <a:bodyPr vert="horz" lIns="0" tIns="45720" rIns="0" bIns="0" rtlCol="0" anchor="b"/>
          <a:lstStyle>
            <a:lvl1pPr algn="ctr"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0" y="-2"/>
            <a:ext cx="228600" cy="51435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endParaRPr lang="en-US" sz="100">
              <a:solidFill>
                <a:schemeClr val="accent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1" y="4827084"/>
            <a:ext cx="1418753" cy="18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35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686" r:id="rId2"/>
    <p:sldLayoutId id="2147483687" r:id="rId3"/>
    <p:sldLayoutId id="2147483688" r:id="rId4"/>
    <p:sldLayoutId id="2147483690" r:id="rId5"/>
    <p:sldLayoutId id="2147483774" r:id="rId6"/>
    <p:sldLayoutId id="2147483711" r:id="rId7"/>
    <p:sldLayoutId id="2147483692" r:id="rId8"/>
    <p:sldLayoutId id="2147483693" r:id="rId9"/>
    <p:sldLayoutId id="2147483776" r:id="rId10"/>
    <p:sldLayoutId id="2147483709" r:id="rId11"/>
    <p:sldLayoutId id="2147483695" r:id="rId12"/>
    <p:sldLayoutId id="2147483739" r:id="rId13"/>
    <p:sldLayoutId id="2147483696" r:id="rId14"/>
    <p:sldLayoutId id="2147483689" r:id="rId15"/>
    <p:sldLayoutId id="2147483710" r:id="rId16"/>
    <p:sldLayoutId id="2147483706" r:id="rId17"/>
    <p:sldLayoutId id="2147483704" r:id="rId18"/>
    <p:sldLayoutId id="2147483769" r:id="rId19"/>
    <p:sldLayoutId id="2147483770" r:id="rId20"/>
    <p:sldLayoutId id="2147483771" r:id="rId21"/>
    <p:sldLayoutId id="2147483772" r:id="rId22"/>
    <p:sldLayoutId id="2147483761" r:id="rId23"/>
    <p:sldLayoutId id="2147483762" r:id="rId24"/>
    <p:sldLayoutId id="2147483763" r:id="rId25"/>
    <p:sldLayoutId id="2147483765" r:id="rId26"/>
    <p:sldLayoutId id="2147483766" r:id="rId27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 ftr="0" dt="0"/>
  <p:txStyles>
    <p:titleStyle>
      <a:lvl1pPr algn="l" defTabSz="457200" rtl="0" eaLnBrk="1" latinLnBrk="0" hangingPunct="1">
        <a:lnSpc>
          <a:spcPct val="95000"/>
        </a:lnSpc>
        <a:spcBef>
          <a:spcPct val="0"/>
        </a:spcBef>
        <a:buNone/>
        <a:defRPr sz="2800" b="1" i="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173038" indent="-173038" algn="l" defTabSz="457200" rtl="0" eaLnBrk="1" latinLnBrk="0" hangingPunct="1">
        <a:spcBef>
          <a:spcPts val="600"/>
        </a:spcBef>
        <a:spcAft>
          <a:spcPts val="0"/>
        </a:spcAft>
        <a:buFont typeface="Wingdings" pitchFamily="2" charset="2"/>
        <a:buChar char="§"/>
        <a:defRPr sz="1800" kern="1200" baseline="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1pPr>
      <a:lvl2pPr marL="520700" indent="-236538" algn="l" defTabSz="457200" rtl="0" eaLnBrk="1" latinLnBrk="0" hangingPunct="1">
        <a:spcBef>
          <a:spcPts val="0"/>
        </a:spcBef>
        <a:spcAft>
          <a:spcPts val="0"/>
        </a:spcAft>
        <a:buFont typeface="Arial"/>
        <a:buChar char="–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2pPr>
      <a:lvl3pPr marL="803275" indent="-187325" algn="l" defTabSz="457200" rtl="0" eaLnBrk="1" latinLnBrk="0" hangingPunct="1">
        <a:spcBef>
          <a:spcPts val="0"/>
        </a:spcBef>
        <a:spcAft>
          <a:spcPts val="0"/>
        </a:spcAft>
        <a:buFont typeface="Arial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3pPr>
      <a:lvl4pPr marL="1087438" indent="-171450" algn="l" defTabSz="457200" rtl="0" eaLnBrk="1" latinLnBrk="0" hangingPunct="1">
        <a:spcBef>
          <a:spcPts val="0"/>
        </a:spcBef>
        <a:spcAft>
          <a:spcPts val="0"/>
        </a:spcAft>
        <a:buFont typeface="Arial"/>
        <a:buChar char="–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4pPr>
      <a:lvl5pPr marL="1371600" indent="-171450" algn="l" defTabSz="457200" rtl="0" eaLnBrk="1" latinLnBrk="0" hangingPunct="1">
        <a:spcBef>
          <a:spcPts val="0"/>
        </a:spcBef>
        <a:spcAft>
          <a:spcPts val="0"/>
        </a:spcAft>
        <a:buFont typeface="Arial"/>
        <a:buChar char="»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TG3 White papers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891153"/>
            <a:ext cx="8372901" cy="3834275"/>
          </a:xfrm>
        </p:spPr>
        <p:txBody>
          <a:bodyPr/>
          <a:lstStyle/>
          <a:p>
            <a:r>
              <a:rPr lang="en-US" dirty="0"/>
              <a:t>EDM:</a:t>
            </a:r>
          </a:p>
          <a:p>
            <a:pPr lvl="1"/>
            <a:r>
              <a:rPr lang="en-US" dirty="0"/>
              <a:t>One global making the case for a wide EDM research field (theory, AMO, neutron, storage ring, …)</a:t>
            </a:r>
          </a:p>
          <a:p>
            <a:pPr lvl="1"/>
            <a:r>
              <a:rPr lang="en-US" dirty="0"/>
              <a:t>Specific WPs: </a:t>
            </a:r>
          </a:p>
          <a:p>
            <a:pPr lvl="2"/>
            <a:r>
              <a:rPr lang="en-US" dirty="0"/>
              <a:t>Radioactive molecules</a:t>
            </a:r>
          </a:p>
          <a:p>
            <a:pPr lvl="2"/>
            <a:r>
              <a:rPr lang="en-US" dirty="0"/>
              <a:t>Storage ring proton EDM</a:t>
            </a:r>
          </a:p>
          <a:p>
            <a:r>
              <a:rPr lang="en-US" dirty="0"/>
              <a:t>Small experiments for fundamental symmetries and gravity</a:t>
            </a:r>
          </a:p>
          <a:p>
            <a:r>
              <a:rPr lang="en-US" dirty="0"/>
              <a:t>Muon g-2 theory WP update</a:t>
            </a:r>
          </a:p>
          <a:p>
            <a:r>
              <a:rPr lang="en-US" dirty="0"/>
              <a:t>PIONEER (but fits better into RF2)</a:t>
            </a:r>
          </a:p>
          <a:p>
            <a:r>
              <a:rPr lang="en-US" dirty="0"/>
              <a:t>“A Next-Generation Liquid Xenon Observatory for Dark Matter and Neutrino Physics”, (also in NF04, CF01, IF08, UF03), were not aware of </a:t>
            </a:r>
            <a:r>
              <a:rPr lang="en-US"/>
              <a:t>this coming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808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presentation_16x9">
  <a:themeElements>
    <a:clrScheme name="Argonne General Purpose Template">
      <a:dk1>
        <a:srgbClr val="47484A"/>
      </a:dk1>
      <a:lt1>
        <a:srgbClr val="FFFFFF"/>
      </a:lt1>
      <a:dk2>
        <a:srgbClr val="0082CA"/>
      </a:dk2>
      <a:lt2>
        <a:srgbClr val="ECAA00"/>
      </a:lt2>
      <a:accent1>
        <a:srgbClr val="7AB800"/>
      </a:accent1>
      <a:accent2>
        <a:srgbClr val="00609C"/>
      </a:accent2>
      <a:accent3>
        <a:srgbClr val="4D008C"/>
      </a:accent3>
      <a:accent4>
        <a:srgbClr val="FF7900"/>
      </a:accent4>
      <a:accent5>
        <a:srgbClr val="00A19C"/>
      </a:accent5>
      <a:accent6>
        <a:srgbClr val="CD202C"/>
      </a:accent6>
      <a:hlink>
        <a:srgbClr val="000000"/>
      </a:hlink>
      <a:folHlink>
        <a:srgbClr val="76777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rgonne presentation_16x9-1.potx" id="{E4A1D848-97C2-2C45-98B8-476DA5F63336}" vid="{A4CA57A7-4F36-974C-9FF5-C6537E0BE3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presentation_16x9</Template>
  <TotalTime>7</TotalTime>
  <Words>88</Words>
  <Application>Microsoft Macintosh PowerPoint</Application>
  <PresentationFormat>On-screen Show (16:9)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presentation_16x9</vt:lpstr>
      <vt:lpstr>TG3 White papers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TG3 White papers </dc:title>
  <dc:creator>Winter, Peter</dc:creator>
  <cp:lastModifiedBy>Winter, Peter</cp:lastModifiedBy>
  <cp:revision>2</cp:revision>
  <cp:lastPrinted>2015-09-08T15:35:42Z</cp:lastPrinted>
  <dcterms:created xsi:type="dcterms:W3CDTF">2022-03-16T17:21:36Z</dcterms:created>
  <dcterms:modified xsi:type="dcterms:W3CDTF">2022-03-16T17:40:21Z</dcterms:modified>
</cp:coreProperties>
</file>