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3"/>
  </p:notesMasterIdLst>
  <p:handoutMasterIdLst>
    <p:handoutMasterId r:id="rId64"/>
  </p:handoutMasterIdLst>
  <p:sldIdLst>
    <p:sldId id="348" r:id="rId2"/>
    <p:sldId id="295" r:id="rId3"/>
    <p:sldId id="302" r:id="rId4"/>
    <p:sldId id="303" r:id="rId5"/>
    <p:sldId id="349" r:id="rId6"/>
    <p:sldId id="350" r:id="rId7"/>
    <p:sldId id="300" r:id="rId8"/>
    <p:sldId id="301" r:id="rId9"/>
    <p:sldId id="309" r:id="rId10"/>
    <p:sldId id="310" r:id="rId11"/>
    <p:sldId id="351" r:id="rId12"/>
    <p:sldId id="313" r:id="rId13"/>
    <p:sldId id="314" r:id="rId14"/>
    <p:sldId id="316" r:id="rId15"/>
    <p:sldId id="315" r:id="rId16"/>
    <p:sldId id="353" r:id="rId17"/>
    <p:sldId id="354" r:id="rId18"/>
    <p:sldId id="355" r:id="rId19"/>
    <p:sldId id="356" r:id="rId20"/>
    <p:sldId id="318" r:id="rId21"/>
    <p:sldId id="341" r:id="rId22"/>
    <p:sldId id="357" r:id="rId23"/>
    <p:sldId id="358" r:id="rId24"/>
    <p:sldId id="319" r:id="rId25"/>
    <p:sldId id="339" r:id="rId26"/>
    <p:sldId id="359" r:id="rId27"/>
    <p:sldId id="258" r:id="rId28"/>
    <p:sldId id="259" r:id="rId29"/>
    <p:sldId id="263" r:id="rId30"/>
    <p:sldId id="264" r:id="rId31"/>
    <p:sldId id="265" r:id="rId32"/>
    <p:sldId id="290" r:id="rId33"/>
    <p:sldId id="342" r:id="rId34"/>
    <p:sldId id="343" r:id="rId35"/>
    <p:sldId id="344" r:id="rId36"/>
    <p:sldId id="360" r:id="rId37"/>
    <p:sldId id="266" r:id="rId38"/>
    <p:sldId id="267" r:id="rId39"/>
    <p:sldId id="269" r:id="rId40"/>
    <p:sldId id="270" r:id="rId41"/>
    <p:sldId id="271" r:id="rId42"/>
    <p:sldId id="272" r:id="rId43"/>
    <p:sldId id="273" r:id="rId44"/>
    <p:sldId id="345" r:id="rId45"/>
    <p:sldId id="289" r:id="rId46"/>
    <p:sldId id="346" r:id="rId47"/>
    <p:sldId id="286" r:id="rId48"/>
    <p:sldId id="347" r:id="rId49"/>
    <p:sldId id="305" r:id="rId50"/>
    <p:sldId id="306" r:id="rId51"/>
    <p:sldId id="340" r:id="rId52"/>
    <p:sldId id="304" r:id="rId53"/>
    <p:sldId id="268" r:id="rId54"/>
    <p:sldId id="278" r:id="rId55"/>
    <p:sldId id="279" r:id="rId56"/>
    <p:sldId id="280" r:id="rId57"/>
    <p:sldId id="281" r:id="rId58"/>
    <p:sldId id="282" r:id="rId59"/>
    <p:sldId id="283" r:id="rId60"/>
    <p:sldId id="291" r:id="rId61"/>
    <p:sldId id="284"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506" autoAdjust="0"/>
  </p:normalViewPr>
  <p:slideViewPr>
    <p:cSldViewPr snapToGrid="0" snapToObjects="1">
      <p:cViewPr>
        <p:scale>
          <a:sx n="100" d="100"/>
          <a:sy n="100" d="100"/>
        </p:scale>
        <p:origin x="-82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rickhurh:Documents:Passat:DUSEL:Work%20packages:Irradiation%20Studies:Testing:LBNE_HotCELL:Annealing_Tensiles:Annealing%20Tensile%20Ru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Toyo Tanso IG-430</a:t>
            </a:r>
            <a:r>
              <a:rPr lang="en-US" baseline="0"/>
              <a:t> (T44) at 0.056 DPA</a:t>
            </a:r>
            <a:endParaRPr lang="en-US"/>
          </a:p>
        </c:rich>
      </c:tx>
      <c:layout>
        <c:manualLayout>
          <c:xMode val="edge"/>
          <c:yMode val="edge"/>
          <c:x val="0.159900018610143"/>
          <c:y val="0.0167890870933893"/>
        </c:manualLayout>
      </c:layout>
      <c:overlay val="1"/>
    </c:title>
    <c:autoTitleDeleted val="0"/>
    <c:plotArea>
      <c:layout/>
      <c:scatterChart>
        <c:scatterStyle val="lineMarker"/>
        <c:varyColors val="0"/>
        <c:ser>
          <c:idx val="0"/>
          <c:order val="0"/>
          <c:tx>
            <c:v>Temp Run 1</c:v>
          </c:tx>
          <c:marker>
            <c:symbol val="none"/>
          </c:marker>
          <c:xVal>
            <c:numRef>
              <c:f>'T44 0.056 DPA'!$B$7:$B$646</c:f>
              <c:numCache>
                <c:formatCode>General</c:formatCode>
                <c:ptCount val="640"/>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numCache>
            </c:numRef>
          </c:xVal>
          <c:yVal>
            <c:numRef>
              <c:f>'T44 0.056 DPA'!$C$7:$C$646</c:f>
              <c:numCache>
                <c:formatCode>General</c:formatCode>
                <c:ptCount val="640"/>
                <c:pt idx="0">
                  <c:v>17.8937</c:v>
                </c:pt>
                <c:pt idx="1">
                  <c:v>17.8825</c:v>
                </c:pt>
                <c:pt idx="2">
                  <c:v>17.9269</c:v>
                </c:pt>
                <c:pt idx="3">
                  <c:v>17.9344</c:v>
                </c:pt>
                <c:pt idx="4">
                  <c:v>18.0019</c:v>
                </c:pt>
                <c:pt idx="5">
                  <c:v>18.0688</c:v>
                </c:pt>
                <c:pt idx="6">
                  <c:v>18.2206</c:v>
                </c:pt>
                <c:pt idx="7">
                  <c:v>18.5344</c:v>
                </c:pt>
                <c:pt idx="8">
                  <c:v>18.6919</c:v>
                </c:pt>
                <c:pt idx="9">
                  <c:v>18.9731</c:v>
                </c:pt>
                <c:pt idx="10">
                  <c:v>19.3363</c:v>
                </c:pt>
                <c:pt idx="11">
                  <c:v>19.6844</c:v>
                </c:pt>
                <c:pt idx="12">
                  <c:v>20.1119</c:v>
                </c:pt>
                <c:pt idx="13">
                  <c:v>20.5519</c:v>
                </c:pt>
                <c:pt idx="14">
                  <c:v>21.0256</c:v>
                </c:pt>
                <c:pt idx="15">
                  <c:v>21.6394</c:v>
                </c:pt>
                <c:pt idx="16">
                  <c:v>22.1725</c:v>
                </c:pt>
                <c:pt idx="17">
                  <c:v>22.6856</c:v>
                </c:pt>
                <c:pt idx="18">
                  <c:v>23.4356</c:v>
                </c:pt>
                <c:pt idx="19">
                  <c:v>24.1381</c:v>
                </c:pt>
                <c:pt idx="20">
                  <c:v>25.0075</c:v>
                </c:pt>
                <c:pt idx="21">
                  <c:v>25.8006</c:v>
                </c:pt>
                <c:pt idx="22">
                  <c:v>26.5581</c:v>
                </c:pt>
                <c:pt idx="23">
                  <c:v>27.2794</c:v>
                </c:pt>
                <c:pt idx="24">
                  <c:v>28.2162</c:v>
                </c:pt>
                <c:pt idx="25">
                  <c:v>29.0919</c:v>
                </c:pt>
                <c:pt idx="26">
                  <c:v>29.9619</c:v>
                </c:pt>
                <c:pt idx="27">
                  <c:v>30.8725</c:v>
                </c:pt>
                <c:pt idx="28">
                  <c:v>31.7825</c:v>
                </c:pt>
                <c:pt idx="29">
                  <c:v>32.8013</c:v>
                </c:pt>
                <c:pt idx="30">
                  <c:v>33.8494</c:v>
                </c:pt>
                <c:pt idx="31">
                  <c:v>34.6981</c:v>
                </c:pt>
                <c:pt idx="32">
                  <c:v>35.7106</c:v>
                </c:pt>
                <c:pt idx="33">
                  <c:v>36.7325</c:v>
                </c:pt>
                <c:pt idx="34">
                  <c:v>37.75</c:v>
                </c:pt>
                <c:pt idx="35">
                  <c:v>38.7513</c:v>
                </c:pt>
                <c:pt idx="36">
                  <c:v>39.7656</c:v>
                </c:pt>
                <c:pt idx="37">
                  <c:v>40.6531</c:v>
                </c:pt>
                <c:pt idx="38">
                  <c:v>41.6369</c:v>
                </c:pt>
                <c:pt idx="39">
                  <c:v>42.5906</c:v>
                </c:pt>
                <c:pt idx="40">
                  <c:v>43.5838</c:v>
                </c:pt>
                <c:pt idx="41">
                  <c:v>44.4994</c:v>
                </c:pt>
                <c:pt idx="42">
                  <c:v>45.4869</c:v>
                </c:pt>
                <c:pt idx="43">
                  <c:v>46.455</c:v>
                </c:pt>
                <c:pt idx="44">
                  <c:v>47.3825</c:v>
                </c:pt>
                <c:pt idx="45">
                  <c:v>48.2569</c:v>
                </c:pt>
                <c:pt idx="46">
                  <c:v>49.2119</c:v>
                </c:pt>
                <c:pt idx="47">
                  <c:v>49.9456</c:v>
                </c:pt>
                <c:pt idx="48">
                  <c:v>50.8906</c:v>
                </c:pt>
                <c:pt idx="49">
                  <c:v>51.7144</c:v>
                </c:pt>
                <c:pt idx="50">
                  <c:v>52.5375</c:v>
                </c:pt>
                <c:pt idx="51">
                  <c:v>53.2988</c:v>
                </c:pt>
                <c:pt idx="52">
                  <c:v>54.0769</c:v>
                </c:pt>
                <c:pt idx="53">
                  <c:v>54.9025</c:v>
                </c:pt>
                <c:pt idx="54">
                  <c:v>55.6306</c:v>
                </c:pt>
                <c:pt idx="55">
                  <c:v>56.3587</c:v>
                </c:pt>
                <c:pt idx="56">
                  <c:v>57.1225</c:v>
                </c:pt>
                <c:pt idx="57">
                  <c:v>57.8431</c:v>
                </c:pt>
                <c:pt idx="58">
                  <c:v>58.5</c:v>
                </c:pt>
                <c:pt idx="59">
                  <c:v>59.1763</c:v>
                </c:pt>
                <c:pt idx="60">
                  <c:v>59.9225</c:v>
                </c:pt>
                <c:pt idx="61">
                  <c:v>60.5969</c:v>
                </c:pt>
                <c:pt idx="62">
                  <c:v>61.25</c:v>
                </c:pt>
                <c:pt idx="63">
                  <c:v>61.8919</c:v>
                </c:pt>
                <c:pt idx="64">
                  <c:v>62.5744</c:v>
                </c:pt>
                <c:pt idx="65">
                  <c:v>63.1675</c:v>
                </c:pt>
                <c:pt idx="66">
                  <c:v>63.8019</c:v>
                </c:pt>
                <c:pt idx="67">
                  <c:v>64.4187</c:v>
                </c:pt>
                <c:pt idx="68">
                  <c:v>65.1225</c:v>
                </c:pt>
                <c:pt idx="69">
                  <c:v>65.7406</c:v>
                </c:pt>
                <c:pt idx="70">
                  <c:v>66.3431</c:v>
                </c:pt>
                <c:pt idx="71">
                  <c:v>66.9037</c:v>
                </c:pt>
                <c:pt idx="72">
                  <c:v>67.565</c:v>
                </c:pt>
                <c:pt idx="73">
                  <c:v>68.07689999999999</c:v>
                </c:pt>
                <c:pt idx="74">
                  <c:v>68.69370000000001</c:v>
                </c:pt>
                <c:pt idx="75">
                  <c:v>69.2675</c:v>
                </c:pt>
                <c:pt idx="76">
                  <c:v>69.9119</c:v>
                </c:pt>
                <c:pt idx="77">
                  <c:v>70.5362</c:v>
                </c:pt>
                <c:pt idx="78">
                  <c:v>71.1137</c:v>
                </c:pt>
                <c:pt idx="79">
                  <c:v>71.7544</c:v>
                </c:pt>
                <c:pt idx="80">
                  <c:v>72.33880000000001</c:v>
                </c:pt>
                <c:pt idx="81">
                  <c:v>72.9531</c:v>
                </c:pt>
                <c:pt idx="82">
                  <c:v>73.6406</c:v>
                </c:pt>
                <c:pt idx="83">
                  <c:v>74.1975</c:v>
                </c:pt>
                <c:pt idx="84">
                  <c:v>74.8625</c:v>
                </c:pt>
                <c:pt idx="85">
                  <c:v>75.56</c:v>
                </c:pt>
                <c:pt idx="86">
                  <c:v>76.1219</c:v>
                </c:pt>
                <c:pt idx="87">
                  <c:v>76.7712</c:v>
                </c:pt>
                <c:pt idx="88">
                  <c:v>77.3481</c:v>
                </c:pt>
                <c:pt idx="89">
                  <c:v>77.96</c:v>
                </c:pt>
                <c:pt idx="90">
                  <c:v>78.625</c:v>
                </c:pt>
                <c:pt idx="91">
                  <c:v>79.3056</c:v>
                </c:pt>
                <c:pt idx="92">
                  <c:v>79.9369</c:v>
                </c:pt>
                <c:pt idx="93">
                  <c:v>80.63500000000001</c:v>
                </c:pt>
                <c:pt idx="94">
                  <c:v>81.2344</c:v>
                </c:pt>
                <c:pt idx="95">
                  <c:v>81.9075</c:v>
                </c:pt>
                <c:pt idx="96">
                  <c:v>82.4987</c:v>
                </c:pt>
                <c:pt idx="97">
                  <c:v>83.2206</c:v>
                </c:pt>
                <c:pt idx="98">
                  <c:v>83.8794</c:v>
                </c:pt>
                <c:pt idx="99">
                  <c:v>84.5544</c:v>
                </c:pt>
                <c:pt idx="100">
                  <c:v>85.3181</c:v>
                </c:pt>
                <c:pt idx="101">
                  <c:v>85.9575</c:v>
                </c:pt>
                <c:pt idx="102">
                  <c:v>86.5856</c:v>
                </c:pt>
                <c:pt idx="103">
                  <c:v>87.2575</c:v>
                </c:pt>
                <c:pt idx="104">
                  <c:v>87.9581</c:v>
                </c:pt>
                <c:pt idx="105">
                  <c:v>88.63809999999999</c:v>
                </c:pt>
                <c:pt idx="106">
                  <c:v>89.2344</c:v>
                </c:pt>
                <c:pt idx="107">
                  <c:v>89.9225</c:v>
                </c:pt>
                <c:pt idx="108">
                  <c:v>90.5369</c:v>
                </c:pt>
                <c:pt idx="109">
                  <c:v>91.2369</c:v>
                </c:pt>
                <c:pt idx="110">
                  <c:v>91.7969</c:v>
                </c:pt>
                <c:pt idx="111">
                  <c:v>92.5094</c:v>
                </c:pt>
                <c:pt idx="112">
                  <c:v>93.175</c:v>
                </c:pt>
                <c:pt idx="113">
                  <c:v>93.8512</c:v>
                </c:pt>
                <c:pt idx="114">
                  <c:v>94.5069</c:v>
                </c:pt>
                <c:pt idx="115">
                  <c:v>95.145</c:v>
                </c:pt>
                <c:pt idx="116">
                  <c:v>95.7606</c:v>
                </c:pt>
                <c:pt idx="117">
                  <c:v>96.48</c:v>
                </c:pt>
                <c:pt idx="118">
                  <c:v>97.17189999999999</c:v>
                </c:pt>
                <c:pt idx="119">
                  <c:v>97.8394</c:v>
                </c:pt>
                <c:pt idx="120">
                  <c:v>98.5331</c:v>
                </c:pt>
                <c:pt idx="121">
                  <c:v>99.15689999999999</c:v>
                </c:pt>
                <c:pt idx="122">
                  <c:v>99.8181</c:v>
                </c:pt>
                <c:pt idx="123">
                  <c:v>100.5837</c:v>
                </c:pt>
                <c:pt idx="124">
                  <c:v>101.1944</c:v>
                </c:pt>
                <c:pt idx="125">
                  <c:v>101.8431</c:v>
                </c:pt>
                <c:pt idx="126">
                  <c:v>102.5038</c:v>
                </c:pt>
                <c:pt idx="127">
                  <c:v>103.1894</c:v>
                </c:pt>
                <c:pt idx="128">
                  <c:v>103.8063</c:v>
                </c:pt>
                <c:pt idx="129">
                  <c:v>104.4912</c:v>
                </c:pt>
                <c:pt idx="130">
                  <c:v>105.1494</c:v>
                </c:pt>
                <c:pt idx="131">
                  <c:v>105.7731</c:v>
                </c:pt>
                <c:pt idx="132">
                  <c:v>106.48</c:v>
                </c:pt>
                <c:pt idx="133">
                  <c:v>107.1406</c:v>
                </c:pt>
                <c:pt idx="134">
                  <c:v>107.7763</c:v>
                </c:pt>
                <c:pt idx="135">
                  <c:v>108.4594</c:v>
                </c:pt>
                <c:pt idx="136">
                  <c:v>109.1381</c:v>
                </c:pt>
                <c:pt idx="137">
                  <c:v>109.7819</c:v>
                </c:pt>
                <c:pt idx="138">
                  <c:v>110.415</c:v>
                </c:pt>
                <c:pt idx="139">
                  <c:v>111.1069</c:v>
                </c:pt>
                <c:pt idx="140">
                  <c:v>111.8044</c:v>
                </c:pt>
                <c:pt idx="141">
                  <c:v>112.4806</c:v>
                </c:pt>
                <c:pt idx="142">
                  <c:v>113.1387</c:v>
                </c:pt>
                <c:pt idx="143">
                  <c:v>113.8219</c:v>
                </c:pt>
                <c:pt idx="144">
                  <c:v>114.5056</c:v>
                </c:pt>
                <c:pt idx="145">
                  <c:v>115.1656</c:v>
                </c:pt>
                <c:pt idx="146">
                  <c:v>115.8187</c:v>
                </c:pt>
                <c:pt idx="147">
                  <c:v>116.5456</c:v>
                </c:pt>
                <c:pt idx="148">
                  <c:v>117.1825</c:v>
                </c:pt>
                <c:pt idx="149">
                  <c:v>117.9044</c:v>
                </c:pt>
                <c:pt idx="150">
                  <c:v>118.5344</c:v>
                </c:pt>
                <c:pt idx="151">
                  <c:v>119.2019</c:v>
                </c:pt>
                <c:pt idx="152">
                  <c:v>119.8844</c:v>
                </c:pt>
                <c:pt idx="153">
                  <c:v>120.5869</c:v>
                </c:pt>
                <c:pt idx="154">
                  <c:v>121.225</c:v>
                </c:pt>
                <c:pt idx="155">
                  <c:v>121.9431</c:v>
                </c:pt>
                <c:pt idx="156">
                  <c:v>122.5819</c:v>
                </c:pt>
                <c:pt idx="157">
                  <c:v>123.2525</c:v>
                </c:pt>
                <c:pt idx="158">
                  <c:v>123.8756</c:v>
                </c:pt>
                <c:pt idx="159">
                  <c:v>124.4919</c:v>
                </c:pt>
                <c:pt idx="160">
                  <c:v>125.1875</c:v>
                </c:pt>
                <c:pt idx="161">
                  <c:v>125.8481</c:v>
                </c:pt>
                <c:pt idx="162">
                  <c:v>126.5531</c:v>
                </c:pt>
                <c:pt idx="163">
                  <c:v>127.215</c:v>
                </c:pt>
                <c:pt idx="164">
                  <c:v>127.8625</c:v>
                </c:pt>
                <c:pt idx="165">
                  <c:v>128.5244</c:v>
                </c:pt>
                <c:pt idx="166">
                  <c:v>129.2494</c:v>
                </c:pt>
                <c:pt idx="167">
                  <c:v>129.9331</c:v>
                </c:pt>
                <c:pt idx="168">
                  <c:v>130.5794</c:v>
                </c:pt>
                <c:pt idx="169">
                  <c:v>131.2556</c:v>
                </c:pt>
                <c:pt idx="170">
                  <c:v>131.8963</c:v>
                </c:pt>
                <c:pt idx="171">
                  <c:v>132.6006</c:v>
                </c:pt>
                <c:pt idx="172">
                  <c:v>133.2675</c:v>
                </c:pt>
                <c:pt idx="173">
                  <c:v>133.9119</c:v>
                </c:pt>
                <c:pt idx="174">
                  <c:v>134.5788</c:v>
                </c:pt>
                <c:pt idx="175">
                  <c:v>135.3069</c:v>
                </c:pt>
                <c:pt idx="176">
                  <c:v>135.9981</c:v>
                </c:pt>
                <c:pt idx="177">
                  <c:v>136.675</c:v>
                </c:pt>
                <c:pt idx="178">
                  <c:v>137.3362</c:v>
                </c:pt>
                <c:pt idx="179">
                  <c:v>138.0331</c:v>
                </c:pt>
                <c:pt idx="180">
                  <c:v>138.6575</c:v>
                </c:pt>
                <c:pt idx="181">
                  <c:v>139.3569</c:v>
                </c:pt>
                <c:pt idx="182">
                  <c:v>140.0531</c:v>
                </c:pt>
                <c:pt idx="183">
                  <c:v>140.68</c:v>
                </c:pt>
                <c:pt idx="184">
                  <c:v>141.2981</c:v>
                </c:pt>
                <c:pt idx="185">
                  <c:v>142.0256</c:v>
                </c:pt>
                <c:pt idx="186">
                  <c:v>142.6975</c:v>
                </c:pt>
                <c:pt idx="187">
                  <c:v>143.3344</c:v>
                </c:pt>
                <c:pt idx="188">
                  <c:v>144.0262</c:v>
                </c:pt>
                <c:pt idx="189">
                  <c:v>144.6512</c:v>
                </c:pt>
                <c:pt idx="190">
                  <c:v>145.2356</c:v>
                </c:pt>
                <c:pt idx="191">
                  <c:v>145.9775</c:v>
                </c:pt>
                <c:pt idx="192">
                  <c:v>146.6525</c:v>
                </c:pt>
                <c:pt idx="193">
                  <c:v>147.28</c:v>
                </c:pt>
                <c:pt idx="194">
                  <c:v>147.9831</c:v>
                </c:pt>
                <c:pt idx="195">
                  <c:v>148.6725</c:v>
                </c:pt>
                <c:pt idx="196">
                  <c:v>149.3712</c:v>
                </c:pt>
                <c:pt idx="197">
                  <c:v>150.0594</c:v>
                </c:pt>
                <c:pt idx="198">
                  <c:v>150.7194</c:v>
                </c:pt>
                <c:pt idx="199">
                  <c:v>151.4744</c:v>
                </c:pt>
                <c:pt idx="200">
                  <c:v>152.1206</c:v>
                </c:pt>
                <c:pt idx="201">
                  <c:v>152.7469</c:v>
                </c:pt>
                <c:pt idx="202">
                  <c:v>153.4475</c:v>
                </c:pt>
                <c:pt idx="203">
                  <c:v>154.0625</c:v>
                </c:pt>
                <c:pt idx="204">
                  <c:v>154.7213</c:v>
                </c:pt>
                <c:pt idx="205">
                  <c:v>155.365</c:v>
                </c:pt>
                <c:pt idx="206">
                  <c:v>156.0444</c:v>
                </c:pt>
                <c:pt idx="207">
                  <c:v>156.7906</c:v>
                </c:pt>
                <c:pt idx="208">
                  <c:v>157.43</c:v>
                </c:pt>
                <c:pt idx="209">
                  <c:v>158.0725</c:v>
                </c:pt>
                <c:pt idx="210">
                  <c:v>158.7275</c:v>
                </c:pt>
                <c:pt idx="211">
                  <c:v>159.3556</c:v>
                </c:pt>
                <c:pt idx="212">
                  <c:v>160.1344</c:v>
                </c:pt>
                <c:pt idx="213">
                  <c:v>160.7969</c:v>
                </c:pt>
                <c:pt idx="214">
                  <c:v>161.4</c:v>
                </c:pt>
                <c:pt idx="215">
                  <c:v>162.1037</c:v>
                </c:pt>
                <c:pt idx="216">
                  <c:v>162.785</c:v>
                </c:pt>
                <c:pt idx="217">
                  <c:v>163.4106</c:v>
                </c:pt>
                <c:pt idx="218">
                  <c:v>164.0694</c:v>
                </c:pt>
                <c:pt idx="219">
                  <c:v>164.7831</c:v>
                </c:pt>
                <c:pt idx="220">
                  <c:v>165.3669</c:v>
                </c:pt>
                <c:pt idx="221">
                  <c:v>166.0994</c:v>
                </c:pt>
                <c:pt idx="222">
                  <c:v>166.7281</c:v>
                </c:pt>
                <c:pt idx="223">
                  <c:v>167.3856</c:v>
                </c:pt>
                <c:pt idx="224">
                  <c:v>168.05</c:v>
                </c:pt>
                <c:pt idx="225">
                  <c:v>168.6987</c:v>
                </c:pt>
                <c:pt idx="226">
                  <c:v>169.4219</c:v>
                </c:pt>
                <c:pt idx="227">
                  <c:v>170.0506</c:v>
                </c:pt>
                <c:pt idx="228">
                  <c:v>170.6925</c:v>
                </c:pt>
                <c:pt idx="229">
                  <c:v>171.3212</c:v>
                </c:pt>
                <c:pt idx="230">
                  <c:v>171.9681</c:v>
                </c:pt>
                <c:pt idx="231">
                  <c:v>172.6163</c:v>
                </c:pt>
                <c:pt idx="232">
                  <c:v>173.2581</c:v>
                </c:pt>
                <c:pt idx="233">
                  <c:v>173.9194</c:v>
                </c:pt>
                <c:pt idx="234">
                  <c:v>174.6062</c:v>
                </c:pt>
                <c:pt idx="235">
                  <c:v>175.3431</c:v>
                </c:pt>
                <c:pt idx="236">
                  <c:v>175.9812</c:v>
                </c:pt>
                <c:pt idx="237">
                  <c:v>176.6062</c:v>
                </c:pt>
                <c:pt idx="238">
                  <c:v>177.3506</c:v>
                </c:pt>
                <c:pt idx="239">
                  <c:v>178.0462</c:v>
                </c:pt>
                <c:pt idx="240">
                  <c:v>178.6675</c:v>
                </c:pt>
                <c:pt idx="241">
                  <c:v>179.3813</c:v>
                </c:pt>
                <c:pt idx="242">
                  <c:v>180.0231</c:v>
                </c:pt>
                <c:pt idx="243">
                  <c:v>180.6869</c:v>
                </c:pt>
                <c:pt idx="244">
                  <c:v>181.3987</c:v>
                </c:pt>
                <c:pt idx="245">
                  <c:v>182.1025</c:v>
                </c:pt>
                <c:pt idx="246">
                  <c:v>182.7538</c:v>
                </c:pt>
                <c:pt idx="247">
                  <c:v>183.4419</c:v>
                </c:pt>
                <c:pt idx="248">
                  <c:v>184.1506</c:v>
                </c:pt>
                <c:pt idx="249">
                  <c:v>184.8719</c:v>
                </c:pt>
                <c:pt idx="250">
                  <c:v>185.5194</c:v>
                </c:pt>
                <c:pt idx="251">
                  <c:v>186.1187</c:v>
                </c:pt>
                <c:pt idx="252">
                  <c:v>186.7844</c:v>
                </c:pt>
                <c:pt idx="253">
                  <c:v>187.4919</c:v>
                </c:pt>
                <c:pt idx="254">
                  <c:v>188.235</c:v>
                </c:pt>
                <c:pt idx="255">
                  <c:v>188.8594</c:v>
                </c:pt>
                <c:pt idx="256">
                  <c:v>189.545</c:v>
                </c:pt>
                <c:pt idx="257">
                  <c:v>190.1975</c:v>
                </c:pt>
                <c:pt idx="258">
                  <c:v>190.875</c:v>
                </c:pt>
                <c:pt idx="259">
                  <c:v>191.5194</c:v>
                </c:pt>
                <c:pt idx="260">
                  <c:v>192.2012</c:v>
                </c:pt>
                <c:pt idx="261">
                  <c:v>192.9344</c:v>
                </c:pt>
                <c:pt idx="262">
                  <c:v>193.565</c:v>
                </c:pt>
                <c:pt idx="263">
                  <c:v>194.1913</c:v>
                </c:pt>
                <c:pt idx="264">
                  <c:v>194.8938</c:v>
                </c:pt>
                <c:pt idx="265">
                  <c:v>195.5638</c:v>
                </c:pt>
                <c:pt idx="266">
                  <c:v>196.165</c:v>
                </c:pt>
                <c:pt idx="267">
                  <c:v>196.8725</c:v>
                </c:pt>
                <c:pt idx="268">
                  <c:v>197.5394</c:v>
                </c:pt>
                <c:pt idx="269">
                  <c:v>198.1669</c:v>
                </c:pt>
                <c:pt idx="270">
                  <c:v>198.8144</c:v>
                </c:pt>
                <c:pt idx="271">
                  <c:v>199.5025</c:v>
                </c:pt>
                <c:pt idx="272">
                  <c:v>200.1769</c:v>
                </c:pt>
                <c:pt idx="273">
                  <c:v>200.8425</c:v>
                </c:pt>
                <c:pt idx="274">
                  <c:v>201.505</c:v>
                </c:pt>
                <c:pt idx="275">
                  <c:v>202.115</c:v>
                </c:pt>
                <c:pt idx="276">
                  <c:v>202.85</c:v>
                </c:pt>
                <c:pt idx="277">
                  <c:v>203.5081</c:v>
                </c:pt>
                <c:pt idx="278">
                  <c:v>204.1931</c:v>
                </c:pt>
                <c:pt idx="279">
                  <c:v>204.8481</c:v>
                </c:pt>
                <c:pt idx="280">
                  <c:v>205.5206</c:v>
                </c:pt>
                <c:pt idx="281">
                  <c:v>206.1731</c:v>
                </c:pt>
                <c:pt idx="282">
                  <c:v>206.8744</c:v>
                </c:pt>
                <c:pt idx="283">
                  <c:v>207.5431</c:v>
                </c:pt>
                <c:pt idx="284">
                  <c:v>208.1606</c:v>
                </c:pt>
                <c:pt idx="285">
                  <c:v>208.8481</c:v>
                </c:pt>
                <c:pt idx="286">
                  <c:v>209.5169</c:v>
                </c:pt>
                <c:pt idx="287">
                  <c:v>210.2038</c:v>
                </c:pt>
                <c:pt idx="288">
                  <c:v>210.85</c:v>
                </c:pt>
                <c:pt idx="289">
                  <c:v>211.4406</c:v>
                </c:pt>
                <c:pt idx="290">
                  <c:v>212.1319</c:v>
                </c:pt>
                <c:pt idx="291">
                  <c:v>212.7669</c:v>
                </c:pt>
                <c:pt idx="292">
                  <c:v>213.425</c:v>
                </c:pt>
                <c:pt idx="293">
                  <c:v>214.0694</c:v>
                </c:pt>
                <c:pt idx="294">
                  <c:v>214.7806</c:v>
                </c:pt>
                <c:pt idx="295">
                  <c:v>215.4156</c:v>
                </c:pt>
                <c:pt idx="296">
                  <c:v>216.125</c:v>
                </c:pt>
                <c:pt idx="297">
                  <c:v>216.795</c:v>
                </c:pt>
                <c:pt idx="298">
                  <c:v>217.3875</c:v>
                </c:pt>
                <c:pt idx="299">
                  <c:v>218.0706</c:v>
                </c:pt>
                <c:pt idx="300">
                  <c:v>218.7731</c:v>
                </c:pt>
                <c:pt idx="301">
                  <c:v>219.4256</c:v>
                </c:pt>
                <c:pt idx="302">
                  <c:v>220.0869</c:v>
                </c:pt>
                <c:pt idx="303">
                  <c:v>220.7569</c:v>
                </c:pt>
                <c:pt idx="304">
                  <c:v>221.4331</c:v>
                </c:pt>
                <c:pt idx="305">
                  <c:v>222.1237</c:v>
                </c:pt>
                <c:pt idx="306">
                  <c:v>222.7787</c:v>
                </c:pt>
                <c:pt idx="307">
                  <c:v>223.4312</c:v>
                </c:pt>
                <c:pt idx="308">
                  <c:v>224.1681</c:v>
                </c:pt>
                <c:pt idx="309">
                  <c:v>224.8144</c:v>
                </c:pt>
                <c:pt idx="310">
                  <c:v>225.4606</c:v>
                </c:pt>
                <c:pt idx="311">
                  <c:v>226.2306</c:v>
                </c:pt>
                <c:pt idx="312">
                  <c:v>226.8575</c:v>
                </c:pt>
                <c:pt idx="313">
                  <c:v>227.5725</c:v>
                </c:pt>
                <c:pt idx="314">
                  <c:v>228.24</c:v>
                </c:pt>
                <c:pt idx="315">
                  <c:v>228.8669</c:v>
                </c:pt>
                <c:pt idx="316">
                  <c:v>229.5612</c:v>
                </c:pt>
                <c:pt idx="317">
                  <c:v>230.235</c:v>
                </c:pt>
                <c:pt idx="318">
                  <c:v>230.9019</c:v>
                </c:pt>
                <c:pt idx="319">
                  <c:v>231.5388</c:v>
                </c:pt>
                <c:pt idx="320">
                  <c:v>232.2137</c:v>
                </c:pt>
                <c:pt idx="321">
                  <c:v>232.8837</c:v>
                </c:pt>
                <c:pt idx="322">
                  <c:v>233.5644</c:v>
                </c:pt>
                <c:pt idx="323">
                  <c:v>234.2137</c:v>
                </c:pt>
                <c:pt idx="324">
                  <c:v>234.9362</c:v>
                </c:pt>
                <c:pt idx="325">
                  <c:v>235.5681</c:v>
                </c:pt>
                <c:pt idx="326">
                  <c:v>236.2294</c:v>
                </c:pt>
                <c:pt idx="327">
                  <c:v>236.9206</c:v>
                </c:pt>
                <c:pt idx="328">
                  <c:v>237.6081</c:v>
                </c:pt>
                <c:pt idx="329">
                  <c:v>238.2813</c:v>
                </c:pt>
                <c:pt idx="330">
                  <c:v>238.8887</c:v>
                </c:pt>
                <c:pt idx="331">
                  <c:v>239.575</c:v>
                </c:pt>
                <c:pt idx="332">
                  <c:v>240.2125</c:v>
                </c:pt>
                <c:pt idx="333">
                  <c:v>240.9219</c:v>
                </c:pt>
                <c:pt idx="334">
                  <c:v>241.6131</c:v>
                </c:pt>
                <c:pt idx="335">
                  <c:v>242.2563</c:v>
                </c:pt>
                <c:pt idx="336">
                  <c:v>242.9594</c:v>
                </c:pt>
                <c:pt idx="337">
                  <c:v>243.6163</c:v>
                </c:pt>
                <c:pt idx="338">
                  <c:v>244.2713</c:v>
                </c:pt>
                <c:pt idx="339">
                  <c:v>244.9119</c:v>
                </c:pt>
                <c:pt idx="340">
                  <c:v>245.5569</c:v>
                </c:pt>
                <c:pt idx="341">
                  <c:v>246.1594</c:v>
                </c:pt>
                <c:pt idx="342">
                  <c:v>246.8138</c:v>
                </c:pt>
                <c:pt idx="343">
                  <c:v>247.4219</c:v>
                </c:pt>
                <c:pt idx="344">
                  <c:v>248.0587</c:v>
                </c:pt>
                <c:pt idx="345">
                  <c:v>248.7719</c:v>
                </c:pt>
                <c:pt idx="346">
                  <c:v>249.4769</c:v>
                </c:pt>
                <c:pt idx="347">
                  <c:v>250.155</c:v>
                </c:pt>
                <c:pt idx="348">
                  <c:v>250.7731</c:v>
                </c:pt>
                <c:pt idx="349">
                  <c:v>251.455</c:v>
                </c:pt>
                <c:pt idx="350">
                  <c:v>252.1831</c:v>
                </c:pt>
                <c:pt idx="351">
                  <c:v>252.8275</c:v>
                </c:pt>
                <c:pt idx="352">
                  <c:v>253.5381</c:v>
                </c:pt>
                <c:pt idx="353">
                  <c:v>254.1506</c:v>
                </c:pt>
                <c:pt idx="354">
                  <c:v>254.8594</c:v>
                </c:pt>
                <c:pt idx="355">
                  <c:v>255.5688</c:v>
                </c:pt>
                <c:pt idx="356">
                  <c:v>256.2062</c:v>
                </c:pt>
                <c:pt idx="357">
                  <c:v>256.8763</c:v>
                </c:pt>
                <c:pt idx="358">
                  <c:v>257.595</c:v>
                </c:pt>
                <c:pt idx="359">
                  <c:v>258.1825</c:v>
                </c:pt>
                <c:pt idx="360">
                  <c:v>258.8831</c:v>
                </c:pt>
                <c:pt idx="361">
                  <c:v>259.5544</c:v>
                </c:pt>
                <c:pt idx="362">
                  <c:v>260.2188</c:v>
                </c:pt>
                <c:pt idx="363">
                  <c:v>260.9319</c:v>
                </c:pt>
                <c:pt idx="364">
                  <c:v>261.5688</c:v>
                </c:pt>
                <c:pt idx="365">
                  <c:v>262.2069</c:v>
                </c:pt>
                <c:pt idx="366">
                  <c:v>262.88</c:v>
                </c:pt>
                <c:pt idx="367">
                  <c:v>263.5212</c:v>
                </c:pt>
                <c:pt idx="368">
                  <c:v>264.1938</c:v>
                </c:pt>
                <c:pt idx="369">
                  <c:v>264.8225</c:v>
                </c:pt>
                <c:pt idx="370">
                  <c:v>265.525</c:v>
                </c:pt>
                <c:pt idx="371">
                  <c:v>266.2213</c:v>
                </c:pt>
                <c:pt idx="372">
                  <c:v>266.9056</c:v>
                </c:pt>
                <c:pt idx="373">
                  <c:v>267.5438</c:v>
                </c:pt>
                <c:pt idx="374">
                  <c:v>268.1894</c:v>
                </c:pt>
                <c:pt idx="375">
                  <c:v>268.9037</c:v>
                </c:pt>
                <c:pt idx="376">
                  <c:v>269.6169</c:v>
                </c:pt>
                <c:pt idx="377">
                  <c:v>270.2813</c:v>
                </c:pt>
                <c:pt idx="378">
                  <c:v>270.9344</c:v>
                </c:pt>
                <c:pt idx="379">
                  <c:v>271.6906</c:v>
                </c:pt>
                <c:pt idx="380">
                  <c:v>272.3444</c:v>
                </c:pt>
                <c:pt idx="381">
                  <c:v>272.9688</c:v>
                </c:pt>
                <c:pt idx="382">
                  <c:v>273.6706</c:v>
                </c:pt>
                <c:pt idx="383">
                  <c:v>274.2769</c:v>
                </c:pt>
                <c:pt idx="384">
                  <c:v>275.0106</c:v>
                </c:pt>
                <c:pt idx="385">
                  <c:v>275.64</c:v>
                </c:pt>
                <c:pt idx="386">
                  <c:v>276.325</c:v>
                </c:pt>
                <c:pt idx="387">
                  <c:v>276.9237</c:v>
                </c:pt>
                <c:pt idx="388">
                  <c:v>277.6462</c:v>
                </c:pt>
                <c:pt idx="389">
                  <c:v>278.3062</c:v>
                </c:pt>
                <c:pt idx="390">
                  <c:v>278.9594</c:v>
                </c:pt>
                <c:pt idx="391">
                  <c:v>279.565</c:v>
                </c:pt>
                <c:pt idx="392">
                  <c:v>280.255</c:v>
                </c:pt>
                <c:pt idx="393">
                  <c:v>280.92</c:v>
                </c:pt>
                <c:pt idx="394">
                  <c:v>281.5537</c:v>
                </c:pt>
                <c:pt idx="395">
                  <c:v>282.2137</c:v>
                </c:pt>
                <c:pt idx="396">
                  <c:v>282.925</c:v>
                </c:pt>
                <c:pt idx="397">
                  <c:v>283.6131</c:v>
                </c:pt>
                <c:pt idx="398">
                  <c:v>284.2712</c:v>
                </c:pt>
                <c:pt idx="399">
                  <c:v>284.9106</c:v>
                </c:pt>
                <c:pt idx="400">
                  <c:v>285.5281</c:v>
                </c:pt>
                <c:pt idx="401">
                  <c:v>286.1787</c:v>
                </c:pt>
                <c:pt idx="402">
                  <c:v>286.8656</c:v>
                </c:pt>
                <c:pt idx="403">
                  <c:v>287.5706</c:v>
                </c:pt>
                <c:pt idx="404">
                  <c:v>288.2181</c:v>
                </c:pt>
                <c:pt idx="405">
                  <c:v>288.8944</c:v>
                </c:pt>
                <c:pt idx="406">
                  <c:v>289.5587</c:v>
                </c:pt>
                <c:pt idx="407">
                  <c:v>290.1781</c:v>
                </c:pt>
                <c:pt idx="408">
                  <c:v>290.87</c:v>
                </c:pt>
                <c:pt idx="409">
                  <c:v>291.4775</c:v>
                </c:pt>
                <c:pt idx="410">
                  <c:v>292.1462</c:v>
                </c:pt>
                <c:pt idx="411">
                  <c:v>292.6469</c:v>
                </c:pt>
                <c:pt idx="412">
                  <c:v>293.2444</c:v>
                </c:pt>
                <c:pt idx="413">
                  <c:v>293.685</c:v>
                </c:pt>
                <c:pt idx="414">
                  <c:v>293.965</c:v>
                </c:pt>
                <c:pt idx="415">
                  <c:v>294.2387</c:v>
                </c:pt>
                <c:pt idx="416">
                  <c:v>294.4637</c:v>
                </c:pt>
                <c:pt idx="417">
                  <c:v>294.5375</c:v>
                </c:pt>
                <c:pt idx="418">
                  <c:v>294.5244</c:v>
                </c:pt>
                <c:pt idx="419">
                  <c:v>294.4881</c:v>
                </c:pt>
                <c:pt idx="420">
                  <c:v>294.3581</c:v>
                </c:pt>
                <c:pt idx="421">
                  <c:v>294.2294</c:v>
                </c:pt>
                <c:pt idx="422">
                  <c:v>294.0262</c:v>
                </c:pt>
                <c:pt idx="423">
                  <c:v>293.8112</c:v>
                </c:pt>
                <c:pt idx="424">
                  <c:v>293.5837</c:v>
                </c:pt>
                <c:pt idx="425">
                  <c:v>293.285</c:v>
                </c:pt>
                <c:pt idx="426">
                  <c:v>293.0156</c:v>
                </c:pt>
                <c:pt idx="427">
                  <c:v>292.7256</c:v>
                </c:pt>
                <c:pt idx="428">
                  <c:v>292.4394</c:v>
                </c:pt>
                <c:pt idx="429">
                  <c:v>292.1563</c:v>
                </c:pt>
                <c:pt idx="430">
                  <c:v>291.8</c:v>
                </c:pt>
                <c:pt idx="431">
                  <c:v>291.5013</c:v>
                </c:pt>
                <c:pt idx="432">
                  <c:v>291.2344</c:v>
                </c:pt>
                <c:pt idx="433">
                  <c:v>290.9956</c:v>
                </c:pt>
                <c:pt idx="434">
                  <c:v>290.8037</c:v>
                </c:pt>
                <c:pt idx="435">
                  <c:v>290.6256</c:v>
                </c:pt>
                <c:pt idx="436">
                  <c:v>290.4569</c:v>
                </c:pt>
                <c:pt idx="437">
                  <c:v>290.3544</c:v>
                </c:pt>
                <c:pt idx="438">
                  <c:v>290.1938</c:v>
                </c:pt>
                <c:pt idx="439">
                  <c:v>290.0106</c:v>
                </c:pt>
                <c:pt idx="440">
                  <c:v>289.895</c:v>
                </c:pt>
                <c:pt idx="441">
                  <c:v>289.8094</c:v>
                </c:pt>
                <c:pt idx="442">
                  <c:v>289.6619</c:v>
                </c:pt>
                <c:pt idx="443">
                  <c:v>289.6019</c:v>
                </c:pt>
                <c:pt idx="444">
                  <c:v>289.5306</c:v>
                </c:pt>
                <c:pt idx="445">
                  <c:v>289.4894</c:v>
                </c:pt>
                <c:pt idx="446">
                  <c:v>289.41</c:v>
                </c:pt>
                <c:pt idx="447">
                  <c:v>289.3544</c:v>
                </c:pt>
                <c:pt idx="448">
                  <c:v>289.3163</c:v>
                </c:pt>
                <c:pt idx="449">
                  <c:v>289.2987</c:v>
                </c:pt>
                <c:pt idx="450">
                  <c:v>289.3037</c:v>
                </c:pt>
                <c:pt idx="451">
                  <c:v>289.2769</c:v>
                </c:pt>
                <c:pt idx="452">
                  <c:v>289.2594</c:v>
                </c:pt>
                <c:pt idx="453">
                  <c:v>289.2456</c:v>
                </c:pt>
                <c:pt idx="454">
                  <c:v>289.2319</c:v>
                </c:pt>
                <c:pt idx="455">
                  <c:v>289.2169</c:v>
                </c:pt>
                <c:pt idx="456">
                  <c:v>289.1806</c:v>
                </c:pt>
                <c:pt idx="457">
                  <c:v>289.1869</c:v>
                </c:pt>
                <c:pt idx="458">
                  <c:v>289.2369</c:v>
                </c:pt>
                <c:pt idx="459">
                  <c:v>289.21</c:v>
                </c:pt>
                <c:pt idx="460">
                  <c:v>289.1931</c:v>
                </c:pt>
                <c:pt idx="461">
                  <c:v>289.1756</c:v>
                </c:pt>
                <c:pt idx="462">
                  <c:v>289.155</c:v>
                </c:pt>
                <c:pt idx="463">
                  <c:v>289.1837</c:v>
                </c:pt>
                <c:pt idx="464">
                  <c:v>289.1663</c:v>
                </c:pt>
                <c:pt idx="465">
                  <c:v>289.1762</c:v>
                </c:pt>
                <c:pt idx="466">
                  <c:v>289.1819</c:v>
                </c:pt>
                <c:pt idx="467">
                  <c:v>289.1837</c:v>
                </c:pt>
                <c:pt idx="468">
                  <c:v>289.2137</c:v>
                </c:pt>
                <c:pt idx="469">
                  <c:v>289.1994</c:v>
                </c:pt>
                <c:pt idx="470">
                  <c:v>289.1944</c:v>
                </c:pt>
                <c:pt idx="471">
                  <c:v>289.2387</c:v>
                </c:pt>
                <c:pt idx="472">
                  <c:v>289.2756</c:v>
                </c:pt>
                <c:pt idx="473">
                  <c:v>289.2712</c:v>
                </c:pt>
                <c:pt idx="474">
                  <c:v>289.255</c:v>
                </c:pt>
                <c:pt idx="475">
                  <c:v>289.2356</c:v>
                </c:pt>
                <c:pt idx="476">
                  <c:v>289.225</c:v>
                </c:pt>
                <c:pt idx="477">
                  <c:v>289.2531</c:v>
                </c:pt>
                <c:pt idx="478">
                  <c:v>289.245</c:v>
                </c:pt>
                <c:pt idx="479">
                  <c:v>289.2931</c:v>
                </c:pt>
                <c:pt idx="480">
                  <c:v>289.2538</c:v>
                </c:pt>
                <c:pt idx="481">
                  <c:v>289.3056</c:v>
                </c:pt>
                <c:pt idx="482">
                  <c:v>289.2938</c:v>
                </c:pt>
                <c:pt idx="483">
                  <c:v>289.3069</c:v>
                </c:pt>
                <c:pt idx="484">
                  <c:v>289.3662</c:v>
                </c:pt>
                <c:pt idx="485">
                  <c:v>289.3594</c:v>
                </c:pt>
                <c:pt idx="486">
                  <c:v>289.365</c:v>
                </c:pt>
                <c:pt idx="487">
                  <c:v>289.3781</c:v>
                </c:pt>
                <c:pt idx="488">
                  <c:v>289.4194</c:v>
                </c:pt>
                <c:pt idx="489">
                  <c:v>289.3681</c:v>
                </c:pt>
                <c:pt idx="490">
                  <c:v>289.38</c:v>
                </c:pt>
                <c:pt idx="491">
                  <c:v>289.3894</c:v>
                </c:pt>
                <c:pt idx="492">
                  <c:v>289.3906</c:v>
                </c:pt>
                <c:pt idx="493">
                  <c:v>289.425</c:v>
                </c:pt>
                <c:pt idx="494">
                  <c:v>289.4063</c:v>
                </c:pt>
                <c:pt idx="495">
                  <c:v>289.3687</c:v>
                </c:pt>
                <c:pt idx="496">
                  <c:v>289.4287</c:v>
                </c:pt>
                <c:pt idx="497">
                  <c:v>289.3763</c:v>
                </c:pt>
                <c:pt idx="498">
                  <c:v>289.4219</c:v>
                </c:pt>
                <c:pt idx="499">
                  <c:v>289.4025</c:v>
                </c:pt>
                <c:pt idx="500">
                  <c:v>289.4163</c:v>
                </c:pt>
                <c:pt idx="501">
                  <c:v>289.4513</c:v>
                </c:pt>
                <c:pt idx="502">
                  <c:v>289.4475</c:v>
                </c:pt>
                <c:pt idx="503">
                  <c:v>289.465</c:v>
                </c:pt>
                <c:pt idx="504">
                  <c:v>289.4269</c:v>
                </c:pt>
                <c:pt idx="505">
                  <c:v>289.4544</c:v>
                </c:pt>
                <c:pt idx="506">
                  <c:v>289.4325</c:v>
                </c:pt>
                <c:pt idx="507">
                  <c:v>289.4606</c:v>
                </c:pt>
                <c:pt idx="508">
                  <c:v>289.4956</c:v>
                </c:pt>
                <c:pt idx="509">
                  <c:v>289.5481</c:v>
                </c:pt>
                <c:pt idx="510">
                  <c:v>289.5594</c:v>
                </c:pt>
                <c:pt idx="511">
                  <c:v>289.5763</c:v>
                </c:pt>
                <c:pt idx="512">
                  <c:v>289.6394</c:v>
                </c:pt>
                <c:pt idx="513">
                  <c:v>289.6856</c:v>
                </c:pt>
                <c:pt idx="514">
                  <c:v>289.6431</c:v>
                </c:pt>
                <c:pt idx="515">
                  <c:v>289.6269</c:v>
                </c:pt>
                <c:pt idx="516">
                  <c:v>289.6219</c:v>
                </c:pt>
                <c:pt idx="517">
                  <c:v>289.66</c:v>
                </c:pt>
                <c:pt idx="518">
                  <c:v>289.6256</c:v>
                </c:pt>
                <c:pt idx="519">
                  <c:v>289.6437</c:v>
                </c:pt>
                <c:pt idx="520">
                  <c:v>289.6537</c:v>
                </c:pt>
                <c:pt idx="521">
                  <c:v>289.6494</c:v>
                </c:pt>
                <c:pt idx="522">
                  <c:v>289.6162</c:v>
                </c:pt>
                <c:pt idx="523">
                  <c:v>289.6187</c:v>
                </c:pt>
                <c:pt idx="524">
                  <c:v>289.605</c:v>
                </c:pt>
                <c:pt idx="525">
                  <c:v>289.5738</c:v>
                </c:pt>
                <c:pt idx="526">
                  <c:v>289.5994</c:v>
                </c:pt>
                <c:pt idx="527">
                  <c:v>289.5844</c:v>
                </c:pt>
                <c:pt idx="528">
                  <c:v>289.5994</c:v>
                </c:pt>
                <c:pt idx="529">
                  <c:v>289.6325</c:v>
                </c:pt>
                <c:pt idx="530">
                  <c:v>289.6575</c:v>
                </c:pt>
                <c:pt idx="531">
                  <c:v>289.6806</c:v>
                </c:pt>
                <c:pt idx="532">
                  <c:v>289.6975</c:v>
                </c:pt>
                <c:pt idx="533">
                  <c:v>289.6713</c:v>
                </c:pt>
                <c:pt idx="534">
                  <c:v>289.7281</c:v>
                </c:pt>
                <c:pt idx="535">
                  <c:v>289.7281</c:v>
                </c:pt>
                <c:pt idx="536">
                  <c:v>289.7119</c:v>
                </c:pt>
                <c:pt idx="537">
                  <c:v>289.7744</c:v>
                </c:pt>
                <c:pt idx="538">
                  <c:v>289.77</c:v>
                </c:pt>
                <c:pt idx="539">
                  <c:v>289.7538</c:v>
                </c:pt>
                <c:pt idx="540">
                  <c:v>289.7737</c:v>
                </c:pt>
                <c:pt idx="541">
                  <c:v>289.765</c:v>
                </c:pt>
                <c:pt idx="542">
                  <c:v>289.7856</c:v>
                </c:pt>
                <c:pt idx="543">
                  <c:v>289.7875</c:v>
                </c:pt>
                <c:pt idx="544">
                  <c:v>289.7969</c:v>
                </c:pt>
                <c:pt idx="545">
                  <c:v>289.7944</c:v>
                </c:pt>
                <c:pt idx="546">
                  <c:v>289.8256</c:v>
                </c:pt>
                <c:pt idx="547">
                  <c:v>289.8087</c:v>
                </c:pt>
                <c:pt idx="548">
                  <c:v>289.805</c:v>
                </c:pt>
                <c:pt idx="549">
                  <c:v>289.8219</c:v>
                </c:pt>
                <c:pt idx="550">
                  <c:v>289.8219</c:v>
                </c:pt>
                <c:pt idx="551">
                  <c:v>289.8312</c:v>
                </c:pt>
                <c:pt idx="552">
                  <c:v>289.7881</c:v>
                </c:pt>
                <c:pt idx="553">
                  <c:v>289.8319</c:v>
                </c:pt>
                <c:pt idx="554">
                  <c:v>289.87</c:v>
                </c:pt>
                <c:pt idx="555">
                  <c:v>289.7806</c:v>
                </c:pt>
                <c:pt idx="556">
                  <c:v>289.7881</c:v>
                </c:pt>
                <c:pt idx="557">
                  <c:v>289.8144</c:v>
                </c:pt>
                <c:pt idx="558">
                  <c:v>289.8081</c:v>
                </c:pt>
                <c:pt idx="559">
                  <c:v>289.8081</c:v>
                </c:pt>
                <c:pt idx="560">
                  <c:v>289.7725</c:v>
                </c:pt>
                <c:pt idx="561">
                  <c:v>289.83</c:v>
                </c:pt>
                <c:pt idx="562">
                  <c:v>289.7987</c:v>
                </c:pt>
                <c:pt idx="563">
                  <c:v>289.8106</c:v>
                </c:pt>
                <c:pt idx="564">
                  <c:v>289.795</c:v>
                </c:pt>
                <c:pt idx="565">
                  <c:v>289.8119</c:v>
                </c:pt>
                <c:pt idx="566">
                  <c:v>289.8006</c:v>
                </c:pt>
                <c:pt idx="567">
                  <c:v>289.7963</c:v>
                </c:pt>
                <c:pt idx="568">
                  <c:v>289.7894</c:v>
                </c:pt>
                <c:pt idx="569">
                  <c:v>289.835</c:v>
                </c:pt>
                <c:pt idx="570">
                  <c:v>289.8375</c:v>
                </c:pt>
                <c:pt idx="571">
                  <c:v>289.8294</c:v>
                </c:pt>
                <c:pt idx="572">
                  <c:v>289.8769</c:v>
                </c:pt>
                <c:pt idx="573">
                  <c:v>289.865</c:v>
                </c:pt>
                <c:pt idx="574">
                  <c:v>289.88</c:v>
                </c:pt>
                <c:pt idx="575">
                  <c:v>289.9075</c:v>
                </c:pt>
                <c:pt idx="576">
                  <c:v>289.8875</c:v>
                </c:pt>
                <c:pt idx="577">
                  <c:v>289.8719</c:v>
                </c:pt>
                <c:pt idx="578">
                  <c:v>289.885</c:v>
                </c:pt>
                <c:pt idx="579">
                  <c:v>289.9031</c:v>
                </c:pt>
                <c:pt idx="580">
                  <c:v>289.8831</c:v>
                </c:pt>
                <c:pt idx="581">
                  <c:v>289.8856</c:v>
                </c:pt>
                <c:pt idx="582">
                  <c:v>289.9169</c:v>
                </c:pt>
                <c:pt idx="583">
                  <c:v>289.905</c:v>
                </c:pt>
                <c:pt idx="584">
                  <c:v>289.9287</c:v>
                </c:pt>
                <c:pt idx="585">
                  <c:v>289.9506</c:v>
                </c:pt>
                <c:pt idx="586">
                  <c:v>289.9362</c:v>
                </c:pt>
                <c:pt idx="587">
                  <c:v>289.9369</c:v>
                </c:pt>
                <c:pt idx="588">
                  <c:v>289.9231</c:v>
                </c:pt>
                <c:pt idx="589">
                  <c:v>289.9494</c:v>
                </c:pt>
                <c:pt idx="590">
                  <c:v>289.9819</c:v>
                </c:pt>
                <c:pt idx="591">
                  <c:v>289.9481</c:v>
                </c:pt>
                <c:pt idx="592">
                  <c:v>289.9562</c:v>
                </c:pt>
                <c:pt idx="593">
                  <c:v>289.9025</c:v>
                </c:pt>
                <c:pt idx="594">
                  <c:v>289.8969</c:v>
                </c:pt>
                <c:pt idx="595">
                  <c:v>289.8888</c:v>
                </c:pt>
                <c:pt idx="596">
                  <c:v>289.8669</c:v>
                </c:pt>
                <c:pt idx="597">
                  <c:v>289.8944</c:v>
                </c:pt>
                <c:pt idx="598">
                  <c:v>289.9144</c:v>
                </c:pt>
                <c:pt idx="599">
                  <c:v>289.9256</c:v>
                </c:pt>
                <c:pt idx="600">
                  <c:v>289.9444</c:v>
                </c:pt>
                <c:pt idx="601">
                  <c:v>289.9788</c:v>
                </c:pt>
                <c:pt idx="602">
                  <c:v>289.9619</c:v>
                </c:pt>
                <c:pt idx="603">
                  <c:v>290.0094</c:v>
                </c:pt>
                <c:pt idx="604">
                  <c:v>289.9937</c:v>
                </c:pt>
                <c:pt idx="605">
                  <c:v>290.0269</c:v>
                </c:pt>
                <c:pt idx="606">
                  <c:v>290.0063</c:v>
                </c:pt>
                <c:pt idx="607">
                  <c:v>290.0038</c:v>
                </c:pt>
                <c:pt idx="608">
                  <c:v>290.0081</c:v>
                </c:pt>
                <c:pt idx="609">
                  <c:v>290.0119</c:v>
                </c:pt>
                <c:pt idx="610">
                  <c:v>290.0081</c:v>
                </c:pt>
                <c:pt idx="611">
                  <c:v>289.9862</c:v>
                </c:pt>
                <c:pt idx="612">
                  <c:v>289.9862</c:v>
                </c:pt>
                <c:pt idx="613">
                  <c:v>290.0175</c:v>
                </c:pt>
                <c:pt idx="614">
                  <c:v>289.9969</c:v>
                </c:pt>
                <c:pt idx="615">
                  <c:v>290.0175</c:v>
                </c:pt>
                <c:pt idx="616">
                  <c:v>289.9981</c:v>
                </c:pt>
                <c:pt idx="617">
                  <c:v>290.0475</c:v>
                </c:pt>
                <c:pt idx="618">
                  <c:v>290.0219</c:v>
                </c:pt>
                <c:pt idx="619">
                  <c:v>290.0125</c:v>
                </c:pt>
                <c:pt idx="620">
                  <c:v>290.0931</c:v>
                </c:pt>
                <c:pt idx="621">
                  <c:v>290.0038</c:v>
                </c:pt>
                <c:pt idx="622">
                  <c:v>290.0375</c:v>
                </c:pt>
                <c:pt idx="623">
                  <c:v>290.0494</c:v>
                </c:pt>
                <c:pt idx="624">
                  <c:v>290.0106</c:v>
                </c:pt>
                <c:pt idx="625">
                  <c:v>290.02</c:v>
                </c:pt>
                <c:pt idx="626">
                  <c:v>289.9987</c:v>
                </c:pt>
                <c:pt idx="627">
                  <c:v>289.9887</c:v>
                </c:pt>
                <c:pt idx="628">
                  <c:v>289.9912</c:v>
                </c:pt>
                <c:pt idx="629">
                  <c:v>289.9688</c:v>
                </c:pt>
                <c:pt idx="630">
                  <c:v>290.0025</c:v>
                </c:pt>
                <c:pt idx="631">
                  <c:v>289.96</c:v>
                </c:pt>
                <c:pt idx="632">
                  <c:v>289.9475</c:v>
                </c:pt>
                <c:pt idx="633">
                  <c:v>290.0025</c:v>
                </c:pt>
                <c:pt idx="634">
                  <c:v>289.9981</c:v>
                </c:pt>
                <c:pt idx="635">
                  <c:v>290.0912</c:v>
                </c:pt>
                <c:pt idx="636">
                  <c:v>290.0625</c:v>
                </c:pt>
                <c:pt idx="637">
                  <c:v>290.0694</c:v>
                </c:pt>
                <c:pt idx="638">
                  <c:v>290.1112</c:v>
                </c:pt>
                <c:pt idx="639">
                  <c:v>290.1162</c:v>
                </c:pt>
              </c:numCache>
            </c:numRef>
          </c:yVal>
          <c:smooth val="0"/>
        </c:ser>
        <c:ser>
          <c:idx val="2"/>
          <c:order val="2"/>
          <c:tx>
            <c:v>Temp Run 2</c:v>
          </c:tx>
          <c:marker>
            <c:symbol val="none"/>
          </c:marker>
          <c:xVal>
            <c:numRef>
              <c:f>'T44 0.056 DPA'!$G$7:$G$1088</c:f>
              <c:numCache>
                <c:formatCode>General</c:formatCode>
                <c:ptCount val="1082"/>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numCache>
            </c:numRef>
          </c:xVal>
          <c:yVal>
            <c:numRef>
              <c:f>'T44 0.056 DPA'!$H$7:$H$1088</c:f>
              <c:numCache>
                <c:formatCode>General</c:formatCode>
                <c:ptCount val="1082"/>
                <c:pt idx="0">
                  <c:v>45.2756</c:v>
                </c:pt>
                <c:pt idx="1">
                  <c:v>45.4694</c:v>
                </c:pt>
                <c:pt idx="2">
                  <c:v>45.545</c:v>
                </c:pt>
                <c:pt idx="3">
                  <c:v>45.7569</c:v>
                </c:pt>
                <c:pt idx="4">
                  <c:v>45.8737</c:v>
                </c:pt>
                <c:pt idx="5">
                  <c:v>45.9663</c:v>
                </c:pt>
                <c:pt idx="6">
                  <c:v>46.1287</c:v>
                </c:pt>
                <c:pt idx="7">
                  <c:v>46.1919</c:v>
                </c:pt>
                <c:pt idx="8">
                  <c:v>46.3875</c:v>
                </c:pt>
                <c:pt idx="9">
                  <c:v>46.5131</c:v>
                </c:pt>
                <c:pt idx="10">
                  <c:v>46.585</c:v>
                </c:pt>
                <c:pt idx="11">
                  <c:v>46.6975</c:v>
                </c:pt>
                <c:pt idx="12">
                  <c:v>46.7919</c:v>
                </c:pt>
                <c:pt idx="13">
                  <c:v>46.8475</c:v>
                </c:pt>
                <c:pt idx="14">
                  <c:v>47.0525</c:v>
                </c:pt>
                <c:pt idx="15">
                  <c:v>47.1331</c:v>
                </c:pt>
                <c:pt idx="16">
                  <c:v>47.3537</c:v>
                </c:pt>
                <c:pt idx="17">
                  <c:v>47.5919</c:v>
                </c:pt>
                <c:pt idx="18">
                  <c:v>47.8531</c:v>
                </c:pt>
                <c:pt idx="19">
                  <c:v>48.1781</c:v>
                </c:pt>
                <c:pt idx="20">
                  <c:v>48.4437</c:v>
                </c:pt>
                <c:pt idx="21">
                  <c:v>48.7456</c:v>
                </c:pt>
                <c:pt idx="22">
                  <c:v>49.0975</c:v>
                </c:pt>
                <c:pt idx="23">
                  <c:v>49.3944</c:v>
                </c:pt>
                <c:pt idx="24">
                  <c:v>49.8531</c:v>
                </c:pt>
                <c:pt idx="25">
                  <c:v>50.2894</c:v>
                </c:pt>
                <c:pt idx="26">
                  <c:v>50.7537</c:v>
                </c:pt>
                <c:pt idx="27">
                  <c:v>51.2612</c:v>
                </c:pt>
                <c:pt idx="28">
                  <c:v>51.7119</c:v>
                </c:pt>
                <c:pt idx="29">
                  <c:v>52.2375</c:v>
                </c:pt>
                <c:pt idx="30">
                  <c:v>52.6906</c:v>
                </c:pt>
                <c:pt idx="31">
                  <c:v>53.1569</c:v>
                </c:pt>
                <c:pt idx="32">
                  <c:v>53.6719</c:v>
                </c:pt>
                <c:pt idx="33">
                  <c:v>54.2431</c:v>
                </c:pt>
                <c:pt idx="34">
                  <c:v>54.6994</c:v>
                </c:pt>
                <c:pt idx="35">
                  <c:v>55.17</c:v>
                </c:pt>
                <c:pt idx="36">
                  <c:v>55.7975</c:v>
                </c:pt>
                <c:pt idx="37">
                  <c:v>56.2687</c:v>
                </c:pt>
                <c:pt idx="38">
                  <c:v>56.6856</c:v>
                </c:pt>
                <c:pt idx="39">
                  <c:v>57.1694</c:v>
                </c:pt>
                <c:pt idx="40">
                  <c:v>57.7188</c:v>
                </c:pt>
                <c:pt idx="41">
                  <c:v>58.2175</c:v>
                </c:pt>
                <c:pt idx="42">
                  <c:v>58.6662</c:v>
                </c:pt>
                <c:pt idx="43">
                  <c:v>59.125</c:v>
                </c:pt>
                <c:pt idx="44">
                  <c:v>59.5806</c:v>
                </c:pt>
                <c:pt idx="45">
                  <c:v>60.0106</c:v>
                </c:pt>
                <c:pt idx="46">
                  <c:v>60.4669</c:v>
                </c:pt>
                <c:pt idx="47">
                  <c:v>60.8237</c:v>
                </c:pt>
                <c:pt idx="48">
                  <c:v>61.2469</c:v>
                </c:pt>
                <c:pt idx="49">
                  <c:v>61.7194</c:v>
                </c:pt>
                <c:pt idx="50">
                  <c:v>62.1881</c:v>
                </c:pt>
                <c:pt idx="51">
                  <c:v>62.6469</c:v>
                </c:pt>
                <c:pt idx="52">
                  <c:v>63.0431</c:v>
                </c:pt>
                <c:pt idx="53">
                  <c:v>63.4819</c:v>
                </c:pt>
                <c:pt idx="54">
                  <c:v>63.8031</c:v>
                </c:pt>
                <c:pt idx="55">
                  <c:v>64.2275</c:v>
                </c:pt>
                <c:pt idx="56">
                  <c:v>64.6294</c:v>
                </c:pt>
                <c:pt idx="57">
                  <c:v>64.9394</c:v>
                </c:pt>
                <c:pt idx="58">
                  <c:v>65.3544</c:v>
                </c:pt>
                <c:pt idx="59">
                  <c:v>65.7344</c:v>
                </c:pt>
                <c:pt idx="60">
                  <c:v>66.1419</c:v>
                </c:pt>
                <c:pt idx="61">
                  <c:v>66.3625</c:v>
                </c:pt>
                <c:pt idx="62">
                  <c:v>66.7925</c:v>
                </c:pt>
                <c:pt idx="63">
                  <c:v>67.13379999999999</c:v>
                </c:pt>
                <c:pt idx="64">
                  <c:v>67.5038</c:v>
                </c:pt>
                <c:pt idx="65">
                  <c:v>67.8512</c:v>
                </c:pt>
                <c:pt idx="66">
                  <c:v>68.1825</c:v>
                </c:pt>
                <c:pt idx="67">
                  <c:v>68.5131</c:v>
                </c:pt>
                <c:pt idx="68">
                  <c:v>68.91</c:v>
                </c:pt>
                <c:pt idx="69">
                  <c:v>69.2169</c:v>
                </c:pt>
                <c:pt idx="70">
                  <c:v>69.5413</c:v>
                </c:pt>
                <c:pt idx="71">
                  <c:v>69.82</c:v>
                </c:pt>
                <c:pt idx="72">
                  <c:v>70.1981</c:v>
                </c:pt>
                <c:pt idx="73">
                  <c:v>70.5125</c:v>
                </c:pt>
                <c:pt idx="74">
                  <c:v>70.8613</c:v>
                </c:pt>
                <c:pt idx="75">
                  <c:v>71.1681</c:v>
                </c:pt>
                <c:pt idx="76">
                  <c:v>71.4881</c:v>
                </c:pt>
                <c:pt idx="77">
                  <c:v>71.7712</c:v>
                </c:pt>
                <c:pt idx="78">
                  <c:v>72.145</c:v>
                </c:pt>
                <c:pt idx="79">
                  <c:v>72.5006</c:v>
                </c:pt>
                <c:pt idx="80">
                  <c:v>72.7994</c:v>
                </c:pt>
                <c:pt idx="81">
                  <c:v>73.1544</c:v>
                </c:pt>
                <c:pt idx="82">
                  <c:v>73.4106</c:v>
                </c:pt>
                <c:pt idx="83">
                  <c:v>73.8031</c:v>
                </c:pt>
                <c:pt idx="84">
                  <c:v>74.1456</c:v>
                </c:pt>
                <c:pt idx="85">
                  <c:v>74.4356</c:v>
                </c:pt>
                <c:pt idx="86">
                  <c:v>74.8075</c:v>
                </c:pt>
                <c:pt idx="87">
                  <c:v>75.15000000000001</c:v>
                </c:pt>
                <c:pt idx="88">
                  <c:v>75.4394</c:v>
                </c:pt>
                <c:pt idx="89">
                  <c:v>75.7937</c:v>
                </c:pt>
                <c:pt idx="90">
                  <c:v>76.0531</c:v>
                </c:pt>
                <c:pt idx="91">
                  <c:v>76.4106</c:v>
                </c:pt>
                <c:pt idx="92">
                  <c:v>76.7969</c:v>
                </c:pt>
                <c:pt idx="93">
                  <c:v>77.0931</c:v>
                </c:pt>
                <c:pt idx="94">
                  <c:v>77.37560000000001</c:v>
                </c:pt>
                <c:pt idx="95">
                  <c:v>77.66370000000001</c:v>
                </c:pt>
                <c:pt idx="96">
                  <c:v>78.045</c:v>
                </c:pt>
                <c:pt idx="97">
                  <c:v>78.4181</c:v>
                </c:pt>
                <c:pt idx="98">
                  <c:v>78.7319</c:v>
                </c:pt>
                <c:pt idx="99">
                  <c:v>79.0163</c:v>
                </c:pt>
                <c:pt idx="100">
                  <c:v>79.3487</c:v>
                </c:pt>
                <c:pt idx="101">
                  <c:v>79.67</c:v>
                </c:pt>
                <c:pt idx="102">
                  <c:v>80.0344</c:v>
                </c:pt>
                <c:pt idx="103">
                  <c:v>80.3069</c:v>
                </c:pt>
                <c:pt idx="104">
                  <c:v>80.6756</c:v>
                </c:pt>
                <c:pt idx="105">
                  <c:v>80.9819</c:v>
                </c:pt>
                <c:pt idx="106">
                  <c:v>81.3262</c:v>
                </c:pt>
                <c:pt idx="107">
                  <c:v>81.575</c:v>
                </c:pt>
                <c:pt idx="108">
                  <c:v>81.9081</c:v>
                </c:pt>
                <c:pt idx="109">
                  <c:v>82.1969</c:v>
                </c:pt>
                <c:pt idx="110">
                  <c:v>82.5475</c:v>
                </c:pt>
                <c:pt idx="111">
                  <c:v>82.9206</c:v>
                </c:pt>
                <c:pt idx="112">
                  <c:v>83.2519</c:v>
                </c:pt>
                <c:pt idx="113">
                  <c:v>83.4912</c:v>
                </c:pt>
                <c:pt idx="114">
                  <c:v>83.8494</c:v>
                </c:pt>
                <c:pt idx="115">
                  <c:v>84.15130000000001</c:v>
                </c:pt>
                <c:pt idx="116">
                  <c:v>84.4538</c:v>
                </c:pt>
                <c:pt idx="117">
                  <c:v>84.7862</c:v>
                </c:pt>
                <c:pt idx="118">
                  <c:v>85.11</c:v>
                </c:pt>
                <c:pt idx="119">
                  <c:v>85.4031</c:v>
                </c:pt>
                <c:pt idx="120">
                  <c:v>85.7519</c:v>
                </c:pt>
                <c:pt idx="121">
                  <c:v>86.11</c:v>
                </c:pt>
                <c:pt idx="122">
                  <c:v>86.4413</c:v>
                </c:pt>
                <c:pt idx="123">
                  <c:v>86.8194</c:v>
                </c:pt>
                <c:pt idx="124">
                  <c:v>87.12439999999999</c:v>
                </c:pt>
                <c:pt idx="125">
                  <c:v>87.5856</c:v>
                </c:pt>
                <c:pt idx="126">
                  <c:v>87.85809999999999</c:v>
                </c:pt>
                <c:pt idx="127">
                  <c:v>88.1438</c:v>
                </c:pt>
                <c:pt idx="128">
                  <c:v>88.4812</c:v>
                </c:pt>
                <c:pt idx="129">
                  <c:v>88.8313</c:v>
                </c:pt>
                <c:pt idx="130">
                  <c:v>89.1525</c:v>
                </c:pt>
                <c:pt idx="131">
                  <c:v>89.4156</c:v>
                </c:pt>
                <c:pt idx="132">
                  <c:v>89.7613</c:v>
                </c:pt>
                <c:pt idx="133">
                  <c:v>90.0656</c:v>
                </c:pt>
                <c:pt idx="134">
                  <c:v>90.4031</c:v>
                </c:pt>
                <c:pt idx="135">
                  <c:v>90.7744</c:v>
                </c:pt>
                <c:pt idx="136">
                  <c:v>91.03</c:v>
                </c:pt>
                <c:pt idx="137">
                  <c:v>91.2606</c:v>
                </c:pt>
                <c:pt idx="138">
                  <c:v>91.6175</c:v>
                </c:pt>
                <c:pt idx="139">
                  <c:v>91.88379999999999</c:v>
                </c:pt>
                <c:pt idx="140">
                  <c:v>92.2944</c:v>
                </c:pt>
                <c:pt idx="141">
                  <c:v>92.57689999999999</c:v>
                </c:pt>
                <c:pt idx="142">
                  <c:v>92.9494</c:v>
                </c:pt>
                <c:pt idx="143">
                  <c:v>93.2787</c:v>
                </c:pt>
                <c:pt idx="144">
                  <c:v>93.6031</c:v>
                </c:pt>
                <c:pt idx="145">
                  <c:v>93.9025</c:v>
                </c:pt>
                <c:pt idx="146">
                  <c:v>94.2375</c:v>
                </c:pt>
                <c:pt idx="147">
                  <c:v>94.5906</c:v>
                </c:pt>
                <c:pt idx="148">
                  <c:v>94.8887</c:v>
                </c:pt>
                <c:pt idx="149">
                  <c:v>95.1994</c:v>
                </c:pt>
                <c:pt idx="150">
                  <c:v>95.5912</c:v>
                </c:pt>
                <c:pt idx="151">
                  <c:v>95.9225</c:v>
                </c:pt>
                <c:pt idx="152">
                  <c:v>96.27249999999999</c:v>
                </c:pt>
                <c:pt idx="153">
                  <c:v>96.5813</c:v>
                </c:pt>
                <c:pt idx="154">
                  <c:v>96.8669</c:v>
                </c:pt>
                <c:pt idx="155">
                  <c:v>97.2569</c:v>
                </c:pt>
                <c:pt idx="156">
                  <c:v>97.57689999999999</c:v>
                </c:pt>
                <c:pt idx="157">
                  <c:v>98.0031</c:v>
                </c:pt>
                <c:pt idx="158">
                  <c:v>98.3044</c:v>
                </c:pt>
                <c:pt idx="159">
                  <c:v>98.6444</c:v>
                </c:pt>
                <c:pt idx="160">
                  <c:v>98.9837</c:v>
                </c:pt>
                <c:pt idx="161">
                  <c:v>99.3019</c:v>
                </c:pt>
                <c:pt idx="162">
                  <c:v>99.7031</c:v>
                </c:pt>
                <c:pt idx="163">
                  <c:v>100.0406</c:v>
                </c:pt>
                <c:pt idx="164">
                  <c:v>100.3231</c:v>
                </c:pt>
                <c:pt idx="165">
                  <c:v>100.7663</c:v>
                </c:pt>
                <c:pt idx="166">
                  <c:v>101.0606</c:v>
                </c:pt>
                <c:pt idx="167">
                  <c:v>101.4481</c:v>
                </c:pt>
                <c:pt idx="168">
                  <c:v>101.6637</c:v>
                </c:pt>
                <c:pt idx="169">
                  <c:v>102.0488</c:v>
                </c:pt>
                <c:pt idx="170">
                  <c:v>102.3306</c:v>
                </c:pt>
                <c:pt idx="171">
                  <c:v>102.6631</c:v>
                </c:pt>
                <c:pt idx="172">
                  <c:v>102.9744</c:v>
                </c:pt>
                <c:pt idx="173">
                  <c:v>103.2531</c:v>
                </c:pt>
                <c:pt idx="174">
                  <c:v>103.5919</c:v>
                </c:pt>
                <c:pt idx="175">
                  <c:v>103.9587</c:v>
                </c:pt>
                <c:pt idx="176">
                  <c:v>104.2756</c:v>
                </c:pt>
                <c:pt idx="177">
                  <c:v>104.5825</c:v>
                </c:pt>
                <c:pt idx="178">
                  <c:v>104.8725</c:v>
                </c:pt>
                <c:pt idx="179">
                  <c:v>105.1856</c:v>
                </c:pt>
                <c:pt idx="180">
                  <c:v>105.57</c:v>
                </c:pt>
                <c:pt idx="181">
                  <c:v>105.9156</c:v>
                </c:pt>
                <c:pt idx="182">
                  <c:v>106.1925</c:v>
                </c:pt>
                <c:pt idx="183">
                  <c:v>106.5137</c:v>
                </c:pt>
                <c:pt idx="184">
                  <c:v>106.7962</c:v>
                </c:pt>
                <c:pt idx="185">
                  <c:v>107.1931</c:v>
                </c:pt>
                <c:pt idx="186">
                  <c:v>107.5494</c:v>
                </c:pt>
                <c:pt idx="187">
                  <c:v>107.8575</c:v>
                </c:pt>
                <c:pt idx="188">
                  <c:v>108.2125</c:v>
                </c:pt>
                <c:pt idx="189">
                  <c:v>108.4969</c:v>
                </c:pt>
                <c:pt idx="190">
                  <c:v>108.8487</c:v>
                </c:pt>
                <c:pt idx="191">
                  <c:v>109.18</c:v>
                </c:pt>
                <c:pt idx="192">
                  <c:v>109.5269</c:v>
                </c:pt>
                <c:pt idx="193">
                  <c:v>109.8956</c:v>
                </c:pt>
                <c:pt idx="194">
                  <c:v>110.1913</c:v>
                </c:pt>
                <c:pt idx="195">
                  <c:v>110.4962</c:v>
                </c:pt>
                <c:pt idx="196">
                  <c:v>110.8225</c:v>
                </c:pt>
                <c:pt idx="197">
                  <c:v>111.1762</c:v>
                </c:pt>
                <c:pt idx="198">
                  <c:v>111.5088</c:v>
                </c:pt>
                <c:pt idx="199">
                  <c:v>111.8313</c:v>
                </c:pt>
                <c:pt idx="200">
                  <c:v>112.1731</c:v>
                </c:pt>
                <c:pt idx="201">
                  <c:v>112.5413</c:v>
                </c:pt>
                <c:pt idx="202">
                  <c:v>112.8194</c:v>
                </c:pt>
                <c:pt idx="203">
                  <c:v>113.1956</c:v>
                </c:pt>
                <c:pt idx="204">
                  <c:v>113.5619</c:v>
                </c:pt>
                <c:pt idx="205">
                  <c:v>113.8425</c:v>
                </c:pt>
                <c:pt idx="206">
                  <c:v>114.1331</c:v>
                </c:pt>
                <c:pt idx="207">
                  <c:v>114.5338</c:v>
                </c:pt>
                <c:pt idx="208">
                  <c:v>114.7656</c:v>
                </c:pt>
                <c:pt idx="209">
                  <c:v>115.1544</c:v>
                </c:pt>
                <c:pt idx="210">
                  <c:v>115.5088</c:v>
                </c:pt>
                <c:pt idx="211">
                  <c:v>115.8156</c:v>
                </c:pt>
                <c:pt idx="212">
                  <c:v>116.1413</c:v>
                </c:pt>
                <c:pt idx="213">
                  <c:v>116.4925</c:v>
                </c:pt>
                <c:pt idx="214">
                  <c:v>116.7994</c:v>
                </c:pt>
                <c:pt idx="215">
                  <c:v>117.1244</c:v>
                </c:pt>
                <c:pt idx="216">
                  <c:v>117.395</c:v>
                </c:pt>
                <c:pt idx="217">
                  <c:v>117.7919</c:v>
                </c:pt>
                <c:pt idx="218">
                  <c:v>118.0944</c:v>
                </c:pt>
                <c:pt idx="219">
                  <c:v>118.5325</c:v>
                </c:pt>
                <c:pt idx="220">
                  <c:v>118.7663</c:v>
                </c:pt>
                <c:pt idx="221">
                  <c:v>119.1406</c:v>
                </c:pt>
                <c:pt idx="222">
                  <c:v>119.4575</c:v>
                </c:pt>
                <c:pt idx="223">
                  <c:v>119.8294</c:v>
                </c:pt>
                <c:pt idx="224">
                  <c:v>120.1494</c:v>
                </c:pt>
                <c:pt idx="225">
                  <c:v>120.4313</c:v>
                </c:pt>
                <c:pt idx="226">
                  <c:v>120.7994</c:v>
                </c:pt>
                <c:pt idx="227">
                  <c:v>121.1206</c:v>
                </c:pt>
                <c:pt idx="228">
                  <c:v>121.5019</c:v>
                </c:pt>
                <c:pt idx="229">
                  <c:v>121.835</c:v>
                </c:pt>
                <c:pt idx="230">
                  <c:v>122.1488</c:v>
                </c:pt>
                <c:pt idx="231">
                  <c:v>122.4894</c:v>
                </c:pt>
                <c:pt idx="232">
                  <c:v>122.86</c:v>
                </c:pt>
                <c:pt idx="233">
                  <c:v>123.1325</c:v>
                </c:pt>
                <c:pt idx="234">
                  <c:v>123.4575</c:v>
                </c:pt>
                <c:pt idx="235">
                  <c:v>123.8438</c:v>
                </c:pt>
                <c:pt idx="236">
                  <c:v>124.1413</c:v>
                </c:pt>
                <c:pt idx="237">
                  <c:v>124.465</c:v>
                </c:pt>
                <c:pt idx="238">
                  <c:v>124.7988</c:v>
                </c:pt>
                <c:pt idx="239">
                  <c:v>125.0875</c:v>
                </c:pt>
                <c:pt idx="240">
                  <c:v>125.4762</c:v>
                </c:pt>
                <c:pt idx="241">
                  <c:v>125.8175</c:v>
                </c:pt>
                <c:pt idx="242">
                  <c:v>126.1456</c:v>
                </c:pt>
                <c:pt idx="243">
                  <c:v>126.4181</c:v>
                </c:pt>
                <c:pt idx="244">
                  <c:v>126.7631</c:v>
                </c:pt>
                <c:pt idx="245">
                  <c:v>127.1194</c:v>
                </c:pt>
                <c:pt idx="246">
                  <c:v>127.4512</c:v>
                </c:pt>
                <c:pt idx="247">
                  <c:v>127.7856</c:v>
                </c:pt>
                <c:pt idx="248">
                  <c:v>128.1037</c:v>
                </c:pt>
                <c:pt idx="249">
                  <c:v>128.4594</c:v>
                </c:pt>
                <c:pt idx="250">
                  <c:v>128.7581</c:v>
                </c:pt>
                <c:pt idx="251">
                  <c:v>129.1631</c:v>
                </c:pt>
                <c:pt idx="252">
                  <c:v>129.3975</c:v>
                </c:pt>
                <c:pt idx="253">
                  <c:v>129.7719</c:v>
                </c:pt>
                <c:pt idx="254">
                  <c:v>130.0663</c:v>
                </c:pt>
                <c:pt idx="255">
                  <c:v>130.4375</c:v>
                </c:pt>
                <c:pt idx="256">
                  <c:v>130.755</c:v>
                </c:pt>
                <c:pt idx="257">
                  <c:v>131.0906</c:v>
                </c:pt>
                <c:pt idx="258">
                  <c:v>131.4119</c:v>
                </c:pt>
                <c:pt idx="259">
                  <c:v>131.7181</c:v>
                </c:pt>
                <c:pt idx="260">
                  <c:v>132.0175</c:v>
                </c:pt>
                <c:pt idx="261">
                  <c:v>132.4131</c:v>
                </c:pt>
                <c:pt idx="262">
                  <c:v>132.6962</c:v>
                </c:pt>
                <c:pt idx="263">
                  <c:v>133.0562</c:v>
                </c:pt>
                <c:pt idx="264">
                  <c:v>133.3306</c:v>
                </c:pt>
                <c:pt idx="265">
                  <c:v>133.6525</c:v>
                </c:pt>
                <c:pt idx="266">
                  <c:v>134.0325</c:v>
                </c:pt>
                <c:pt idx="267">
                  <c:v>134.3369</c:v>
                </c:pt>
                <c:pt idx="268">
                  <c:v>134.7413</c:v>
                </c:pt>
                <c:pt idx="269">
                  <c:v>135.1212</c:v>
                </c:pt>
                <c:pt idx="270">
                  <c:v>135.4925</c:v>
                </c:pt>
                <c:pt idx="271">
                  <c:v>135.7694</c:v>
                </c:pt>
                <c:pt idx="272">
                  <c:v>136.0944</c:v>
                </c:pt>
                <c:pt idx="273">
                  <c:v>136.5006</c:v>
                </c:pt>
                <c:pt idx="274">
                  <c:v>136.7769</c:v>
                </c:pt>
                <c:pt idx="275">
                  <c:v>137.0644</c:v>
                </c:pt>
                <c:pt idx="276">
                  <c:v>137.4837</c:v>
                </c:pt>
                <c:pt idx="277">
                  <c:v>137.8581</c:v>
                </c:pt>
                <c:pt idx="278">
                  <c:v>138.1456</c:v>
                </c:pt>
                <c:pt idx="279">
                  <c:v>138.4288</c:v>
                </c:pt>
                <c:pt idx="280">
                  <c:v>138.7469</c:v>
                </c:pt>
                <c:pt idx="281">
                  <c:v>139.1256</c:v>
                </c:pt>
                <c:pt idx="282">
                  <c:v>139.4063</c:v>
                </c:pt>
                <c:pt idx="283">
                  <c:v>139.7162</c:v>
                </c:pt>
                <c:pt idx="284">
                  <c:v>140.1544</c:v>
                </c:pt>
                <c:pt idx="285">
                  <c:v>140.4106</c:v>
                </c:pt>
                <c:pt idx="286">
                  <c:v>140.7525</c:v>
                </c:pt>
                <c:pt idx="287">
                  <c:v>141.0756</c:v>
                </c:pt>
                <c:pt idx="288">
                  <c:v>141.4156</c:v>
                </c:pt>
                <c:pt idx="289">
                  <c:v>141.7112</c:v>
                </c:pt>
                <c:pt idx="290">
                  <c:v>142.095</c:v>
                </c:pt>
                <c:pt idx="291">
                  <c:v>142.4288</c:v>
                </c:pt>
                <c:pt idx="292">
                  <c:v>142.7487</c:v>
                </c:pt>
                <c:pt idx="293">
                  <c:v>143.0719</c:v>
                </c:pt>
                <c:pt idx="294">
                  <c:v>143.4175</c:v>
                </c:pt>
                <c:pt idx="295">
                  <c:v>143.7575</c:v>
                </c:pt>
                <c:pt idx="296">
                  <c:v>144.065</c:v>
                </c:pt>
                <c:pt idx="297">
                  <c:v>144.46</c:v>
                </c:pt>
                <c:pt idx="298">
                  <c:v>144.7706</c:v>
                </c:pt>
                <c:pt idx="299">
                  <c:v>145.1087</c:v>
                </c:pt>
                <c:pt idx="300">
                  <c:v>145.4625</c:v>
                </c:pt>
                <c:pt idx="301">
                  <c:v>145.8575</c:v>
                </c:pt>
                <c:pt idx="302">
                  <c:v>146.1687</c:v>
                </c:pt>
                <c:pt idx="303">
                  <c:v>146.5844</c:v>
                </c:pt>
                <c:pt idx="304">
                  <c:v>146.8781</c:v>
                </c:pt>
                <c:pt idx="305">
                  <c:v>147.2194</c:v>
                </c:pt>
                <c:pt idx="306">
                  <c:v>147.5137</c:v>
                </c:pt>
                <c:pt idx="307">
                  <c:v>147.8706</c:v>
                </c:pt>
                <c:pt idx="308">
                  <c:v>148.2169</c:v>
                </c:pt>
                <c:pt idx="309">
                  <c:v>148.4588</c:v>
                </c:pt>
                <c:pt idx="310">
                  <c:v>148.7944</c:v>
                </c:pt>
                <c:pt idx="311">
                  <c:v>149.1344</c:v>
                </c:pt>
                <c:pt idx="312">
                  <c:v>149.455</c:v>
                </c:pt>
                <c:pt idx="313">
                  <c:v>149.8019</c:v>
                </c:pt>
                <c:pt idx="314">
                  <c:v>150.0956</c:v>
                </c:pt>
                <c:pt idx="315">
                  <c:v>150.4875</c:v>
                </c:pt>
                <c:pt idx="316">
                  <c:v>150.7769</c:v>
                </c:pt>
                <c:pt idx="317">
                  <c:v>151.115</c:v>
                </c:pt>
                <c:pt idx="318">
                  <c:v>151.3925</c:v>
                </c:pt>
                <c:pt idx="319">
                  <c:v>151.6687</c:v>
                </c:pt>
                <c:pt idx="320">
                  <c:v>151.8825</c:v>
                </c:pt>
                <c:pt idx="321">
                  <c:v>152.0237</c:v>
                </c:pt>
                <c:pt idx="322">
                  <c:v>152.1656</c:v>
                </c:pt>
                <c:pt idx="323">
                  <c:v>152.2981</c:v>
                </c:pt>
                <c:pt idx="324">
                  <c:v>152.2694</c:v>
                </c:pt>
                <c:pt idx="325">
                  <c:v>152.35</c:v>
                </c:pt>
                <c:pt idx="326">
                  <c:v>152.3712</c:v>
                </c:pt>
                <c:pt idx="327">
                  <c:v>152.3131</c:v>
                </c:pt>
                <c:pt idx="328">
                  <c:v>152.2663</c:v>
                </c:pt>
                <c:pt idx="329">
                  <c:v>152.1888</c:v>
                </c:pt>
                <c:pt idx="330">
                  <c:v>152.0725</c:v>
                </c:pt>
                <c:pt idx="331">
                  <c:v>151.9719</c:v>
                </c:pt>
                <c:pt idx="332">
                  <c:v>151.9206</c:v>
                </c:pt>
                <c:pt idx="333">
                  <c:v>151.7194</c:v>
                </c:pt>
                <c:pt idx="334">
                  <c:v>151.6156</c:v>
                </c:pt>
                <c:pt idx="335">
                  <c:v>151.4819</c:v>
                </c:pt>
                <c:pt idx="336">
                  <c:v>151.3706</c:v>
                </c:pt>
                <c:pt idx="337">
                  <c:v>151.2244</c:v>
                </c:pt>
                <c:pt idx="338">
                  <c:v>151.105</c:v>
                </c:pt>
                <c:pt idx="339">
                  <c:v>151.0206</c:v>
                </c:pt>
                <c:pt idx="340">
                  <c:v>150.8569</c:v>
                </c:pt>
                <c:pt idx="341">
                  <c:v>150.7</c:v>
                </c:pt>
                <c:pt idx="342">
                  <c:v>150.5525</c:v>
                </c:pt>
                <c:pt idx="343">
                  <c:v>150.5494</c:v>
                </c:pt>
                <c:pt idx="344">
                  <c:v>150.4294</c:v>
                </c:pt>
                <c:pt idx="345">
                  <c:v>150.365</c:v>
                </c:pt>
                <c:pt idx="346">
                  <c:v>150.2106</c:v>
                </c:pt>
                <c:pt idx="347">
                  <c:v>150.1225</c:v>
                </c:pt>
                <c:pt idx="348">
                  <c:v>150.1175</c:v>
                </c:pt>
                <c:pt idx="349">
                  <c:v>150.0525</c:v>
                </c:pt>
                <c:pt idx="350">
                  <c:v>150.0006</c:v>
                </c:pt>
                <c:pt idx="351">
                  <c:v>149.9681</c:v>
                </c:pt>
                <c:pt idx="352">
                  <c:v>149.9119</c:v>
                </c:pt>
                <c:pt idx="353">
                  <c:v>149.8687</c:v>
                </c:pt>
                <c:pt idx="354">
                  <c:v>149.8231</c:v>
                </c:pt>
                <c:pt idx="355">
                  <c:v>149.7513</c:v>
                </c:pt>
                <c:pt idx="356">
                  <c:v>149.7619</c:v>
                </c:pt>
                <c:pt idx="357">
                  <c:v>149.7819</c:v>
                </c:pt>
                <c:pt idx="358">
                  <c:v>149.7325</c:v>
                </c:pt>
                <c:pt idx="359">
                  <c:v>149.7425</c:v>
                </c:pt>
                <c:pt idx="360">
                  <c:v>149.6581</c:v>
                </c:pt>
                <c:pt idx="361">
                  <c:v>149.6362</c:v>
                </c:pt>
                <c:pt idx="362">
                  <c:v>149.6131</c:v>
                </c:pt>
                <c:pt idx="363">
                  <c:v>149.62</c:v>
                </c:pt>
                <c:pt idx="364">
                  <c:v>149.6681</c:v>
                </c:pt>
                <c:pt idx="365">
                  <c:v>149.6156</c:v>
                </c:pt>
                <c:pt idx="366">
                  <c:v>149.5194</c:v>
                </c:pt>
                <c:pt idx="367">
                  <c:v>149.5975</c:v>
                </c:pt>
                <c:pt idx="368">
                  <c:v>149.5912</c:v>
                </c:pt>
                <c:pt idx="369">
                  <c:v>149.5731</c:v>
                </c:pt>
                <c:pt idx="370">
                  <c:v>149.6194</c:v>
                </c:pt>
                <c:pt idx="371">
                  <c:v>149.6044</c:v>
                </c:pt>
                <c:pt idx="372">
                  <c:v>149.5963</c:v>
                </c:pt>
                <c:pt idx="373">
                  <c:v>149.5675</c:v>
                </c:pt>
                <c:pt idx="374">
                  <c:v>149.5781</c:v>
                </c:pt>
                <c:pt idx="375">
                  <c:v>149.5712</c:v>
                </c:pt>
                <c:pt idx="376">
                  <c:v>149.6231</c:v>
                </c:pt>
                <c:pt idx="377">
                  <c:v>149.575</c:v>
                </c:pt>
                <c:pt idx="378">
                  <c:v>149.5775</c:v>
                </c:pt>
                <c:pt idx="379">
                  <c:v>149.6281</c:v>
                </c:pt>
                <c:pt idx="380">
                  <c:v>149.6306</c:v>
                </c:pt>
                <c:pt idx="381">
                  <c:v>149.6563</c:v>
                </c:pt>
                <c:pt idx="382">
                  <c:v>149.6081</c:v>
                </c:pt>
                <c:pt idx="383">
                  <c:v>149.5694</c:v>
                </c:pt>
                <c:pt idx="384">
                  <c:v>149.6288</c:v>
                </c:pt>
                <c:pt idx="385">
                  <c:v>149.5688</c:v>
                </c:pt>
                <c:pt idx="386">
                  <c:v>149.5081</c:v>
                </c:pt>
                <c:pt idx="387">
                  <c:v>149.54</c:v>
                </c:pt>
                <c:pt idx="388">
                  <c:v>149.5731</c:v>
                </c:pt>
                <c:pt idx="389">
                  <c:v>149.5831</c:v>
                </c:pt>
                <c:pt idx="390">
                  <c:v>149.5894</c:v>
                </c:pt>
                <c:pt idx="391">
                  <c:v>149.5731</c:v>
                </c:pt>
                <c:pt idx="392">
                  <c:v>149.5719</c:v>
                </c:pt>
                <c:pt idx="393">
                  <c:v>149.5481</c:v>
                </c:pt>
                <c:pt idx="394">
                  <c:v>149.5569</c:v>
                </c:pt>
                <c:pt idx="395">
                  <c:v>149.5675</c:v>
                </c:pt>
                <c:pt idx="396">
                  <c:v>149.5744</c:v>
                </c:pt>
                <c:pt idx="397">
                  <c:v>149.5825</c:v>
                </c:pt>
                <c:pt idx="398">
                  <c:v>149.5513</c:v>
                </c:pt>
                <c:pt idx="399">
                  <c:v>149.5806</c:v>
                </c:pt>
                <c:pt idx="400">
                  <c:v>149.6563</c:v>
                </c:pt>
                <c:pt idx="401">
                  <c:v>149.6119</c:v>
                </c:pt>
                <c:pt idx="402">
                  <c:v>149.6419</c:v>
                </c:pt>
                <c:pt idx="403">
                  <c:v>149.6219</c:v>
                </c:pt>
                <c:pt idx="404">
                  <c:v>149.6694</c:v>
                </c:pt>
                <c:pt idx="405">
                  <c:v>149.6463</c:v>
                </c:pt>
                <c:pt idx="406">
                  <c:v>149.6494</c:v>
                </c:pt>
                <c:pt idx="407">
                  <c:v>149.6694</c:v>
                </c:pt>
                <c:pt idx="408">
                  <c:v>149.6638</c:v>
                </c:pt>
                <c:pt idx="409">
                  <c:v>149.6519</c:v>
                </c:pt>
                <c:pt idx="410">
                  <c:v>149.6888</c:v>
                </c:pt>
                <c:pt idx="411">
                  <c:v>149.7194</c:v>
                </c:pt>
                <c:pt idx="412">
                  <c:v>149.6888</c:v>
                </c:pt>
                <c:pt idx="413">
                  <c:v>149.7056</c:v>
                </c:pt>
                <c:pt idx="414">
                  <c:v>149.6987</c:v>
                </c:pt>
                <c:pt idx="415">
                  <c:v>149.6619</c:v>
                </c:pt>
                <c:pt idx="416">
                  <c:v>149.7275</c:v>
                </c:pt>
                <c:pt idx="417">
                  <c:v>149.7225</c:v>
                </c:pt>
                <c:pt idx="418">
                  <c:v>149.7206</c:v>
                </c:pt>
                <c:pt idx="419">
                  <c:v>149.7112</c:v>
                </c:pt>
                <c:pt idx="420">
                  <c:v>149.73</c:v>
                </c:pt>
                <c:pt idx="421">
                  <c:v>149.7462</c:v>
                </c:pt>
                <c:pt idx="422">
                  <c:v>149.7294</c:v>
                </c:pt>
                <c:pt idx="423">
                  <c:v>149.7019</c:v>
                </c:pt>
                <c:pt idx="424">
                  <c:v>149.6975</c:v>
                </c:pt>
                <c:pt idx="425">
                  <c:v>149.7169</c:v>
                </c:pt>
                <c:pt idx="426">
                  <c:v>149.745</c:v>
                </c:pt>
                <c:pt idx="427">
                  <c:v>149.7219</c:v>
                </c:pt>
                <c:pt idx="428">
                  <c:v>149.7538</c:v>
                </c:pt>
                <c:pt idx="429">
                  <c:v>149.7544</c:v>
                </c:pt>
                <c:pt idx="430">
                  <c:v>149.8387</c:v>
                </c:pt>
                <c:pt idx="431">
                  <c:v>149.7944</c:v>
                </c:pt>
                <c:pt idx="432">
                  <c:v>149.8419</c:v>
                </c:pt>
                <c:pt idx="433">
                  <c:v>149.8231</c:v>
                </c:pt>
                <c:pt idx="434">
                  <c:v>149.8256</c:v>
                </c:pt>
                <c:pt idx="435">
                  <c:v>149.8375</c:v>
                </c:pt>
                <c:pt idx="436">
                  <c:v>149.815</c:v>
                </c:pt>
                <c:pt idx="437">
                  <c:v>149.8262</c:v>
                </c:pt>
                <c:pt idx="438">
                  <c:v>149.8025</c:v>
                </c:pt>
                <c:pt idx="439">
                  <c:v>149.7869</c:v>
                </c:pt>
                <c:pt idx="440">
                  <c:v>149.8288</c:v>
                </c:pt>
                <c:pt idx="441">
                  <c:v>149.8581</c:v>
                </c:pt>
                <c:pt idx="442">
                  <c:v>149.8338</c:v>
                </c:pt>
                <c:pt idx="443">
                  <c:v>149.8281</c:v>
                </c:pt>
                <c:pt idx="444">
                  <c:v>149.8775</c:v>
                </c:pt>
                <c:pt idx="445">
                  <c:v>149.8469</c:v>
                </c:pt>
                <c:pt idx="446">
                  <c:v>149.8456</c:v>
                </c:pt>
                <c:pt idx="447">
                  <c:v>149.86</c:v>
                </c:pt>
                <c:pt idx="448">
                  <c:v>149.8575</c:v>
                </c:pt>
                <c:pt idx="449">
                  <c:v>149.9113</c:v>
                </c:pt>
                <c:pt idx="450">
                  <c:v>149.8606</c:v>
                </c:pt>
                <c:pt idx="451">
                  <c:v>149.8412</c:v>
                </c:pt>
                <c:pt idx="452">
                  <c:v>149.85</c:v>
                </c:pt>
                <c:pt idx="453">
                  <c:v>149.8887</c:v>
                </c:pt>
                <c:pt idx="454">
                  <c:v>149.8769</c:v>
                </c:pt>
                <c:pt idx="455">
                  <c:v>149.9394</c:v>
                </c:pt>
                <c:pt idx="456">
                  <c:v>149.8819</c:v>
                </c:pt>
                <c:pt idx="457">
                  <c:v>149.8706</c:v>
                </c:pt>
                <c:pt idx="458">
                  <c:v>149.8313</c:v>
                </c:pt>
                <c:pt idx="459">
                  <c:v>149.8919</c:v>
                </c:pt>
                <c:pt idx="460">
                  <c:v>149.8356</c:v>
                </c:pt>
                <c:pt idx="461">
                  <c:v>149.845</c:v>
                </c:pt>
                <c:pt idx="462">
                  <c:v>149.8694</c:v>
                </c:pt>
                <c:pt idx="463">
                  <c:v>149.8619</c:v>
                </c:pt>
                <c:pt idx="464">
                  <c:v>149.8681</c:v>
                </c:pt>
                <c:pt idx="465">
                  <c:v>149.8856</c:v>
                </c:pt>
                <c:pt idx="466">
                  <c:v>149.8856</c:v>
                </c:pt>
                <c:pt idx="467">
                  <c:v>149.915</c:v>
                </c:pt>
                <c:pt idx="468">
                  <c:v>149.8844</c:v>
                </c:pt>
                <c:pt idx="469">
                  <c:v>149.8987</c:v>
                </c:pt>
                <c:pt idx="470">
                  <c:v>149.8313</c:v>
                </c:pt>
                <c:pt idx="471">
                  <c:v>149.9044</c:v>
                </c:pt>
                <c:pt idx="472">
                  <c:v>149.9231</c:v>
                </c:pt>
                <c:pt idx="473">
                  <c:v>149.9937</c:v>
                </c:pt>
                <c:pt idx="474">
                  <c:v>150.0063</c:v>
                </c:pt>
                <c:pt idx="475">
                  <c:v>149.9319</c:v>
                </c:pt>
                <c:pt idx="476">
                  <c:v>149.9362</c:v>
                </c:pt>
                <c:pt idx="477">
                  <c:v>149.9844</c:v>
                </c:pt>
                <c:pt idx="478">
                  <c:v>149.9619</c:v>
                </c:pt>
                <c:pt idx="479">
                  <c:v>149.9438</c:v>
                </c:pt>
                <c:pt idx="480">
                  <c:v>149.9575</c:v>
                </c:pt>
                <c:pt idx="481">
                  <c:v>149.9563</c:v>
                </c:pt>
                <c:pt idx="482">
                  <c:v>149.9731</c:v>
                </c:pt>
                <c:pt idx="483">
                  <c:v>149.9719</c:v>
                </c:pt>
                <c:pt idx="484">
                  <c:v>149.9594</c:v>
                </c:pt>
                <c:pt idx="485">
                  <c:v>149.9819</c:v>
                </c:pt>
                <c:pt idx="486">
                  <c:v>150.0069</c:v>
                </c:pt>
                <c:pt idx="487">
                  <c:v>149.9794</c:v>
                </c:pt>
                <c:pt idx="488">
                  <c:v>150.0019</c:v>
                </c:pt>
                <c:pt idx="489">
                  <c:v>149.9538</c:v>
                </c:pt>
                <c:pt idx="490">
                  <c:v>149.9594</c:v>
                </c:pt>
                <c:pt idx="491">
                  <c:v>149.9656</c:v>
                </c:pt>
                <c:pt idx="492">
                  <c:v>149.9606</c:v>
                </c:pt>
                <c:pt idx="493">
                  <c:v>149.995</c:v>
                </c:pt>
                <c:pt idx="494">
                  <c:v>149.9669</c:v>
                </c:pt>
                <c:pt idx="495">
                  <c:v>149.9319</c:v>
                </c:pt>
                <c:pt idx="496">
                  <c:v>149.9925</c:v>
                </c:pt>
                <c:pt idx="497">
                  <c:v>150.0181</c:v>
                </c:pt>
                <c:pt idx="498">
                  <c:v>150.0287</c:v>
                </c:pt>
                <c:pt idx="499">
                  <c:v>150.0063</c:v>
                </c:pt>
                <c:pt idx="500">
                  <c:v>150.0419</c:v>
                </c:pt>
                <c:pt idx="501">
                  <c:v>150.035</c:v>
                </c:pt>
                <c:pt idx="502">
                  <c:v>149.9981</c:v>
                </c:pt>
                <c:pt idx="503">
                  <c:v>150.0562</c:v>
                </c:pt>
                <c:pt idx="504">
                  <c:v>150.03</c:v>
                </c:pt>
                <c:pt idx="505">
                  <c:v>150.01</c:v>
                </c:pt>
                <c:pt idx="506">
                  <c:v>150.0069</c:v>
                </c:pt>
                <c:pt idx="507">
                  <c:v>149.9969</c:v>
                </c:pt>
                <c:pt idx="508">
                  <c:v>150.0063</c:v>
                </c:pt>
                <c:pt idx="509">
                  <c:v>149.955</c:v>
                </c:pt>
                <c:pt idx="510">
                  <c:v>149.9438</c:v>
                </c:pt>
                <c:pt idx="511">
                  <c:v>149.9444</c:v>
                </c:pt>
                <c:pt idx="512">
                  <c:v>150.0094</c:v>
                </c:pt>
                <c:pt idx="513">
                  <c:v>149.9256</c:v>
                </c:pt>
                <c:pt idx="514">
                  <c:v>149.9113</c:v>
                </c:pt>
                <c:pt idx="515">
                  <c:v>149.9413</c:v>
                </c:pt>
                <c:pt idx="516">
                  <c:v>149.9144</c:v>
                </c:pt>
                <c:pt idx="517">
                  <c:v>149.9306</c:v>
                </c:pt>
                <c:pt idx="518">
                  <c:v>149.8913</c:v>
                </c:pt>
                <c:pt idx="519">
                  <c:v>149.9031</c:v>
                </c:pt>
                <c:pt idx="520">
                  <c:v>149.9644</c:v>
                </c:pt>
                <c:pt idx="521">
                  <c:v>149.8275</c:v>
                </c:pt>
                <c:pt idx="522">
                  <c:v>149.8794</c:v>
                </c:pt>
                <c:pt idx="523">
                  <c:v>149.8519</c:v>
                </c:pt>
                <c:pt idx="524">
                  <c:v>149.8613</c:v>
                </c:pt>
                <c:pt idx="525">
                  <c:v>149.8881</c:v>
                </c:pt>
                <c:pt idx="526">
                  <c:v>149.8813</c:v>
                </c:pt>
                <c:pt idx="527">
                  <c:v>149.9525</c:v>
                </c:pt>
                <c:pt idx="528">
                  <c:v>149.9113</c:v>
                </c:pt>
                <c:pt idx="529">
                  <c:v>149.9063</c:v>
                </c:pt>
                <c:pt idx="530">
                  <c:v>149.8875</c:v>
                </c:pt>
                <c:pt idx="531">
                  <c:v>149.9181</c:v>
                </c:pt>
                <c:pt idx="532">
                  <c:v>149.93</c:v>
                </c:pt>
                <c:pt idx="533">
                  <c:v>149.9506</c:v>
                </c:pt>
                <c:pt idx="534">
                  <c:v>149.9594</c:v>
                </c:pt>
                <c:pt idx="535">
                  <c:v>150.0031</c:v>
                </c:pt>
                <c:pt idx="536">
                  <c:v>149.9644</c:v>
                </c:pt>
                <c:pt idx="537">
                  <c:v>149.9288</c:v>
                </c:pt>
                <c:pt idx="538">
                  <c:v>149.96</c:v>
                </c:pt>
                <c:pt idx="539">
                  <c:v>150.0069</c:v>
                </c:pt>
                <c:pt idx="540">
                  <c:v>150.0069</c:v>
                </c:pt>
                <c:pt idx="541">
                  <c:v>150.0531</c:v>
                </c:pt>
                <c:pt idx="542">
                  <c:v>150.1138</c:v>
                </c:pt>
                <c:pt idx="543">
                  <c:v>150.1044</c:v>
                </c:pt>
                <c:pt idx="544">
                  <c:v>150.0619</c:v>
                </c:pt>
                <c:pt idx="545">
                  <c:v>150.095</c:v>
                </c:pt>
                <c:pt idx="546">
                  <c:v>150.085</c:v>
                </c:pt>
                <c:pt idx="547">
                  <c:v>150.1237</c:v>
                </c:pt>
                <c:pt idx="548">
                  <c:v>150.1019</c:v>
                </c:pt>
                <c:pt idx="549">
                  <c:v>150.0406</c:v>
                </c:pt>
                <c:pt idx="550">
                  <c:v>150.0881</c:v>
                </c:pt>
                <c:pt idx="551">
                  <c:v>150.0219</c:v>
                </c:pt>
                <c:pt idx="552">
                  <c:v>150.0356</c:v>
                </c:pt>
                <c:pt idx="553">
                  <c:v>149.99</c:v>
                </c:pt>
                <c:pt idx="554">
                  <c:v>150.015</c:v>
                </c:pt>
                <c:pt idx="555">
                  <c:v>149.9919</c:v>
                </c:pt>
                <c:pt idx="556">
                  <c:v>150.0056</c:v>
                </c:pt>
                <c:pt idx="557">
                  <c:v>150.065</c:v>
                </c:pt>
                <c:pt idx="558">
                  <c:v>150.0237</c:v>
                </c:pt>
                <c:pt idx="559">
                  <c:v>149.9863</c:v>
                </c:pt>
                <c:pt idx="560">
                  <c:v>150.0063</c:v>
                </c:pt>
                <c:pt idx="561">
                  <c:v>150.005</c:v>
                </c:pt>
                <c:pt idx="562">
                  <c:v>149.9681</c:v>
                </c:pt>
                <c:pt idx="563">
                  <c:v>150.0363</c:v>
                </c:pt>
                <c:pt idx="564">
                  <c:v>150.0181</c:v>
                </c:pt>
                <c:pt idx="565">
                  <c:v>149.9394</c:v>
                </c:pt>
                <c:pt idx="566">
                  <c:v>150.0075</c:v>
                </c:pt>
                <c:pt idx="567">
                  <c:v>149.9362</c:v>
                </c:pt>
                <c:pt idx="568">
                  <c:v>149.9863</c:v>
                </c:pt>
                <c:pt idx="569">
                  <c:v>150.005</c:v>
                </c:pt>
                <c:pt idx="570">
                  <c:v>150.0275</c:v>
                </c:pt>
                <c:pt idx="571">
                  <c:v>149.9856</c:v>
                </c:pt>
                <c:pt idx="572">
                  <c:v>150.0638</c:v>
                </c:pt>
                <c:pt idx="573">
                  <c:v>150.0219</c:v>
                </c:pt>
                <c:pt idx="574">
                  <c:v>150.0131</c:v>
                </c:pt>
                <c:pt idx="575">
                  <c:v>150.0225</c:v>
                </c:pt>
                <c:pt idx="576">
                  <c:v>150.0188</c:v>
                </c:pt>
                <c:pt idx="577">
                  <c:v>150.0244</c:v>
                </c:pt>
                <c:pt idx="578">
                  <c:v>150.0256</c:v>
                </c:pt>
                <c:pt idx="579">
                  <c:v>150.02</c:v>
                </c:pt>
                <c:pt idx="580">
                  <c:v>149.9987</c:v>
                </c:pt>
                <c:pt idx="581">
                  <c:v>150.0262</c:v>
                </c:pt>
                <c:pt idx="582">
                  <c:v>149.9088</c:v>
                </c:pt>
                <c:pt idx="583">
                  <c:v>149.9944</c:v>
                </c:pt>
                <c:pt idx="584">
                  <c:v>149.9375</c:v>
                </c:pt>
                <c:pt idx="585">
                  <c:v>149.9006</c:v>
                </c:pt>
                <c:pt idx="586">
                  <c:v>149.8694</c:v>
                </c:pt>
                <c:pt idx="587">
                  <c:v>149.9288</c:v>
                </c:pt>
                <c:pt idx="588">
                  <c:v>149.9431</c:v>
                </c:pt>
                <c:pt idx="589">
                  <c:v>149.9812</c:v>
                </c:pt>
                <c:pt idx="590">
                  <c:v>149.99</c:v>
                </c:pt>
                <c:pt idx="591">
                  <c:v>150.0281</c:v>
                </c:pt>
                <c:pt idx="592">
                  <c:v>149.9944</c:v>
                </c:pt>
                <c:pt idx="593">
                  <c:v>150.0206</c:v>
                </c:pt>
                <c:pt idx="594">
                  <c:v>149.9794</c:v>
                </c:pt>
                <c:pt idx="595">
                  <c:v>150.0169</c:v>
                </c:pt>
                <c:pt idx="596">
                  <c:v>150.0706</c:v>
                </c:pt>
                <c:pt idx="597">
                  <c:v>150.0431</c:v>
                </c:pt>
                <c:pt idx="598">
                  <c:v>150.0594</c:v>
                </c:pt>
                <c:pt idx="599">
                  <c:v>150.0031</c:v>
                </c:pt>
                <c:pt idx="600">
                  <c:v>150.0069</c:v>
                </c:pt>
                <c:pt idx="601">
                  <c:v>149.9819</c:v>
                </c:pt>
                <c:pt idx="602">
                  <c:v>149.9725</c:v>
                </c:pt>
                <c:pt idx="603">
                  <c:v>150.0581</c:v>
                </c:pt>
                <c:pt idx="604">
                  <c:v>150.0425</c:v>
                </c:pt>
                <c:pt idx="605">
                  <c:v>150.0313</c:v>
                </c:pt>
                <c:pt idx="606">
                  <c:v>150.06</c:v>
                </c:pt>
                <c:pt idx="607">
                  <c:v>150.0669</c:v>
                </c:pt>
                <c:pt idx="608">
                  <c:v>150.0375</c:v>
                </c:pt>
                <c:pt idx="609">
                  <c:v>150.065</c:v>
                </c:pt>
                <c:pt idx="610">
                  <c:v>150.0544</c:v>
                </c:pt>
                <c:pt idx="611">
                  <c:v>150.0663</c:v>
                </c:pt>
                <c:pt idx="612">
                  <c:v>150.0538</c:v>
                </c:pt>
                <c:pt idx="613">
                  <c:v>150.0813</c:v>
                </c:pt>
                <c:pt idx="614">
                  <c:v>150.0569</c:v>
                </c:pt>
                <c:pt idx="615">
                  <c:v>150.0363</c:v>
                </c:pt>
                <c:pt idx="616">
                  <c:v>150.0244</c:v>
                </c:pt>
                <c:pt idx="617">
                  <c:v>150.0519</c:v>
                </c:pt>
                <c:pt idx="618">
                  <c:v>150.0656</c:v>
                </c:pt>
                <c:pt idx="619">
                  <c:v>149.9956</c:v>
                </c:pt>
                <c:pt idx="620">
                  <c:v>150.0338</c:v>
                </c:pt>
                <c:pt idx="621">
                  <c:v>150.0325</c:v>
                </c:pt>
                <c:pt idx="622">
                  <c:v>150.0388</c:v>
                </c:pt>
                <c:pt idx="623">
                  <c:v>150.015</c:v>
                </c:pt>
                <c:pt idx="624">
                  <c:v>150.0338</c:v>
                </c:pt>
                <c:pt idx="625">
                  <c:v>149.9588</c:v>
                </c:pt>
                <c:pt idx="626">
                  <c:v>150.0325</c:v>
                </c:pt>
                <c:pt idx="627">
                  <c:v>150.0038</c:v>
                </c:pt>
                <c:pt idx="628">
                  <c:v>150.0256</c:v>
                </c:pt>
                <c:pt idx="629">
                  <c:v>150.0525</c:v>
                </c:pt>
                <c:pt idx="630">
                  <c:v>150.0</c:v>
                </c:pt>
                <c:pt idx="631">
                  <c:v>150.0137</c:v>
                </c:pt>
                <c:pt idx="632">
                  <c:v>150.0137</c:v>
                </c:pt>
                <c:pt idx="633">
                  <c:v>149.9819</c:v>
                </c:pt>
                <c:pt idx="634">
                  <c:v>149.9981</c:v>
                </c:pt>
                <c:pt idx="635">
                  <c:v>149.9881</c:v>
                </c:pt>
                <c:pt idx="636">
                  <c:v>150.0181</c:v>
                </c:pt>
                <c:pt idx="637">
                  <c:v>150.0606</c:v>
                </c:pt>
                <c:pt idx="638">
                  <c:v>149.9719</c:v>
                </c:pt>
                <c:pt idx="639">
                  <c:v>150.0275</c:v>
                </c:pt>
                <c:pt idx="640">
                  <c:v>149.9325</c:v>
                </c:pt>
                <c:pt idx="641">
                  <c:v>149.9837</c:v>
                </c:pt>
                <c:pt idx="642">
                  <c:v>149.9919</c:v>
                </c:pt>
                <c:pt idx="643">
                  <c:v>149.9569</c:v>
                </c:pt>
                <c:pt idx="644">
                  <c:v>149.9956</c:v>
                </c:pt>
                <c:pt idx="645">
                  <c:v>150.0519</c:v>
                </c:pt>
                <c:pt idx="646">
                  <c:v>149.9925</c:v>
                </c:pt>
                <c:pt idx="647">
                  <c:v>150.0319</c:v>
                </c:pt>
                <c:pt idx="648">
                  <c:v>150.0069</c:v>
                </c:pt>
                <c:pt idx="649">
                  <c:v>150.0444</c:v>
                </c:pt>
                <c:pt idx="650">
                  <c:v>150.0256</c:v>
                </c:pt>
                <c:pt idx="651">
                  <c:v>150.0237</c:v>
                </c:pt>
                <c:pt idx="652">
                  <c:v>150.0013</c:v>
                </c:pt>
                <c:pt idx="653">
                  <c:v>150.0294</c:v>
                </c:pt>
                <c:pt idx="654">
                  <c:v>150.0388</c:v>
                </c:pt>
                <c:pt idx="655">
                  <c:v>149.9694</c:v>
                </c:pt>
                <c:pt idx="656">
                  <c:v>150.0319</c:v>
                </c:pt>
                <c:pt idx="657">
                  <c:v>150.0087</c:v>
                </c:pt>
                <c:pt idx="658">
                  <c:v>149.9662</c:v>
                </c:pt>
                <c:pt idx="659">
                  <c:v>150.0344</c:v>
                </c:pt>
                <c:pt idx="660">
                  <c:v>149.9837</c:v>
                </c:pt>
                <c:pt idx="661">
                  <c:v>150.0287</c:v>
                </c:pt>
                <c:pt idx="662">
                  <c:v>150.0281</c:v>
                </c:pt>
                <c:pt idx="663">
                  <c:v>150.0437</c:v>
                </c:pt>
                <c:pt idx="664">
                  <c:v>150.0056</c:v>
                </c:pt>
                <c:pt idx="665">
                  <c:v>150.0031</c:v>
                </c:pt>
                <c:pt idx="666">
                  <c:v>149.9975</c:v>
                </c:pt>
                <c:pt idx="667">
                  <c:v>150.0119</c:v>
                </c:pt>
                <c:pt idx="668">
                  <c:v>150.0319</c:v>
                </c:pt>
                <c:pt idx="669">
                  <c:v>150.0462</c:v>
                </c:pt>
                <c:pt idx="670">
                  <c:v>149.9975</c:v>
                </c:pt>
                <c:pt idx="671">
                  <c:v>150.0406</c:v>
                </c:pt>
                <c:pt idx="672">
                  <c:v>150.0056</c:v>
                </c:pt>
                <c:pt idx="673">
                  <c:v>150.0594</c:v>
                </c:pt>
                <c:pt idx="674">
                  <c:v>149.9787</c:v>
                </c:pt>
                <c:pt idx="675">
                  <c:v>150.0119</c:v>
                </c:pt>
                <c:pt idx="676">
                  <c:v>149.9937</c:v>
                </c:pt>
                <c:pt idx="677">
                  <c:v>149.9487</c:v>
                </c:pt>
                <c:pt idx="678">
                  <c:v>149.9319</c:v>
                </c:pt>
                <c:pt idx="679">
                  <c:v>149.8463</c:v>
                </c:pt>
                <c:pt idx="680">
                  <c:v>149.8306</c:v>
                </c:pt>
                <c:pt idx="681">
                  <c:v>149.7363</c:v>
                </c:pt>
                <c:pt idx="682">
                  <c:v>149.6113</c:v>
                </c:pt>
                <c:pt idx="683">
                  <c:v>149.5394</c:v>
                </c:pt>
                <c:pt idx="684">
                  <c:v>149.355</c:v>
                </c:pt>
                <c:pt idx="685">
                  <c:v>149.1438</c:v>
                </c:pt>
                <c:pt idx="686">
                  <c:v>149.0087</c:v>
                </c:pt>
                <c:pt idx="687">
                  <c:v>148.7894</c:v>
                </c:pt>
                <c:pt idx="688">
                  <c:v>148.5156</c:v>
                </c:pt>
                <c:pt idx="689">
                  <c:v>148.3013</c:v>
                </c:pt>
                <c:pt idx="690">
                  <c:v>148.0213</c:v>
                </c:pt>
                <c:pt idx="691">
                  <c:v>147.7631</c:v>
                </c:pt>
                <c:pt idx="692">
                  <c:v>147.4462</c:v>
                </c:pt>
                <c:pt idx="693">
                  <c:v>147.2019</c:v>
                </c:pt>
                <c:pt idx="694">
                  <c:v>146.8913</c:v>
                </c:pt>
                <c:pt idx="695">
                  <c:v>146.5631</c:v>
                </c:pt>
                <c:pt idx="696">
                  <c:v>146.3194</c:v>
                </c:pt>
                <c:pt idx="697">
                  <c:v>145.9169</c:v>
                </c:pt>
                <c:pt idx="698">
                  <c:v>145.6175</c:v>
                </c:pt>
                <c:pt idx="699">
                  <c:v>145.2587</c:v>
                </c:pt>
                <c:pt idx="700">
                  <c:v>144.9919</c:v>
                </c:pt>
                <c:pt idx="701">
                  <c:v>144.6456</c:v>
                </c:pt>
                <c:pt idx="702">
                  <c:v>144.2612</c:v>
                </c:pt>
                <c:pt idx="703">
                  <c:v>143.9269</c:v>
                </c:pt>
                <c:pt idx="704">
                  <c:v>143.5456</c:v>
                </c:pt>
                <c:pt idx="705">
                  <c:v>143.2112</c:v>
                </c:pt>
                <c:pt idx="706">
                  <c:v>142.8981</c:v>
                </c:pt>
                <c:pt idx="707">
                  <c:v>142.5381</c:v>
                </c:pt>
                <c:pt idx="708">
                  <c:v>142.1837</c:v>
                </c:pt>
                <c:pt idx="709">
                  <c:v>141.7931</c:v>
                </c:pt>
                <c:pt idx="710">
                  <c:v>141.4131</c:v>
                </c:pt>
                <c:pt idx="711">
                  <c:v>141.0456</c:v>
                </c:pt>
                <c:pt idx="712">
                  <c:v>140.7569</c:v>
                </c:pt>
                <c:pt idx="713">
                  <c:v>140.3919</c:v>
                </c:pt>
                <c:pt idx="714">
                  <c:v>139.9869</c:v>
                </c:pt>
                <c:pt idx="715">
                  <c:v>139.61</c:v>
                </c:pt>
                <c:pt idx="716">
                  <c:v>139.2875</c:v>
                </c:pt>
                <c:pt idx="717">
                  <c:v>138.9544</c:v>
                </c:pt>
                <c:pt idx="718">
                  <c:v>138.6069</c:v>
                </c:pt>
                <c:pt idx="719">
                  <c:v>138.2587</c:v>
                </c:pt>
                <c:pt idx="720">
                  <c:v>137.8694</c:v>
                </c:pt>
                <c:pt idx="721">
                  <c:v>137.5094</c:v>
                </c:pt>
                <c:pt idx="722">
                  <c:v>137.1425</c:v>
                </c:pt>
                <c:pt idx="723">
                  <c:v>136.7869</c:v>
                </c:pt>
                <c:pt idx="724">
                  <c:v>136.4888</c:v>
                </c:pt>
                <c:pt idx="725">
                  <c:v>136.0831</c:v>
                </c:pt>
                <c:pt idx="726">
                  <c:v>135.75</c:v>
                </c:pt>
                <c:pt idx="727">
                  <c:v>135.3813</c:v>
                </c:pt>
                <c:pt idx="728">
                  <c:v>135.0137</c:v>
                </c:pt>
                <c:pt idx="729">
                  <c:v>134.7344</c:v>
                </c:pt>
                <c:pt idx="730">
                  <c:v>134.3562</c:v>
                </c:pt>
                <c:pt idx="731">
                  <c:v>134.0575</c:v>
                </c:pt>
                <c:pt idx="732">
                  <c:v>133.595</c:v>
                </c:pt>
                <c:pt idx="733">
                  <c:v>133.3</c:v>
                </c:pt>
                <c:pt idx="734">
                  <c:v>132.9837</c:v>
                </c:pt>
                <c:pt idx="735">
                  <c:v>132.5931</c:v>
                </c:pt>
                <c:pt idx="736">
                  <c:v>132.2506</c:v>
                </c:pt>
                <c:pt idx="737">
                  <c:v>131.8969</c:v>
                </c:pt>
                <c:pt idx="738">
                  <c:v>131.61</c:v>
                </c:pt>
                <c:pt idx="739">
                  <c:v>131.2325</c:v>
                </c:pt>
                <c:pt idx="740">
                  <c:v>130.8981</c:v>
                </c:pt>
                <c:pt idx="741">
                  <c:v>130.5344</c:v>
                </c:pt>
                <c:pt idx="742">
                  <c:v>130.28</c:v>
                </c:pt>
                <c:pt idx="743">
                  <c:v>129.9744</c:v>
                </c:pt>
                <c:pt idx="744">
                  <c:v>129.6156</c:v>
                </c:pt>
                <c:pt idx="745">
                  <c:v>129.2538</c:v>
                </c:pt>
                <c:pt idx="746">
                  <c:v>128.8669</c:v>
                </c:pt>
                <c:pt idx="747">
                  <c:v>128.5119</c:v>
                </c:pt>
                <c:pt idx="748">
                  <c:v>128.1712</c:v>
                </c:pt>
                <c:pt idx="749">
                  <c:v>127.8981</c:v>
                </c:pt>
                <c:pt idx="750">
                  <c:v>127.5219</c:v>
                </c:pt>
                <c:pt idx="751">
                  <c:v>127.2281</c:v>
                </c:pt>
                <c:pt idx="752">
                  <c:v>126.9313</c:v>
                </c:pt>
                <c:pt idx="753">
                  <c:v>126.6762</c:v>
                </c:pt>
                <c:pt idx="754">
                  <c:v>126.3275</c:v>
                </c:pt>
                <c:pt idx="755">
                  <c:v>126.0725</c:v>
                </c:pt>
                <c:pt idx="756">
                  <c:v>125.6981</c:v>
                </c:pt>
                <c:pt idx="757">
                  <c:v>125.3487</c:v>
                </c:pt>
                <c:pt idx="758">
                  <c:v>125.0881</c:v>
                </c:pt>
                <c:pt idx="759">
                  <c:v>124.7712</c:v>
                </c:pt>
                <c:pt idx="760">
                  <c:v>124.4362</c:v>
                </c:pt>
                <c:pt idx="761">
                  <c:v>124.1675</c:v>
                </c:pt>
                <c:pt idx="762">
                  <c:v>123.8538</c:v>
                </c:pt>
                <c:pt idx="763">
                  <c:v>123.5831</c:v>
                </c:pt>
                <c:pt idx="764">
                  <c:v>123.2744</c:v>
                </c:pt>
                <c:pt idx="765">
                  <c:v>122.9987</c:v>
                </c:pt>
                <c:pt idx="766">
                  <c:v>122.6644</c:v>
                </c:pt>
                <c:pt idx="767">
                  <c:v>122.355</c:v>
                </c:pt>
                <c:pt idx="768">
                  <c:v>122.0612</c:v>
                </c:pt>
                <c:pt idx="769">
                  <c:v>121.8</c:v>
                </c:pt>
                <c:pt idx="770">
                  <c:v>121.5106</c:v>
                </c:pt>
                <c:pt idx="771">
                  <c:v>121.2025</c:v>
                </c:pt>
                <c:pt idx="772">
                  <c:v>120.915</c:v>
                </c:pt>
                <c:pt idx="773">
                  <c:v>120.6881</c:v>
                </c:pt>
                <c:pt idx="774">
                  <c:v>120.3812</c:v>
                </c:pt>
                <c:pt idx="775">
                  <c:v>120.1237</c:v>
                </c:pt>
                <c:pt idx="776">
                  <c:v>119.8544</c:v>
                </c:pt>
                <c:pt idx="777">
                  <c:v>119.4756</c:v>
                </c:pt>
                <c:pt idx="778">
                  <c:v>119.2294</c:v>
                </c:pt>
                <c:pt idx="779">
                  <c:v>118.9675</c:v>
                </c:pt>
                <c:pt idx="780">
                  <c:v>118.6981</c:v>
                </c:pt>
                <c:pt idx="781">
                  <c:v>118.3244</c:v>
                </c:pt>
                <c:pt idx="782">
                  <c:v>118.165</c:v>
                </c:pt>
                <c:pt idx="783">
                  <c:v>117.9475</c:v>
                </c:pt>
                <c:pt idx="784">
                  <c:v>117.5719</c:v>
                </c:pt>
                <c:pt idx="785">
                  <c:v>117.3369</c:v>
                </c:pt>
                <c:pt idx="786">
                  <c:v>117.0744</c:v>
                </c:pt>
                <c:pt idx="787">
                  <c:v>116.7887</c:v>
                </c:pt>
                <c:pt idx="788">
                  <c:v>116.5025</c:v>
                </c:pt>
                <c:pt idx="789">
                  <c:v>116.215</c:v>
                </c:pt>
                <c:pt idx="790">
                  <c:v>115.9031</c:v>
                </c:pt>
                <c:pt idx="791">
                  <c:v>115.6325</c:v>
                </c:pt>
                <c:pt idx="792">
                  <c:v>115.4463</c:v>
                </c:pt>
                <c:pt idx="793">
                  <c:v>115.1794</c:v>
                </c:pt>
                <c:pt idx="794">
                  <c:v>114.8975</c:v>
                </c:pt>
                <c:pt idx="795">
                  <c:v>114.6106</c:v>
                </c:pt>
                <c:pt idx="796">
                  <c:v>114.3781</c:v>
                </c:pt>
                <c:pt idx="797">
                  <c:v>114.1288</c:v>
                </c:pt>
                <c:pt idx="798">
                  <c:v>113.8719</c:v>
                </c:pt>
                <c:pt idx="799">
                  <c:v>113.6025</c:v>
                </c:pt>
                <c:pt idx="800">
                  <c:v>113.3375</c:v>
                </c:pt>
                <c:pt idx="801">
                  <c:v>113.0869</c:v>
                </c:pt>
                <c:pt idx="802">
                  <c:v>112.8744</c:v>
                </c:pt>
                <c:pt idx="803">
                  <c:v>112.6038</c:v>
                </c:pt>
                <c:pt idx="804">
                  <c:v>112.3656</c:v>
                </c:pt>
                <c:pt idx="805">
                  <c:v>112.1288</c:v>
                </c:pt>
                <c:pt idx="806">
                  <c:v>111.8613</c:v>
                </c:pt>
                <c:pt idx="807">
                  <c:v>111.6556</c:v>
                </c:pt>
                <c:pt idx="808">
                  <c:v>111.3669</c:v>
                </c:pt>
                <c:pt idx="809">
                  <c:v>111.0644</c:v>
                </c:pt>
                <c:pt idx="810">
                  <c:v>110.7606</c:v>
                </c:pt>
                <c:pt idx="811">
                  <c:v>110.5481</c:v>
                </c:pt>
                <c:pt idx="812">
                  <c:v>110.2663</c:v>
                </c:pt>
                <c:pt idx="813">
                  <c:v>110.045</c:v>
                </c:pt>
                <c:pt idx="814">
                  <c:v>109.8031</c:v>
                </c:pt>
                <c:pt idx="815">
                  <c:v>109.5987</c:v>
                </c:pt>
                <c:pt idx="816">
                  <c:v>109.3369</c:v>
                </c:pt>
                <c:pt idx="817">
                  <c:v>109.0687</c:v>
                </c:pt>
                <c:pt idx="818">
                  <c:v>108.7556</c:v>
                </c:pt>
                <c:pt idx="819">
                  <c:v>108.5569</c:v>
                </c:pt>
                <c:pt idx="820">
                  <c:v>108.2763</c:v>
                </c:pt>
                <c:pt idx="821">
                  <c:v>108.1738</c:v>
                </c:pt>
                <c:pt idx="822">
                  <c:v>107.8538</c:v>
                </c:pt>
                <c:pt idx="823">
                  <c:v>107.5994</c:v>
                </c:pt>
                <c:pt idx="824">
                  <c:v>107.3869</c:v>
                </c:pt>
                <c:pt idx="825">
                  <c:v>107.1813</c:v>
                </c:pt>
                <c:pt idx="826">
                  <c:v>106.8919</c:v>
                </c:pt>
                <c:pt idx="827">
                  <c:v>106.6725</c:v>
                </c:pt>
                <c:pt idx="828">
                  <c:v>106.4069</c:v>
                </c:pt>
                <c:pt idx="829">
                  <c:v>106.1419</c:v>
                </c:pt>
                <c:pt idx="830">
                  <c:v>105.9375</c:v>
                </c:pt>
                <c:pt idx="831">
                  <c:v>105.7237</c:v>
                </c:pt>
                <c:pt idx="832">
                  <c:v>105.4756</c:v>
                </c:pt>
                <c:pt idx="833">
                  <c:v>105.2706</c:v>
                </c:pt>
                <c:pt idx="834">
                  <c:v>105.0512</c:v>
                </c:pt>
                <c:pt idx="835">
                  <c:v>104.825</c:v>
                </c:pt>
                <c:pt idx="836">
                  <c:v>104.5906</c:v>
                </c:pt>
                <c:pt idx="837">
                  <c:v>104.4069</c:v>
                </c:pt>
                <c:pt idx="838">
                  <c:v>104.1381</c:v>
                </c:pt>
                <c:pt idx="839">
                  <c:v>103.9156</c:v>
                </c:pt>
                <c:pt idx="840">
                  <c:v>103.7244</c:v>
                </c:pt>
                <c:pt idx="841">
                  <c:v>103.48</c:v>
                </c:pt>
                <c:pt idx="842">
                  <c:v>103.2444</c:v>
                </c:pt>
                <c:pt idx="843">
                  <c:v>103.0406</c:v>
                </c:pt>
                <c:pt idx="844">
                  <c:v>102.845</c:v>
                </c:pt>
                <c:pt idx="845">
                  <c:v>102.6119</c:v>
                </c:pt>
                <c:pt idx="846">
                  <c:v>102.3981</c:v>
                </c:pt>
                <c:pt idx="847">
                  <c:v>102.1656</c:v>
                </c:pt>
                <c:pt idx="848">
                  <c:v>101.9456</c:v>
                </c:pt>
                <c:pt idx="849">
                  <c:v>101.7712</c:v>
                </c:pt>
                <c:pt idx="850">
                  <c:v>101.4875</c:v>
                </c:pt>
                <c:pt idx="851">
                  <c:v>101.2619</c:v>
                </c:pt>
                <c:pt idx="852">
                  <c:v>101.0419</c:v>
                </c:pt>
                <c:pt idx="853">
                  <c:v>100.8769</c:v>
                </c:pt>
                <c:pt idx="854">
                  <c:v>100.6119</c:v>
                </c:pt>
                <c:pt idx="855">
                  <c:v>100.4262</c:v>
                </c:pt>
                <c:pt idx="856">
                  <c:v>100.1687</c:v>
                </c:pt>
                <c:pt idx="857">
                  <c:v>99.9956</c:v>
                </c:pt>
                <c:pt idx="858">
                  <c:v>99.7931</c:v>
                </c:pt>
                <c:pt idx="859">
                  <c:v>99.5575</c:v>
                </c:pt>
                <c:pt idx="860">
                  <c:v>99.33</c:v>
                </c:pt>
                <c:pt idx="861">
                  <c:v>99.1862</c:v>
                </c:pt>
                <c:pt idx="862">
                  <c:v>98.8944</c:v>
                </c:pt>
                <c:pt idx="863">
                  <c:v>98.7162</c:v>
                </c:pt>
                <c:pt idx="864">
                  <c:v>98.5713</c:v>
                </c:pt>
                <c:pt idx="865">
                  <c:v>98.3337</c:v>
                </c:pt>
                <c:pt idx="866">
                  <c:v>98.0844</c:v>
                </c:pt>
                <c:pt idx="867">
                  <c:v>97.9112</c:v>
                </c:pt>
                <c:pt idx="868">
                  <c:v>97.66370000000001</c:v>
                </c:pt>
                <c:pt idx="869">
                  <c:v>97.4713</c:v>
                </c:pt>
                <c:pt idx="870">
                  <c:v>97.2994</c:v>
                </c:pt>
                <c:pt idx="871">
                  <c:v>97.0038</c:v>
                </c:pt>
                <c:pt idx="872">
                  <c:v>96.8206</c:v>
                </c:pt>
                <c:pt idx="873">
                  <c:v>96.6756</c:v>
                </c:pt>
                <c:pt idx="874">
                  <c:v>96.4775</c:v>
                </c:pt>
                <c:pt idx="875">
                  <c:v>96.2019</c:v>
                </c:pt>
                <c:pt idx="876">
                  <c:v>96.0188</c:v>
                </c:pt>
                <c:pt idx="877">
                  <c:v>95.8431</c:v>
                </c:pt>
                <c:pt idx="878">
                  <c:v>95.6431</c:v>
                </c:pt>
                <c:pt idx="879">
                  <c:v>95.4531</c:v>
                </c:pt>
                <c:pt idx="880">
                  <c:v>95.2206</c:v>
                </c:pt>
                <c:pt idx="881">
                  <c:v>94.995</c:v>
                </c:pt>
                <c:pt idx="882">
                  <c:v>94.8369</c:v>
                </c:pt>
                <c:pt idx="883">
                  <c:v>94.63630000000001</c:v>
                </c:pt>
                <c:pt idx="884">
                  <c:v>94.4706</c:v>
                </c:pt>
                <c:pt idx="885">
                  <c:v>94.3175</c:v>
                </c:pt>
                <c:pt idx="886">
                  <c:v>94.0944</c:v>
                </c:pt>
                <c:pt idx="887">
                  <c:v>93.8887</c:v>
                </c:pt>
                <c:pt idx="888">
                  <c:v>93.65130000000001</c:v>
                </c:pt>
                <c:pt idx="889">
                  <c:v>93.5231</c:v>
                </c:pt>
                <c:pt idx="890">
                  <c:v>93.3081</c:v>
                </c:pt>
                <c:pt idx="891">
                  <c:v>93.0931</c:v>
                </c:pt>
                <c:pt idx="892">
                  <c:v>92.93</c:v>
                </c:pt>
                <c:pt idx="893">
                  <c:v>92.6694</c:v>
                </c:pt>
                <c:pt idx="894">
                  <c:v>92.5638</c:v>
                </c:pt>
                <c:pt idx="895">
                  <c:v>92.35380000000001</c:v>
                </c:pt>
                <c:pt idx="896">
                  <c:v>92.1438</c:v>
                </c:pt>
                <c:pt idx="897">
                  <c:v>92.01</c:v>
                </c:pt>
                <c:pt idx="898">
                  <c:v>91.8044</c:v>
                </c:pt>
                <c:pt idx="899">
                  <c:v>91.6687</c:v>
                </c:pt>
                <c:pt idx="900">
                  <c:v>91.4144</c:v>
                </c:pt>
                <c:pt idx="901">
                  <c:v>91.1931</c:v>
                </c:pt>
                <c:pt idx="902">
                  <c:v>91.1181</c:v>
                </c:pt>
                <c:pt idx="903">
                  <c:v>90.8331</c:v>
                </c:pt>
                <c:pt idx="904">
                  <c:v>90.67749999999999</c:v>
                </c:pt>
                <c:pt idx="905">
                  <c:v>90.465</c:v>
                </c:pt>
                <c:pt idx="906">
                  <c:v>90.2994</c:v>
                </c:pt>
                <c:pt idx="907">
                  <c:v>90.10250000000001</c:v>
                </c:pt>
                <c:pt idx="908">
                  <c:v>89.8856</c:v>
                </c:pt>
                <c:pt idx="909">
                  <c:v>89.6994</c:v>
                </c:pt>
                <c:pt idx="910">
                  <c:v>89.5137</c:v>
                </c:pt>
                <c:pt idx="911">
                  <c:v>89.32559999999999</c:v>
                </c:pt>
                <c:pt idx="912">
                  <c:v>89.075</c:v>
                </c:pt>
                <c:pt idx="913">
                  <c:v>88.8775</c:v>
                </c:pt>
                <c:pt idx="914">
                  <c:v>88.695</c:v>
                </c:pt>
                <c:pt idx="915">
                  <c:v>88.5431</c:v>
                </c:pt>
                <c:pt idx="916">
                  <c:v>88.3288</c:v>
                </c:pt>
                <c:pt idx="917">
                  <c:v>88.1288</c:v>
                </c:pt>
                <c:pt idx="918">
                  <c:v>87.9013</c:v>
                </c:pt>
                <c:pt idx="919">
                  <c:v>87.7406</c:v>
                </c:pt>
                <c:pt idx="920">
                  <c:v>87.5369</c:v>
                </c:pt>
                <c:pt idx="921">
                  <c:v>87.3556</c:v>
                </c:pt>
                <c:pt idx="922">
                  <c:v>87.1294</c:v>
                </c:pt>
                <c:pt idx="923">
                  <c:v>86.9031</c:v>
                </c:pt>
                <c:pt idx="924">
                  <c:v>86.7106</c:v>
                </c:pt>
                <c:pt idx="925">
                  <c:v>86.5594</c:v>
                </c:pt>
                <c:pt idx="926">
                  <c:v>86.3644</c:v>
                </c:pt>
                <c:pt idx="927">
                  <c:v>86.13500000000001</c:v>
                </c:pt>
                <c:pt idx="928">
                  <c:v>85.9644</c:v>
                </c:pt>
                <c:pt idx="929">
                  <c:v>85.7644</c:v>
                </c:pt>
                <c:pt idx="930">
                  <c:v>85.6862</c:v>
                </c:pt>
                <c:pt idx="931">
                  <c:v>85.475</c:v>
                </c:pt>
                <c:pt idx="932">
                  <c:v>85.2913</c:v>
                </c:pt>
                <c:pt idx="933">
                  <c:v>85.1319</c:v>
                </c:pt>
                <c:pt idx="934">
                  <c:v>84.8275</c:v>
                </c:pt>
                <c:pt idx="935">
                  <c:v>84.6612</c:v>
                </c:pt>
                <c:pt idx="936">
                  <c:v>84.5544</c:v>
                </c:pt>
                <c:pt idx="937">
                  <c:v>84.38249999999999</c:v>
                </c:pt>
                <c:pt idx="938">
                  <c:v>84.195</c:v>
                </c:pt>
                <c:pt idx="939">
                  <c:v>83.9887</c:v>
                </c:pt>
                <c:pt idx="940">
                  <c:v>83.8331</c:v>
                </c:pt>
                <c:pt idx="941">
                  <c:v>83.68000000000001</c:v>
                </c:pt>
                <c:pt idx="942">
                  <c:v>83.4481</c:v>
                </c:pt>
                <c:pt idx="943">
                  <c:v>83.31870000000001</c:v>
                </c:pt>
                <c:pt idx="944">
                  <c:v>83.1219</c:v>
                </c:pt>
                <c:pt idx="945">
                  <c:v>82.985</c:v>
                </c:pt>
                <c:pt idx="946">
                  <c:v>82.7981</c:v>
                </c:pt>
                <c:pt idx="947">
                  <c:v>82.66</c:v>
                </c:pt>
                <c:pt idx="948">
                  <c:v>82.4806</c:v>
                </c:pt>
                <c:pt idx="949">
                  <c:v>82.3325</c:v>
                </c:pt>
                <c:pt idx="950">
                  <c:v>82.13</c:v>
                </c:pt>
                <c:pt idx="951">
                  <c:v>81.9981</c:v>
                </c:pt>
                <c:pt idx="952">
                  <c:v>81.8125</c:v>
                </c:pt>
                <c:pt idx="953">
                  <c:v>81.6456</c:v>
                </c:pt>
                <c:pt idx="954">
                  <c:v>81.4694</c:v>
                </c:pt>
                <c:pt idx="955">
                  <c:v>81.33880000000001</c:v>
                </c:pt>
                <c:pt idx="956">
                  <c:v>81.1069</c:v>
                </c:pt>
                <c:pt idx="957">
                  <c:v>80.9031</c:v>
                </c:pt>
                <c:pt idx="958">
                  <c:v>80.7606</c:v>
                </c:pt>
                <c:pt idx="959">
                  <c:v>80.5875</c:v>
                </c:pt>
                <c:pt idx="960">
                  <c:v>80.4106</c:v>
                </c:pt>
                <c:pt idx="961">
                  <c:v>80.2306</c:v>
                </c:pt>
                <c:pt idx="962">
                  <c:v>80.065</c:v>
                </c:pt>
                <c:pt idx="963">
                  <c:v>79.8781</c:v>
                </c:pt>
                <c:pt idx="964">
                  <c:v>79.87</c:v>
                </c:pt>
                <c:pt idx="965">
                  <c:v>79.6031</c:v>
                </c:pt>
                <c:pt idx="966">
                  <c:v>79.4587</c:v>
                </c:pt>
                <c:pt idx="967">
                  <c:v>79.2462</c:v>
                </c:pt>
                <c:pt idx="968">
                  <c:v>79.1475</c:v>
                </c:pt>
                <c:pt idx="969">
                  <c:v>78.9806</c:v>
                </c:pt>
                <c:pt idx="970">
                  <c:v>78.845</c:v>
                </c:pt>
                <c:pt idx="971">
                  <c:v>78.675</c:v>
                </c:pt>
                <c:pt idx="972">
                  <c:v>78.50879999999999</c:v>
                </c:pt>
                <c:pt idx="973">
                  <c:v>78.36</c:v>
                </c:pt>
                <c:pt idx="974">
                  <c:v>78.17</c:v>
                </c:pt>
                <c:pt idx="975">
                  <c:v>78.0031</c:v>
                </c:pt>
                <c:pt idx="976">
                  <c:v>77.86879999999999</c:v>
                </c:pt>
                <c:pt idx="977">
                  <c:v>77.7</c:v>
                </c:pt>
                <c:pt idx="978">
                  <c:v>77.55</c:v>
                </c:pt>
                <c:pt idx="979">
                  <c:v>77.445</c:v>
                </c:pt>
                <c:pt idx="980">
                  <c:v>77.2025</c:v>
                </c:pt>
                <c:pt idx="981">
                  <c:v>77.0837</c:v>
                </c:pt>
                <c:pt idx="982">
                  <c:v>76.9481</c:v>
                </c:pt>
                <c:pt idx="983">
                  <c:v>76.7281</c:v>
                </c:pt>
                <c:pt idx="984">
                  <c:v>76.65000000000001</c:v>
                </c:pt>
                <c:pt idx="985">
                  <c:v>76.4906</c:v>
                </c:pt>
                <c:pt idx="986">
                  <c:v>76.2731</c:v>
                </c:pt>
                <c:pt idx="987">
                  <c:v>76.2156</c:v>
                </c:pt>
                <c:pt idx="988">
                  <c:v>75.9394</c:v>
                </c:pt>
                <c:pt idx="989">
                  <c:v>75.785</c:v>
                </c:pt>
                <c:pt idx="990">
                  <c:v>75.7131</c:v>
                </c:pt>
                <c:pt idx="991">
                  <c:v>75.5856</c:v>
                </c:pt>
                <c:pt idx="992">
                  <c:v>75.4169</c:v>
                </c:pt>
                <c:pt idx="993">
                  <c:v>75.3031</c:v>
                </c:pt>
                <c:pt idx="994">
                  <c:v>75.1169</c:v>
                </c:pt>
                <c:pt idx="995">
                  <c:v>74.9881</c:v>
                </c:pt>
                <c:pt idx="996">
                  <c:v>74.8512</c:v>
                </c:pt>
                <c:pt idx="997">
                  <c:v>74.82250000000001</c:v>
                </c:pt>
                <c:pt idx="998">
                  <c:v>74.52379999999999</c:v>
                </c:pt>
                <c:pt idx="999">
                  <c:v>74.3394</c:v>
                </c:pt>
                <c:pt idx="1000">
                  <c:v>74.19370000000001</c:v>
                </c:pt>
                <c:pt idx="1001">
                  <c:v>74.0681</c:v>
                </c:pt>
                <c:pt idx="1002">
                  <c:v>73.9375</c:v>
                </c:pt>
                <c:pt idx="1003">
                  <c:v>73.7625</c:v>
                </c:pt>
                <c:pt idx="1004">
                  <c:v>73.6106</c:v>
                </c:pt>
                <c:pt idx="1005">
                  <c:v>73.4856</c:v>
                </c:pt>
                <c:pt idx="1006">
                  <c:v>73.3262</c:v>
                </c:pt>
                <c:pt idx="1007">
                  <c:v>73.23</c:v>
                </c:pt>
                <c:pt idx="1008">
                  <c:v>73.0313</c:v>
                </c:pt>
                <c:pt idx="1009">
                  <c:v>72.97</c:v>
                </c:pt>
                <c:pt idx="1010">
                  <c:v>72.7562</c:v>
                </c:pt>
                <c:pt idx="1011">
                  <c:v>72.64</c:v>
                </c:pt>
                <c:pt idx="1012">
                  <c:v>72.57940000000001</c:v>
                </c:pt>
                <c:pt idx="1013">
                  <c:v>72.3869</c:v>
                </c:pt>
                <c:pt idx="1014">
                  <c:v>72.2244</c:v>
                </c:pt>
                <c:pt idx="1015">
                  <c:v>72.0681</c:v>
                </c:pt>
                <c:pt idx="1016">
                  <c:v>71.945</c:v>
                </c:pt>
                <c:pt idx="1017">
                  <c:v>71.8644</c:v>
                </c:pt>
                <c:pt idx="1018">
                  <c:v>71.6725</c:v>
                </c:pt>
                <c:pt idx="1019">
                  <c:v>71.535</c:v>
                </c:pt>
                <c:pt idx="1020">
                  <c:v>71.4481</c:v>
                </c:pt>
                <c:pt idx="1021">
                  <c:v>71.2637</c:v>
                </c:pt>
                <c:pt idx="1022">
                  <c:v>71.1156</c:v>
                </c:pt>
                <c:pt idx="1023">
                  <c:v>71.0156</c:v>
                </c:pt>
                <c:pt idx="1024">
                  <c:v>70.8175</c:v>
                </c:pt>
                <c:pt idx="1025">
                  <c:v>70.6875</c:v>
                </c:pt>
                <c:pt idx="1026">
                  <c:v>70.5938</c:v>
                </c:pt>
                <c:pt idx="1027">
                  <c:v>70.4706</c:v>
                </c:pt>
                <c:pt idx="1028">
                  <c:v>70.3031</c:v>
                </c:pt>
                <c:pt idx="1029">
                  <c:v>70.1606</c:v>
                </c:pt>
                <c:pt idx="1030">
                  <c:v>69.9981</c:v>
                </c:pt>
                <c:pt idx="1031">
                  <c:v>69.9037</c:v>
                </c:pt>
                <c:pt idx="1032">
                  <c:v>69.7744</c:v>
                </c:pt>
                <c:pt idx="1033">
                  <c:v>69.6544</c:v>
                </c:pt>
                <c:pt idx="1034">
                  <c:v>69.4388</c:v>
                </c:pt>
                <c:pt idx="1035">
                  <c:v>69.2937</c:v>
                </c:pt>
                <c:pt idx="1036">
                  <c:v>69.2419</c:v>
                </c:pt>
                <c:pt idx="1037">
                  <c:v>69.1175</c:v>
                </c:pt>
                <c:pt idx="1038">
                  <c:v>68.9837</c:v>
                </c:pt>
                <c:pt idx="1039">
                  <c:v>68.8656</c:v>
                </c:pt>
                <c:pt idx="1040">
                  <c:v>68.75</c:v>
                </c:pt>
                <c:pt idx="1041">
                  <c:v>68.55370000000001</c:v>
                </c:pt>
                <c:pt idx="1042">
                  <c:v>68.3944</c:v>
                </c:pt>
                <c:pt idx="1043">
                  <c:v>68.3419</c:v>
                </c:pt>
                <c:pt idx="1044">
                  <c:v>68.10939999999999</c:v>
                </c:pt>
                <c:pt idx="1045">
                  <c:v>67.9262</c:v>
                </c:pt>
                <c:pt idx="1046">
                  <c:v>67.8231</c:v>
                </c:pt>
                <c:pt idx="1047">
                  <c:v>67.7325</c:v>
                </c:pt>
                <c:pt idx="1048">
                  <c:v>67.5788</c:v>
                </c:pt>
                <c:pt idx="1049">
                  <c:v>67.4625</c:v>
                </c:pt>
                <c:pt idx="1050">
                  <c:v>67.3431</c:v>
                </c:pt>
                <c:pt idx="1051">
                  <c:v>67.205</c:v>
                </c:pt>
                <c:pt idx="1052">
                  <c:v>67.1062</c:v>
                </c:pt>
                <c:pt idx="1053">
                  <c:v>66.9912</c:v>
                </c:pt>
                <c:pt idx="1054">
                  <c:v>66.8406</c:v>
                </c:pt>
                <c:pt idx="1055">
                  <c:v>66.7406</c:v>
                </c:pt>
                <c:pt idx="1056">
                  <c:v>66.5919</c:v>
                </c:pt>
                <c:pt idx="1057">
                  <c:v>66.475</c:v>
                </c:pt>
                <c:pt idx="1058">
                  <c:v>66.3169</c:v>
                </c:pt>
                <c:pt idx="1059">
                  <c:v>66.2344</c:v>
                </c:pt>
                <c:pt idx="1060">
                  <c:v>66.1175</c:v>
                </c:pt>
                <c:pt idx="1061">
                  <c:v>65.9662</c:v>
                </c:pt>
                <c:pt idx="1062">
                  <c:v>65.7562</c:v>
                </c:pt>
                <c:pt idx="1063">
                  <c:v>65.68940000000001</c:v>
                </c:pt>
                <c:pt idx="1064">
                  <c:v>65.5425</c:v>
                </c:pt>
                <c:pt idx="1065">
                  <c:v>65.4094</c:v>
                </c:pt>
                <c:pt idx="1066">
                  <c:v>65.3375</c:v>
                </c:pt>
                <c:pt idx="1067">
                  <c:v>65.0987</c:v>
                </c:pt>
                <c:pt idx="1068">
                  <c:v>65.0094</c:v>
                </c:pt>
                <c:pt idx="1069">
                  <c:v>64.9431</c:v>
                </c:pt>
                <c:pt idx="1070">
                  <c:v>64.77809999999999</c:v>
                </c:pt>
                <c:pt idx="1071">
                  <c:v>64.5994</c:v>
                </c:pt>
                <c:pt idx="1072">
                  <c:v>64.5569</c:v>
                </c:pt>
                <c:pt idx="1073">
                  <c:v>64.37439999999999</c:v>
                </c:pt>
                <c:pt idx="1074">
                  <c:v>64.3213</c:v>
                </c:pt>
                <c:pt idx="1075">
                  <c:v>64.1781</c:v>
                </c:pt>
                <c:pt idx="1076">
                  <c:v>64.05249999999999</c:v>
                </c:pt>
                <c:pt idx="1077">
                  <c:v>63.9294</c:v>
                </c:pt>
                <c:pt idx="1078">
                  <c:v>63.8237</c:v>
                </c:pt>
                <c:pt idx="1079">
                  <c:v>63.6956</c:v>
                </c:pt>
                <c:pt idx="1080">
                  <c:v>63.5875</c:v>
                </c:pt>
                <c:pt idx="1081">
                  <c:v>63.4394</c:v>
                </c:pt>
              </c:numCache>
            </c:numRef>
          </c:yVal>
          <c:smooth val="0"/>
        </c:ser>
        <c:ser>
          <c:idx val="4"/>
          <c:order val="4"/>
          <c:tx>
            <c:v>Temp Run 3</c:v>
          </c:tx>
          <c:marker>
            <c:symbol val="none"/>
          </c:marker>
          <c:xVal>
            <c:numRef>
              <c:f>'T44 0.056 DPA'!$L$7:$L$1449</c:f>
              <c:numCache>
                <c:formatCode>General</c:formatCode>
                <c:ptCount val="1443"/>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pt idx="1082">
                  <c:v>180.1034</c:v>
                </c:pt>
                <c:pt idx="1083">
                  <c:v>180.2697</c:v>
                </c:pt>
                <c:pt idx="1084">
                  <c:v>180.436</c:v>
                </c:pt>
                <c:pt idx="1085">
                  <c:v>180.6023</c:v>
                </c:pt>
                <c:pt idx="1086">
                  <c:v>180.7686</c:v>
                </c:pt>
                <c:pt idx="1087">
                  <c:v>180.935</c:v>
                </c:pt>
                <c:pt idx="1088">
                  <c:v>181.1013</c:v>
                </c:pt>
                <c:pt idx="1089">
                  <c:v>181.2676</c:v>
                </c:pt>
                <c:pt idx="1090">
                  <c:v>181.4339</c:v>
                </c:pt>
                <c:pt idx="1091">
                  <c:v>181.6003</c:v>
                </c:pt>
                <c:pt idx="1092">
                  <c:v>181.7666</c:v>
                </c:pt>
                <c:pt idx="1093">
                  <c:v>181.9329</c:v>
                </c:pt>
                <c:pt idx="1094">
                  <c:v>182.0992</c:v>
                </c:pt>
                <c:pt idx="1095">
                  <c:v>182.2655</c:v>
                </c:pt>
                <c:pt idx="1096">
                  <c:v>182.4319</c:v>
                </c:pt>
                <c:pt idx="1097">
                  <c:v>182.5982</c:v>
                </c:pt>
                <c:pt idx="1098">
                  <c:v>182.7645</c:v>
                </c:pt>
                <c:pt idx="1099">
                  <c:v>182.9308</c:v>
                </c:pt>
                <c:pt idx="1100">
                  <c:v>183.0971</c:v>
                </c:pt>
                <c:pt idx="1101">
                  <c:v>183.2635</c:v>
                </c:pt>
                <c:pt idx="1102">
                  <c:v>183.4298</c:v>
                </c:pt>
                <c:pt idx="1103">
                  <c:v>183.5961</c:v>
                </c:pt>
                <c:pt idx="1104">
                  <c:v>183.7624</c:v>
                </c:pt>
                <c:pt idx="1105">
                  <c:v>183.9287</c:v>
                </c:pt>
                <c:pt idx="1106">
                  <c:v>184.0951</c:v>
                </c:pt>
                <c:pt idx="1107">
                  <c:v>184.2614</c:v>
                </c:pt>
                <c:pt idx="1108">
                  <c:v>184.4277</c:v>
                </c:pt>
                <c:pt idx="1109">
                  <c:v>184.594</c:v>
                </c:pt>
                <c:pt idx="1110">
                  <c:v>184.7603</c:v>
                </c:pt>
                <c:pt idx="1111">
                  <c:v>184.9267</c:v>
                </c:pt>
                <c:pt idx="1112">
                  <c:v>185.093</c:v>
                </c:pt>
                <c:pt idx="1113">
                  <c:v>185.2593</c:v>
                </c:pt>
                <c:pt idx="1114">
                  <c:v>185.4256</c:v>
                </c:pt>
                <c:pt idx="1115">
                  <c:v>185.5919</c:v>
                </c:pt>
                <c:pt idx="1116">
                  <c:v>185.7583</c:v>
                </c:pt>
                <c:pt idx="1117">
                  <c:v>185.9246</c:v>
                </c:pt>
                <c:pt idx="1118">
                  <c:v>186.0909</c:v>
                </c:pt>
                <c:pt idx="1119">
                  <c:v>186.2572</c:v>
                </c:pt>
                <c:pt idx="1120">
                  <c:v>186.4236</c:v>
                </c:pt>
                <c:pt idx="1121">
                  <c:v>186.5899</c:v>
                </c:pt>
                <c:pt idx="1122">
                  <c:v>186.7562</c:v>
                </c:pt>
                <c:pt idx="1123">
                  <c:v>186.9225</c:v>
                </c:pt>
                <c:pt idx="1124">
                  <c:v>187.0888</c:v>
                </c:pt>
                <c:pt idx="1125">
                  <c:v>187.2552</c:v>
                </c:pt>
                <c:pt idx="1126">
                  <c:v>187.4215</c:v>
                </c:pt>
                <c:pt idx="1127">
                  <c:v>187.5878</c:v>
                </c:pt>
                <c:pt idx="1128">
                  <c:v>187.7541</c:v>
                </c:pt>
                <c:pt idx="1129">
                  <c:v>187.9204</c:v>
                </c:pt>
                <c:pt idx="1130">
                  <c:v>188.0868</c:v>
                </c:pt>
                <c:pt idx="1131">
                  <c:v>188.2531</c:v>
                </c:pt>
                <c:pt idx="1132">
                  <c:v>188.4194</c:v>
                </c:pt>
                <c:pt idx="1133">
                  <c:v>188.5857</c:v>
                </c:pt>
                <c:pt idx="1134">
                  <c:v>188.752</c:v>
                </c:pt>
                <c:pt idx="1135">
                  <c:v>188.9184</c:v>
                </c:pt>
                <c:pt idx="1136">
                  <c:v>189.0847</c:v>
                </c:pt>
                <c:pt idx="1137">
                  <c:v>189.251</c:v>
                </c:pt>
                <c:pt idx="1138">
                  <c:v>189.4173</c:v>
                </c:pt>
                <c:pt idx="1139">
                  <c:v>189.5836</c:v>
                </c:pt>
                <c:pt idx="1140">
                  <c:v>189.75</c:v>
                </c:pt>
                <c:pt idx="1141">
                  <c:v>189.9163</c:v>
                </c:pt>
                <c:pt idx="1142">
                  <c:v>190.0826</c:v>
                </c:pt>
                <c:pt idx="1143">
                  <c:v>190.2489</c:v>
                </c:pt>
                <c:pt idx="1144">
                  <c:v>190.4153</c:v>
                </c:pt>
                <c:pt idx="1145">
                  <c:v>190.5816</c:v>
                </c:pt>
                <c:pt idx="1146">
                  <c:v>190.7479</c:v>
                </c:pt>
                <c:pt idx="1147">
                  <c:v>190.9142</c:v>
                </c:pt>
                <c:pt idx="1148">
                  <c:v>191.0805</c:v>
                </c:pt>
                <c:pt idx="1149">
                  <c:v>191.2469</c:v>
                </c:pt>
                <c:pt idx="1150">
                  <c:v>191.4132</c:v>
                </c:pt>
                <c:pt idx="1151">
                  <c:v>191.5795</c:v>
                </c:pt>
                <c:pt idx="1152">
                  <c:v>191.7458</c:v>
                </c:pt>
                <c:pt idx="1153">
                  <c:v>191.9121</c:v>
                </c:pt>
                <c:pt idx="1154">
                  <c:v>192.0785</c:v>
                </c:pt>
                <c:pt idx="1155">
                  <c:v>192.2448</c:v>
                </c:pt>
                <c:pt idx="1156">
                  <c:v>192.4111</c:v>
                </c:pt>
                <c:pt idx="1157">
                  <c:v>192.5774</c:v>
                </c:pt>
                <c:pt idx="1158">
                  <c:v>192.7437</c:v>
                </c:pt>
                <c:pt idx="1159">
                  <c:v>192.9101</c:v>
                </c:pt>
                <c:pt idx="1160">
                  <c:v>193.0764</c:v>
                </c:pt>
                <c:pt idx="1161">
                  <c:v>193.2427</c:v>
                </c:pt>
                <c:pt idx="1162">
                  <c:v>193.409</c:v>
                </c:pt>
                <c:pt idx="1163">
                  <c:v>193.5753</c:v>
                </c:pt>
                <c:pt idx="1164">
                  <c:v>193.7417</c:v>
                </c:pt>
                <c:pt idx="1165">
                  <c:v>193.908</c:v>
                </c:pt>
                <c:pt idx="1166">
                  <c:v>194.0743</c:v>
                </c:pt>
                <c:pt idx="1167">
                  <c:v>194.2406</c:v>
                </c:pt>
                <c:pt idx="1168">
                  <c:v>194.407</c:v>
                </c:pt>
                <c:pt idx="1169">
                  <c:v>194.5733</c:v>
                </c:pt>
                <c:pt idx="1170">
                  <c:v>194.7396</c:v>
                </c:pt>
                <c:pt idx="1171">
                  <c:v>194.9059</c:v>
                </c:pt>
                <c:pt idx="1172">
                  <c:v>195.0722</c:v>
                </c:pt>
                <c:pt idx="1173">
                  <c:v>195.2386</c:v>
                </c:pt>
                <c:pt idx="1174">
                  <c:v>195.4049</c:v>
                </c:pt>
                <c:pt idx="1175">
                  <c:v>195.5712</c:v>
                </c:pt>
                <c:pt idx="1176">
                  <c:v>195.7375</c:v>
                </c:pt>
                <c:pt idx="1177">
                  <c:v>195.9038</c:v>
                </c:pt>
                <c:pt idx="1178">
                  <c:v>196.0702</c:v>
                </c:pt>
                <c:pt idx="1179">
                  <c:v>196.2365</c:v>
                </c:pt>
                <c:pt idx="1180">
                  <c:v>196.4028</c:v>
                </c:pt>
                <c:pt idx="1181">
                  <c:v>196.5691</c:v>
                </c:pt>
                <c:pt idx="1182">
                  <c:v>196.7354</c:v>
                </c:pt>
                <c:pt idx="1183">
                  <c:v>196.9018</c:v>
                </c:pt>
                <c:pt idx="1184">
                  <c:v>197.0681</c:v>
                </c:pt>
                <c:pt idx="1185">
                  <c:v>197.2344</c:v>
                </c:pt>
                <c:pt idx="1186">
                  <c:v>197.4007</c:v>
                </c:pt>
                <c:pt idx="1187">
                  <c:v>197.567</c:v>
                </c:pt>
                <c:pt idx="1188">
                  <c:v>197.7334</c:v>
                </c:pt>
                <c:pt idx="1189">
                  <c:v>197.8997</c:v>
                </c:pt>
                <c:pt idx="1190">
                  <c:v>198.066</c:v>
                </c:pt>
                <c:pt idx="1191">
                  <c:v>198.2323</c:v>
                </c:pt>
                <c:pt idx="1192">
                  <c:v>198.3987</c:v>
                </c:pt>
                <c:pt idx="1193">
                  <c:v>198.565</c:v>
                </c:pt>
                <c:pt idx="1194">
                  <c:v>198.7313</c:v>
                </c:pt>
                <c:pt idx="1195">
                  <c:v>198.8976</c:v>
                </c:pt>
                <c:pt idx="1196">
                  <c:v>199.0639</c:v>
                </c:pt>
                <c:pt idx="1197">
                  <c:v>199.2303</c:v>
                </c:pt>
                <c:pt idx="1198">
                  <c:v>199.3966</c:v>
                </c:pt>
                <c:pt idx="1199">
                  <c:v>199.5629</c:v>
                </c:pt>
                <c:pt idx="1200">
                  <c:v>199.7292</c:v>
                </c:pt>
                <c:pt idx="1201">
                  <c:v>199.8955</c:v>
                </c:pt>
                <c:pt idx="1202">
                  <c:v>200.0619</c:v>
                </c:pt>
                <c:pt idx="1203">
                  <c:v>200.2282</c:v>
                </c:pt>
                <c:pt idx="1204">
                  <c:v>200.3945</c:v>
                </c:pt>
                <c:pt idx="1205">
                  <c:v>200.5608</c:v>
                </c:pt>
                <c:pt idx="1206">
                  <c:v>200.7271</c:v>
                </c:pt>
                <c:pt idx="1207">
                  <c:v>200.8935</c:v>
                </c:pt>
                <c:pt idx="1208">
                  <c:v>201.0598</c:v>
                </c:pt>
                <c:pt idx="1209">
                  <c:v>201.2261</c:v>
                </c:pt>
                <c:pt idx="1210">
                  <c:v>201.3924</c:v>
                </c:pt>
                <c:pt idx="1211">
                  <c:v>201.5587</c:v>
                </c:pt>
                <c:pt idx="1212">
                  <c:v>201.7251</c:v>
                </c:pt>
                <c:pt idx="1213">
                  <c:v>201.8914</c:v>
                </c:pt>
                <c:pt idx="1214">
                  <c:v>202.0577</c:v>
                </c:pt>
                <c:pt idx="1215">
                  <c:v>202.224</c:v>
                </c:pt>
                <c:pt idx="1216">
                  <c:v>202.3904</c:v>
                </c:pt>
                <c:pt idx="1217">
                  <c:v>202.5567</c:v>
                </c:pt>
                <c:pt idx="1218">
                  <c:v>202.723</c:v>
                </c:pt>
                <c:pt idx="1219">
                  <c:v>202.8893</c:v>
                </c:pt>
                <c:pt idx="1220">
                  <c:v>203.0556</c:v>
                </c:pt>
                <c:pt idx="1221">
                  <c:v>203.222</c:v>
                </c:pt>
                <c:pt idx="1222">
                  <c:v>203.3883</c:v>
                </c:pt>
                <c:pt idx="1223">
                  <c:v>203.5546</c:v>
                </c:pt>
                <c:pt idx="1224">
                  <c:v>203.7209</c:v>
                </c:pt>
                <c:pt idx="1225">
                  <c:v>203.8872</c:v>
                </c:pt>
                <c:pt idx="1226">
                  <c:v>204.0536</c:v>
                </c:pt>
                <c:pt idx="1227">
                  <c:v>204.2199</c:v>
                </c:pt>
                <c:pt idx="1228">
                  <c:v>204.3862</c:v>
                </c:pt>
                <c:pt idx="1229">
                  <c:v>204.5525</c:v>
                </c:pt>
                <c:pt idx="1230">
                  <c:v>204.7188</c:v>
                </c:pt>
                <c:pt idx="1231">
                  <c:v>204.8852</c:v>
                </c:pt>
                <c:pt idx="1232">
                  <c:v>205.0515</c:v>
                </c:pt>
                <c:pt idx="1233">
                  <c:v>205.2178</c:v>
                </c:pt>
                <c:pt idx="1234">
                  <c:v>205.3841</c:v>
                </c:pt>
                <c:pt idx="1235">
                  <c:v>205.5504</c:v>
                </c:pt>
                <c:pt idx="1236">
                  <c:v>205.7168</c:v>
                </c:pt>
                <c:pt idx="1237">
                  <c:v>205.8831</c:v>
                </c:pt>
                <c:pt idx="1238">
                  <c:v>206.0494</c:v>
                </c:pt>
                <c:pt idx="1239">
                  <c:v>206.2157</c:v>
                </c:pt>
                <c:pt idx="1240">
                  <c:v>206.382</c:v>
                </c:pt>
                <c:pt idx="1241">
                  <c:v>206.5484</c:v>
                </c:pt>
                <c:pt idx="1242">
                  <c:v>206.7147</c:v>
                </c:pt>
                <c:pt idx="1243">
                  <c:v>206.881</c:v>
                </c:pt>
                <c:pt idx="1244">
                  <c:v>207.0473</c:v>
                </c:pt>
                <c:pt idx="1245">
                  <c:v>207.2137</c:v>
                </c:pt>
                <c:pt idx="1246">
                  <c:v>207.38</c:v>
                </c:pt>
                <c:pt idx="1247">
                  <c:v>207.5463</c:v>
                </c:pt>
                <c:pt idx="1248">
                  <c:v>207.7126</c:v>
                </c:pt>
                <c:pt idx="1249">
                  <c:v>207.8789</c:v>
                </c:pt>
                <c:pt idx="1250">
                  <c:v>208.0453</c:v>
                </c:pt>
                <c:pt idx="1251">
                  <c:v>208.2116</c:v>
                </c:pt>
                <c:pt idx="1252">
                  <c:v>208.3779</c:v>
                </c:pt>
                <c:pt idx="1253">
                  <c:v>208.5442</c:v>
                </c:pt>
                <c:pt idx="1254">
                  <c:v>208.7105</c:v>
                </c:pt>
                <c:pt idx="1255">
                  <c:v>208.8769</c:v>
                </c:pt>
                <c:pt idx="1256">
                  <c:v>209.0432</c:v>
                </c:pt>
                <c:pt idx="1257">
                  <c:v>209.2095</c:v>
                </c:pt>
                <c:pt idx="1258">
                  <c:v>209.3758</c:v>
                </c:pt>
                <c:pt idx="1259">
                  <c:v>209.5421</c:v>
                </c:pt>
                <c:pt idx="1260">
                  <c:v>209.7085</c:v>
                </c:pt>
                <c:pt idx="1261">
                  <c:v>209.8748</c:v>
                </c:pt>
                <c:pt idx="1262">
                  <c:v>210.0411</c:v>
                </c:pt>
                <c:pt idx="1263">
                  <c:v>210.2074</c:v>
                </c:pt>
                <c:pt idx="1264">
                  <c:v>210.3737</c:v>
                </c:pt>
                <c:pt idx="1265">
                  <c:v>210.5401</c:v>
                </c:pt>
                <c:pt idx="1266">
                  <c:v>210.7064</c:v>
                </c:pt>
                <c:pt idx="1267">
                  <c:v>210.8727</c:v>
                </c:pt>
                <c:pt idx="1268">
                  <c:v>211.039</c:v>
                </c:pt>
                <c:pt idx="1269">
                  <c:v>211.2054</c:v>
                </c:pt>
                <c:pt idx="1270">
                  <c:v>211.3717</c:v>
                </c:pt>
                <c:pt idx="1271">
                  <c:v>211.538</c:v>
                </c:pt>
                <c:pt idx="1272">
                  <c:v>211.7043</c:v>
                </c:pt>
                <c:pt idx="1273">
                  <c:v>211.8706</c:v>
                </c:pt>
                <c:pt idx="1274">
                  <c:v>212.037</c:v>
                </c:pt>
                <c:pt idx="1275">
                  <c:v>212.2033</c:v>
                </c:pt>
                <c:pt idx="1276">
                  <c:v>212.3696</c:v>
                </c:pt>
                <c:pt idx="1277">
                  <c:v>212.5359</c:v>
                </c:pt>
                <c:pt idx="1278">
                  <c:v>212.7022</c:v>
                </c:pt>
                <c:pt idx="1279">
                  <c:v>212.8686</c:v>
                </c:pt>
                <c:pt idx="1280">
                  <c:v>213.0349</c:v>
                </c:pt>
                <c:pt idx="1281">
                  <c:v>213.2012</c:v>
                </c:pt>
                <c:pt idx="1282">
                  <c:v>213.3675</c:v>
                </c:pt>
                <c:pt idx="1283">
                  <c:v>213.5338</c:v>
                </c:pt>
                <c:pt idx="1284">
                  <c:v>213.7002</c:v>
                </c:pt>
                <c:pt idx="1285">
                  <c:v>213.8665</c:v>
                </c:pt>
                <c:pt idx="1286">
                  <c:v>214.0328</c:v>
                </c:pt>
                <c:pt idx="1287">
                  <c:v>214.1991</c:v>
                </c:pt>
                <c:pt idx="1288">
                  <c:v>214.3654</c:v>
                </c:pt>
                <c:pt idx="1289">
                  <c:v>214.5318</c:v>
                </c:pt>
                <c:pt idx="1290">
                  <c:v>214.6981</c:v>
                </c:pt>
                <c:pt idx="1291">
                  <c:v>214.8644</c:v>
                </c:pt>
                <c:pt idx="1292">
                  <c:v>215.0307</c:v>
                </c:pt>
                <c:pt idx="1293">
                  <c:v>215.1971</c:v>
                </c:pt>
                <c:pt idx="1294">
                  <c:v>215.3634</c:v>
                </c:pt>
                <c:pt idx="1295">
                  <c:v>215.5297</c:v>
                </c:pt>
                <c:pt idx="1296">
                  <c:v>215.696</c:v>
                </c:pt>
                <c:pt idx="1297">
                  <c:v>215.8623</c:v>
                </c:pt>
                <c:pt idx="1298">
                  <c:v>216.0287</c:v>
                </c:pt>
                <c:pt idx="1299">
                  <c:v>216.195</c:v>
                </c:pt>
                <c:pt idx="1300">
                  <c:v>216.3613</c:v>
                </c:pt>
                <c:pt idx="1301">
                  <c:v>216.5276</c:v>
                </c:pt>
                <c:pt idx="1302">
                  <c:v>216.6939</c:v>
                </c:pt>
                <c:pt idx="1303">
                  <c:v>216.8603</c:v>
                </c:pt>
                <c:pt idx="1304">
                  <c:v>217.0266</c:v>
                </c:pt>
                <c:pt idx="1305">
                  <c:v>217.1929</c:v>
                </c:pt>
                <c:pt idx="1306">
                  <c:v>217.3592</c:v>
                </c:pt>
                <c:pt idx="1307">
                  <c:v>217.5255</c:v>
                </c:pt>
                <c:pt idx="1308">
                  <c:v>217.6919</c:v>
                </c:pt>
                <c:pt idx="1309">
                  <c:v>217.8582</c:v>
                </c:pt>
                <c:pt idx="1310">
                  <c:v>218.0245</c:v>
                </c:pt>
                <c:pt idx="1311">
                  <c:v>218.1908</c:v>
                </c:pt>
                <c:pt idx="1312">
                  <c:v>218.3571</c:v>
                </c:pt>
                <c:pt idx="1313">
                  <c:v>218.5235</c:v>
                </c:pt>
                <c:pt idx="1314">
                  <c:v>218.6898</c:v>
                </c:pt>
                <c:pt idx="1315">
                  <c:v>218.8561</c:v>
                </c:pt>
                <c:pt idx="1316">
                  <c:v>219.0224</c:v>
                </c:pt>
                <c:pt idx="1317">
                  <c:v>219.1888</c:v>
                </c:pt>
                <c:pt idx="1318">
                  <c:v>219.3551</c:v>
                </c:pt>
                <c:pt idx="1319">
                  <c:v>219.5214</c:v>
                </c:pt>
                <c:pt idx="1320">
                  <c:v>219.6877</c:v>
                </c:pt>
                <c:pt idx="1321">
                  <c:v>219.854</c:v>
                </c:pt>
                <c:pt idx="1322">
                  <c:v>220.0204</c:v>
                </c:pt>
                <c:pt idx="1323">
                  <c:v>220.1867</c:v>
                </c:pt>
                <c:pt idx="1324">
                  <c:v>220.353</c:v>
                </c:pt>
                <c:pt idx="1325">
                  <c:v>220.5193</c:v>
                </c:pt>
                <c:pt idx="1326">
                  <c:v>220.6856</c:v>
                </c:pt>
                <c:pt idx="1327">
                  <c:v>220.852</c:v>
                </c:pt>
                <c:pt idx="1328">
                  <c:v>221.0183</c:v>
                </c:pt>
                <c:pt idx="1329">
                  <c:v>221.1846</c:v>
                </c:pt>
                <c:pt idx="1330">
                  <c:v>221.3509</c:v>
                </c:pt>
                <c:pt idx="1331">
                  <c:v>221.5172</c:v>
                </c:pt>
                <c:pt idx="1332">
                  <c:v>221.6836</c:v>
                </c:pt>
                <c:pt idx="1333">
                  <c:v>221.8499</c:v>
                </c:pt>
                <c:pt idx="1334">
                  <c:v>222.0162</c:v>
                </c:pt>
                <c:pt idx="1335">
                  <c:v>222.1825</c:v>
                </c:pt>
                <c:pt idx="1336">
                  <c:v>222.3488</c:v>
                </c:pt>
                <c:pt idx="1337">
                  <c:v>222.5152</c:v>
                </c:pt>
                <c:pt idx="1338">
                  <c:v>222.6815</c:v>
                </c:pt>
                <c:pt idx="1339">
                  <c:v>222.8478</c:v>
                </c:pt>
                <c:pt idx="1340">
                  <c:v>223.0141</c:v>
                </c:pt>
                <c:pt idx="1341">
                  <c:v>223.1805</c:v>
                </c:pt>
                <c:pt idx="1342">
                  <c:v>223.3468</c:v>
                </c:pt>
                <c:pt idx="1343">
                  <c:v>223.5131</c:v>
                </c:pt>
                <c:pt idx="1344">
                  <c:v>223.6794</c:v>
                </c:pt>
                <c:pt idx="1345">
                  <c:v>223.8457</c:v>
                </c:pt>
                <c:pt idx="1346">
                  <c:v>224.0121</c:v>
                </c:pt>
                <c:pt idx="1347">
                  <c:v>224.1784</c:v>
                </c:pt>
                <c:pt idx="1348">
                  <c:v>224.3447</c:v>
                </c:pt>
                <c:pt idx="1349">
                  <c:v>224.511</c:v>
                </c:pt>
                <c:pt idx="1350">
                  <c:v>224.6773</c:v>
                </c:pt>
                <c:pt idx="1351">
                  <c:v>224.8437</c:v>
                </c:pt>
                <c:pt idx="1352">
                  <c:v>225.01</c:v>
                </c:pt>
                <c:pt idx="1353">
                  <c:v>225.1763</c:v>
                </c:pt>
                <c:pt idx="1354">
                  <c:v>225.3426</c:v>
                </c:pt>
                <c:pt idx="1355">
                  <c:v>225.5089</c:v>
                </c:pt>
                <c:pt idx="1356">
                  <c:v>225.6753</c:v>
                </c:pt>
                <c:pt idx="1357">
                  <c:v>225.8416</c:v>
                </c:pt>
                <c:pt idx="1358">
                  <c:v>226.0079</c:v>
                </c:pt>
                <c:pt idx="1359">
                  <c:v>226.1742</c:v>
                </c:pt>
                <c:pt idx="1360">
                  <c:v>226.3405</c:v>
                </c:pt>
                <c:pt idx="1361">
                  <c:v>226.5069</c:v>
                </c:pt>
                <c:pt idx="1362">
                  <c:v>226.6732</c:v>
                </c:pt>
                <c:pt idx="1363">
                  <c:v>226.8395</c:v>
                </c:pt>
                <c:pt idx="1364">
                  <c:v>227.0058</c:v>
                </c:pt>
                <c:pt idx="1365">
                  <c:v>227.1721</c:v>
                </c:pt>
                <c:pt idx="1366">
                  <c:v>227.3385</c:v>
                </c:pt>
                <c:pt idx="1367">
                  <c:v>227.5048</c:v>
                </c:pt>
                <c:pt idx="1368">
                  <c:v>227.6711</c:v>
                </c:pt>
                <c:pt idx="1369">
                  <c:v>227.8374</c:v>
                </c:pt>
                <c:pt idx="1370">
                  <c:v>228.0038</c:v>
                </c:pt>
                <c:pt idx="1371">
                  <c:v>228.1701</c:v>
                </c:pt>
                <c:pt idx="1372">
                  <c:v>228.3364</c:v>
                </c:pt>
                <c:pt idx="1373">
                  <c:v>228.5027</c:v>
                </c:pt>
                <c:pt idx="1374">
                  <c:v>228.669</c:v>
                </c:pt>
                <c:pt idx="1375">
                  <c:v>228.8354</c:v>
                </c:pt>
                <c:pt idx="1376">
                  <c:v>229.0017</c:v>
                </c:pt>
                <c:pt idx="1377">
                  <c:v>229.168</c:v>
                </c:pt>
                <c:pt idx="1378">
                  <c:v>229.3343</c:v>
                </c:pt>
                <c:pt idx="1379">
                  <c:v>229.5006</c:v>
                </c:pt>
                <c:pt idx="1380">
                  <c:v>229.667</c:v>
                </c:pt>
                <c:pt idx="1381">
                  <c:v>229.8333</c:v>
                </c:pt>
                <c:pt idx="1382">
                  <c:v>229.9996</c:v>
                </c:pt>
                <c:pt idx="1383">
                  <c:v>230.1659</c:v>
                </c:pt>
                <c:pt idx="1384">
                  <c:v>230.3322</c:v>
                </c:pt>
                <c:pt idx="1385">
                  <c:v>230.4986</c:v>
                </c:pt>
                <c:pt idx="1386">
                  <c:v>230.6649</c:v>
                </c:pt>
                <c:pt idx="1387">
                  <c:v>230.8312</c:v>
                </c:pt>
                <c:pt idx="1388">
                  <c:v>230.9975</c:v>
                </c:pt>
                <c:pt idx="1389">
                  <c:v>231.1638</c:v>
                </c:pt>
                <c:pt idx="1390">
                  <c:v>231.3302</c:v>
                </c:pt>
                <c:pt idx="1391">
                  <c:v>231.4965</c:v>
                </c:pt>
                <c:pt idx="1392">
                  <c:v>231.6628</c:v>
                </c:pt>
                <c:pt idx="1393">
                  <c:v>231.8291</c:v>
                </c:pt>
                <c:pt idx="1394">
                  <c:v>231.9955</c:v>
                </c:pt>
                <c:pt idx="1395">
                  <c:v>232.1618</c:v>
                </c:pt>
                <c:pt idx="1396">
                  <c:v>232.3281</c:v>
                </c:pt>
                <c:pt idx="1397">
                  <c:v>232.4944</c:v>
                </c:pt>
                <c:pt idx="1398">
                  <c:v>232.6607</c:v>
                </c:pt>
                <c:pt idx="1399">
                  <c:v>232.8271</c:v>
                </c:pt>
                <c:pt idx="1400">
                  <c:v>232.9934</c:v>
                </c:pt>
                <c:pt idx="1401">
                  <c:v>233.1597</c:v>
                </c:pt>
                <c:pt idx="1402">
                  <c:v>233.326</c:v>
                </c:pt>
                <c:pt idx="1403">
                  <c:v>233.4923</c:v>
                </c:pt>
                <c:pt idx="1404">
                  <c:v>233.6587</c:v>
                </c:pt>
                <c:pt idx="1405">
                  <c:v>233.825</c:v>
                </c:pt>
                <c:pt idx="1406">
                  <c:v>233.9913</c:v>
                </c:pt>
                <c:pt idx="1407">
                  <c:v>234.1576</c:v>
                </c:pt>
                <c:pt idx="1408">
                  <c:v>234.3239</c:v>
                </c:pt>
                <c:pt idx="1409">
                  <c:v>234.4903</c:v>
                </c:pt>
                <c:pt idx="1410">
                  <c:v>234.6566</c:v>
                </c:pt>
                <c:pt idx="1411">
                  <c:v>234.8229</c:v>
                </c:pt>
                <c:pt idx="1412">
                  <c:v>234.9892</c:v>
                </c:pt>
                <c:pt idx="1413">
                  <c:v>235.1555</c:v>
                </c:pt>
                <c:pt idx="1414">
                  <c:v>235.3219</c:v>
                </c:pt>
                <c:pt idx="1415">
                  <c:v>235.4882</c:v>
                </c:pt>
                <c:pt idx="1416">
                  <c:v>235.6545</c:v>
                </c:pt>
                <c:pt idx="1417">
                  <c:v>235.8208</c:v>
                </c:pt>
                <c:pt idx="1418">
                  <c:v>235.9872</c:v>
                </c:pt>
                <c:pt idx="1419">
                  <c:v>236.1535</c:v>
                </c:pt>
                <c:pt idx="1420">
                  <c:v>236.3198</c:v>
                </c:pt>
                <c:pt idx="1421">
                  <c:v>236.4861</c:v>
                </c:pt>
                <c:pt idx="1422">
                  <c:v>236.6524</c:v>
                </c:pt>
                <c:pt idx="1423">
                  <c:v>236.8188</c:v>
                </c:pt>
                <c:pt idx="1424">
                  <c:v>236.9851</c:v>
                </c:pt>
                <c:pt idx="1425">
                  <c:v>237.1514</c:v>
                </c:pt>
                <c:pt idx="1426">
                  <c:v>237.3177</c:v>
                </c:pt>
                <c:pt idx="1427">
                  <c:v>237.484</c:v>
                </c:pt>
                <c:pt idx="1428">
                  <c:v>237.6504</c:v>
                </c:pt>
                <c:pt idx="1429">
                  <c:v>237.8167</c:v>
                </c:pt>
                <c:pt idx="1430">
                  <c:v>237.983</c:v>
                </c:pt>
                <c:pt idx="1431">
                  <c:v>238.1493</c:v>
                </c:pt>
                <c:pt idx="1432">
                  <c:v>238.3156</c:v>
                </c:pt>
                <c:pt idx="1433">
                  <c:v>238.482</c:v>
                </c:pt>
                <c:pt idx="1434">
                  <c:v>238.6483</c:v>
                </c:pt>
                <c:pt idx="1435">
                  <c:v>238.8146</c:v>
                </c:pt>
                <c:pt idx="1436">
                  <c:v>238.9809</c:v>
                </c:pt>
                <c:pt idx="1437">
                  <c:v>239.1472</c:v>
                </c:pt>
                <c:pt idx="1438">
                  <c:v>239.3136</c:v>
                </c:pt>
                <c:pt idx="1439">
                  <c:v>239.4799</c:v>
                </c:pt>
                <c:pt idx="1440">
                  <c:v>239.6462</c:v>
                </c:pt>
                <c:pt idx="1441">
                  <c:v>239.8125</c:v>
                </c:pt>
                <c:pt idx="1442">
                  <c:v>239.9789</c:v>
                </c:pt>
              </c:numCache>
            </c:numRef>
          </c:xVal>
          <c:yVal>
            <c:numRef>
              <c:f>'T44 0.056 DPA'!$M$7:$M$1449</c:f>
              <c:numCache>
                <c:formatCode>General</c:formatCode>
                <c:ptCount val="1443"/>
                <c:pt idx="0">
                  <c:v>16.8838</c:v>
                </c:pt>
                <c:pt idx="1">
                  <c:v>16.8019</c:v>
                </c:pt>
                <c:pt idx="2">
                  <c:v>16.8725</c:v>
                </c:pt>
                <c:pt idx="3">
                  <c:v>17.0394</c:v>
                </c:pt>
                <c:pt idx="4">
                  <c:v>17.0888</c:v>
                </c:pt>
                <c:pt idx="5">
                  <c:v>17.2625</c:v>
                </c:pt>
                <c:pt idx="6">
                  <c:v>17.4631</c:v>
                </c:pt>
                <c:pt idx="7">
                  <c:v>17.7925</c:v>
                </c:pt>
                <c:pt idx="8">
                  <c:v>18.1431</c:v>
                </c:pt>
                <c:pt idx="9">
                  <c:v>18.5806</c:v>
                </c:pt>
                <c:pt idx="10">
                  <c:v>19.0831</c:v>
                </c:pt>
                <c:pt idx="11">
                  <c:v>19.6388</c:v>
                </c:pt>
                <c:pt idx="12">
                  <c:v>20.3556</c:v>
                </c:pt>
                <c:pt idx="13">
                  <c:v>21.0462</c:v>
                </c:pt>
                <c:pt idx="14">
                  <c:v>21.6456</c:v>
                </c:pt>
                <c:pt idx="15">
                  <c:v>22.4137</c:v>
                </c:pt>
                <c:pt idx="16">
                  <c:v>23.2456</c:v>
                </c:pt>
                <c:pt idx="17">
                  <c:v>24.0812</c:v>
                </c:pt>
                <c:pt idx="18">
                  <c:v>25.0469</c:v>
                </c:pt>
                <c:pt idx="19">
                  <c:v>26.0356</c:v>
                </c:pt>
                <c:pt idx="20">
                  <c:v>27.0181</c:v>
                </c:pt>
                <c:pt idx="21">
                  <c:v>27.8594</c:v>
                </c:pt>
                <c:pt idx="22">
                  <c:v>28.8531</c:v>
                </c:pt>
                <c:pt idx="23">
                  <c:v>29.9225</c:v>
                </c:pt>
                <c:pt idx="24">
                  <c:v>30.9912</c:v>
                </c:pt>
                <c:pt idx="25">
                  <c:v>32.0994</c:v>
                </c:pt>
                <c:pt idx="26">
                  <c:v>33.2475</c:v>
                </c:pt>
                <c:pt idx="27">
                  <c:v>34.4906</c:v>
                </c:pt>
                <c:pt idx="28">
                  <c:v>35.64</c:v>
                </c:pt>
                <c:pt idx="29">
                  <c:v>36.7081</c:v>
                </c:pt>
                <c:pt idx="30">
                  <c:v>37.9875</c:v>
                </c:pt>
                <c:pt idx="31">
                  <c:v>39.2012</c:v>
                </c:pt>
                <c:pt idx="32">
                  <c:v>40.3556</c:v>
                </c:pt>
                <c:pt idx="33">
                  <c:v>41.5025</c:v>
                </c:pt>
                <c:pt idx="34">
                  <c:v>42.7744</c:v>
                </c:pt>
                <c:pt idx="35">
                  <c:v>43.8344</c:v>
                </c:pt>
                <c:pt idx="36">
                  <c:v>45.0313</c:v>
                </c:pt>
                <c:pt idx="37">
                  <c:v>46.2025</c:v>
                </c:pt>
                <c:pt idx="38">
                  <c:v>47.3056</c:v>
                </c:pt>
                <c:pt idx="39">
                  <c:v>48.49</c:v>
                </c:pt>
                <c:pt idx="40">
                  <c:v>49.5713</c:v>
                </c:pt>
                <c:pt idx="41">
                  <c:v>50.6025</c:v>
                </c:pt>
                <c:pt idx="42">
                  <c:v>51.7175</c:v>
                </c:pt>
                <c:pt idx="43">
                  <c:v>52.8187</c:v>
                </c:pt>
                <c:pt idx="44">
                  <c:v>53.8175</c:v>
                </c:pt>
                <c:pt idx="45">
                  <c:v>54.8431</c:v>
                </c:pt>
                <c:pt idx="46">
                  <c:v>55.8656</c:v>
                </c:pt>
                <c:pt idx="47">
                  <c:v>56.9094</c:v>
                </c:pt>
                <c:pt idx="48">
                  <c:v>57.9231</c:v>
                </c:pt>
                <c:pt idx="49">
                  <c:v>58.8531</c:v>
                </c:pt>
                <c:pt idx="50">
                  <c:v>59.8231</c:v>
                </c:pt>
                <c:pt idx="51">
                  <c:v>60.8144</c:v>
                </c:pt>
                <c:pt idx="52">
                  <c:v>61.735</c:v>
                </c:pt>
                <c:pt idx="53">
                  <c:v>62.7044</c:v>
                </c:pt>
                <c:pt idx="54">
                  <c:v>63.59</c:v>
                </c:pt>
                <c:pt idx="55">
                  <c:v>64.5269</c:v>
                </c:pt>
                <c:pt idx="56">
                  <c:v>65.3875</c:v>
                </c:pt>
                <c:pt idx="57">
                  <c:v>66.2544</c:v>
                </c:pt>
                <c:pt idx="58">
                  <c:v>67.1756</c:v>
                </c:pt>
                <c:pt idx="59">
                  <c:v>67.9538</c:v>
                </c:pt>
                <c:pt idx="60">
                  <c:v>68.7906</c:v>
                </c:pt>
                <c:pt idx="61">
                  <c:v>69.62439999999999</c:v>
                </c:pt>
                <c:pt idx="62">
                  <c:v>70.4812</c:v>
                </c:pt>
                <c:pt idx="63">
                  <c:v>71.2325</c:v>
                </c:pt>
                <c:pt idx="64">
                  <c:v>72.0413</c:v>
                </c:pt>
                <c:pt idx="65">
                  <c:v>72.8456</c:v>
                </c:pt>
                <c:pt idx="66">
                  <c:v>73.66630000000001</c:v>
                </c:pt>
                <c:pt idx="67">
                  <c:v>74.3906</c:v>
                </c:pt>
                <c:pt idx="68">
                  <c:v>75.1819</c:v>
                </c:pt>
                <c:pt idx="69">
                  <c:v>76.0306</c:v>
                </c:pt>
                <c:pt idx="70">
                  <c:v>76.87</c:v>
                </c:pt>
                <c:pt idx="71">
                  <c:v>77.69</c:v>
                </c:pt>
                <c:pt idx="72">
                  <c:v>78.4906</c:v>
                </c:pt>
                <c:pt idx="73">
                  <c:v>79.2913</c:v>
                </c:pt>
                <c:pt idx="74">
                  <c:v>80.08</c:v>
                </c:pt>
                <c:pt idx="75">
                  <c:v>80.8775</c:v>
                </c:pt>
                <c:pt idx="76">
                  <c:v>81.72</c:v>
                </c:pt>
                <c:pt idx="77">
                  <c:v>82.4931</c:v>
                </c:pt>
                <c:pt idx="78">
                  <c:v>83.3106</c:v>
                </c:pt>
                <c:pt idx="79">
                  <c:v>84.1012</c:v>
                </c:pt>
                <c:pt idx="80">
                  <c:v>84.9131</c:v>
                </c:pt>
                <c:pt idx="81">
                  <c:v>85.7369</c:v>
                </c:pt>
                <c:pt idx="82">
                  <c:v>86.5731</c:v>
                </c:pt>
                <c:pt idx="83">
                  <c:v>87.42870000000001</c:v>
                </c:pt>
                <c:pt idx="84">
                  <c:v>88.17059999999999</c:v>
                </c:pt>
                <c:pt idx="85">
                  <c:v>88.9756</c:v>
                </c:pt>
                <c:pt idx="86">
                  <c:v>89.82940000000001</c:v>
                </c:pt>
                <c:pt idx="87">
                  <c:v>90.5956</c:v>
                </c:pt>
                <c:pt idx="88">
                  <c:v>91.4406</c:v>
                </c:pt>
                <c:pt idx="89">
                  <c:v>92.3006</c:v>
                </c:pt>
                <c:pt idx="90">
                  <c:v>93.1169</c:v>
                </c:pt>
                <c:pt idx="91">
                  <c:v>93.9325</c:v>
                </c:pt>
                <c:pt idx="92">
                  <c:v>94.7487</c:v>
                </c:pt>
                <c:pt idx="93">
                  <c:v>95.55</c:v>
                </c:pt>
                <c:pt idx="94">
                  <c:v>96.38249999999999</c:v>
                </c:pt>
                <c:pt idx="95">
                  <c:v>97.145</c:v>
                </c:pt>
                <c:pt idx="96">
                  <c:v>97.9981</c:v>
                </c:pt>
                <c:pt idx="97">
                  <c:v>98.8431</c:v>
                </c:pt>
                <c:pt idx="98">
                  <c:v>99.66630000000001</c:v>
                </c:pt>
                <c:pt idx="99">
                  <c:v>100.4425</c:v>
                </c:pt>
                <c:pt idx="100">
                  <c:v>101.3075</c:v>
                </c:pt>
                <c:pt idx="101">
                  <c:v>102.1031</c:v>
                </c:pt>
                <c:pt idx="102">
                  <c:v>102.9212</c:v>
                </c:pt>
                <c:pt idx="103">
                  <c:v>103.7275</c:v>
                </c:pt>
                <c:pt idx="104">
                  <c:v>104.5831</c:v>
                </c:pt>
                <c:pt idx="105">
                  <c:v>105.3463</c:v>
                </c:pt>
                <c:pt idx="106">
                  <c:v>106.19</c:v>
                </c:pt>
                <c:pt idx="107">
                  <c:v>107.0113</c:v>
                </c:pt>
                <c:pt idx="108">
                  <c:v>107.8556</c:v>
                </c:pt>
                <c:pt idx="109">
                  <c:v>108.6931</c:v>
                </c:pt>
                <c:pt idx="110">
                  <c:v>109.4912</c:v>
                </c:pt>
                <c:pt idx="111">
                  <c:v>110.2688</c:v>
                </c:pt>
                <c:pt idx="112">
                  <c:v>111.1769</c:v>
                </c:pt>
                <c:pt idx="113">
                  <c:v>111.9444</c:v>
                </c:pt>
                <c:pt idx="114">
                  <c:v>112.7913</c:v>
                </c:pt>
                <c:pt idx="115">
                  <c:v>113.6087</c:v>
                </c:pt>
                <c:pt idx="116">
                  <c:v>114.475</c:v>
                </c:pt>
                <c:pt idx="117">
                  <c:v>115.2588</c:v>
                </c:pt>
                <c:pt idx="118">
                  <c:v>116.0831</c:v>
                </c:pt>
                <c:pt idx="119">
                  <c:v>116.9488</c:v>
                </c:pt>
                <c:pt idx="120">
                  <c:v>117.7894</c:v>
                </c:pt>
                <c:pt idx="121">
                  <c:v>118.6025</c:v>
                </c:pt>
                <c:pt idx="122">
                  <c:v>119.515</c:v>
                </c:pt>
                <c:pt idx="123">
                  <c:v>120.2681</c:v>
                </c:pt>
                <c:pt idx="124">
                  <c:v>121.1675</c:v>
                </c:pt>
                <c:pt idx="125">
                  <c:v>121.9356</c:v>
                </c:pt>
                <c:pt idx="126">
                  <c:v>122.8181</c:v>
                </c:pt>
                <c:pt idx="127">
                  <c:v>123.5206</c:v>
                </c:pt>
                <c:pt idx="128">
                  <c:v>124.375</c:v>
                </c:pt>
                <c:pt idx="129">
                  <c:v>125.2031</c:v>
                </c:pt>
                <c:pt idx="130">
                  <c:v>126.055</c:v>
                </c:pt>
                <c:pt idx="131">
                  <c:v>126.9737</c:v>
                </c:pt>
                <c:pt idx="132">
                  <c:v>127.9</c:v>
                </c:pt>
                <c:pt idx="133">
                  <c:v>128.6581</c:v>
                </c:pt>
                <c:pt idx="134">
                  <c:v>129.5319</c:v>
                </c:pt>
                <c:pt idx="135">
                  <c:v>130.3794</c:v>
                </c:pt>
                <c:pt idx="136">
                  <c:v>131.2331</c:v>
                </c:pt>
                <c:pt idx="137">
                  <c:v>131.9913</c:v>
                </c:pt>
                <c:pt idx="138">
                  <c:v>132.8294</c:v>
                </c:pt>
                <c:pt idx="139">
                  <c:v>133.6387</c:v>
                </c:pt>
                <c:pt idx="140">
                  <c:v>134.4525</c:v>
                </c:pt>
                <c:pt idx="141">
                  <c:v>135.2744</c:v>
                </c:pt>
                <c:pt idx="142">
                  <c:v>136.1081</c:v>
                </c:pt>
                <c:pt idx="143">
                  <c:v>136.9544</c:v>
                </c:pt>
                <c:pt idx="144">
                  <c:v>137.7869</c:v>
                </c:pt>
                <c:pt idx="145">
                  <c:v>138.6131</c:v>
                </c:pt>
                <c:pt idx="146">
                  <c:v>139.4194</c:v>
                </c:pt>
                <c:pt idx="147">
                  <c:v>140.23</c:v>
                </c:pt>
                <c:pt idx="148">
                  <c:v>141.0338</c:v>
                </c:pt>
                <c:pt idx="149">
                  <c:v>141.8369</c:v>
                </c:pt>
                <c:pt idx="150">
                  <c:v>142.6387</c:v>
                </c:pt>
                <c:pt idx="151">
                  <c:v>143.3994</c:v>
                </c:pt>
                <c:pt idx="152">
                  <c:v>144.2231</c:v>
                </c:pt>
                <c:pt idx="153">
                  <c:v>145.0513</c:v>
                </c:pt>
                <c:pt idx="154">
                  <c:v>145.8369</c:v>
                </c:pt>
                <c:pt idx="155">
                  <c:v>146.7019</c:v>
                </c:pt>
                <c:pt idx="156">
                  <c:v>147.4675</c:v>
                </c:pt>
                <c:pt idx="157">
                  <c:v>148.3262</c:v>
                </c:pt>
                <c:pt idx="158">
                  <c:v>149.1394</c:v>
                </c:pt>
                <c:pt idx="159">
                  <c:v>149.9356</c:v>
                </c:pt>
                <c:pt idx="160">
                  <c:v>150.8081</c:v>
                </c:pt>
                <c:pt idx="161">
                  <c:v>151.6163</c:v>
                </c:pt>
                <c:pt idx="162">
                  <c:v>152.3769</c:v>
                </c:pt>
                <c:pt idx="163">
                  <c:v>153.2225</c:v>
                </c:pt>
                <c:pt idx="164">
                  <c:v>154.0462</c:v>
                </c:pt>
                <c:pt idx="165">
                  <c:v>154.7863</c:v>
                </c:pt>
                <c:pt idx="166">
                  <c:v>155.4288</c:v>
                </c:pt>
                <c:pt idx="167">
                  <c:v>156.0694</c:v>
                </c:pt>
                <c:pt idx="168">
                  <c:v>156.6906</c:v>
                </c:pt>
                <c:pt idx="169">
                  <c:v>157.2456</c:v>
                </c:pt>
                <c:pt idx="170">
                  <c:v>157.8119</c:v>
                </c:pt>
                <c:pt idx="171">
                  <c:v>158.2888</c:v>
                </c:pt>
                <c:pt idx="172">
                  <c:v>158.7988</c:v>
                </c:pt>
                <c:pt idx="173">
                  <c:v>159.2675</c:v>
                </c:pt>
                <c:pt idx="174">
                  <c:v>159.7912</c:v>
                </c:pt>
                <c:pt idx="175">
                  <c:v>160.2144</c:v>
                </c:pt>
                <c:pt idx="176">
                  <c:v>160.6487</c:v>
                </c:pt>
                <c:pt idx="177">
                  <c:v>161.0813</c:v>
                </c:pt>
                <c:pt idx="178">
                  <c:v>161.3631</c:v>
                </c:pt>
                <c:pt idx="179">
                  <c:v>161.78</c:v>
                </c:pt>
                <c:pt idx="180">
                  <c:v>162.1194</c:v>
                </c:pt>
                <c:pt idx="181">
                  <c:v>162.6619</c:v>
                </c:pt>
                <c:pt idx="182">
                  <c:v>163.0562</c:v>
                </c:pt>
                <c:pt idx="183">
                  <c:v>163.42</c:v>
                </c:pt>
                <c:pt idx="184">
                  <c:v>163.7581</c:v>
                </c:pt>
                <c:pt idx="185">
                  <c:v>164.1256</c:v>
                </c:pt>
                <c:pt idx="186">
                  <c:v>164.4856</c:v>
                </c:pt>
                <c:pt idx="187">
                  <c:v>164.8163</c:v>
                </c:pt>
                <c:pt idx="188">
                  <c:v>165.1856</c:v>
                </c:pt>
                <c:pt idx="189">
                  <c:v>165.6019</c:v>
                </c:pt>
                <c:pt idx="190">
                  <c:v>166.0044</c:v>
                </c:pt>
                <c:pt idx="191">
                  <c:v>166.3788</c:v>
                </c:pt>
                <c:pt idx="192">
                  <c:v>166.7306</c:v>
                </c:pt>
                <c:pt idx="193">
                  <c:v>167.1869</c:v>
                </c:pt>
                <c:pt idx="194">
                  <c:v>167.5631</c:v>
                </c:pt>
                <c:pt idx="195">
                  <c:v>168.0219</c:v>
                </c:pt>
                <c:pt idx="196">
                  <c:v>168.485</c:v>
                </c:pt>
                <c:pt idx="197">
                  <c:v>168.86</c:v>
                </c:pt>
                <c:pt idx="198">
                  <c:v>169.3613</c:v>
                </c:pt>
                <c:pt idx="199">
                  <c:v>169.7481</c:v>
                </c:pt>
                <c:pt idx="200">
                  <c:v>170.2844</c:v>
                </c:pt>
                <c:pt idx="201">
                  <c:v>170.6831</c:v>
                </c:pt>
                <c:pt idx="202">
                  <c:v>171.1687</c:v>
                </c:pt>
                <c:pt idx="203">
                  <c:v>171.6531</c:v>
                </c:pt>
                <c:pt idx="204">
                  <c:v>172.0919</c:v>
                </c:pt>
                <c:pt idx="205">
                  <c:v>172.6306</c:v>
                </c:pt>
                <c:pt idx="206">
                  <c:v>173.0531</c:v>
                </c:pt>
                <c:pt idx="207">
                  <c:v>173.5156</c:v>
                </c:pt>
                <c:pt idx="208">
                  <c:v>174.0075</c:v>
                </c:pt>
                <c:pt idx="209">
                  <c:v>174.4525</c:v>
                </c:pt>
                <c:pt idx="210">
                  <c:v>174.9519</c:v>
                </c:pt>
                <c:pt idx="211">
                  <c:v>175.4369</c:v>
                </c:pt>
                <c:pt idx="212">
                  <c:v>175.9713</c:v>
                </c:pt>
                <c:pt idx="213">
                  <c:v>176.5069</c:v>
                </c:pt>
                <c:pt idx="214">
                  <c:v>176.9794</c:v>
                </c:pt>
                <c:pt idx="215">
                  <c:v>177.4756</c:v>
                </c:pt>
                <c:pt idx="216">
                  <c:v>177.9563</c:v>
                </c:pt>
                <c:pt idx="217">
                  <c:v>178.4512</c:v>
                </c:pt>
                <c:pt idx="218">
                  <c:v>178.9981</c:v>
                </c:pt>
                <c:pt idx="219">
                  <c:v>179.4956</c:v>
                </c:pt>
                <c:pt idx="220">
                  <c:v>179.9381</c:v>
                </c:pt>
                <c:pt idx="221">
                  <c:v>180.4594</c:v>
                </c:pt>
                <c:pt idx="222">
                  <c:v>180.9662</c:v>
                </c:pt>
                <c:pt idx="223">
                  <c:v>181.4606</c:v>
                </c:pt>
                <c:pt idx="224">
                  <c:v>181.9931</c:v>
                </c:pt>
                <c:pt idx="225">
                  <c:v>182.49</c:v>
                </c:pt>
                <c:pt idx="226">
                  <c:v>182.9394</c:v>
                </c:pt>
                <c:pt idx="227">
                  <c:v>183.4775</c:v>
                </c:pt>
                <c:pt idx="228">
                  <c:v>183.995</c:v>
                </c:pt>
                <c:pt idx="229">
                  <c:v>184.4769</c:v>
                </c:pt>
                <c:pt idx="230">
                  <c:v>185.0119</c:v>
                </c:pt>
                <c:pt idx="231">
                  <c:v>185.5494</c:v>
                </c:pt>
                <c:pt idx="232">
                  <c:v>186.0206</c:v>
                </c:pt>
                <c:pt idx="233">
                  <c:v>186.4794</c:v>
                </c:pt>
                <c:pt idx="234">
                  <c:v>187.055</c:v>
                </c:pt>
                <c:pt idx="235">
                  <c:v>187.5556</c:v>
                </c:pt>
                <c:pt idx="236">
                  <c:v>188.1394</c:v>
                </c:pt>
                <c:pt idx="237">
                  <c:v>188.67</c:v>
                </c:pt>
                <c:pt idx="238">
                  <c:v>189.1069</c:v>
                </c:pt>
                <c:pt idx="239">
                  <c:v>189.6469</c:v>
                </c:pt>
                <c:pt idx="240">
                  <c:v>190.1169</c:v>
                </c:pt>
                <c:pt idx="241">
                  <c:v>190.6825</c:v>
                </c:pt>
                <c:pt idx="242">
                  <c:v>191.2056</c:v>
                </c:pt>
                <c:pt idx="243">
                  <c:v>191.6719</c:v>
                </c:pt>
                <c:pt idx="244">
                  <c:v>192.2162</c:v>
                </c:pt>
                <c:pt idx="245">
                  <c:v>192.765</c:v>
                </c:pt>
                <c:pt idx="246">
                  <c:v>193.2831</c:v>
                </c:pt>
                <c:pt idx="247">
                  <c:v>193.7319</c:v>
                </c:pt>
                <c:pt idx="248">
                  <c:v>194.3006</c:v>
                </c:pt>
                <c:pt idx="249">
                  <c:v>194.8469</c:v>
                </c:pt>
                <c:pt idx="250">
                  <c:v>195.4475</c:v>
                </c:pt>
                <c:pt idx="251">
                  <c:v>195.9781</c:v>
                </c:pt>
                <c:pt idx="252">
                  <c:v>196.4406</c:v>
                </c:pt>
                <c:pt idx="253">
                  <c:v>196.9656</c:v>
                </c:pt>
                <c:pt idx="254">
                  <c:v>197.4581</c:v>
                </c:pt>
                <c:pt idx="255">
                  <c:v>197.9406</c:v>
                </c:pt>
                <c:pt idx="256">
                  <c:v>198.3931</c:v>
                </c:pt>
                <c:pt idx="257">
                  <c:v>198.9288</c:v>
                </c:pt>
                <c:pt idx="258">
                  <c:v>199.4612</c:v>
                </c:pt>
                <c:pt idx="259">
                  <c:v>199.8944</c:v>
                </c:pt>
                <c:pt idx="260">
                  <c:v>200.3831</c:v>
                </c:pt>
                <c:pt idx="261">
                  <c:v>200.9138</c:v>
                </c:pt>
                <c:pt idx="262">
                  <c:v>201.405</c:v>
                </c:pt>
                <c:pt idx="263">
                  <c:v>201.8906</c:v>
                </c:pt>
                <c:pt idx="264">
                  <c:v>202.4244</c:v>
                </c:pt>
                <c:pt idx="265">
                  <c:v>202.9106</c:v>
                </c:pt>
                <c:pt idx="266">
                  <c:v>203.4125</c:v>
                </c:pt>
                <c:pt idx="267">
                  <c:v>203.9225</c:v>
                </c:pt>
                <c:pt idx="268">
                  <c:v>204.4837</c:v>
                </c:pt>
                <c:pt idx="269">
                  <c:v>204.9288</c:v>
                </c:pt>
                <c:pt idx="270">
                  <c:v>205.4294</c:v>
                </c:pt>
                <c:pt idx="271">
                  <c:v>205.9381</c:v>
                </c:pt>
                <c:pt idx="272">
                  <c:v>206.4888</c:v>
                </c:pt>
                <c:pt idx="273">
                  <c:v>206.9631</c:v>
                </c:pt>
                <c:pt idx="274">
                  <c:v>207.51</c:v>
                </c:pt>
                <c:pt idx="275">
                  <c:v>207.97</c:v>
                </c:pt>
                <c:pt idx="276">
                  <c:v>208.4625</c:v>
                </c:pt>
                <c:pt idx="277">
                  <c:v>208.9956</c:v>
                </c:pt>
                <c:pt idx="278">
                  <c:v>209.4844</c:v>
                </c:pt>
                <c:pt idx="279">
                  <c:v>210.0056</c:v>
                </c:pt>
                <c:pt idx="280">
                  <c:v>210.4406</c:v>
                </c:pt>
                <c:pt idx="281">
                  <c:v>210.9312</c:v>
                </c:pt>
                <c:pt idx="282">
                  <c:v>211.3131</c:v>
                </c:pt>
                <c:pt idx="283">
                  <c:v>211.8806</c:v>
                </c:pt>
                <c:pt idx="284">
                  <c:v>212.345</c:v>
                </c:pt>
                <c:pt idx="285">
                  <c:v>212.8106</c:v>
                </c:pt>
                <c:pt idx="286">
                  <c:v>213.2556</c:v>
                </c:pt>
                <c:pt idx="287">
                  <c:v>213.8031</c:v>
                </c:pt>
                <c:pt idx="288">
                  <c:v>214.2681</c:v>
                </c:pt>
                <c:pt idx="289">
                  <c:v>214.7175</c:v>
                </c:pt>
                <c:pt idx="290">
                  <c:v>215.2081</c:v>
                </c:pt>
                <c:pt idx="291">
                  <c:v>215.6681</c:v>
                </c:pt>
                <c:pt idx="292">
                  <c:v>216.2112</c:v>
                </c:pt>
                <c:pt idx="293">
                  <c:v>216.6669</c:v>
                </c:pt>
                <c:pt idx="294">
                  <c:v>217.1738</c:v>
                </c:pt>
                <c:pt idx="295">
                  <c:v>217.6156</c:v>
                </c:pt>
                <c:pt idx="296">
                  <c:v>218.1531</c:v>
                </c:pt>
                <c:pt idx="297">
                  <c:v>218.6369</c:v>
                </c:pt>
                <c:pt idx="298">
                  <c:v>219.1375</c:v>
                </c:pt>
                <c:pt idx="299">
                  <c:v>219.6394</c:v>
                </c:pt>
                <c:pt idx="300">
                  <c:v>220.18</c:v>
                </c:pt>
                <c:pt idx="301">
                  <c:v>220.6381</c:v>
                </c:pt>
                <c:pt idx="302">
                  <c:v>221.1106</c:v>
                </c:pt>
                <c:pt idx="303">
                  <c:v>221.6062</c:v>
                </c:pt>
                <c:pt idx="304">
                  <c:v>221.9206</c:v>
                </c:pt>
                <c:pt idx="305">
                  <c:v>222.3188</c:v>
                </c:pt>
                <c:pt idx="306">
                  <c:v>222.5444</c:v>
                </c:pt>
                <c:pt idx="307">
                  <c:v>222.76</c:v>
                </c:pt>
                <c:pt idx="308">
                  <c:v>222.8981</c:v>
                </c:pt>
                <c:pt idx="309">
                  <c:v>222.9863</c:v>
                </c:pt>
                <c:pt idx="310">
                  <c:v>222.9931</c:v>
                </c:pt>
                <c:pt idx="311">
                  <c:v>223.0119</c:v>
                </c:pt>
                <c:pt idx="312">
                  <c:v>222.9175</c:v>
                </c:pt>
                <c:pt idx="313">
                  <c:v>222.8425</c:v>
                </c:pt>
                <c:pt idx="314">
                  <c:v>222.8131</c:v>
                </c:pt>
                <c:pt idx="315">
                  <c:v>222.5944</c:v>
                </c:pt>
                <c:pt idx="316">
                  <c:v>222.4688</c:v>
                </c:pt>
                <c:pt idx="317">
                  <c:v>222.2969</c:v>
                </c:pt>
                <c:pt idx="318">
                  <c:v>222.0862</c:v>
                </c:pt>
                <c:pt idx="319">
                  <c:v>221.9481</c:v>
                </c:pt>
                <c:pt idx="320">
                  <c:v>221.8156</c:v>
                </c:pt>
                <c:pt idx="321">
                  <c:v>221.6544</c:v>
                </c:pt>
                <c:pt idx="322">
                  <c:v>221.4769</c:v>
                </c:pt>
                <c:pt idx="323">
                  <c:v>221.2612</c:v>
                </c:pt>
                <c:pt idx="324">
                  <c:v>221.0681</c:v>
                </c:pt>
                <c:pt idx="325">
                  <c:v>220.875</c:v>
                </c:pt>
                <c:pt idx="326">
                  <c:v>220.735</c:v>
                </c:pt>
                <c:pt idx="327">
                  <c:v>220.6175</c:v>
                </c:pt>
                <c:pt idx="328">
                  <c:v>220.4288</c:v>
                </c:pt>
                <c:pt idx="329">
                  <c:v>220.365</c:v>
                </c:pt>
                <c:pt idx="330">
                  <c:v>220.1756</c:v>
                </c:pt>
                <c:pt idx="331">
                  <c:v>220.0994</c:v>
                </c:pt>
                <c:pt idx="332">
                  <c:v>219.945</c:v>
                </c:pt>
                <c:pt idx="333">
                  <c:v>219.8375</c:v>
                </c:pt>
                <c:pt idx="334">
                  <c:v>219.7719</c:v>
                </c:pt>
                <c:pt idx="335">
                  <c:v>219.645</c:v>
                </c:pt>
                <c:pt idx="336">
                  <c:v>219.5769</c:v>
                </c:pt>
                <c:pt idx="337">
                  <c:v>219.4881</c:v>
                </c:pt>
                <c:pt idx="338">
                  <c:v>219.4144</c:v>
                </c:pt>
                <c:pt idx="339">
                  <c:v>219.4388</c:v>
                </c:pt>
                <c:pt idx="340">
                  <c:v>219.3281</c:v>
                </c:pt>
                <c:pt idx="341">
                  <c:v>219.3175</c:v>
                </c:pt>
                <c:pt idx="342">
                  <c:v>219.3181</c:v>
                </c:pt>
                <c:pt idx="343">
                  <c:v>219.2344</c:v>
                </c:pt>
                <c:pt idx="344">
                  <c:v>219.255</c:v>
                </c:pt>
                <c:pt idx="345">
                  <c:v>219.2388</c:v>
                </c:pt>
                <c:pt idx="346">
                  <c:v>219.23</c:v>
                </c:pt>
                <c:pt idx="347">
                  <c:v>219.2056</c:v>
                </c:pt>
                <c:pt idx="348">
                  <c:v>219.1888</c:v>
                </c:pt>
                <c:pt idx="349">
                  <c:v>219.225</c:v>
                </c:pt>
                <c:pt idx="350">
                  <c:v>219.2325</c:v>
                </c:pt>
                <c:pt idx="351">
                  <c:v>219.1519</c:v>
                </c:pt>
                <c:pt idx="352">
                  <c:v>219.1675</c:v>
                </c:pt>
                <c:pt idx="353">
                  <c:v>219.1556</c:v>
                </c:pt>
                <c:pt idx="354">
                  <c:v>219.2137</c:v>
                </c:pt>
                <c:pt idx="355">
                  <c:v>219.2144</c:v>
                </c:pt>
                <c:pt idx="356">
                  <c:v>219.1706</c:v>
                </c:pt>
                <c:pt idx="357">
                  <c:v>219.245</c:v>
                </c:pt>
                <c:pt idx="358">
                  <c:v>219.1687</c:v>
                </c:pt>
                <c:pt idx="359">
                  <c:v>219.2081</c:v>
                </c:pt>
                <c:pt idx="360">
                  <c:v>219.2487</c:v>
                </c:pt>
                <c:pt idx="361">
                  <c:v>219.23</c:v>
                </c:pt>
                <c:pt idx="362">
                  <c:v>219.2294</c:v>
                </c:pt>
                <c:pt idx="363">
                  <c:v>219.2056</c:v>
                </c:pt>
                <c:pt idx="364">
                  <c:v>219.2656</c:v>
                </c:pt>
                <c:pt idx="365">
                  <c:v>219.2406</c:v>
                </c:pt>
                <c:pt idx="366">
                  <c:v>219.2381</c:v>
                </c:pt>
                <c:pt idx="367">
                  <c:v>219.2513</c:v>
                </c:pt>
                <c:pt idx="368">
                  <c:v>219.2769</c:v>
                </c:pt>
                <c:pt idx="369">
                  <c:v>219.2144</c:v>
                </c:pt>
                <c:pt idx="370">
                  <c:v>219.2625</c:v>
                </c:pt>
                <c:pt idx="371">
                  <c:v>219.2844</c:v>
                </c:pt>
                <c:pt idx="372">
                  <c:v>219.3056</c:v>
                </c:pt>
                <c:pt idx="373">
                  <c:v>219.2806</c:v>
                </c:pt>
                <c:pt idx="374">
                  <c:v>219.2694</c:v>
                </c:pt>
                <c:pt idx="375">
                  <c:v>219.25</c:v>
                </c:pt>
                <c:pt idx="376">
                  <c:v>219.3188</c:v>
                </c:pt>
                <c:pt idx="377">
                  <c:v>219.3494</c:v>
                </c:pt>
                <c:pt idx="378">
                  <c:v>219.3044</c:v>
                </c:pt>
                <c:pt idx="379">
                  <c:v>219.2888</c:v>
                </c:pt>
                <c:pt idx="380">
                  <c:v>219.2756</c:v>
                </c:pt>
                <c:pt idx="381">
                  <c:v>219.2762</c:v>
                </c:pt>
                <c:pt idx="382">
                  <c:v>219.3294</c:v>
                </c:pt>
                <c:pt idx="383">
                  <c:v>219.325</c:v>
                </c:pt>
                <c:pt idx="384">
                  <c:v>219.3125</c:v>
                </c:pt>
                <c:pt idx="385">
                  <c:v>219.3375</c:v>
                </c:pt>
                <c:pt idx="386">
                  <c:v>219.3806</c:v>
                </c:pt>
                <c:pt idx="387">
                  <c:v>219.3737</c:v>
                </c:pt>
                <c:pt idx="388">
                  <c:v>219.3819</c:v>
                </c:pt>
                <c:pt idx="389">
                  <c:v>219.4094</c:v>
                </c:pt>
                <c:pt idx="390">
                  <c:v>219.415</c:v>
                </c:pt>
                <c:pt idx="391">
                  <c:v>219.4081</c:v>
                </c:pt>
                <c:pt idx="392">
                  <c:v>219.415</c:v>
                </c:pt>
                <c:pt idx="393">
                  <c:v>219.4037</c:v>
                </c:pt>
                <c:pt idx="394">
                  <c:v>219.4356</c:v>
                </c:pt>
                <c:pt idx="395">
                  <c:v>219.3975</c:v>
                </c:pt>
                <c:pt idx="396">
                  <c:v>219.4406</c:v>
                </c:pt>
                <c:pt idx="397">
                  <c:v>219.4456</c:v>
                </c:pt>
                <c:pt idx="398">
                  <c:v>219.43</c:v>
                </c:pt>
                <c:pt idx="399">
                  <c:v>219.4069</c:v>
                </c:pt>
                <c:pt idx="400">
                  <c:v>219.4581</c:v>
                </c:pt>
                <c:pt idx="401">
                  <c:v>219.45</c:v>
                </c:pt>
                <c:pt idx="402">
                  <c:v>219.5806</c:v>
                </c:pt>
                <c:pt idx="403">
                  <c:v>219.6163</c:v>
                </c:pt>
                <c:pt idx="404">
                  <c:v>219.6431</c:v>
                </c:pt>
                <c:pt idx="405">
                  <c:v>219.6475</c:v>
                </c:pt>
                <c:pt idx="406">
                  <c:v>219.5969</c:v>
                </c:pt>
                <c:pt idx="407">
                  <c:v>219.6281</c:v>
                </c:pt>
                <c:pt idx="408">
                  <c:v>219.6025</c:v>
                </c:pt>
                <c:pt idx="409">
                  <c:v>219.6019</c:v>
                </c:pt>
                <c:pt idx="410">
                  <c:v>219.6319</c:v>
                </c:pt>
                <c:pt idx="411">
                  <c:v>219.5862</c:v>
                </c:pt>
                <c:pt idx="412">
                  <c:v>219.6125</c:v>
                </c:pt>
                <c:pt idx="413">
                  <c:v>219.6288</c:v>
                </c:pt>
                <c:pt idx="414">
                  <c:v>219.5906</c:v>
                </c:pt>
                <c:pt idx="415">
                  <c:v>219.5994</c:v>
                </c:pt>
                <c:pt idx="416">
                  <c:v>219.6106</c:v>
                </c:pt>
                <c:pt idx="417">
                  <c:v>219.6275</c:v>
                </c:pt>
                <c:pt idx="418">
                  <c:v>219.6163</c:v>
                </c:pt>
                <c:pt idx="419">
                  <c:v>219.5975</c:v>
                </c:pt>
                <c:pt idx="420">
                  <c:v>219.6156</c:v>
                </c:pt>
                <c:pt idx="421">
                  <c:v>219.6119</c:v>
                </c:pt>
                <c:pt idx="422">
                  <c:v>219.6294</c:v>
                </c:pt>
                <c:pt idx="423">
                  <c:v>219.6125</c:v>
                </c:pt>
                <c:pt idx="424">
                  <c:v>219.6356</c:v>
                </c:pt>
                <c:pt idx="425">
                  <c:v>219.6313</c:v>
                </c:pt>
                <c:pt idx="426">
                  <c:v>219.5831</c:v>
                </c:pt>
                <c:pt idx="427">
                  <c:v>219.5306</c:v>
                </c:pt>
                <c:pt idx="428">
                  <c:v>219.5569</c:v>
                </c:pt>
                <c:pt idx="429">
                  <c:v>219.5869</c:v>
                </c:pt>
                <c:pt idx="430">
                  <c:v>219.5838</c:v>
                </c:pt>
                <c:pt idx="431">
                  <c:v>219.5875</c:v>
                </c:pt>
                <c:pt idx="432">
                  <c:v>219.5794</c:v>
                </c:pt>
                <c:pt idx="433">
                  <c:v>219.6044</c:v>
                </c:pt>
                <c:pt idx="434">
                  <c:v>219.6712</c:v>
                </c:pt>
                <c:pt idx="435">
                  <c:v>219.7056</c:v>
                </c:pt>
                <c:pt idx="436">
                  <c:v>219.6763</c:v>
                </c:pt>
                <c:pt idx="437">
                  <c:v>219.6831</c:v>
                </c:pt>
                <c:pt idx="438">
                  <c:v>219.7094</c:v>
                </c:pt>
                <c:pt idx="439">
                  <c:v>219.7213</c:v>
                </c:pt>
                <c:pt idx="440">
                  <c:v>219.7063</c:v>
                </c:pt>
                <c:pt idx="441">
                  <c:v>219.7756</c:v>
                </c:pt>
                <c:pt idx="442">
                  <c:v>219.7356</c:v>
                </c:pt>
                <c:pt idx="443">
                  <c:v>219.7787</c:v>
                </c:pt>
                <c:pt idx="444">
                  <c:v>219.7694</c:v>
                </c:pt>
                <c:pt idx="445">
                  <c:v>219.7819</c:v>
                </c:pt>
                <c:pt idx="446">
                  <c:v>219.7919</c:v>
                </c:pt>
                <c:pt idx="447">
                  <c:v>219.8194</c:v>
                </c:pt>
                <c:pt idx="448">
                  <c:v>219.8375</c:v>
                </c:pt>
                <c:pt idx="449">
                  <c:v>219.8081</c:v>
                </c:pt>
                <c:pt idx="450">
                  <c:v>219.7894</c:v>
                </c:pt>
                <c:pt idx="451">
                  <c:v>219.8725</c:v>
                </c:pt>
                <c:pt idx="452">
                  <c:v>219.84</c:v>
                </c:pt>
                <c:pt idx="453">
                  <c:v>219.7556</c:v>
                </c:pt>
                <c:pt idx="454">
                  <c:v>219.7806</c:v>
                </c:pt>
                <c:pt idx="455">
                  <c:v>219.8044</c:v>
                </c:pt>
                <c:pt idx="456">
                  <c:v>219.8013</c:v>
                </c:pt>
                <c:pt idx="457">
                  <c:v>219.7681</c:v>
                </c:pt>
                <c:pt idx="458">
                  <c:v>219.8244</c:v>
                </c:pt>
                <c:pt idx="459">
                  <c:v>219.8138</c:v>
                </c:pt>
                <c:pt idx="460">
                  <c:v>219.8569</c:v>
                </c:pt>
                <c:pt idx="461">
                  <c:v>219.8062</c:v>
                </c:pt>
                <c:pt idx="462">
                  <c:v>219.8475</c:v>
                </c:pt>
                <c:pt idx="463">
                  <c:v>219.8169</c:v>
                </c:pt>
                <c:pt idx="464">
                  <c:v>219.7787</c:v>
                </c:pt>
                <c:pt idx="465">
                  <c:v>219.8825</c:v>
                </c:pt>
                <c:pt idx="466">
                  <c:v>219.8356</c:v>
                </c:pt>
                <c:pt idx="467">
                  <c:v>219.8188</c:v>
                </c:pt>
                <c:pt idx="468">
                  <c:v>219.8669</c:v>
                </c:pt>
                <c:pt idx="469">
                  <c:v>219.8225</c:v>
                </c:pt>
                <c:pt idx="470">
                  <c:v>219.8469</c:v>
                </c:pt>
                <c:pt idx="471">
                  <c:v>219.8269</c:v>
                </c:pt>
                <c:pt idx="472">
                  <c:v>219.8687</c:v>
                </c:pt>
                <c:pt idx="473">
                  <c:v>219.8031</c:v>
                </c:pt>
                <c:pt idx="474">
                  <c:v>219.8237</c:v>
                </c:pt>
                <c:pt idx="475">
                  <c:v>219.8631</c:v>
                </c:pt>
                <c:pt idx="476">
                  <c:v>219.8906</c:v>
                </c:pt>
                <c:pt idx="477">
                  <c:v>219.8594</c:v>
                </c:pt>
                <c:pt idx="478">
                  <c:v>219.9012</c:v>
                </c:pt>
                <c:pt idx="479">
                  <c:v>219.8719</c:v>
                </c:pt>
                <c:pt idx="480">
                  <c:v>219.8537</c:v>
                </c:pt>
                <c:pt idx="481">
                  <c:v>219.9294</c:v>
                </c:pt>
                <c:pt idx="482">
                  <c:v>219.9081</c:v>
                </c:pt>
                <c:pt idx="483">
                  <c:v>219.8763</c:v>
                </c:pt>
                <c:pt idx="484">
                  <c:v>219.9731</c:v>
                </c:pt>
                <c:pt idx="485">
                  <c:v>219.9406</c:v>
                </c:pt>
                <c:pt idx="486">
                  <c:v>219.9169</c:v>
                </c:pt>
                <c:pt idx="487">
                  <c:v>219.9506</c:v>
                </c:pt>
                <c:pt idx="488">
                  <c:v>219.8969</c:v>
                </c:pt>
                <c:pt idx="489">
                  <c:v>219.9144</c:v>
                </c:pt>
                <c:pt idx="490">
                  <c:v>219.895</c:v>
                </c:pt>
                <c:pt idx="491">
                  <c:v>219.91</c:v>
                </c:pt>
                <c:pt idx="492">
                  <c:v>219.9344</c:v>
                </c:pt>
                <c:pt idx="493">
                  <c:v>219.85</c:v>
                </c:pt>
                <c:pt idx="494">
                  <c:v>219.9375</c:v>
                </c:pt>
                <c:pt idx="495">
                  <c:v>219.9106</c:v>
                </c:pt>
                <c:pt idx="496">
                  <c:v>219.9538</c:v>
                </c:pt>
                <c:pt idx="497">
                  <c:v>219.9037</c:v>
                </c:pt>
                <c:pt idx="498">
                  <c:v>219.91</c:v>
                </c:pt>
                <c:pt idx="499">
                  <c:v>219.9525</c:v>
                </c:pt>
                <c:pt idx="500">
                  <c:v>219.9119</c:v>
                </c:pt>
                <c:pt idx="501">
                  <c:v>219.8887</c:v>
                </c:pt>
                <c:pt idx="502">
                  <c:v>219.8969</c:v>
                </c:pt>
                <c:pt idx="503">
                  <c:v>219.8781</c:v>
                </c:pt>
                <c:pt idx="504">
                  <c:v>219.8825</c:v>
                </c:pt>
                <c:pt idx="505">
                  <c:v>219.9131</c:v>
                </c:pt>
                <c:pt idx="506">
                  <c:v>219.9319</c:v>
                </c:pt>
                <c:pt idx="507">
                  <c:v>219.9175</c:v>
                </c:pt>
                <c:pt idx="508">
                  <c:v>219.9438</c:v>
                </c:pt>
                <c:pt idx="509">
                  <c:v>219.9162</c:v>
                </c:pt>
                <c:pt idx="510">
                  <c:v>219.9263</c:v>
                </c:pt>
                <c:pt idx="511">
                  <c:v>219.9487</c:v>
                </c:pt>
                <c:pt idx="512">
                  <c:v>219.9594</c:v>
                </c:pt>
                <c:pt idx="513">
                  <c:v>219.9162</c:v>
                </c:pt>
                <c:pt idx="514">
                  <c:v>219.8625</c:v>
                </c:pt>
                <c:pt idx="515">
                  <c:v>219.9069</c:v>
                </c:pt>
                <c:pt idx="516">
                  <c:v>219.8725</c:v>
                </c:pt>
                <c:pt idx="517">
                  <c:v>219.9625</c:v>
                </c:pt>
                <c:pt idx="518">
                  <c:v>219.9494</c:v>
                </c:pt>
                <c:pt idx="519">
                  <c:v>219.9844</c:v>
                </c:pt>
                <c:pt idx="520">
                  <c:v>219.9694</c:v>
                </c:pt>
                <c:pt idx="521">
                  <c:v>219.9575</c:v>
                </c:pt>
                <c:pt idx="522">
                  <c:v>219.9706</c:v>
                </c:pt>
                <c:pt idx="523">
                  <c:v>219.9481</c:v>
                </c:pt>
                <c:pt idx="524">
                  <c:v>219.9563</c:v>
                </c:pt>
                <c:pt idx="525">
                  <c:v>219.9469</c:v>
                </c:pt>
                <c:pt idx="526">
                  <c:v>219.9244</c:v>
                </c:pt>
                <c:pt idx="527">
                  <c:v>219.9419</c:v>
                </c:pt>
                <c:pt idx="528">
                  <c:v>219.9306</c:v>
                </c:pt>
                <c:pt idx="529">
                  <c:v>219.9688</c:v>
                </c:pt>
                <c:pt idx="530">
                  <c:v>219.9831</c:v>
                </c:pt>
                <c:pt idx="531">
                  <c:v>220.0038</c:v>
                </c:pt>
                <c:pt idx="532">
                  <c:v>219.9863</c:v>
                </c:pt>
                <c:pt idx="533">
                  <c:v>220.0075</c:v>
                </c:pt>
                <c:pt idx="534">
                  <c:v>219.9994</c:v>
                </c:pt>
                <c:pt idx="535">
                  <c:v>219.9806</c:v>
                </c:pt>
                <c:pt idx="536">
                  <c:v>220.0094</c:v>
                </c:pt>
                <c:pt idx="537">
                  <c:v>220.0894</c:v>
                </c:pt>
                <c:pt idx="538">
                  <c:v>219.9925</c:v>
                </c:pt>
                <c:pt idx="539">
                  <c:v>219.9919</c:v>
                </c:pt>
                <c:pt idx="540">
                  <c:v>219.9981</c:v>
                </c:pt>
                <c:pt idx="541">
                  <c:v>220.0125</c:v>
                </c:pt>
                <c:pt idx="542">
                  <c:v>220.0006</c:v>
                </c:pt>
                <c:pt idx="543">
                  <c:v>220.0244</c:v>
                </c:pt>
                <c:pt idx="544">
                  <c:v>220.0169</c:v>
                </c:pt>
                <c:pt idx="545">
                  <c:v>220.035</c:v>
                </c:pt>
                <c:pt idx="546">
                  <c:v>219.9906</c:v>
                </c:pt>
                <c:pt idx="547">
                  <c:v>219.9937</c:v>
                </c:pt>
                <c:pt idx="548">
                  <c:v>219.9294</c:v>
                </c:pt>
                <c:pt idx="549">
                  <c:v>220.0437</c:v>
                </c:pt>
                <c:pt idx="550">
                  <c:v>220.0256</c:v>
                </c:pt>
                <c:pt idx="551">
                  <c:v>219.9812</c:v>
                </c:pt>
                <c:pt idx="552">
                  <c:v>219.9919</c:v>
                </c:pt>
                <c:pt idx="553">
                  <c:v>219.9681</c:v>
                </c:pt>
                <c:pt idx="554">
                  <c:v>219.9631</c:v>
                </c:pt>
                <c:pt idx="555">
                  <c:v>219.9844</c:v>
                </c:pt>
                <c:pt idx="556">
                  <c:v>219.9775</c:v>
                </c:pt>
                <c:pt idx="557">
                  <c:v>219.9969</c:v>
                </c:pt>
                <c:pt idx="558">
                  <c:v>220.0231</c:v>
                </c:pt>
                <c:pt idx="559">
                  <c:v>219.9794</c:v>
                </c:pt>
                <c:pt idx="560">
                  <c:v>220.0188</c:v>
                </c:pt>
                <c:pt idx="561">
                  <c:v>219.9906</c:v>
                </c:pt>
                <c:pt idx="562">
                  <c:v>219.9606</c:v>
                </c:pt>
                <c:pt idx="563">
                  <c:v>219.9969</c:v>
                </c:pt>
                <c:pt idx="564">
                  <c:v>219.9719</c:v>
                </c:pt>
                <c:pt idx="565">
                  <c:v>220.0181</c:v>
                </c:pt>
                <c:pt idx="566">
                  <c:v>219.9863</c:v>
                </c:pt>
                <c:pt idx="567">
                  <c:v>220.0063</c:v>
                </c:pt>
                <c:pt idx="568">
                  <c:v>219.98</c:v>
                </c:pt>
                <c:pt idx="569">
                  <c:v>220.005</c:v>
                </c:pt>
                <c:pt idx="570">
                  <c:v>220.0194</c:v>
                </c:pt>
                <c:pt idx="571">
                  <c:v>219.9856</c:v>
                </c:pt>
                <c:pt idx="572">
                  <c:v>220.0394</c:v>
                </c:pt>
                <c:pt idx="573">
                  <c:v>220.0313</c:v>
                </c:pt>
                <c:pt idx="574">
                  <c:v>220.0044</c:v>
                </c:pt>
                <c:pt idx="575">
                  <c:v>220.0237</c:v>
                </c:pt>
                <c:pt idx="576">
                  <c:v>220.0375</c:v>
                </c:pt>
                <c:pt idx="577">
                  <c:v>220.0031</c:v>
                </c:pt>
                <c:pt idx="578">
                  <c:v>219.9863</c:v>
                </c:pt>
                <c:pt idx="579">
                  <c:v>219.9419</c:v>
                </c:pt>
                <c:pt idx="580">
                  <c:v>219.9325</c:v>
                </c:pt>
                <c:pt idx="581">
                  <c:v>220.0063</c:v>
                </c:pt>
                <c:pt idx="582">
                  <c:v>219.9787</c:v>
                </c:pt>
                <c:pt idx="583">
                  <c:v>220.0144</c:v>
                </c:pt>
                <c:pt idx="584">
                  <c:v>219.9781</c:v>
                </c:pt>
                <c:pt idx="585">
                  <c:v>220.0256</c:v>
                </c:pt>
                <c:pt idx="586">
                  <c:v>220.0119</c:v>
                </c:pt>
                <c:pt idx="587">
                  <c:v>220.0106</c:v>
                </c:pt>
                <c:pt idx="588">
                  <c:v>219.9512</c:v>
                </c:pt>
                <c:pt idx="589">
                  <c:v>219.9812</c:v>
                </c:pt>
                <c:pt idx="590">
                  <c:v>220.0</c:v>
                </c:pt>
                <c:pt idx="591">
                  <c:v>220.0094</c:v>
                </c:pt>
                <c:pt idx="592">
                  <c:v>220.0319</c:v>
                </c:pt>
                <c:pt idx="593">
                  <c:v>220.0363</c:v>
                </c:pt>
                <c:pt idx="594">
                  <c:v>220.0112</c:v>
                </c:pt>
                <c:pt idx="595">
                  <c:v>219.9781</c:v>
                </c:pt>
                <c:pt idx="596">
                  <c:v>220.07</c:v>
                </c:pt>
                <c:pt idx="597">
                  <c:v>220.0556</c:v>
                </c:pt>
                <c:pt idx="598">
                  <c:v>220.0412</c:v>
                </c:pt>
                <c:pt idx="599">
                  <c:v>220.0619</c:v>
                </c:pt>
                <c:pt idx="600">
                  <c:v>220.0388</c:v>
                </c:pt>
                <c:pt idx="601">
                  <c:v>220.0369</c:v>
                </c:pt>
                <c:pt idx="602">
                  <c:v>220.0025</c:v>
                </c:pt>
                <c:pt idx="603">
                  <c:v>219.9931</c:v>
                </c:pt>
                <c:pt idx="604">
                  <c:v>219.99</c:v>
                </c:pt>
                <c:pt idx="605">
                  <c:v>219.9962</c:v>
                </c:pt>
                <c:pt idx="606">
                  <c:v>219.99</c:v>
                </c:pt>
                <c:pt idx="607">
                  <c:v>220.0025</c:v>
                </c:pt>
                <c:pt idx="608">
                  <c:v>220.0144</c:v>
                </c:pt>
                <c:pt idx="609">
                  <c:v>220.0431</c:v>
                </c:pt>
                <c:pt idx="610">
                  <c:v>219.9844</c:v>
                </c:pt>
                <c:pt idx="611">
                  <c:v>220.04</c:v>
                </c:pt>
                <c:pt idx="612">
                  <c:v>219.9863</c:v>
                </c:pt>
                <c:pt idx="613">
                  <c:v>220.0125</c:v>
                </c:pt>
                <c:pt idx="614">
                  <c:v>220.005</c:v>
                </c:pt>
                <c:pt idx="615">
                  <c:v>220.0144</c:v>
                </c:pt>
                <c:pt idx="616">
                  <c:v>219.9738</c:v>
                </c:pt>
                <c:pt idx="617">
                  <c:v>220.0106</c:v>
                </c:pt>
                <c:pt idx="618">
                  <c:v>219.9794</c:v>
                </c:pt>
                <c:pt idx="619">
                  <c:v>219.9944</c:v>
                </c:pt>
                <c:pt idx="620">
                  <c:v>220.0363</c:v>
                </c:pt>
                <c:pt idx="621">
                  <c:v>219.9844</c:v>
                </c:pt>
                <c:pt idx="622">
                  <c:v>220.03</c:v>
                </c:pt>
                <c:pt idx="623">
                  <c:v>220.005</c:v>
                </c:pt>
                <c:pt idx="624">
                  <c:v>220.005</c:v>
                </c:pt>
                <c:pt idx="625">
                  <c:v>220.0287</c:v>
                </c:pt>
                <c:pt idx="626">
                  <c:v>220.0338</c:v>
                </c:pt>
                <c:pt idx="627">
                  <c:v>220.0519</c:v>
                </c:pt>
                <c:pt idx="628">
                  <c:v>220.0169</c:v>
                </c:pt>
                <c:pt idx="629">
                  <c:v>220.0144</c:v>
                </c:pt>
                <c:pt idx="630">
                  <c:v>220.0094</c:v>
                </c:pt>
                <c:pt idx="631">
                  <c:v>219.9925</c:v>
                </c:pt>
                <c:pt idx="632">
                  <c:v>220.0056</c:v>
                </c:pt>
                <c:pt idx="633">
                  <c:v>220.0013</c:v>
                </c:pt>
                <c:pt idx="634">
                  <c:v>220.0456</c:v>
                </c:pt>
                <c:pt idx="635">
                  <c:v>219.9806</c:v>
                </c:pt>
                <c:pt idx="636">
                  <c:v>219.9956</c:v>
                </c:pt>
                <c:pt idx="637">
                  <c:v>219.9981</c:v>
                </c:pt>
                <c:pt idx="638">
                  <c:v>219.9688</c:v>
                </c:pt>
                <c:pt idx="639">
                  <c:v>219.99</c:v>
                </c:pt>
                <c:pt idx="640">
                  <c:v>219.9869</c:v>
                </c:pt>
                <c:pt idx="641">
                  <c:v>219.9869</c:v>
                </c:pt>
                <c:pt idx="642">
                  <c:v>220.0125</c:v>
                </c:pt>
                <c:pt idx="643">
                  <c:v>220.0219</c:v>
                </c:pt>
                <c:pt idx="644">
                  <c:v>220.0519</c:v>
                </c:pt>
                <c:pt idx="645">
                  <c:v>219.9925</c:v>
                </c:pt>
                <c:pt idx="646">
                  <c:v>220.0094</c:v>
                </c:pt>
                <c:pt idx="647">
                  <c:v>220.0244</c:v>
                </c:pt>
                <c:pt idx="648">
                  <c:v>220.0006</c:v>
                </c:pt>
                <c:pt idx="649">
                  <c:v>220.0063</c:v>
                </c:pt>
                <c:pt idx="650">
                  <c:v>219.9994</c:v>
                </c:pt>
                <c:pt idx="651">
                  <c:v>219.9894</c:v>
                </c:pt>
                <c:pt idx="652">
                  <c:v>220.0025</c:v>
                </c:pt>
                <c:pt idx="653">
                  <c:v>220.0188</c:v>
                </c:pt>
                <c:pt idx="654">
                  <c:v>220.0131</c:v>
                </c:pt>
                <c:pt idx="655">
                  <c:v>220.0256</c:v>
                </c:pt>
                <c:pt idx="656">
                  <c:v>219.9831</c:v>
                </c:pt>
                <c:pt idx="657">
                  <c:v>219.99</c:v>
                </c:pt>
                <c:pt idx="658">
                  <c:v>220.0912</c:v>
                </c:pt>
                <c:pt idx="659">
                  <c:v>220.0194</c:v>
                </c:pt>
                <c:pt idx="660">
                  <c:v>220.0087</c:v>
                </c:pt>
                <c:pt idx="661">
                  <c:v>220.0369</c:v>
                </c:pt>
                <c:pt idx="662">
                  <c:v>220.0475</c:v>
                </c:pt>
                <c:pt idx="663">
                  <c:v>220.1406</c:v>
                </c:pt>
                <c:pt idx="664">
                  <c:v>220.1219</c:v>
                </c:pt>
                <c:pt idx="665">
                  <c:v>220.35</c:v>
                </c:pt>
                <c:pt idx="666">
                  <c:v>220.5894</c:v>
                </c:pt>
                <c:pt idx="667">
                  <c:v>220.8494</c:v>
                </c:pt>
                <c:pt idx="668">
                  <c:v>221.1981</c:v>
                </c:pt>
                <c:pt idx="669">
                  <c:v>221.7256</c:v>
                </c:pt>
                <c:pt idx="670">
                  <c:v>222.0894</c:v>
                </c:pt>
                <c:pt idx="671">
                  <c:v>222.6875</c:v>
                </c:pt>
                <c:pt idx="672">
                  <c:v>223.1563</c:v>
                </c:pt>
                <c:pt idx="673">
                  <c:v>223.7781</c:v>
                </c:pt>
                <c:pt idx="674">
                  <c:v>224.3469</c:v>
                </c:pt>
                <c:pt idx="675">
                  <c:v>225.0394</c:v>
                </c:pt>
                <c:pt idx="676">
                  <c:v>225.6931</c:v>
                </c:pt>
                <c:pt idx="677">
                  <c:v>226.4281</c:v>
                </c:pt>
                <c:pt idx="678">
                  <c:v>227.1187</c:v>
                </c:pt>
                <c:pt idx="679">
                  <c:v>227.8206</c:v>
                </c:pt>
                <c:pt idx="680">
                  <c:v>228.5394</c:v>
                </c:pt>
                <c:pt idx="681">
                  <c:v>229.2444</c:v>
                </c:pt>
                <c:pt idx="682">
                  <c:v>229.885</c:v>
                </c:pt>
                <c:pt idx="683">
                  <c:v>230.595</c:v>
                </c:pt>
                <c:pt idx="684">
                  <c:v>231.2769</c:v>
                </c:pt>
                <c:pt idx="685">
                  <c:v>231.9231</c:v>
                </c:pt>
                <c:pt idx="686">
                  <c:v>232.6138</c:v>
                </c:pt>
                <c:pt idx="687">
                  <c:v>233.2425</c:v>
                </c:pt>
                <c:pt idx="688">
                  <c:v>233.8719</c:v>
                </c:pt>
                <c:pt idx="689">
                  <c:v>234.5912</c:v>
                </c:pt>
                <c:pt idx="690">
                  <c:v>235.1438</c:v>
                </c:pt>
                <c:pt idx="691">
                  <c:v>235.7669</c:v>
                </c:pt>
                <c:pt idx="692">
                  <c:v>236.42</c:v>
                </c:pt>
                <c:pt idx="693">
                  <c:v>237.0462</c:v>
                </c:pt>
                <c:pt idx="694">
                  <c:v>237.5975</c:v>
                </c:pt>
                <c:pt idx="695">
                  <c:v>238.2219</c:v>
                </c:pt>
                <c:pt idx="696">
                  <c:v>238.7806</c:v>
                </c:pt>
                <c:pt idx="697">
                  <c:v>239.3931</c:v>
                </c:pt>
                <c:pt idx="698">
                  <c:v>239.85</c:v>
                </c:pt>
                <c:pt idx="699">
                  <c:v>240.44</c:v>
                </c:pt>
                <c:pt idx="700">
                  <c:v>240.9825</c:v>
                </c:pt>
                <c:pt idx="701">
                  <c:v>241.4881</c:v>
                </c:pt>
                <c:pt idx="702">
                  <c:v>242.0381</c:v>
                </c:pt>
                <c:pt idx="703">
                  <c:v>242.56</c:v>
                </c:pt>
                <c:pt idx="704">
                  <c:v>243.1087</c:v>
                </c:pt>
                <c:pt idx="705">
                  <c:v>243.6087</c:v>
                </c:pt>
                <c:pt idx="706">
                  <c:v>244.065</c:v>
                </c:pt>
                <c:pt idx="707">
                  <c:v>244.6044</c:v>
                </c:pt>
                <c:pt idx="708">
                  <c:v>245.0894</c:v>
                </c:pt>
                <c:pt idx="709">
                  <c:v>245.6131</c:v>
                </c:pt>
                <c:pt idx="710">
                  <c:v>246.1431</c:v>
                </c:pt>
                <c:pt idx="711">
                  <c:v>246.6113</c:v>
                </c:pt>
                <c:pt idx="712">
                  <c:v>247.1463</c:v>
                </c:pt>
                <c:pt idx="713">
                  <c:v>247.6387</c:v>
                </c:pt>
                <c:pt idx="714">
                  <c:v>248.1325</c:v>
                </c:pt>
                <c:pt idx="715">
                  <c:v>248.6419</c:v>
                </c:pt>
                <c:pt idx="716">
                  <c:v>249.1337</c:v>
                </c:pt>
                <c:pt idx="717">
                  <c:v>249.6769</c:v>
                </c:pt>
                <c:pt idx="718">
                  <c:v>250.2294</c:v>
                </c:pt>
                <c:pt idx="719">
                  <c:v>250.6219</c:v>
                </c:pt>
                <c:pt idx="720">
                  <c:v>251.145</c:v>
                </c:pt>
                <c:pt idx="721">
                  <c:v>251.6187</c:v>
                </c:pt>
                <c:pt idx="722">
                  <c:v>252.1181</c:v>
                </c:pt>
                <c:pt idx="723">
                  <c:v>252.6931</c:v>
                </c:pt>
                <c:pt idx="724">
                  <c:v>253.1531</c:v>
                </c:pt>
                <c:pt idx="725">
                  <c:v>253.7063</c:v>
                </c:pt>
                <c:pt idx="726">
                  <c:v>254.1525</c:v>
                </c:pt>
                <c:pt idx="727">
                  <c:v>254.5887</c:v>
                </c:pt>
                <c:pt idx="728">
                  <c:v>255.0519</c:v>
                </c:pt>
                <c:pt idx="729">
                  <c:v>255.6219</c:v>
                </c:pt>
                <c:pt idx="730">
                  <c:v>256.0862</c:v>
                </c:pt>
                <c:pt idx="731">
                  <c:v>256.5837</c:v>
                </c:pt>
                <c:pt idx="732">
                  <c:v>257.0744</c:v>
                </c:pt>
                <c:pt idx="733">
                  <c:v>257.5938</c:v>
                </c:pt>
                <c:pt idx="734">
                  <c:v>258.0219</c:v>
                </c:pt>
                <c:pt idx="735">
                  <c:v>258.5519</c:v>
                </c:pt>
                <c:pt idx="736">
                  <c:v>259.0481</c:v>
                </c:pt>
                <c:pt idx="737">
                  <c:v>259.5056</c:v>
                </c:pt>
                <c:pt idx="738">
                  <c:v>259.9887</c:v>
                </c:pt>
                <c:pt idx="739">
                  <c:v>260.515</c:v>
                </c:pt>
                <c:pt idx="740">
                  <c:v>261.0556</c:v>
                </c:pt>
                <c:pt idx="741">
                  <c:v>261.4675</c:v>
                </c:pt>
                <c:pt idx="742">
                  <c:v>262.0212</c:v>
                </c:pt>
                <c:pt idx="743">
                  <c:v>262.4494</c:v>
                </c:pt>
                <c:pt idx="744">
                  <c:v>262.9513</c:v>
                </c:pt>
                <c:pt idx="745">
                  <c:v>263.3919</c:v>
                </c:pt>
                <c:pt idx="746">
                  <c:v>263.9225</c:v>
                </c:pt>
                <c:pt idx="747">
                  <c:v>264.4381</c:v>
                </c:pt>
                <c:pt idx="748">
                  <c:v>264.9725</c:v>
                </c:pt>
                <c:pt idx="749">
                  <c:v>265.4869</c:v>
                </c:pt>
                <c:pt idx="750">
                  <c:v>265.9344</c:v>
                </c:pt>
                <c:pt idx="751">
                  <c:v>266.4606</c:v>
                </c:pt>
                <c:pt idx="752">
                  <c:v>266.9537</c:v>
                </c:pt>
                <c:pt idx="753">
                  <c:v>267.4881</c:v>
                </c:pt>
                <c:pt idx="754">
                  <c:v>268.01</c:v>
                </c:pt>
                <c:pt idx="755">
                  <c:v>268.475</c:v>
                </c:pt>
                <c:pt idx="756">
                  <c:v>268.9569</c:v>
                </c:pt>
                <c:pt idx="757">
                  <c:v>269.4425</c:v>
                </c:pt>
                <c:pt idx="758">
                  <c:v>269.9431</c:v>
                </c:pt>
                <c:pt idx="759">
                  <c:v>270.4319</c:v>
                </c:pt>
                <c:pt idx="760">
                  <c:v>270.8888</c:v>
                </c:pt>
                <c:pt idx="761">
                  <c:v>271.3637</c:v>
                </c:pt>
                <c:pt idx="762">
                  <c:v>271.8631</c:v>
                </c:pt>
                <c:pt idx="763">
                  <c:v>272.3612</c:v>
                </c:pt>
                <c:pt idx="764">
                  <c:v>272.8256</c:v>
                </c:pt>
                <c:pt idx="765">
                  <c:v>273.2819</c:v>
                </c:pt>
                <c:pt idx="766">
                  <c:v>273.8438</c:v>
                </c:pt>
                <c:pt idx="767">
                  <c:v>274.2931</c:v>
                </c:pt>
                <c:pt idx="768">
                  <c:v>274.8062</c:v>
                </c:pt>
                <c:pt idx="769">
                  <c:v>275.2706</c:v>
                </c:pt>
                <c:pt idx="770">
                  <c:v>275.7875</c:v>
                </c:pt>
                <c:pt idx="771">
                  <c:v>276.2469</c:v>
                </c:pt>
                <c:pt idx="772">
                  <c:v>276.7619</c:v>
                </c:pt>
                <c:pt idx="773">
                  <c:v>277.2744</c:v>
                </c:pt>
                <c:pt idx="774">
                  <c:v>277.8181</c:v>
                </c:pt>
                <c:pt idx="775">
                  <c:v>278.2631</c:v>
                </c:pt>
                <c:pt idx="776">
                  <c:v>278.7375</c:v>
                </c:pt>
                <c:pt idx="777">
                  <c:v>279.2112</c:v>
                </c:pt>
                <c:pt idx="778">
                  <c:v>279.7769</c:v>
                </c:pt>
                <c:pt idx="779">
                  <c:v>280.2575</c:v>
                </c:pt>
                <c:pt idx="780">
                  <c:v>280.7794</c:v>
                </c:pt>
                <c:pt idx="781">
                  <c:v>281.2444</c:v>
                </c:pt>
                <c:pt idx="782">
                  <c:v>281.75</c:v>
                </c:pt>
                <c:pt idx="783">
                  <c:v>282.2238</c:v>
                </c:pt>
                <c:pt idx="784">
                  <c:v>282.7156</c:v>
                </c:pt>
                <c:pt idx="785">
                  <c:v>283.2075</c:v>
                </c:pt>
                <c:pt idx="786">
                  <c:v>283.7462</c:v>
                </c:pt>
                <c:pt idx="787">
                  <c:v>284.2994</c:v>
                </c:pt>
                <c:pt idx="788">
                  <c:v>284.7819</c:v>
                </c:pt>
                <c:pt idx="789">
                  <c:v>285.1944</c:v>
                </c:pt>
                <c:pt idx="790">
                  <c:v>285.7556</c:v>
                </c:pt>
                <c:pt idx="791">
                  <c:v>286.2963</c:v>
                </c:pt>
                <c:pt idx="792">
                  <c:v>286.745</c:v>
                </c:pt>
                <c:pt idx="793">
                  <c:v>287.2356</c:v>
                </c:pt>
                <c:pt idx="794">
                  <c:v>287.7381</c:v>
                </c:pt>
                <c:pt idx="795">
                  <c:v>288.2375</c:v>
                </c:pt>
                <c:pt idx="796">
                  <c:v>288.7162</c:v>
                </c:pt>
                <c:pt idx="797">
                  <c:v>289.14</c:v>
                </c:pt>
                <c:pt idx="798">
                  <c:v>289.63</c:v>
                </c:pt>
                <c:pt idx="799">
                  <c:v>290.1263</c:v>
                </c:pt>
                <c:pt idx="800">
                  <c:v>290.605</c:v>
                </c:pt>
                <c:pt idx="801">
                  <c:v>291.13</c:v>
                </c:pt>
                <c:pt idx="802">
                  <c:v>291.5925</c:v>
                </c:pt>
                <c:pt idx="803">
                  <c:v>291.9369</c:v>
                </c:pt>
                <c:pt idx="804">
                  <c:v>292.3844</c:v>
                </c:pt>
                <c:pt idx="805">
                  <c:v>292.5919</c:v>
                </c:pt>
                <c:pt idx="806">
                  <c:v>292.8744</c:v>
                </c:pt>
                <c:pt idx="807">
                  <c:v>293.1344</c:v>
                </c:pt>
                <c:pt idx="808">
                  <c:v>293.1644</c:v>
                </c:pt>
                <c:pt idx="809">
                  <c:v>293.275</c:v>
                </c:pt>
                <c:pt idx="810">
                  <c:v>293.2644</c:v>
                </c:pt>
                <c:pt idx="811">
                  <c:v>293.1825</c:v>
                </c:pt>
                <c:pt idx="812">
                  <c:v>293.1144</c:v>
                </c:pt>
                <c:pt idx="813">
                  <c:v>292.975</c:v>
                </c:pt>
                <c:pt idx="814">
                  <c:v>292.8112</c:v>
                </c:pt>
                <c:pt idx="815">
                  <c:v>292.6375</c:v>
                </c:pt>
                <c:pt idx="816">
                  <c:v>292.5013</c:v>
                </c:pt>
                <c:pt idx="817">
                  <c:v>292.2744</c:v>
                </c:pt>
                <c:pt idx="818">
                  <c:v>292.1081</c:v>
                </c:pt>
                <c:pt idx="819">
                  <c:v>291.8625</c:v>
                </c:pt>
                <c:pt idx="820">
                  <c:v>291.6894</c:v>
                </c:pt>
                <c:pt idx="821">
                  <c:v>291.48</c:v>
                </c:pt>
                <c:pt idx="822">
                  <c:v>291.2762</c:v>
                </c:pt>
                <c:pt idx="823">
                  <c:v>291.1288</c:v>
                </c:pt>
                <c:pt idx="824">
                  <c:v>290.9587</c:v>
                </c:pt>
                <c:pt idx="825">
                  <c:v>290.8112</c:v>
                </c:pt>
                <c:pt idx="826">
                  <c:v>290.6581</c:v>
                </c:pt>
                <c:pt idx="827">
                  <c:v>290.5512</c:v>
                </c:pt>
                <c:pt idx="828">
                  <c:v>290.4119</c:v>
                </c:pt>
                <c:pt idx="829">
                  <c:v>290.3544</c:v>
                </c:pt>
                <c:pt idx="830">
                  <c:v>290.1631</c:v>
                </c:pt>
                <c:pt idx="831">
                  <c:v>290.0187</c:v>
                </c:pt>
                <c:pt idx="832">
                  <c:v>289.945</c:v>
                </c:pt>
                <c:pt idx="833">
                  <c:v>289.8838</c:v>
                </c:pt>
                <c:pt idx="834">
                  <c:v>289.8381</c:v>
                </c:pt>
                <c:pt idx="835">
                  <c:v>289.8194</c:v>
                </c:pt>
                <c:pt idx="836">
                  <c:v>289.7606</c:v>
                </c:pt>
                <c:pt idx="837">
                  <c:v>289.7437</c:v>
                </c:pt>
                <c:pt idx="838">
                  <c:v>289.6744</c:v>
                </c:pt>
                <c:pt idx="839">
                  <c:v>289.6906</c:v>
                </c:pt>
                <c:pt idx="840">
                  <c:v>289.6456</c:v>
                </c:pt>
                <c:pt idx="841">
                  <c:v>289.6019</c:v>
                </c:pt>
                <c:pt idx="842">
                  <c:v>289.5938</c:v>
                </c:pt>
                <c:pt idx="843">
                  <c:v>289.5287</c:v>
                </c:pt>
                <c:pt idx="844">
                  <c:v>289.5187</c:v>
                </c:pt>
                <c:pt idx="845">
                  <c:v>289.495</c:v>
                </c:pt>
                <c:pt idx="846">
                  <c:v>289.4838</c:v>
                </c:pt>
                <c:pt idx="847">
                  <c:v>289.4575</c:v>
                </c:pt>
                <c:pt idx="848">
                  <c:v>289.485</c:v>
                </c:pt>
                <c:pt idx="849">
                  <c:v>289.515</c:v>
                </c:pt>
                <c:pt idx="850">
                  <c:v>289.4475</c:v>
                </c:pt>
                <c:pt idx="851">
                  <c:v>289.4706</c:v>
                </c:pt>
                <c:pt idx="852">
                  <c:v>289.495</c:v>
                </c:pt>
                <c:pt idx="853">
                  <c:v>289.4356</c:v>
                </c:pt>
                <c:pt idx="854">
                  <c:v>289.4469</c:v>
                </c:pt>
                <c:pt idx="855">
                  <c:v>289.4444</c:v>
                </c:pt>
                <c:pt idx="856">
                  <c:v>289.42</c:v>
                </c:pt>
                <c:pt idx="857">
                  <c:v>289.49</c:v>
                </c:pt>
                <c:pt idx="858">
                  <c:v>289.4581</c:v>
                </c:pt>
                <c:pt idx="859">
                  <c:v>289.4144</c:v>
                </c:pt>
                <c:pt idx="860">
                  <c:v>289.4713</c:v>
                </c:pt>
                <c:pt idx="861">
                  <c:v>289.4213</c:v>
                </c:pt>
                <c:pt idx="862">
                  <c:v>289.4088</c:v>
                </c:pt>
                <c:pt idx="863">
                  <c:v>289.4269</c:v>
                </c:pt>
                <c:pt idx="864">
                  <c:v>289.4138</c:v>
                </c:pt>
                <c:pt idx="865">
                  <c:v>289.4075</c:v>
                </c:pt>
                <c:pt idx="866">
                  <c:v>289.4287</c:v>
                </c:pt>
                <c:pt idx="867">
                  <c:v>289.3912</c:v>
                </c:pt>
                <c:pt idx="868">
                  <c:v>289.3544</c:v>
                </c:pt>
                <c:pt idx="869">
                  <c:v>289.3362</c:v>
                </c:pt>
                <c:pt idx="870">
                  <c:v>289.3794</c:v>
                </c:pt>
                <c:pt idx="871">
                  <c:v>289.4456</c:v>
                </c:pt>
                <c:pt idx="872">
                  <c:v>289.4069</c:v>
                </c:pt>
                <c:pt idx="873">
                  <c:v>289.4331</c:v>
                </c:pt>
                <c:pt idx="874">
                  <c:v>289.4481</c:v>
                </c:pt>
                <c:pt idx="875">
                  <c:v>289.4519</c:v>
                </c:pt>
                <c:pt idx="876">
                  <c:v>289.4075</c:v>
                </c:pt>
                <c:pt idx="877">
                  <c:v>289.4519</c:v>
                </c:pt>
                <c:pt idx="878">
                  <c:v>289.4681</c:v>
                </c:pt>
                <c:pt idx="879">
                  <c:v>289.4731</c:v>
                </c:pt>
                <c:pt idx="880">
                  <c:v>289.4862</c:v>
                </c:pt>
                <c:pt idx="881">
                  <c:v>289.4738</c:v>
                </c:pt>
                <c:pt idx="882">
                  <c:v>289.4469</c:v>
                </c:pt>
                <c:pt idx="883">
                  <c:v>289.445</c:v>
                </c:pt>
                <c:pt idx="884">
                  <c:v>289.4813</c:v>
                </c:pt>
                <c:pt idx="885">
                  <c:v>289.5319</c:v>
                </c:pt>
                <c:pt idx="886">
                  <c:v>289.4869</c:v>
                </c:pt>
                <c:pt idx="887">
                  <c:v>289.5025</c:v>
                </c:pt>
                <c:pt idx="888">
                  <c:v>289.5113</c:v>
                </c:pt>
                <c:pt idx="889">
                  <c:v>289.5206</c:v>
                </c:pt>
                <c:pt idx="890">
                  <c:v>289.6263</c:v>
                </c:pt>
                <c:pt idx="891">
                  <c:v>289.5569</c:v>
                </c:pt>
                <c:pt idx="892">
                  <c:v>289.6106</c:v>
                </c:pt>
                <c:pt idx="893">
                  <c:v>289.575</c:v>
                </c:pt>
                <c:pt idx="894">
                  <c:v>289.5925</c:v>
                </c:pt>
                <c:pt idx="895">
                  <c:v>289.5887</c:v>
                </c:pt>
                <c:pt idx="896">
                  <c:v>289.5756</c:v>
                </c:pt>
                <c:pt idx="897">
                  <c:v>289.5656</c:v>
                </c:pt>
                <c:pt idx="898">
                  <c:v>289.5669</c:v>
                </c:pt>
                <c:pt idx="899">
                  <c:v>289.5969</c:v>
                </c:pt>
                <c:pt idx="900">
                  <c:v>289.5837</c:v>
                </c:pt>
                <c:pt idx="901">
                  <c:v>289.6162</c:v>
                </c:pt>
                <c:pt idx="902">
                  <c:v>289.6581</c:v>
                </c:pt>
                <c:pt idx="903">
                  <c:v>289.6606</c:v>
                </c:pt>
                <c:pt idx="904">
                  <c:v>289.6638</c:v>
                </c:pt>
                <c:pt idx="905">
                  <c:v>289.6119</c:v>
                </c:pt>
                <c:pt idx="906">
                  <c:v>289.6519</c:v>
                </c:pt>
                <c:pt idx="907">
                  <c:v>289.6644</c:v>
                </c:pt>
                <c:pt idx="908">
                  <c:v>289.6825</c:v>
                </c:pt>
                <c:pt idx="909">
                  <c:v>289.6831</c:v>
                </c:pt>
                <c:pt idx="910">
                  <c:v>289.6831</c:v>
                </c:pt>
                <c:pt idx="911">
                  <c:v>289.6919</c:v>
                </c:pt>
                <c:pt idx="912">
                  <c:v>289.7081</c:v>
                </c:pt>
                <c:pt idx="913">
                  <c:v>289.7238</c:v>
                </c:pt>
                <c:pt idx="914">
                  <c:v>289.7369</c:v>
                </c:pt>
                <c:pt idx="915">
                  <c:v>289.7175</c:v>
                </c:pt>
                <c:pt idx="916">
                  <c:v>289.7162</c:v>
                </c:pt>
                <c:pt idx="917">
                  <c:v>289.7231</c:v>
                </c:pt>
                <c:pt idx="918">
                  <c:v>289.7125</c:v>
                </c:pt>
                <c:pt idx="919">
                  <c:v>289.6888</c:v>
                </c:pt>
                <c:pt idx="920">
                  <c:v>289.7306</c:v>
                </c:pt>
                <c:pt idx="921">
                  <c:v>289.7338</c:v>
                </c:pt>
                <c:pt idx="922">
                  <c:v>289.7037</c:v>
                </c:pt>
                <c:pt idx="923">
                  <c:v>289.7125</c:v>
                </c:pt>
                <c:pt idx="924">
                  <c:v>289.7081</c:v>
                </c:pt>
                <c:pt idx="925">
                  <c:v>289.7444</c:v>
                </c:pt>
                <c:pt idx="926">
                  <c:v>289.7087</c:v>
                </c:pt>
                <c:pt idx="927">
                  <c:v>289.7031</c:v>
                </c:pt>
                <c:pt idx="928">
                  <c:v>289.7181</c:v>
                </c:pt>
                <c:pt idx="929">
                  <c:v>289.7356</c:v>
                </c:pt>
                <c:pt idx="930">
                  <c:v>289.7556</c:v>
                </c:pt>
                <c:pt idx="931">
                  <c:v>289.6894</c:v>
                </c:pt>
                <c:pt idx="932">
                  <c:v>289.7644</c:v>
                </c:pt>
                <c:pt idx="933">
                  <c:v>289.7919</c:v>
                </c:pt>
                <c:pt idx="934">
                  <c:v>289.7813</c:v>
                </c:pt>
                <c:pt idx="935">
                  <c:v>289.8138</c:v>
                </c:pt>
                <c:pt idx="936">
                  <c:v>289.84</c:v>
                </c:pt>
                <c:pt idx="937">
                  <c:v>289.8175</c:v>
                </c:pt>
                <c:pt idx="938">
                  <c:v>289.8006</c:v>
                </c:pt>
                <c:pt idx="939">
                  <c:v>289.8581</c:v>
                </c:pt>
                <c:pt idx="940">
                  <c:v>289.845</c:v>
                </c:pt>
                <c:pt idx="941">
                  <c:v>289.8594</c:v>
                </c:pt>
                <c:pt idx="942">
                  <c:v>289.8606</c:v>
                </c:pt>
                <c:pt idx="943">
                  <c:v>289.8538</c:v>
                </c:pt>
                <c:pt idx="944">
                  <c:v>289.8506</c:v>
                </c:pt>
                <c:pt idx="945">
                  <c:v>289.85</c:v>
                </c:pt>
                <c:pt idx="946">
                  <c:v>289.8325</c:v>
                </c:pt>
                <c:pt idx="947">
                  <c:v>289.85</c:v>
                </c:pt>
                <c:pt idx="948">
                  <c:v>289.8444</c:v>
                </c:pt>
                <c:pt idx="949">
                  <c:v>289.86</c:v>
                </c:pt>
                <c:pt idx="950">
                  <c:v>289.8731</c:v>
                </c:pt>
                <c:pt idx="951">
                  <c:v>289.8225</c:v>
                </c:pt>
                <c:pt idx="952">
                  <c:v>289.8319</c:v>
                </c:pt>
                <c:pt idx="953">
                  <c:v>289.8375</c:v>
                </c:pt>
                <c:pt idx="954">
                  <c:v>289.8475</c:v>
                </c:pt>
                <c:pt idx="955">
                  <c:v>289.8694</c:v>
                </c:pt>
                <c:pt idx="956">
                  <c:v>289.8794</c:v>
                </c:pt>
                <c:pt idx="957">
                  <c:v>289.8794</c:v>
                </c:pt>
                <c:pt idx="958">
                  <c:v>289.8981</c:v>
                </c:pt>
                <c:pt idx="959">
                  <c:v>289.85</c:v>
                </c:pt>
                <c:pt idx="960">
                  <c:v>289.8681</c:v>
                </c:pt>
                <c:pt idx="961">
                  <c:v>289.8875</c:v>
                </c:pt>
                <c:pt idx="962">
                  <c:v>289.8975</c:v>
                </c:pt>
                <c:pt idx="963">
                  <c:v>289.87</c:v>
                </c:pt>
                <c:pt idx="964">
                  <c:v>289.8781</c:v>
                </c:pt>
                <c:pt idx="965">
                  <c:v>289.8956</c:v>
                </c:pt>
                <c:pt idx="966">
                  <c:v>289.9144</c:v>
                </c:pt>
                <c:pt idx="967">
                  <c:v>289.8712</c:v>
                </c:pt>
                <c:pt idx="968">
                  <c:v>289.9169</c:v>
                </c:pt>
                <c:pt idx="969">
                  <c:v>289.91</c:v>
                </c:pt>
                <c:pt idx="970">
                  <c:v>289.8987</c:v>
                </c:pt>
                <c:pt idx="971">
                  <c:v>289.9262</c:v>
                </c:pt>
                <c:pt idx="972">
                  <c:v>289.9063</c:v>
                </c:pt>
                <c:pt idx="973">
                  <c:v>289.9294</c:v>
                </c:pt>
                <c:pt idx="974">
                  <c:v>289.9513</c:v>
                </c:pt>
                <c:pt idx="975">
                  <c:v>289.8937</c:v>
                </c:pt>
                <c:pt idx="976">
                  <c:v>289.9213</c:v>
                </c:pt>
                <c:pt idx="977">
                  <c:v>289.9075</c:v>
                </c:pt>
                <c:pt idx="978">
                  <c:v>289.9144</c:v>
                </c:pt>
                <c:pt idx="979">
                  <c:v>289.8994</c:v>
                </c:pt>
                <c:pt idx="980">
                  <c:v>289.9125</c:v>
                </c:pt>
                <c:pt idx="981">
                  <c:v>289.8875</c:v>
                </c:pt>
                <c:pt idx="982">
                  <c:v>289.9063</c:v>
                </c:pt>
                <c:pt idx="983">
                  <c:v>289.9031</c:v>
                </c:pt>
                <c:pt idx="984">
                  <c:v>289.925</c:v>
                </c:pt>
                <c:pt idx="985">
                  <c:v>289.9506</c:v>
                </c:pt>
                <c:pt idx="986">
                  <c:v>289.9256</c:v>
                </c:pt>
                <c:pt idx="987">
                  <c:v>289.9337</c:v>
                </c:pt>
                <c:pt idx="988">
                  <c:v>289.9156</c:v>
                </c:pt>
                <c:pt idx="989">
                  <c:v>289.9438</c:v>
                </c:pt>
                <c:pt idx="990">
                  <c:v>289.9181</c:v>
                </c:pt>
                <c:pt idx="991">
                  <c:v>289.9706</c:v>
                </c:pt>
                <c:pt idx="992">
                  <c:v>289.9431</c:v>
                </c:pt>
                <c:pt idx="993">
                  <c:v>289.9375</c:v>
                </c:pt>
                <c:pt idx="994">
                  <c:v>289.9419</c:v>
                </c:pt>
                <c:pt idx="995">
                  <c:v>289.9594</c:v>
                </c:pt>
                <c:pt idx="996">
                  <c:v>289.9237</c:v>
                </c:pt>
                <c:pt idx="997">
                  <c:v>289.9581</c:v>
                </c:pt>
                <c:pt idx="998">
                  <c:v>289.9669</c:v>
                </c:pt>
                <c:pt idx="999">
                  <c:v>289.9456</c:v>
                </c:pt>
                <c:pt idx="1000">
                  <c:v>289.9706</c:v>
                </c:pt>
                <c:pt idx="1001">
                  <c:v>289.9688</c:v>
                </c:pt>
                <c:pt idx="1002">
                  <c:v>289.9294</c:v>
                </c:pt>
                <c:pt idx="1003">
                  <c:v>289.9556</c:v>
                </c:pt>
                <c:pt idx="1004">
                  <c:v>289.9362</c:v>
                </c:pt>
                <c:pt idx="1005">
                  <c:v>289.9231</c:v>
                </c:pt>
                <c:pt idx="1006">
                  <c:v>289.9106</c:v>
                </c:pt>
                <c:pt idx="1007">
                  <c:v>289.9269</c:v>
                </c:pt>
                <c:pt idx="1008">
                  <c:v>289.9662</c:v>
                </c:pt>
                <c:pt idx="1009">
                  <c:v>289.9225</c:v>
                </c:pt>
                <c:pt idx="1010">
                  <c:v>289.9431</c:v>
                </c:pt>
                <c:pt idx="1011">
                  <c:v>289.9631</c:v>
                </c:pt>
                <c:pt idx="1012">
                  <c:v>289.9569</c:v>
                </c:pt>
                <c:pt idx="1013">
                  <c:v>289.9794</c:v>
                </c:pt>
                <c:pt idx="1014">
                  <c:v>289.9181</c:v>
                </c:pt>
                <c:pt idx="1015">
                  <c:v>289.9312</c:v>
                </c:pt>
                <c:pt idx="1016">
                  <c:v>289.9438</c:v>
                </c:pt>
                <c:pt idx="1017">
                  <c:v>289.98</c:v>
                </c:pt>
                <c:pt idx="1018">
                  <c:v>289.975</c:v>
                </c:pt>
                <c:pt idx="1019">
                  <c:v>289.9806</c:v>
                </c:pt>
                <c:pt idx="1020">
                  <c:v>289.9606</c:v>
                </c:pt>
                <c:pt idx="1021">
                  <c:v>289.9975</c:v>
                </c:pt>
                <c:pt idx="1022">
                  <c:v>289.9337</c:v>
                </c:pt>
                <c:pt idx="1023">
                  <c:v>289.9675</c:v>
                </c:pt>
                <c:pt idx="1024">
                  <c:v>290.02</c:v>
                </c:pt>
                <c:pt idx="1025">
                  <c:v>289.9756</c:v>
                </c:pt>
                <c:pt idx="1026">
                  <c:v>289.96</c:v>
                </c:pt>
                <c:pt idx="1027">
                  <c:v>289.9775</c:v>
                </c:pt>
                <c:pt idx="1028">
                  <c:v>290.0106</c:v>
                </c:pt>
                <c:pt idx="1029">
                  <c:v>289.9956</c:v>
                </c:pt>
                <c:pt idx="1030">
                  <c:v>290.0256</c:v>
                </c:pt>
                <c:pt idx="1031">
                  <c:v>290.0313</c:v>
                </c:pt>
                <c:pt idx="1032">
                  <c:v>290.0237</c:v>
                </c:pt>
                <c:pt idx="1033">
                  <c:v>290.0025</c:v>
                </c:pt>
                <c:pt idx="1034">
                  <c:v>289.9813</c:v>
                </c:pt>
                <c:pt idx="1035">
                  <c:v>289.9831</c:v>
                </c:pt>
                <c:pt idx="1036">
                  <c:v>289.9869</c:v>
                </c:pt>
                <c:pt idx="1037">
                  <c:v>289.9769</c:v>
                </c:pt>
                <c:pt idx="1038">
                  <c:v>289.9881</c:v>
                </c:pt>
                <c:pt idx="1039">
                  <c:v>289.9813</c:v>
                </c:pt>
                <c:pt idx="1040">
                  <c:v>290.0162</c:v>
                </c:pt>
                <c:pt idx="1041">
                  <c:v>290.0175</c:v>
                </c:pt>
                <c:pt idx="1042">
                  <c:v>289.9669</c:v>
                </c:pt>
                <c:pt idx="1043">
                  <c:v>289.9763</c:v>
                </c:pt>
                <c:pt idx="1044">
                  <c:v>289.9688</c:v>
                </c:pt>
                <c:pt idx="1045">
                  <c:v>289.9744</c:v>
                </c:pt>
                <c:pt idx="1046">
                  <c:v>289.98</c:v>
                </c:pt>
                <c:pt idx="1047">
                  <c:v>289.9694</c:v>
                </c:pt>
                <c:pt idx="1048">
                  <c:v>289.9838</c:v>
                </c:pt>
                <c:pt idx="1049">
                  <c:v>289.9587</c:v>
                </c:pt>
                <c:pt idx="1050">
                  <c:v>289.9944</c:v>
                </c:pt>
                <c:pt idx="1051">
                  <c:v>289.9925</c:v>
                </c:pt>
                <c:pt idx="1052">
                  <c:v>289.975</c:v>
                </c:pt>
                <c:pt idx="1053">
                  <c:v>290.045</c:v>
                </c:pt>
                <c:pt idx="1054">
                  <c:v>289.9912</c:v>
                </c:pt>
                <c:pt idx="1055">
                  <c:v>290.04</c:v>
                </c:pt>
                <c:pt idx="1056">
                  <c:v>290.0181</c:v>
                </c:pt>
                <c:pt idx="1057">
                  <c:v>290.0381</c:v>
                </c:pt>
                <c:pt idx="1058">
                  <c:v>290.0237</c:v>
                </c:pt>
                <c:pt idx="1059">
                  <c:v>289.9756</c:v>
                </c:pt>
                <c:pt idx="1060">
                  <c:v>289.9931</c:v>
                </c:pt>
                <c:pt idx="1061">
                  <c:v>290.0069</c:v>
                </c:pt>
                <c:pt idx="1062">
                  <c:v>290.0075</c:v>
                </c:pt>
                <c:pt idx="1063">
                  <c:v>290.0375</c:v>
                </c:pt>
                <c:pt idx="1064">
                  <c:v>289.9956</c:v>
                </c:pt>
                <c:pt idx="1065">
                  <c:v>290.015</c:v>
                </c:pt>
                <c:pt idx="1066">
                  <c:v>289.9987</c:v>
                </c:pt>
                <c:pt idx="1067">
                  <c:v>290.0444</c:v>
                </c:pt>
                <c:pt idx="1068">
                  <c:v>290.02</c:v>
                </c:pt>
                <c:pt idx="1069">
                  <c:v>290.0237</c:v>
                </c:pt>
                <c:pt idx="1070">
                  <c:v>289.9869</c:v>
                </c:pt>
                <c:pt idx="1071">
                  <c:v>289.9875</c:v>
                </c:pt>
                <c:pt idx="1072">
                  <c:v>290.0319</c:v>
                </c:pt>
                <c:pt idx="1073">
                  <c:v>289.9656</c:v>
                </c:pt>
                <c:pt idx="1074">
                  <c:v>289.9569</c:v>
                </c:pt>
                <c:pt idx="1075">
                  <c:v>289.9819</c:v>
                </c:pt>
                <c:pt idx="1076">
                  <c:v>289.9831</c:v>
                </c:pt>
                <c:pt idx="1077">
                  <c:v>289.9838</c:v>
                </c:pt>
                <c:pt idx="1078">
                  <c:v>289.9794</c:v>
                </c:pt>
                <c:pt idx="1079">
                  <c:v>290.0044</c:v>
                </c:pt>
                <c:pt idx="1080">
                  <c:v>289.9987</c:v>
                </c:pt>
                <c:pt idx="1081">
                  <c:v>290.0338</c:v>
                </c:pt>
                <c:pt idx="1082">
                  <c:v>289.9337</c:v>
                </c:pt>
                <c:pt idx="1083">
                  <c:v>290.0663</c:v>
                </c:pt>
                <c:pt idx="1084">
                  <c:v>290.0063</c:v>
                </c:pt>
                <c:pt idx="1085">
                  <c:v>289.9906</c:v>
                </c:pt>
                <c:pt idx="1086">
                  <c:v>289.9675</c:v>
                </c:pt>
                <c:pt idx="1087">
                  <c:v>289.9488</c:v>
                </c:pt>
                <c:pt idx="1088">
                  <c:v>290.0162</c:v>
                </c:pt>
                <c:pt idx="1089">
                  <c:v>289.9819</c:v>
                </c:pt>
                <c:pt idx="1090">
                  <c:v>290.0119</c:v>
                </c:pt>
                <c:pt idx="1091">
                  <c:v>289.9956</c:v>
                </c:pt>
                <c:pt idx="1092">
                  <c:v>290.0156</c:v>
                </c:pt>
                <c:pt idx="1093">
                  <c:v>289.9969</c:v>
                </c:pt>
                <c:pt idx="1094">
                  <c:v>290.0175</c:v>
                </c:pt>
                <c:pt idx="1095">
                  <c:v>290.0075</c:v>
                </c:pt>
                <c:pt idx="1096">
                  <c:v>290.025</c:v>
                </c:pt>
                <c:pt idx="1097">
                  <c:v>289.9756</c:v>
                </c:pt>
                <c:pt idx="1098">
                  <c:v>290.0275</c:v>
                </c:pt>
                <c:pt idx="1099">
                  <c:v>290.0562</c:v>
                </c:pt>
                <c:pt idx="1100">
                  <c:v>290.0512</c:v>
                </c:pt>
                <c:pt idx="1101">
                  <c:v>290.0088</c:v>
                </c:pt>
                <c:pt idx="1102">
                  <c:v>289.9769</c:v>
                </c:pt>
                <c:pt idx="1103">
                  <c:v>289.9831</c:v>
                </c:pt>
                <c:pt idx="1104">
                  <c:v>289.9719</c:v>
                </c:pt>
                <c:pt idx="1105">
                  <c:v>290.0394</c:v>
                </c:pt>
                <c:pt idx="1106">
                  <c:v>290.0081</c:v>
                </c:pt>
                <c:pt idx="1107">
                  <c:v>289.9681</c:v>
                </c:pt>
                <c:pt idx="1108">
                  <c:v>289.9788</c:v>
                </c:pt>
                <c:pt idx="1109">
                  <c:v>290.0075</c:v>
                </c:pt>
                <c:pt idx="1110">
                  <c:v>289.9975</c:v>
                </c:pt>
                <c:pt idx="1111">
                  <c:v>289.9719</c:v>
                </c:pt>
                <c:pt idx="1112">
                  <c:v>289.9825</c:v>
                </c:pt>
                <c:pt idx="1113">
                  <c:v>289.9875</c:v>
                </c:pt>
                <c:pt idx="1114">
                  <c:v>289.9775</c:v>
                </c:pt>
                <c:pt idx="1115">
                  <c:v>289.9925</c:v>
                </c:pt>
                <c:pt idx="1116">
                  <c:v>290.01</c:v>
                </c:pt>
                <c:pt idx="1117">
                  <c:v>289.9744</c:v>
                </c:pt>
                <c:pt idx="1118">
                  <c:v>289.9987</c:v>
                </c:pt>
                <c:pt idx="1119">
                  <c:v>289.9994</c:v>
                </c:pt>
                <c:pt idx="1120">
                  <c:v>290.0</c:v>
                </c:pt>
                <c:pt idx="1121">
                  <c:v>290.0175</c:v>
                </c:pt>
                <c:pt idx="1122">
                  <c:v>289.9956</c:v>
                </c:pt>
                <c:pt idx="1123">
                  <c:v>289.9619</c:v>
                </c:pt>
                <c:pt idx="1124">
                  <c:v>289.9956</c:v>
                </c:pt>
                <c:pt idx="1125">
                  <c:v>290.005</c:v>
                </c:pt>
                <c:pt idx="1126">
                  <c:v>290.0356</c:v>
                </c:pt>
                <c:pt idx="1127">
                  <c:v>290.015</c:v>
                </c:pt>
                <c:pt idx="1128">
                  <c:v>290.0194</c:v>
                </c:pt>
                <c:pt idx="1129">
                  <c:v>290.0363</c:v>
                </c:pt>
                <c:pt idx="1130">
                  <c:v>289.9881</c:v>
                </c:pt>
                <c:pt idx="1131">
                  <c:v>290.0394</c:v>
                </c:pt>
                <c:pt idx="1132">
                  <c:v>290.0106</c:v>
                </c:pt>
                <c:pt idx="1133">
                  <c:v>289.9806</c:v>
                </c:pt>
                <c:pt idx="1134">
                  <c:v>290.035</c:v>
                </c:pt>
                <c:pt idx="1135">
                  <c:v>290.035</c:v>
                </c:pt>
                <c:pt idx="1136">
                  <c:v>290.0031</c:v>
                </c:pt>
                <c:pt idx="1137">
                  <c:v>290.0088</c:v>
                </c:pt>
                <c:pt idx="1138">
                  <c:v>290.0187</c:v>
                </c:pt>
                <c:pt idx="1139">
                  <c:v>290.0056</c:v>
                </c:pt>
                <c:pt idx="1140">
                  <c:v>290.0056</c:v>
                </c:pt>
                <c:pt idx="1141">
                  <c:v>289.9631</c:v>
                </c:pt>
                <c:pt idx="1142">
                  <c:v>290.0038</c:v>
                </c:pt>
                <c:pt idx="1143">
                  <c:v>290.0175</c:v>
                </c:pt>
                <c:pt idx="1144">
                  <c:v>289.9987</c:v>
                </c:pt>
                <c:pt idx="1145">
                  <c:v>290.0138</c:v>
                </c:pt>
                <c:pt idx="1146">
                  <c:v>290.0406</c:v>
                </c:pt>
                <c:pt idx="1147">
                  <c:v>289.96</c:v>
                </c:pt>
                <c:pt idx="1148">
                  <c:v>290.0113</c:v>
                </c:pt>
                <c:pt idx="1149">
                  <c:v>290.0044</c:v>
                </c:pt>
                <c:pt idx="1150">
                  <c:v>290.0106</c:v>
                </c:pt>
                <c:pt idx="1151">
                  <c:v>290.0169</c:v>
                </c:pt>
                <c:pt idx="1152">
                  <c:v>290.0381</c:v>
                </c:pt>
                <c:pt idx="1153">
                  <c:v>290.0369</c:v>
                </c:pt>
                <c:pt idx="1154">
                  <c:v>290.0056</c:v>
                </c:pt>
                <c:pt idx="1155">
                  <c:v>290.0013</c:v>
                </c:pt>
                <c:pt idx="1156">
                  <c:v>290.0181</c:v>
                </c:pt>
                <c:pt idx="1157">
                  <c:v>290.0206</c:v>
                </c:pt>
                <c:pt idx="1158">
                  <c:v>290.005</c:v>
                </c:pt>
                <c:pt idx="1159">
                  <c:v>290.0138</c:v>
                </c:pt>
                <c:pt idx="1160">
                  <c:v>289.9656</c:v>
                </c:pt>
                <c:pt idx="1161">
                  <c:v>289.9869</c:v>
                </c:pt>
                <c:pt idx="1162">
                  <c:v>289.9269</c:v>
                </c:pt>
                <c:pt idx="1163">
                  <c:v>289.865</c:v>
                </c:pt>
                <c:pt idx="1164">
                  <c:v>289.7338</c:v>
                </c:pt>
                <c:pt idx="1165">
                  <c:v>289.4887</c:v>
                </c:pt>
                <c:pt idx="1166">
                  <c:v>289.2519</c:v>
                </c:pt>
                <c:pt idx="1167">
                  <c:v>288.9706</c:v>
                </c:pt>
                <c:pt idx="1168">
                  <c:v>288.6363</c:v>
                </c:pt>
                <c:pt idx="1169">
                  <c:v>288.1288</c:v>
                </c:pt>
                <c:pt idx="1170">
                  <c:v>287.6775</c:v>
                </c:pt>
                <c:pt idx="1171">
                  <c:v>287.1175</c:v>
                </c:pt>
                <c:pt idx="1172">
                  <c:v>286.5131</c:v>
                </c:pt>
                <c:pt idx="1173">
                  <c:v>285.8994</c:v>
                </c:pt>
                <c:pt idx="1174">
                  <c:v>285.2331</c:v>
                </c:pt>
                <c:pt idx="1175">
                  <c:v>284.53</c:v>
                </c:pt>
                <c:pt idx="1176">
                  <c:v>283.7819</c:v>
                </c:pt>
                <c:pt idx="1177">
                  <c:v>282.9887</c:v>
                </c:pt>
                <c:pt idx="1178">
                  <c:v>282.255</c:v>
                </c:pt>
                <c:pt idx="1179">
                  <c:v>281.4969</c:v>
                </c:pt>
                <c:pt idx="1180">
                  <c:v>280.6706</c:v>
                </c:pt>
                <c:pt idx="1181">
                  <c:v>279.8412</c:v>
                </c:pt>
                <c:pt idx="1182">
                  <c:v>278.9513</c:v>
                </c:pt>
                <c:pt idx="1183">
                  <c:v>278.1619</c:v>
                </c:pt>
                <c:pt idx="1184">
                  <c:v>277.3094</c:v>
                </c:pt>
                <c:pt idx="1185">
                  <c:v>276.4475</c:v>
                </c:pt>
                <c:pt idx="1186">
                  <c:v>275.5756</c:v>
                </c:pt>
                <c:pt idx="1187">
                  <c:v>274.7175</c:v>
                </c:pt>
                <c:pt idx="1188">
                  <c:v>273.7987</c:v>
                </c:pt>
                <c:pt idx="1189">
                  <c:v>272.9331</c:v>
                </c:pt>
                <c:pt idx="1190">
                  <c:v>272.0494</c:v>
                </c:pt>
                <c:pt idx="1191">
                  <c:v>271.235</c:v>
                </c:pt>
                <c:pt idx="1192">
                  <c:v>270.32</c:v>
                </c:pt>
                <c:pt idx="1193">
                  <c:v>269.4569</c:v>
                </c:pt>
                <c:pt idx="1194">
                  <c:v>268.595</c:v>
                </c:pt>
                <c:pt idx="1195">
                  <c:v>267.6969</c:v>
                </c:pt>
                <c:pt idx="1196">
                  <c:v>266.8506</c:v>
                </c:pt>
                <c:pt idx="1197">
                  <c:v>265.9819</c:v>
                </c:pt>
                <c:pt idx="1198">
                  <c:v>265.1412</c:v>
                </c:pt>
                <c:pt idx="1199">
                  <c:v>264.2156</c:v>
                </c:pt>
                <c:pt idx="1200">
                  <c:v>263.3425</c:v>
                </c:pt>
                <c:pt idx="1201">
                  <c:v>262.545</c:v>
                </c:pt>
                <c:pt idx="1202">
                  <c:v>261.74</c:v>
                </c:pt>
                <c:pt idx="1203">
                  <c:v>260.8975</c:v>
                </c:pt>
                <c:pt idx="1204">
                  <c:v>260.0206</c:v>
                </c:pt>
                <c:pt idx="1205">
                  <c:v>259.1969</c:v>
                </c:pt>
                <c:pt idx="1206">
                  <c:v>258.3344</c:v>
                </c:pt>
                <c:pt idx="1207">
                  <c:v>257.4744</c:v>
                </c:pt>
                <c:pt idx="1208">
                  <c:v>256.6656</c:v>
                </c:pt>
                <c:pt idx="1209">
                  <c:v>255.8019</c:v>
                </c:pt>
                <c:pt idx="1210">
                  <c:v>254.9694</c:v>
                </c:pt>
                <c:pt idx="1211">
                  <c:v>254.2006</c:v>
                </c:pt>
                <c:pt idx="1212">
                  <c:v>253.335</c:v>
                </c:pt>
                <c:pt idx="1213">
                  <c:v>252.5706</c:v>
                </c:pt>
                <c:pt idx="1214">
                  <c:v>251.7625</c:v>
                </c:pt>
                <c:pt idx="1215">
                  <c:v>250.9037</c:v>
                </c:pt>
                <c:pt idx="1216">
                  <c:v>250.1081</c:v>
                </c:pt>
                <c:pt idx="1217">
                  <c:v>249.3281</c:v>
                </c:pt>
                <c:pt idx="1218">
                  <c:v>248.565</c:v>
                </c:pt>
                <c:pt idx="1219">
                  <c:v>247.8087</c:v>
                </c:pt>
                <c:pt idx="1220">
                  <c:v>246.9906</c:v>
                </c:pt>
                <c:pt idx="1221">
                  <c:v>246.1825</c:v>
                </c:pt>
                <c:pt idx="1222">
                  <c:v>245.4637</c:v>
                </c:pt>
                <c:pt idx="1223">
                  <c:v>244.6581</c:v>
                </c:pt>
                <c:pt idx="1224">
                  <c:v>243.9069</c:v>
                </c:pt>
                <c:pt idx="1225">
                  <c:v>243.1694</c:v>
                </c:pt>
                <c:pt idx="1226">
                  <c:v>242.3431</c:v>
                </c:pt>
                <c:pt idx="1227">
                  <c:v>241.6438</c:v>
                </c:pt>
                <c:pt idx="1228">
                  <c:v>240.8375</c:v>
                </c:pt>
                <c:pt idx="1229">
                  <c:v>240.085</c:v>
                </c:pt>
                <c:pt idx="1230">
                  <c:v>239.3469</c:v>
                </c:pt>
                <c:pt idx="1231">
                  <c:v>238.6313</c:v>
                </c:pt>
                <c:pt idx="1232">
                  <c:v>237.8825</c:v>
                </c:pt>
                <c:pt idx="1233">
                  <c:v>237.1275</c:v>
                </c:pt>
                <c:pt idx="1234">
                  <c:v>236.4337</c:v>
                </c:pt>
                <c:pt idx="1235">
                  <c:v>235.665</c:v>
                </c:pt>
                <c:pt idx="1236">
                  <c:v>234.9438</c:v>
                </c:pt>
                <c:pt idx="1237">
                  <c:v>234.2519</c:v>
                </c:pt>
                <c:pt idx="1238">
                  <c:v>233.5094</c:v>
                </c:pt>
                <c:pt idx="1239">
                  <c:v>232.8356</c:v>
                </c:pt>
                <c:pt idx="1240">
                  <c:v>232.1619</c:v>
                </c:pt>
                <c:pt idx="1241">
                  <c:v>231.4088</c:v>
                </c:pt>
                <c:pt idx="1242">
                  <c:v>230.7075</c:v>
                </c:pt>
                <c:pt idx="1243">
                  <c:v>230.0538</c:v>
                </c:pt>
                <c:pt idx="1244">
                  <c:v>229.355</c:v>
                </c:pt>
                <c:pt idx="1245">
                  <c:v>228.6438</c:v>
                </c:pt>
                <c:pt idx="1246">
                  <c:v>227.97</c:v>
                </c:pt>
                <c:pt idx="1247">
                  <c:v>227.305</c:v>
                </c:pt>
                <c:pt idx="1248">
                  <c:v>226.5569</c:v>
                </c:pt>
                <c:pt idx="1249">
                  <c:v>225.92</c:v>
                </c:pt>
                <c:pt idx="1250">
                  <c:v>225.2731</c:v>
                </c:pt>
                <c:pt idx="1251">
                  <c:v>224.62</c:v>
                </c:pt>
                <c:pt idx="1252">
                  <c:v>223.9131</c:v>
                </c:pt>
                <c:pt idx="1253">
                  <c:v>223.2569</c:v>
                </c:pt>
                <c:pt idx="1254">
                  <c:v>222.5619</c:v>
                </c:pt>
                <c:pt idx="1255">
                  <c:v>221.8987</c:v>
                </c:pt>
                <c:pt idx="1256">
                  <c:v>221.1788</c:v>
                </c:pt>
                <c:pt idx="1257">
                  <c:v>220.5831</c:v>
                </c:pt>
                <c:pt idx="1258">
                  <c:v>219.9069</c:v>
                </c:pt>
                <c:pt idx="1259">
                  <c:v>219.2937</c:v>
                </c:pt>
                <c:pt idx="1260">
                  <c:v>218.6656</c:v>
                </c:pt>
                <c:pt idx="1261">
                  <c:v>217.9744</c:v>
                </c:pt>
                <c:pt idx="1262">
                  <c:v>217.3056</c:v>
                </c:pt>
                <c:pt idx="1263">
                  <c:v>216.7031</c:v>
                </c:pt>
                <c:pt idx="1264">
                  <c:v>216.0406</c:v>
                </c:pt>
                <c:pt idx="1265">
                  <c:v>215.4837</c:v>
                </c:pt>
                <c:pt idx="1266">
                  <c:v>214.8169</c:v>
                </c:pt>
                <c:pt idx="1267">
                  <c:v>214.1919</c:v>
                </c:pt>
                <c:pt idx="1268">
                  <c:v>213.5663</c:v>
                </c:pt>
                <c:pt idx="1269">
                  <c:v>212.9231</c:v>
                </c:pt>
                <c:pt idx="1270">
                  <c:v>212.3163</c:v>
                </c:pt>
                <c:pt idx="1271">
                  <c:v>211.7256</c:v>
                </c:pt>
                <c:pt idx="1272">
                  <c:v>211.1244</c:v>
                </c:pt>
                <c:pt idx="1273">
                  <c:v>210.5106</c:v>
                </c:pt>
                <c:pt idx="1274">
                  <c:v>209.9456</c:v>
                </c:pt>
                <c:pt idx="1275">
                  <c:v>209.2106</c:v>
                </c:pt>
                <c:pt idx="1276">
                  <c:v>208.625</c:v>
                </c:pt>
                <c:pt idx="1277">
                  <c:v>208.0681</c:v>
                </c:pt>
                <c:pt idx="1278">
                  <c:v>207.4469</c:v>
                </c:pt>
                <c:pt idx="1279">
                  <c:v>206.8869</c:v>
                </c:pt>
                <c:pt idx="1280">
                  <c:v>206.2656</c:v>
                </c:pt>
                <c:pt idx="1281">
                  <c:v>205.7075</c:v>
                </c:pt>
                <c:pt idx="1282">
                  <c:v>205.1175</c:v>
                </c:pt>
                <c:pt idx="1283">
                  <c:v>204.55</c:v>
                </c:pt>
                <c:pt idx="1284">
                  <c:v>203.9081</c:v>
                </c:pt>
                <c:pt idx="1285">
                  <c:v>203.3656</c:v>
                </c:pt>
                <c:pt idx="1286">
                  <c:v>202.7988</c:v>
                </c:pt>
                <c:pt idx="1287">
                  <c:v>202.3019</c:v>
                </c:pt>
                <c:pt idx="1288">
                  <c:v>201.6725</c:v>
                </c:pt>
                <c:pt idx="1289">
                  <c:v>201.1094</c:v>
                </c:pt>
                <c:pt idx="1290">
                  <c:v>200.5519</c:v>
                </c:pt>
                <c:pt idx="1291">
                  <c:v>199.9625</c:v>
                </c:pt>
                <c:pt idx="1292">
                  <c:v>199.3938</c:v>
                </c:pt>
                <c:pt idx="1293">
                  <c:v>198.9012</c:v>
                </c:pt>
                <c:pt idx="1294">
                  <c:v>198.2925</c:v>
                </c:pt>
                <c:pt idx="1295">
                  <c:v>197.7856</c:v>
                </c:pt>
                <c:pt idx="1296">
                  <c:v>197.1675</c:v>
                </c:pt>
                <c:pt idx="1297">
                  <c:v>196.6381</c:v>
                </c:pt>
                <c:pt idx="1298">
                  <c:v>196.1244</c:v>
                </c:pt>
                <c:pt idx="1299">
                  <c:v>195.5331</c:v>
                </c:pt>
                <c:pt idx="1300">
                  <c:v>195.0606</c:v>
                </c:pt>
                <c:pt idx="1301">
                  <c:v>194.5575</c:v>
                </c:pt>
                <c:pt idx="1302">
                  <c:v>194.0013</c:v>
                </c:pt>
                <c:pt idx="1303">
                  <c:v>193.4806</c:v>
                </c:pt>
                <c:pt idx="1304">
                  <c:v>192.9881</c:v>
                </c:pt>
                <c:pt idx="1305">
                  <c:v>192.4238</c:v>
                </c:pt>
                <c:pt idx="1306">
                  <c:v>191.8431</c:v>
                </c:pt>
                <c:pt idx="1307">
                  <c:v>191.3644</c:v>
                </c:pt>
                <c:pt idx="1308">
                  <c:v>190.8275</c:v>
                </c:pt>
                <c:pt idx="1309">
                  <c:v>190.2781</c:v>
                </c:pt>
                <c:pt idx="1310">
                  <c:v>189.77</c:v>
                </c:pt>
                <c:pt idx="1311">
                  <c:v>189.2481</c:v>
                </c:pt>
                <c:pt idx="1312">
                  <c:v>188.7012</c:v>
                </c:pt>
                <c:pt idx="1313">
                  <c:v>188.1994</c:v>
                </c:pt>
                <c:pt idx="1314">
                  <c:v>187.6619</c:v>
                </c:pt>
                <c:pt idx="1315">
                  <c:v>187.1387</c:v>
                </c:pt>
                <c:pt idx="1316">
                  <c:v>186.5869</c:v>
                </c:pt>
                <c:pt idx="1317">
                  <c:v>186.115</c:v>
                </c:pt>
                <c:pt idx="1318">
                  <c:v>185.5712</c:v>
                </c:pt>
                <c:pt idx="1319">
                  <c:v>185.0919</c:v>
                </c:pt>
                <c:pt idx="1320">
                  <c:v>184.5869</c:v>
                </c:pt>
                <c:pt idx="1321">
                  <c:v>184.0531</c:v>
                </c:pt>
                <c:pt idx="1322">
                  <c:v>183.4631</c:v>
                </c:pt>
                <c:pt idx="1323">
                  <c:v>183.04</c:v>
                </c:pt>
                <c:pt idx="1324">
                  <c:v>182.5181</c:v>
                </c:pt>
                <c:pt idx="1325">
                  <c:v>181.9987</c:v>
                </c:pt>
                <c:pt idx="1326">
                  <c:v>181.5019</c:v>
                </c:pt>
                <c:pt idx="1327">
                  <c:v>181.0281</c:v>
                </c:pt>
                <c:pt idx="1328">
                  <c:v>180.5156</c:v>
                </c:pt>
                <c:pt idx="1329">
                  <c:v>180.0056</c:v>
                </c:pt>
                <c:pt idx="1330">
                  <c:v>179.5344</c:v>
                </c:pt>
                <c:pt idx="1331">
                  <c:v>179.0206</c:v>
                </c:pt>
                <c:pt idx="1332">
                  <c:v>178.5587</c:v>
                </c:pt>
                <c:pt idx="1333">
                  <c:v>178.0725</c:v>
                </c:pt>
                <c:pt idx="1334">
                  <c:v>177.6025</c:v>
                </c:pt>
                <c:pt idx="1335">
                  <c:v>177.1406</c:v>
                </c:pt>
                <c:pt idx="1336">
                  <c:v>176.5712</c:v>
                </c:pt>
                <c:pt idx="1337">
                  <c:v>176.1631</c:v>
                </c:pt>
                <c:pt idx="1338">
                  <c:v>175.66</c:v>
                </c:pt>
                <c:pt idx="1339">
                  <c:v>175.1544</c:v>
                </c:pt>
                <c:pt idx="1340">
                  <c:v>174.6606</c:v>
                </c:pt>
                <c:pt idx="1341">
                  <c:v>174.2131</c:v>
                </c:pt>
                <c:pt idx="1342">
                  <c:v>173.7669</c:v>
                </c:pt>
                <c:pt idx="1343">
                  <c:v>173.2337</c:v>
                </c:pt>
                <c:pt idx="1344">
                  <c:v>172.8194</c:v>
                </c:pt>
                <c:pt idx="1345">
                  <c:v>172.335</c:v>
                </c:pt>
                <c:pt idx="1346">
                  <c:v>171.84</c:v>
                </c:pt>
                <c:pt idx="1347">
                  <c:v>171.3706</c:v>
                </c:pt>
                <c:pt idx="1348">
                  <c:v>170.9263</c:v>
                </c:pt>
                <c:pt idx="1349">
                  <c:v>170.5087</c:v>
                </c:pt>
                <c:pt idx="1350">
                  <c:v>170.0663</c:v>
                </c:pt>
                <c:pt idx="1351">
                  <c:v>169.6075</c:v>
                </c:pt>
                <c:pt idx="1352">
                  <c:v>169.195</c:v>
                </c:pt>
                <c:pt idx="1353">
                  <c:v>168.7094</c:v>
                </c:pt>
                <c:pt idx="1354">
                  <c:v>168.285</c:v>
                </c:pt>
                <c:pt idx="1355">
                  <c:v>167.865</c:v>
                </c:pt>
                <c:pt idx="1356">
                  <c:v>167.4187</c:v>
                </c:pt>
                <c:pt idx="1357">
                  <c:v>166.9606</c:v>
                </c:pt>
                <c:pt idx="1358">
                  <c:v>166.5631</c:v>
                </c:pt>
                <c:pt idx="1359">
                  <c:v>166.0694</c:v>
                </c:pt>
                <c:pt idx="1360">
                  <c:v>165.66</c:v>
                </c:pt>
                <c:pt idx="1361">
                  <c:v>165.1888</c:v>
                </c:pt>
                <c:pt idx="1362">
                  <c:v>164.7925</c:v>
                </c:pt>
                <c:pt idx="1363">
                  <c:v>164.3844</c:v>
                </c:pt>
                <c:pt idx="1364">
                  <c:v>163.9119</c:v>
                </c:pt>
                <c:pt idx="1365">
                  <c:v>163.5025</c:v>
                </c:pt>
                <c:pt idx="1366">
                  <c:v>163.0494</c:v>
                </c:pt>
                <c:pt idx="1367">
                  <c:v>162.6231</c:v>
                </c:pt>
                <c:pt idx="1368">
                  <c:v>162.1113</c:v>
                </c:pt>
                <c:pt idx="1369">
                  <c:v>161.6231</c:v>
                </c:pt>
                <c:pt idx="1370">
                  <c:v>161.2663</c:v>
                </c:pt>
                <c:pt idx="1371">
                  <c:v>160.8475</c:v>
                </c:pt>
                <c:pt idx="1372">
                  <c:v>160.3613</c:v>
                </c:pt>
                <c:pt idx="1373">
                  <c:v>159.9238</c:v>
                </c:pt>
                <c:pt idx="1374">
                  <c:v>159.5019</c:v>
                </c:pt>
                <c:pt idx="1375">
                  <c:v>159.0694</c:v>
                </c:pt>
                <c:pt idx="1376">
                  <c:v>158.62</c:v>
                </c:pt>
                <c:pt idx="1377">
                  <c:v>158.2081</c:v>
                </c:pt>
                <c:pt idx="1378">
                  <c:v>157.81</c:v>
                </c:pt>
                <c:pt idx="1379">
                  <c:v>157.4225</c:v>
                </c:pt>
                <c:pt idx="1380">
                  <c:v>157.0181</c:v>
                </c:pt>
                <c:pt idx="1381">
                  <c:v>156.5869</c:v>
                </c:pt>
                <c:pt idx="1382">
                  <c:v>156.1081</c:v>
                </c:pt>
                <c:pt idx="1383">
                  <c:v>155.7388</c:v>
                </c:pt>
                <c:pt idx="1384">
                  <c:v>155.2538</c:v>
                </c:pt>
                <c:pt idx="1385">
                  <c:v>154.8781</c:v>
                </c:pt>
                <c:pt idx="1386">
                  <c:v>154.4881</c:v>
                </c:pt>
                <c:pt idx="1387">
                  <c:v>154.1037</c:v>
                </c:pt>
                <c:pt idx="1388">
                  <c:v>153.6662</c:v>
                </c:pt>
                <c:pt idx="1389">
                  <c:v>153.2925</c:v>
                </c:pt>
                <c:pt idx="1390">
                  <c:v>152.9325</c:v>
                </c:pt>
                <c:pt idx="1391">
                  <c:v>152.4569</c:v>
                </c:pt>
                <c:pt idx="1392">
                  <c:v>152.1225</c:v>
                </c:pt>
                <c:pt idx="1393">
                  <c:v>151.7025</c:v>
                </c:pt>
                <c:pt idx="1394">
                  <c:v>151.3106</c:v>
                </c:pt>
                <c:pt idx="1395">
                  <c:v>150.94</c:v>
                </c:pt>
                <c:pt idx="1396">
                  <c:v>150.57</c:v>
                </c:pt>
                <c:pt idx="1397">
                  <c:v>150.1056</c:v>
                </c:pt>
                <c:pt idx="1398">
                  <c:v>149.6938</c:v>
                </c:pt>
                <c:pt idx="1399">
                  <c:v>149.2925</c:v>
                </c:pt>
                <c:pt idx="1400">
                  <c:v>148.9738</c:v>
                </c:pt>
                <c:pt idx="1401">
                  <c:v>148.49</c:v>
                </c:pt>
                <c:pt idx="1402">
                  <c:v>148.105</c:v>
                </c:pt>
                <c:pt idx="1403">
                  <c:v>147.7244</c:v>
                </c:pt>
                <c:pt idx="1404">
                  <c:v>147.3562</c:v>
                </c:pt>
                <c:pt idx="1405">
                  <c:v>146.9456</c:v>
                </c:pt>
                <c:pt idx="1406">
                  <c:v>146.6244</c:v>
                </c:pt>
                <c:pt idx="1407">
                  <c:v>146.2125</c:v>
                </c:pt>
                <c:pt idx="1408">
                  <c:v>145.765</c:v>
                </c:pt>
                <c:pt idx="1409">
                  <c:v>145.4019</c:v>
                </c:pt>
                <c:pt idx="1410">
                  <c:v>145.0919</c:v>
                </c:pt>
                <c:pt idx="1411">
                  <c:v>144.7312</c:v>
                </c:pt>
                <c:pt idx="1412">
                  <c:v>144.3675</c:v>
                </c:pt>
                <c:pt idx="1413">
                  <c:v>143.9394</c:v>
                </c:pt>
                <c:pt idx="1414">
                  <c:v>143.5094</c:v>
                </c:pt>
                <c:pt idx="1415">
                  <c:v>143.2238</c:v>
                </c:pt>
                <c:pt idx="1416">
                  <c:v>142.8394</c:v>
                </c:pt>
                <c:pt idx="1417">
                  <c:v>142.5475</c:v>
                </c:pt>
                <c:pt idx="1418">
                  <c:v>142.1806</c:v>
                </c:pt>
                <c:pt idx="1419">
                  <c:v>141.7762</c:v>
                </c:pt>
                <c:pt idx="1420">
                  <c:v>141.3569</c:v>
                </c:pt>
                <c:pt idx="1421">
                  <c:v>141.02</c:v>
                </c:pt>
                <c:pt idx="1422">
                  <c:v>140.6606</c:v>
                </c:pt>
                <c:pt idx="1423">
                  <c:v>140.3062</c:v>
                </c:pt>
                <c:pt idx="1424">
                  <c:v>139.9675</c:v>
                </c:pt>
                <c:pt idx="1425">
                  <c:v>139.5762</c:v>
                </c:pt>
                <c:pt idx="1426">
                  <c:v>139.2144</c:v>
                </c:pt>
                <c:pt idx="1427">
                  <c:v>138.8938</c:v>
                </c:pt>
                <c:pt idx="1428">
                  <c:v>138.5569</c:v>
                </c:pt>
                <c:pt idx="1429">
                  <c:v>138.2188</c:v>
                </c:pt>
                <c:pt idx="1430">
                  <c:v>137.7813</c:v>
                </c:pt>
                <c:pt idx="1431">
                  <c:v>137.4937</c:v>
                </c:pt>
                <c:pt idx="1432">
                  <c:v>137.1656</c:v>
                </c:pt>
                <c:pt idx="1433">
                  <c:v>136.76</c:v>
                </c:pt>
                <c:pt idx="1434">
                  <c:v>136.3975</c:v>
                </c:pt>
                <c:pt idx="1435">
                  <c:v>136.0456</c:v>
                </c:pt>
                <c:pt idx="1436">
                  <c:v>135.7269</c:v>
                </c:pt>
                <c:pt idx="1437">
                  <c:v>135.3663</c:v>
                </c:pt>
                <c:pt idx="1438">
                  <c:v>134.995</c:v>
                </c:pt>
                <c:pt idx="1439">
                  <c:v>134.6325</c:v>
                </c:pt>
                <c:pt idx="1440">
                  <c:v>134.385</c:v>
                </c:pt>
                <c:pt idx="1441">
                  <c:v>133.9669</c:v>
                </c:pt>
                <c:pt idx="1442">
                  <c:v>133.5788</c:v>
                </c:pt>
              </c:numCache>
            </c:numRef>
          </c:yVal>
          <c:smooth val="0"/>
        </c:ser>
        <c:dLbls>
          <c:showLegendKey val="0"/>
          <c:showVal val="0"/>
          <c:showCatName val="0"/>
          <c:showSerName val="0"/>
          <c:showPercent val="0"/>
          <c:showBubbleSize val="0"/>
        </c:dLbls>
        <c:axId val="771789496"/>
        <c:axId val="582035736"/>
      </c:scatterChart>
      <c:scatterChart>
        <c:scatterStyle val="lineMarker"/>
        <c:varyColors val="0"/>
        <c:ser>
          <c:idx val="1"/>
          <c:order val="1"/>
          <c:tx>
            <c:v>Displacement Run 1</c:v>
          </c:tx>
          <c:marker>
            <c:symbol val="none"/>
          </c:marker>
          <c:xVal>
            <c:numRef>
              <c:f>'T44 0.056 DPA'!$B$7:$B$646</c:f>
              <c:numCache>
                <c:formatCode>General</c:formatCode>
                <c:ptCount val="640"/>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numCache>
            </c:numRef>
          </c:xVal>
          <c:yVal>
            <c:numRef>
              <c:f>'T44 0.056 DPA'!$D$7:$D$646</c:f>
              <c:numCache>
                <c:formatCode>General</c:formatCode>
                <c:ptCount val="640"/>
                <c:pt idx="0">
                  <c:v>0.0</c:v>
                </c:pt>
                <c:pt idx="1">
                  <c:v>-0.0065</c:v>
                </c:pt>
                <c:pt idx="2">
                  <c:v>-0.0066</c:v>
                </c:pt>
                <c:pt idx="3">
                  <c:v>-0.0055</c:v>
                </c:pt>
                <c:pt idx="4">
                  <c:v>-0.0036</c:v>
                </c:pt>
                <c:pt idx="5">
                  <c:v>-0.0079</c:v>
                </c:pt>
                <c:pt idx="6">
                  <c:v>-0.005</c:v>
                </c:pt>
                <c:pt idx="7">
                  <c:v>-0.0018</c:v>
                </c:pt>
                <c:pt idx="8">
                  <c:v>0.0027</c:v>
                </c:pt>
                <c:pt idx="9">
                  <c:v>0.0016</c:v>
                </c:pt>
                <c:pt idx="10">
                  <c:v>0.003</c:v>
                </c:pt>
                <c:pt idx="11">
                  <c:v>0.0091</c:v>
                </c:pt>
                <c:pt idx="12">
                  <c:v>0.01</c:v>
                </c:pt>
                <c:pt idx="13">
                  <c:v>0.0156</c:v>
                </c:pt>
                <c:pt idx="14">
                  <c:v>0.0265</c:v>
                </c:pt>
                <c:pt idx="15">
                  <c:v>0.0611</c:v>
                </c:pt>
                <c:pt idx="16">
                  <c:v>0.0716</c:v>
                </c:pt>
                <c:pt idx="17">
                  <c:v>0.0936</c:v>
                </c:pt>
                <c:pt idx="18">
                  <c:v>0.1325</c:v>
                </c:pt>
                <c:pt idx="19">
                  <c:v>0.178</c:v>
                </c:pt>
                <c:pt idx="20">
                  <c:v>0.2469</c:v>
                </c:pt>
                <c:pt idx="21">
                  <c:v>0.3056</c:v>
                </c:pt>
                <c:pt idx="22">
                  <c:v>0.3658</c:v>
                </c:pt>
                <c:pt idx="23">
                  <c:v>0.4406</c:v>
                </c:pt>
                <c:pt idx="24">
                  <c:v>0.5387</c:v>
                </c:pt>
                <c:pt idx="25">
                  <c:v>0.6235</c:v>
                </c:pt>
                <c:pt idx="26">
                  <c:v>0.7361</c:v>
                </c:pt>
                <c:pt idx="27">
                  <c:v>0.839</c:v>
                </c:pt>
                <c:pt idx="28">
                  <c:v>0.9594</c:v>
                </c:pt>
                <c:pt idx="29">
                  <c:v>1.0821</c:v>
                </c:pt>
                <c:pt idx="30">
                  <c:v>1.2047</c:v>
                </c:pt>
                <c:pt idx="31">
                  <c:v>1.3273</c:v>
                </c:pt>
                <c:pt idx="32">
                  <c:v>1.4683</c:v>
                </c:pt>
                <c:pt idx="33">
                  <c:v>1.5812</c:v>
                </c:pt>
                <c:pt idx="34">
                  <c:v>1.7241</c:v>
                </c:pt>
                <c:pt idx="35">
                  <c:v>1.8535</c:v>
                </c:pt>
                <c:pt idx="36">
                  <c:v>2.0021</c:v>
                </c:pt>
                <c:pt idx="37">
                  <c:v>2.1405</c:v>
                </c:pt>
                <c:pt idx="38">
                  <c:v>2.2824</c:v>
                </c:pt>
                <c:pt idx="39">
                  <c:v>2.4311</c:v>
                </c:pt>
                <c:pt idx="40">
                  <c:v>2.5814</c:v>
                </c:pt>
                <c:pt idx="41">
                  <c:v>2.7192</c:v>
                </c:pt>
                <c:pt idx="42">
                  <c:v>2.8635</c:v>
                </c:pt>
                <c:pt idx="43">
                  <c:v>3.0108</c:v>
                </c:pt>
                <c:pt idx="44">
                  <c:v>3.1529</c:v>
                </c:pt>
                <c:pt idx="45">
                  <c:v>3.276</c:v>
                </c:pt>
                <c:pt idx="46">
                  <c:v>3.4172</c:v>
                </c:pt>
                <c:pt idx="47">
                  <c:v>3.5445</c:v>
                </c:pt>
                <c:pt idx="48">
                  <c:v>3.672</c:v>
                </c:pt>
                <c:pt idx="49">
                  <c:v>3.7943</c:v>
                </c:pt>
                <c:pt idx="50">
                  <c:v>3.9318</c:v>
                </c:pt>
                <c:pt idx="51">
                  <c:v>4.0574</c:v>
                </c:pt>
                <c:pt idx="52">
                  <c:v>4.1775</c:v>
                </c:pt>
                <c:pt idx="53">
                  <c:v>4.2954</c:v>
                </c:pt>
                <c:pt idx="54">
                  <c:v>4.4145</c:v>
                </c:pt>
                <c:pt idx="55">
                  <c:v>4.5415</c:v>
                </c:pt>
                <c:pt idx="56">
                  <c:v>4.6645</c:v>
                </c:pt>
                <c:pt idx="57">
                  <c:v>4.767</c:v>
                </c:pt>
                <c:pt idx="58">
                  <c:v>4.8775</c:v>
                </c:pt>
                <c:pt idx="59">
                  <c:v>4.9932</c:v>
                </c:pt>
                <c:pt idx="60">
                  <c:v>5.1064</c:v>
                </c:pt>
                <c:pt idx="61">
                  <c:v>5.219</c:v>
                </c:pt>
                <c:pt idx="62">
                  <c:v>5.3244</c:v>
                </c:pt>
                <c:pt idx="63">
                  <c:v>5.4303</c:v>
                </c:pt>
                <c:pt idx="64">
                  <c:v>5.5244</c:v>
                </c:pt>
                <c:pt idx="65">
                  <c:v>5.6274</c:v>
                </c:pt>
                <c:pt idx="66">
                  <c:v>5.7288</c:v>
                </c:pt>
                <c:pt idx="67">
                  <c:v>5.8339</c:v>
                </c:pt>
                <c:pt idx="68">
                  <c:v>5.9364</c:v>
                </c:pt>
                <c:pt idx="69">
                  <c:v>6.0313</c:v>
                </c:pt>
                <c:pt idx="70">
                  <c:v>6.1325</c:v>
                </c:pt>
                <c:pt idx="71">
                  <c:v>6.2488</c:v>
                </c:pt>
                <c:pt idx="72">
                  <c:v>6.3474</c:v>
                </c:pt>
                <c:pt idx="73">
                  <c:v>6.4394</c:v>
                </c:pt>
                <c:pt idx="74">
                  <c:v>6.5353</c:v>
                </c:pt>
                <c:pt idx="75">
                  <c:v>6.62</c:v>
                </c:pt>
                <c:pt idx="76">
                  <c:v>6.733</c:v>
                </c:pt>
                <c:pt idx="77">
                  <c:v>6.8139</c:v>
                </c:pt>
                <c:pt idx="78">
                  <c:v>6.9129</c:v>
                </c:pt>
                <c:pt idx="79">
                  <c:v>7.0072</c:v>
                </c:pt>
                <c:pt idx="80">
                  <c:v>7.1009</c:v>
                </c:pt>
                <c:pt idx="81">
                  <c:v>7.1959</c:v>
                </c:pt>
                <c:pt idx="82">
                  <c:v>7.2905</c:v>
                </c:pt>
                <c:pt idx="83">
                  <c:v>7.388</c:v>
                </c:pt>
                <c:pt idx="84">
                  <c:v>7.4829</c:v>
                </c:pt>
                <c:pt idx="85">
                  <c:v>7.5819</c:v>
                </c:pt>
                <c:pt idx="86">
                  <c:v>7.6739</c:v>
                </c:pt>
                <c:pt idx="87">
                  <c:v>7.7711</c:v>
                </c:pt>
                <c:pt idx="88">
                  <c:v>7.8717</c:v>
                </c:pt>
                <c:pt idx="89">
                  <c:v>7.96</c:v>
                </c:pt>
                <c:pt idx="90">
                  <c:v>8.0723</c:v>
                </c:pt>
                <c:pt idx="91">
                  <c:v>8.1777</c:v>
                </c:pt>
                <c:pt idx="92">
                  <c:v>8.2736</c:v>
                </c:pt>
                <c:pt idx="93">
                  <c:v>8.3661</c:v>
                </c:pt>
                <c:pt idx="94">
                  <c:v>8.482</c:v>
                </c:pt>
                <c:pt idx="95">
                  <c:v>8.5726</c:v>
                </c:pt>
                <c:pt idx="96">
                  <c:v>8.6815</c:v>
                </c:pt>
                <c:pt idx="97">
                  <c:v>8.778</c:v>
                </c:pt>
                <c:pt idx="98">
                  <c:v>8.8844</c:v>
                </c:pt>
                <c:pt idx="99">
                  <c:v>8.9856</c:v>
                </c:pt>
                <c:pt idx="100">
                  <c:v>9.0514</c:v>
                </c:pt>
                <c:pt idx="101">
                  <c:v>9.16</c:v>
                </c:pt>
                <c:pt idx="102">
                  <c:v>9.268000000000001</c:v>
                </c:pt>
                <c:pt idx="103">
                  <c:v>9.3709</c:v>
                </c:pt>
                <c:pt idx="104">
                  <c:v>9.4855</c:v>
                </c:pt>
                <c:pt idx="105">
                  <c:v>9.5794</c:v>
                </c:pt>
                <c:pt idx="106">
                  <c:v>9.6967</c:v>
                </c:pt>
                <c:pt idx="107">
                  <c:v>9.8001</c:v>
                </c:pt>
                <c:pt idx="108">
                  <c:v>9.902</c:v>
                </c:pt>
                <c:pt idx="109">
                  <c:v>10.0037</c:v>
                </c:pt>
                <c:pt idx="110">
                  <c:v>10.1051</c:v>
                </c:pt>
                <c:pt idx="111">
                  <c:v>10.2115</c:v>
                </c:pt>
                <c:pt idx="112">
                  <c:v>10.3115</c:v>
                </c:pt>
                <c:pt idx="113">
                  <c:v>10.4242</c:v>
                </c:pt>
                <c:pt idx="114">
                  <c:v>10.5235</c:v>
                </c:pt>
                <c:pt idx="115">
                  <c:v>10.63</c:v>
                </c:pt>
                <c:pt idx="116">
                  <c:v>10.7409</c:v>
                </c:pt>
                <c:pt idx="117">
                  <c:v>10.8298</c:v>
                </c:pt>
                <c:pt idx="118">
                  <c:v>10.9412</c:v>
                </c:pt>
                <c:pt idx="119">
                  <c:v>11.054</c:v>
                </c:pt>
                <c:pt idx="120">
                  <c:v>11.149</c:v>
                </c:pt>
                <c:pt idx="121">
                  <c:v>11.2549</c:v>
                </c:pt>
                <c:pt idx="122">
                  <c:v>11.3708</c:v>
                </c:pt>
                <c:pt idx="123">
                  <c:v>11.468</c:v>
                </c:pt>
                <c:pt idx="124">
                  <c:v>11.5799</c:v>
                </c:pt>
                <c:pt idx="125">
                  <c:v>11.686</c:v>
                </c:pt>
                <c:pt idx="126">
                  <c:v>11.7971</c:v>
                </c:pt>
                <c:pt idx="127">
                  <c:v>11.9084</c:v>
                </c:pt>
                <c:pt idx="128">
                  <c:v>12.0151</c:v>
                </c:pt>
                <c:pt idx="129">
                  <c:v>12.1191</c:v>
                </c:pt>
                <c:pt idx="130">
                  <c:v>12.2233</c:v>
                </c:pt>
                <c:pt idx="131">
                  <c:v>12.3329</c:v>
                </c:pt>
                <c:pt idx="132">
                  <c:v>12.4362</c:v>
                </c:pt>
                <c:pt idx="133">
                  <c:v>12.5457</c:v>
                </c:pt>
                <c:pt idx="134">
                  <c:v>12.6539</c:v>
                </c:pt>
                <c:pt idx="135">
                  <c:v>12.7517</c:v>
                </c:pt>
                <c:pt idx="136">
                  <c:v>12.8625</c:v>
                </c:pt>
                <c:pt idx="137">
                  <c:v>12.9641</c:v>
                </c:pt>
                <c:pt idx="138">
                  <c:v>13.0658</c:v>
                </c:pt>
                <c:pt idx="139">
                  <c:v>13.1706</c:v>
                </c:pt>
                <c:pt idx="140">
                  <c:v>13.2907</c:v>
                </c:pt>
                <c:pt idx="141">
                  <c:v>13.401</c:v>
                </c:pt>
                <c:pt idx="142">
                  <c:v>13.5021</c:v>
                </c:pt>
                <c:pt idx="143">
                  <c:v>13.6131</c:v>
                </c:pt>
                <c:pt idx="144">
                  <c:v>13.7218</c:v>
                </c:pt>
                <c:pt idx="145">
                  <c:v>13.8236</c:v>
                </c:pt>
                <c:pt idx="146">
                  <c:v>13.9265</c:v>
                </c:pt>
                <c:pt idx="147">
                  <c:v>14.0344</c:v>
                </c:pt>
                <c:pt idx="148">
                  <c:v>14.1381</c:v>
                </c:pt>
                <c:pt idx="149">
                  <c:v>14.2517</c:v>
                </c:pt>
                <c:pt idx="150">
                  <c:v>14.3403</c:v>
                </c:pt>
                <c:pt idx="151">
                  <c:v>14.4574</c:v>
                </c:pt>
                <c:pt idx="152">
                  <c:v>14.5625</c:v>
                </c:pt>
                <c:pt idx="153">
                  <c:v>14.6616</c:v>
                </c:pt>
                <c:pt idx="154">
                  <c:v>14.7735</c:v>
                </c:pt>
                <c:pt idx="155">
                  <c:v>14.885</c:v>
                </c:pt>
                <c:pt idx="156">
                  <c:v>14.9875</c:v>
                </c:pt>
                <c:pt idx="157">
                  <c:v>15.103</c:v>
                </c:pt>
                <c:pt idx="158">
                  <c:v>15.2031</c:v>
                </c:pt>
                <c:pt idx="159">
                  <c:v>15.3031</c:v>
                </c:pt>
                <c:pt idx="160">
                  <c:v>15.4059</c:v>
                </c:pt>
                <c:pt idx="161">
                  <c:v>15.5061</c:v>
                </c:pt>
                <c:pt idx="162">
                  <c:v>15.6081</c:v>
                </c:pt>
                <c:pt idx="163">
                  <c:v>15.7125</c:v>
                </c:pt>
                <c:pt idx="164">
                  <c:v>15.8295</c:v>
                </c:pt>
                <c:pt idx="165">
                  <c:v>15.9195</c:v>
                </c:pt>
                <c:pt idx="166">
                  <c:v>16.0179</c:v>
                </c:pt>
                <c:pt idx="167">
                  <c:v>16.1249</c:v>
                </c:pt>
                <c:pt idx="168">
                  <c:v>16.2251</c:v>
                </c:pt>
                <c:pt idx="169">
                  <c:v>16.3419</c:v>
                </c:pt>
                <c:pt idx="170">
                  <c:v>16.437</c:v>
                </c:pt>
                <c:pt idx="171">
                  <c:v>16.5259</c:v>
                </c:pt>
                <c:pt idx="172">
                  <c:v>16.6443</c:v>
                </c:pt>
                <c:pt idx="173">
                  <c:v>16.737</c:v>
                </c:pt>
                <c:pt idx="174">
                  <c:v>16.8377</c:v>
                </c:pt>
                <c:pt idx="175">
                  <c:v>16.9261</c:v>
                </c:pt>
                <c:pt idx="176">
                  <c:v>17.0309</c:v>
                </c:pt>
                <c:pt idx="177">
                  <c:v>17.1374</c:v>
                </c:pt>
                <c:pt idx="178">
                  <c:v>17.238</c:v>
                </c:pt>
                <c:pt idx="179">
                  <c:v>17.3425</c:v>
                </c:pt>
                <c:pt idx="180">
                  <c:v>17.45</c:v>
                </c:pt>
                <c:pt idx="181">
                  <c:v>17.5461</c:v>
                </c:pt>
                <c:pt idx="182">
                  <c:v>17.6465</c:v>
                </c:pt>
                <c:pt idx="183">
                  <c:v>17.7504</c:v>
                </c:pt>
                <c:pt idx="184">
                  <c:v>17.8592</c:v>
                </c:pt>
                <c:pt idx="185">
                  <c:v>17.9619</c:v>
                </c:pt>
                <c:pt idx="186">
                  <c:v>18.055</c:v>
                </c:pt>
                <c:pt idx="187">
                  <c:v>18.1599</c:v>
                </c:pt>
                <c:pt idx="188">
                  <c:v>18.2686</c:v>
                </c:pt>
                <c:pt idx="189">
                  <c:v>18.3713</c:v>
                </c:pt>
                <c:pt idx="190">
                  <c:v>18.478</c:v>
                </c:pt>
                <c:pt idx="191">
                  <c:v>18.5761</c:v>
                </c:pt>
                <c:pt idx="192">
                  <c:v>18.6755</c:v>
                </c:pt>
                <c:pt idx="193">
                  <c:v>18.7827</c:v>
                </c:pt>
                <c:pt idx="194">
                  <c:v>18.8848</c:v>
                </c:pt>
                <c:pt idx="195">
                  <c:v>18.9964</c:v>
                </c:pt>
                <c:pt idx="196">
                  <c:v>19.0987</c:v>
                </c:pt>
                <c:pt idx="197">
                  <c:v>19.21</c:v>
                </c:pt>
                <c:pt idx="198">
                  <c:v>19.3001</c:v>
                </c:pt>
                <c:pt idx="199">
                  <c:v>19.4018</c:v>
                </c:pt>
                <c:pt idx="200">
                  <c:v>19.5061</c:v>
                </c:pt>
                <c:pt idx="201">
                  <c:v>19.6179</c:v>
                </c:pt>
                <c:pt idx="202">
                  <c:v>19.7325</c:v>
                </c:pt>
                <c:pt idx="203">
                  <c:v>19.8347</c:v>
                </c:pt>
                <c:pt idx="204">
                  <c:v>19.9409</c:v>
                </c:pt>
                <c:pt idx="205">
                  <c:v>20.0425</c:v>
                </c:pt>
                <c:pt idx="206">
                  <c:v>20.1385</c:v>
                </c:pt>
                <c:pt idx="207">
                  <c:v>20.2491</c:v>
                </c:pt>
                <c:pt idx="208">
                  <c:v>20.3541</c:v>
                </c:pt>
                <c:pt idx="209">
                  <c:v>20.455</c:v>
                </c:pt>
                <c:pt idx="210">
                  <c:v>20.5624</c:v>
                </c:pt>
                <c:pt idx="211">
                  <c:v>20.6623</c:v>
                </c:pt>
                <c:pt idx="212">
                  <c:v>20.7651</c:v>
                </c:pt>
                <c:pt idx="213">
                  <c:v>20.861</c:v>
                </c:pt>
                <c:pt idx="214">
                  <c:v>20.9739</c:v>
                </c:pt>
                <c:pt idx="215">
                  <c:v>21.0766</c:v>
                </c:pt>
                <c:pt idx="216">
                  <c:v>21.1672</c:v>
                </c:pt>
                <c:pt idx="217">
                  <c:v>21.2612</c:v>
                </c:pt>
                <c:pt idx="218">
                  <c:v>21.3736</c:v>
                </c:pt>
                <c:pt idx="219">
                  <c:v>21.4697</c:v>
                </c:pt>
                <c:pt idx="220">
                  <c:v>21.5654</c:v>
                </c:pt>
                <c:pt idx="221">
                  <c:v>21.6729</c:v>
                </c:pt>
                <c:pt idx="222">
                  <c:v>21.7679</c:v>
                </c:pt>
                <c:pt idx="223">
                  <c:v>21.8666</c:v>
                </c:pt>
                <c:pt idx="224">
                  <c:v>21.9709</c:v>
                </c:pt>
                <c:pt idx="225">
                  <c:v>22.0713</c:v>
                </c:pt>
                <c:pt idx="226">
                  <c:v>22.1646</c:v>
                </c:pt>
                <c:pt idx="227">
                  <c:v>22.2606</c:v>
                </c:pt>
                <c:pt idx="228">
                  <c:v>22.3535</c:v>
                </c:pt>
                <c:pt idx="229">
                  <c:v>22.4635</c:v>
                </c:pt>
                <c:pt idx="230">
                  <c:v>22.5467</c:v>
                </c:pt>
                <c:pt idx="231">
                  <c:v>22.645</c:v>
                </c:pt>
                <c:pt idx="232">
                  <c:v>22.7305</c:v>
                </c:pt>
                <c:pt idx="233">
                  <c:v>22.825</c:v>
                </c:pt>
                <c:pt idx="234">
                  <c:v>22.9341</c:v>
                </c:pt>
                <c:pt idx="235">
                  <c:v>23.0181</c:v>
                </c:pt>
                <c:pt idx="236">
                  <c:v>23.1124</c:v>
                </c:pt>
                <c:pt idx="237">
                  <c:v>23.2076</c:v>
                </c:pt>
                <c:pt idx="238">
                  <c:v>23.2905</c:v>
                </c:pt>
                <c:pt idx="239">
                  <c:v>23.3896</c:v>
                </c:pt>
                <c:pt idx="240">
                  <c:v>23.4807</c:v>
                </c:pt>
                <c:pt idx="241">
                  <c:v>23.5675</c:v>
                </c:pt>
                <c:pt idx="242">
                  <c:v>23.6529</c:v>
                </c:pt>
                <c:pt idx="243">
                  <c:v>23.7476</c:v>
                </c:pt>
                <c:pt idx="244">
                  <c:v>23.8307</c:v>
                </c:pt>
                <c:pt idx="245">
                  <c:v>23.9277</c:v>
                </c:pt>
                <c:pt idx="246">
                  <c:v>24.0199</c:v>
                </c:pt>
                <c:pt idx="247">
                  <c:v>24.102</c:v>
                </c:pt>
                <c:pt idx="248">
                  <c:v>24.1787</c:v>
                </c:pt>
                <c:pt idx="249">
                  <c:v>24.267</c:v>
                </c:pt>
                <c:pt idx="250">
                  <c:v>24.3509</c:v>
                </c:pt>
                <c:pt idx="251">
                  <c:v>24.44</c:v>
                </c:pt>
                <c:pt idx="252">
                  <c:v>24.5058</c:v>
                </c:pt>
                <c:pt idx="253">
                  <c:v>24.5971</c:v>
                </c:pt>
                <c:pt idx="254">
                  <c:v>24.6822</c:v>
                </c:pt>
                <c:pt idx="255">
                  <c:v>24.7679</c:v>
                </c:pt>
                <c:pt idx="256">
                  <c:v>24.8421</c:v>
                </c:pt>
                <c:pt idx="257">
                  <c:v>24.9075</c:v>
                </c:pt>
                <c:pt idx="258">
                  <c:v>24.9956</c:v>
                </c:pt>
                <c:pt idx="259">
                  <c:v>25.0866</c:v>
                </c:pt>
                <c:pt idx="260">
                  <c:v>25.1594</c:v>
                </c:pt>
                <c:pt idx="261">
                  <c:v>25.2425</c:v>
                </c:pt>
                <c:pt idx="262">
                  <c:v>25.311</c:v>
                </c:pt>
                <c:pt idx="263">
                  <c:v>25.3783</c:v>
                </c:pt>
                <c:pt idx="264">
                  <c:v>25.4604</c:v>
                </c:pt>
                <c:pt idx="265">
                  <c:v>25.5298</c:v>
                </c:pt>
                <c:pt idx="266">
                  <c:v>25.6106</c:v>
                </c:pt>
                <c:pt idx="267">
                  <c:v>25.679</c:v>
                </c:pt>
                <c:pt idx="268">
                  <c:v>25.7495</c:v>
                </c:pt>
                <c:pt idx="269">
                  <c:v>25.825</c:v>
                </c:pt>
                <c:pt idx="270">
                  <c:v>25.9032</c:v>
                </c:pt>
                <c:pt idx="271">
                  <c:v>25.9744</c:v>
                </c:pt>
                <c:pt idx="272">
                  <c:v>26.0457</c:v>
                </c:pt>
                <c:pt idx="273">
                  <c:v>26.1171</c:v>
                </c:pt>
                <c:pt idx="274">
                  <c:v>26.1941</c:v>
                </c:pt>
                <c:pt idx="275">
                  <c:v>26.2579</c:v>
                </c:pt>
                <c:pt idx="276">
                  <c:v>26.33</c:v>
                </c:pt>
                <c:pt idx="277">
                  <c:v>26.4024</c:v>
                </c:pt>
                <c:pt idx="278">
                  <c:v>26.4851</c:v>
                </c:pt>
                <c:pt idx="279">
                  <c:v>26.5448</c:v>
                </c:pt>
                <c:pt idx="280">
                  <c:v>26.6146</c:v>
                </c:pt>
                <c:pt idx="281">
                  <c:v>26.6838</c:v>
                </c:pt>
                <c:pt idx="282">
                  <c:v>26.7531</c:v>
                </c:pt>
                <c:pt idx="283">
                  <c:v>26.8377</c:v>
                </c:pt>
                <c:pt idx="284">
                  <c:v>26.909</c:v>
                </c:pt>
                <c:pt idx="285">
                  <c:v>26.9706</c:v>
                </c:pt>
                <c:pt idx="286">
                  <c:v>27.0296</c:v>
                </c:pt>
                <c:pt idx="287">
                  <c:v>27.0986</c:v>
                </c:pt>
                <c:pt idx="288">
                  <c:v>27.1765</c:v>
                </c:pt>
                <c:pt idx="289">
                  <c:v>27.2361</c:v>
                </c:pt>
                <c:pt idx="290">
                  <c:v>27.3106</c:v>
                </c:pt>
                <c:pt idx="291">
                  <c:v>27.3639</c:v>
                </c:pt>
                <c:pt idx="292">
                  <c:v>27.4557</c:v>
                </c:pt>
                <c:pt idx="293">
                  <c:v>27.5191</c:v>
                </c:pt>
                <c:pt idx="294">
                  <c:v>27.5772</c:v>
                </c:pt>
                <c:pt idx="295">
                  <c:v>27.6451</c:v>
                </c:pt>
                <c:pt idx="296">
                  <c:v>27.7239</c:v>
                </c:pt>
                <c:pt idx="297">
                  <c:v>27.7938</c:v>
                </c:pt>
                <c:pt idx="298">
                  <c:v>27.8676</c:v>
                </c:pt>
                <c:pt idx="299">
                  <c:v>27.9415</c:v>
                </c:pt>
                <c:pt idx="300">
                  <c:v>28.023</c:v>
                </c:pt>
                <c:pt idx="301">
                  <c:v>28.0805</c:v>
                </c:pt>
                <c:pt idx="302">
                  <c:v>28.1563</c:v>
                </c:pt>
                <c:pt idx="303">
                  <c:v>28.229</c:v>
                </c:pt>
                <c:pt idx="304">
                  <c:v>28.3054</c:v>
                </c:pt>
                <c:pt idx="305">
                  <c:v>28.3676</c:v>
                </c:pt>
                <c:pt idx="306">
                  <c:v>28.4336</c:v>
                </c:pt>
                <c:pt idx="307">
                  <c:v>28.5049</c:v>
                </c:pt>
                <c:pt idx="308">
                  <c:v>28.5623</c:v>
                </c:pt>
                <c:pt idx="309">
                  <c:v>28.6324</c:v>
                </c:pt>
                <c:pt idx="310">
                  <c:v>28.7015</c:v>
                </c:pt>
                <c:pt idx="311">
                  <c:v>28.7646</c:v>
                </c:pt>
                <c:pt idx="312">
                  <c:v>28.8464</c:v>
                </c:pt>
                <c:pt idx="313">
                  <c:v>28.9063</c:v>
                </c:pt>
                <c:pt idx="314">
                  <c:v>28.9736</c:v>
                </c:pt>
                <c:pt idx="315">
                  <c:v>29.0419</c:v>
                </c:pt>
                <c:pt idx="316">
                  <c:v>29.1124</c:v>
                </c:pt>
                <c:pt idx="317">
                  <c:v>29.186</c:v>
                </c:pt>
                <c:pt idx="318">
                  <c:v>29.2458</c:v>
                </c:pt>
                <c:pt idx="319">
                  <c:v>29.3105</c:v>
                </c:pt>
                <c:pt idx="320">
                  <c:v>29.3931</c:v>
                </c:pt>
                <c:pt idx="321">
                  <c:v>29.4457</c:v>
                </c:pt>
                <c:pt idx="322">
                  <c:v>29.5069</c:v>
                </c:pt>
                <c:pt idx="323">
                  <c:v>29.5842</c:v>
                </c:pt>
                <c:pt idx="324">
                  <c:v>29.6411</c:v>
                </c:pt>
                <c:pt idx="325">
                  <c:v>29.7143</c:v>
                </c:pt>
                <c:pt idx="326">
                  <c:v>29.7826</c:v>
                </c:pt>
                <c:pt idx="327">
                  <c:v>29.8516</c:v>
                </c:pt>
                <c:pt idx="328">
                  <c:v>29.9189</c:v>
                </c:pt>
                <c:pt idx="329">
                  <c:v>29.9779</c:v>
                </c:pt>
                <c:pt idx="330">
                  <c:v>30.0508</c:v>
                </c:pt>
                <c:pt idx="331">
                  <c:v>30.1139</c:v>
                </c:pt>
                <c:pt idx="332">
                  <c:v>30.1584</c:v>
                </c:pt>
                <c:pt idx="333">
                  <c:v>30.2349</c:v>
                </c:pt>
                <c:pt idx="334">
                  <c:v>30.2936</c:v>
                </c:pt>
                <c:pt idx="335">
                  <c:v>30.3676</c:v>
                </c:pt>
                <c:pt idx="336">
                  <c:v>30.4241</c:v>
                </c:pt>
                <c:pt idx="337">
                  <c:v>30.4909</c:v>
                </c:pt>
                <c:pt idx="338">
                  <c:v>30.5466</c:v>
                </c:pt>
                <c:pt idx="339">
                  <c:v>30.5993</c:v>
                </c:pt>
                <c:pt idx="340">
                  <c:v>30.6749</c:v>
                </c:pt>
                <c:pt idx="341">
                  <c:v>30.736</c:v>
                </c:pt>
                <c:pt idx="342">
                  <c:v>30.8072</c:v>
                </c:pt>
                <c:pt idx="343">
                  <c:v>30.8584</c:v>
                </c:pt>
                <c:pt idx="344">
                  <c:v>30.9198</c:v>
                </c:pt>
                <c:pt idx="345">
                  <c:v>30.9783</c:v>
                </c:pt>
                <c:pt idx="346">
                  <c:v>31.0456</c:v>
                </c:pt>
                <c:pt idx="347">
                  <c:v>31.1063</c:v>
                </c:pt>
                <c:pt idx="348">
                  <c:v>31.1667</c:v>
                </c:pt>
                <c:pt idx="349">
                  <c:v>31.2219</c:v>
                </c:pt>
                <c:pt idx="350">
                  <c:v>31.2969</c:v>
                </c:pt>
                <c:pt idx="351">
                  <c:v>31.365</c:v>
                </c:pt>
                <c:pt idx="352">
                  <c:v>31.4185</c:v>
                </c:pt>
                <c:pt idx="353">
                  <c:v>31.4835</c:v>
                </c:pt>
                <c:pt idx="354">
                  <c:v>31.549</c:v>
                </c:pt>
                <c:pt idx="355">
                  <c:v>31.6069</c:v>
                </c:pt>
                <c:pt idx="356">
                  <c:v>31.6755</c:v>
                </c:pt>
                <c:pt idx="357">
                  <c:v>31.7332</c:v>
                </c:pt>
                <c:pt idx="358">
                  <c:v>31.8016</c:v>
                </c:pt>
                <c:pt idx="359">
                  <c:v>31.8612</c:v>
                </c:pt>
                <c:pt idx="360">
                  <c:v>31.912</c:v>
                </c:pt>
                <c:pt idx="361">
                  <c:v>31.9862</c:v>
                </c:pt>
                <c:pt idx="362">
                  <c:v>32.0275</c:v>
                </c:pt>
                <c:pt idx="363">
                  <c:v>32.0919</c:v>
                </c:pt>
                <c:pt idx="364">
                  <c:v>32.1659</c:v>
                </c:pt>
                <c:pt idx="365">
                  <c:v>32.2188</c:v>
                </c:pt>
                <c:pt idx="366">
                  <c:v>32.2757</c:v>
                </c:pt>
                <c:pt idx="367">
                  <c:v>32.337</c:v>
                </c:pt>
                <c:pt idx="368">
                  <c:v>32.4044</c:v>
                </c:pt>
                <c:pt idx="369">
                  <c:v>32.4626</c:v>
                </c:pt>
                <c:pt idx="370">
                  <c:v>32.5214</c:v>
                </c:pt>
                <c:pt idx="371">
                  <c:v>32.5795</c:v>
                </c:pt>
                <c:pt idx="372">
                  <c:v>32.6325</c:v>
                </c:pt>
                <c:pt idx="373">
                  <c:v>32.6844</c:v>
                </c:pt>
                <c:pt idx="374">
                  <c:v>32.7533</c:v>
                </c:pt>
                <c:pt idx="375">
                  <c:v>32.8083</c:v>
                </c:pt>
                <c:pt idx="376">
                  <c:v>32.8625</c:v>
                </c:pt>
                <c:pt idx="377">
                  <c:v>32.9315</c:v>
                </c:pt>
                <c:pt idx="378">
                  <c:v>32.9847</c:v>
                </c:pt>
                <c:pt idx="379">
                  <c:v>33.0472</c:v>
                </c:pt>
                <c:pt idx="380">
                  <c:v>33.094</c:v>
                </c:pt>
                <c:pt idx="381">
                  <c:v>33.1536</c:v>
                </c:pt>
                <c:pt idx="382">
                  <c:v>33.2106</c:v>
                </c:pt>
                <c:pt idx="383">
                  <c:v>33.2591</c:v>
                </c:pt>
                <c:pt idx="384">
                  <c:v>33.3189</c:v>
                </c:pt>
                <c:pt idx="385">
                  <c:v>33.3778</c:v>
                </c:pt>
                <c:pt idx="386">
                  <c:v>33.419</c:v>
                </c:pt>
                <c:pt idx="387">
                  <c:v>33.4842</c:v>
                </c:pt>
                <c:pt idx="388">
                  <c:v>33.5304</c:v>
                </c:pt>
                <c:pt idx="389">
                  <c:v>33.5929</c:v>
                </c:pt>
                <c:pt idx="390">
                  <c:v>33.6314</c:v>
                </c:pt>
                <c:pt idx="391">
                  <c:v>33.6864</c:v>
                </c:pt>
                <c:pt idx="392">
                  <c:v>33.758</c:v>
                </c:pt>
                <c:pt idx="393">
                  <c:v>33.8055</c:v>
                </c:pt>
                <c:pt idx="394">
                  <c:v>33.8505</c:v>
                </c:pt>
                <c:pt idx="395">
                  <c:v>33.8952</c:v>
                </c:pt>
                <c:pt idx="396">
                  <c:v>33.9571</c:v>
                </c:pt>
                <c:pt idx="397">
                  <c:v>34.0059</c:v>
                </c:pt>
                <c:pt idx="398">
                  <c:v>34.064</c:v>
                </c:pt>
                <c:pt idx="399">
                  <c:v>34.0967</c:v>
                </c:pt>
                <c:pt idx="400">
                  <c:v>34.1668</c:v>
                </c:pt>
                <c:pt idx="401">
                  <c:v>34.2114</c:v>
                </c:pt>
                <c:pt idx="402">
                  <c:v>34.2603</c:v>
                </c:pt>
                <c:pt idx="403">
                  <c:v>34.3029</c:v>
                </c:pt>
                <c:pt idx="404">
                  <c:v>34.372</c:v>
                </c:pt>
                <c:pt idx="405">
                  <c:v>34.4244</c:v>
                </c:pt>
                <c:pt idx="406">
                  <c:v>34.4759</c:v>
                </c:pt>
                <c:pt idx="407">
                  <c:v>34.5221</c:v>
                </c:pt>
                <c:pt idx="408">
                  <c:v>34.5639</c:v>
                </c:pt>
                <c:pt idx="409">
                  <c:v>34.6266</c:v>
                </c:pt>
                <c:pt idx="410">
                  <c:v>34.6698</c:v>
                </c:pt>
                <c:pt idx="411">
                  <c:v>34.7181</c:v>
                </c:pt>
                <c:pt idx="412">
                  <c:v>34.7518</c:v>
                </c:pt>
                <c:pt idx="413">
                  <c:v>34.7757</c:v>
                </c:pt>
                <c:pt idx="414">
                  <c:v>34.7921</c:v>
                </c:pt>
                <c:pt idx="415">
                  <c:v>34.7949</c:v>
                </c:pt>
                <c:pt idx="416">
                  <c:v>34.8061</c:v>
                </c:pt>
                <c:pt idx="417">
                  <c:v>34.8076</c:v>
                </c:pt>
                <c:pt idx="418">
                  <c:v>34.8156</c:v>
                </c:pt>
                <c:pt idx="419">
                  <c:v>34.8079</c:v>
                </c:pt>
                <c:pt idx="420">
                  <c:v>34.7962</c:v>
                </c:pt>
                <c:pt idx="421">
                  <c:v>34.7854</c:v>
                </c:pt>
                <c:pt idx="422">
                  <c:v>34.7704</c:v>
                </c:pt>
                <c:pt idx="423">
                  <c:v>34.7472</c:v>
                </c:pt>
                <c:pt idx="424">
                  <c:v>34.724</c:v>
                </c:pt>
                <c:pt idx="425">
                  <c:v>34.6981</c:v>
                </c:pt>
                <c:pt idx="426">
                  <c:v>34.6594</c:v>
                </c:pt>
                <c:pt idx="427">
                  <c:v>34.6193</c:v>
                </c:pt>
                <c:pt idx="428">
                  <c:v>34.5806</c:v>
                </c:pt>
                <c:pt idx="429">
                  <c:v>34.5314</c:v>
                </c:pt>
                <c:pt idx="430">
                  <c:v>34.4668</c:v>
                </c:pt>
                <c:pt idx="431">
                  <c:v>34.4266</c:v>
                </c:pt>
                <c:pt idx="432">
                  <c:v>34.376</c:v>
                </c:pt>
                <c:pt idx="433">
                  <c:v>34.3265</c:v>
                </c:pt>
                <c:pt idx="434">
                  <c:v>34.2933</c:v>
                </c:pt>
                <c:pt idx="435">
                  <c:v>34.239</c:v>
                </c:pt>
                <c:pt idx="436">
                  <c:v>34.2072</c:v>
                </c:pt>
                <c:pt idx="437">
                  <c:v>34.1657</c:v>
                </c:pt>
                <c:pt idx="438">
                  <c:v>34.1225</c:v>
                </c:pt>
                <c:pt idx="439">
                  <c:v>34.0905</c:v>
                </c:pt>
                <c:pt idx="440">
                  <c:v>34.0641</c:v>
                </c:pt>
                <c:pt idx="441">
                  <c:v>34.0321</c:v>
                </c:pt>
                <c:pt idx="442">
                  <c:v>33.9997</c:v>
                </c:pt>
                <c:pt idx="443">
                  <c:v>33.9725</c:v>
                </c:pt>
                <c:pt idx="444">
                  <c:v>33.9481</c:v>
                </c:pt>
                <c:pt idx="445">
                  <c:v>33.9333</c:v>
                </c:pt>
                <c:pt idx="446">
                  <c:v>33.9059</c:v>
                </c:pt>
                <c:pt idx="447">
                  <c:v>33.881</c:v>
                </c:pt>
                <c:pt idx="448">
                  <c:v>33.8726</c:v>
                </c:pt>
                <c:pt idx="449">
                  <c:v>33.8442</c:v>
                </c:pt>
                <c:pt idx="450">
                  <c:v>33.8305</c:v>
                </c:pt>
                <c:pt idx="451">
                  <c:v>33.8079</c:v>
                </c:pt>
                <c:pt idx="452">
                  <c:v>33.8052</c:v>
                </c:pt>
                <c:pt idx="453">
                  <c:v>33.79</c:v>
                </c:pt>
                <c:pt idx="454">
                  <c:v>33.7735</c:v>
                </c:pt>
                <c:pt idx="455">
                  <c:v>33.759</c:v>
                </c:pt>
                <c:pt idx="456">
                  <c:v>33.7479</c:v>
                </c:pt>
                <c:pt idx="457">
                  <c:v>33.734</c:v>
                </c:pt>
                <c:pt idx="458">
                  <c:v>33.7129</c:v>
                </c:pt>
                <c:pt idx="459">
                  <c:v>33.7069</c:v>
                </c:pt>
                <c:pt idx="460">
                  <c:v>33.6915</c:v>
                </c:pt>
                <c:pt idx="461">
                  <c:v>33.6833</c:v>
                </c:pt>
                <c:pt idx="462">
                  <c:v>33.6604</c:v>
                </c:pt>
                <c:pt idx="463">
                  <c:v>33.6632</c:v>
                </c:pt>
                <c:pt idx="464">
                  <c:v>33.6563</c:v>
                </c:pt>
                <c:pt idx="465">
                  <c:v>33.6405</c:v>
                </c:pt>
                <c:pt idx="466">
                  <c:v>33.6285</c:v>
                </c:pt>
                <c:pt idx="467">
                  <c:v>33.6102</c:v>
                </c:pt>
                <c:pt idx="468">
                  <c:v>33.6024</c:v>
                </c:pt>
                <c:pt idx="469">
                  <c:v>33.595</c:v>
                </c:pt>
                <c:pt idx="470">
                  <c:v>33.5801</c:v>
                </c:pt>
                <c:pt idx="471">
                  <c:v>33.5675</c:v>
                </c:pt>
                <c:pt idx="472">
                  <c:v>33.5599</c:v>
                </c:pt>
                <c:pt idx="473">
                  <c:v>33.5409</c:v>
                </c:pt>
                <c:pt idx="474">
                  <c:v>33.5331</c:v>
                </c:pt>
                <c:pt idx="475">
                  <c:v>33.5341</c:v>
                </c:pt>
                <c:pt idx="476">
                  <c:v>33.514</c:v>
                </c:pt>
                <c:pt idx="477">
                  <c:v>33.5028</c:v>
                </c:pt>
                <c:pt idx="478">
                  <c:v>33.5189</c:v>
                </c:pt>
                <c:pt idx="479">
                  <c:v>33.5034</c:v>
                </c:pt>
                <c:pt idx="480">
                  <c:v>33.4798</c:v>
                </c:pt>
                <c:pt idx="481">
                  <c:v>33.4704</c:v>
                </c:pt>
                <c:pt idx="482">
                  <c:v>33.4581</c:v>
                </c:pt>
                <c:pt idx="483">
                  <c:v>33.4525</c:v>
                </c:pt>
                <c:pt idx="484">
                  <c:v>33.4496</c:v>
                </c:pt>
                <c:pt idx="485">
                  <c:v>33.4404</c:v>
                </c:pt>
                <c:pt idx="486">
                  <c:v>33.4318</c:v>
                </c:pt>
                <c:pt idx="487">
                  <c:v>33.4144</c:v>
                </c:pt>
                <c:pt idx="488">
                  <c:v>33.4063</c:v>
                </c:pt>
                <c:pt idx="489">
                  <c:v>33.4007</c:v>
                </c:pt>
                <c:pt idx="490">
                  <c:v>33.3884</c:v>
                </c:pt>
                <c:pt idx="491">
                  <c:v>33.3778</c:v>
                </c:pt>
                <c:pt idx="492">
                  <c:v>33.3716</c:v>
                </c:pt>
                <c:pt idx="493">
                  <c:v>33.3654</c:v>
                </c:pt>
                <c:pt idx="494">
                  <c:v>33.3558</c:v>
                </c:pt>
                <c:pt idx="495">
                  <c:v>33.3405</c:v>
                </c:pt>
                <c:pt idx="496">
                  <c:v>33.3319</c:v>
                </c:pt>
                <c:pt idx="497">
                  <c:v>33.3284</c:v>
                </c:pt>
                <c:pt idx="498">
                  <c:v>33.3234</c:v>
                </c:pt>
                <c:pt idx="499">
                  <c:v>33.3096</c:v>
                </c:pt>
                <c:pt idx="500">
                  <c:v>33.2924</c:v>
                </c:pt>
                <c:pt idx="501">
                  <c:v>33.29</c:v>
                </c:pt>
                <c:pt idx="502">
                  <c:v>33.277</c:v>
                </c:pt>
                <c:pt idx="503">
                  <c:v>33.2749</c:v>
                </c:pt>
                <c:pt idx="504">
                  <c:v>33.2621</c:v>
                </c:pt>
                <c:pt idx="505">
                  <c:v>33.2625</c:v>
                </c:pt>
                <c:pt idx="506">
                  <c:v>33.2525</c:v>
                </c:pt>
                <c:pt idx="507">
                  <c:v>33.2474</c:v>
                </c:pt>
                <c:pt idx="508">
                  <c:v>33.2359</c:v>
                </c:pt>
                <c:pt idx="509">
                  <c:v>33.2245</c:v>
                </c:pt>
                <c:pt idx="510">
                  <c:v>33.2145</c:v>
                </c:pt>
                <c:pt idx="511">
                  <c:v>33.2043</c:v>
                </c:pt>
                <c:pt idx="512">
                  <c:v>33.1895</c:v>
                </c:pt>
                <c:pt idx="513">
                  <c:v>33.1908</c:v>
                </c:pt>
                <c:pt idx="514">
                  <c:v>33.1818</c:v>
                </c:pt>
                <c:pt idx="515">
                  <c:v>33.1751</c:v>
                </c:pt>
                <c:pt idx="516">
                  <c:v>33.1639</c:v>
                </c:pt>
                <c:pt idx="517">
                  <c:v>33.1637</c:v>
                </c:pt>
                <c:pt idx="518">
                  <c:v>33.151</c:v>
                </c:pt>
                <c:pt idx="519">
                  <c:v>33.1457</c:v>
                </c:pt>
                <c:pt idx="520">
                  <c:v>33.1366</c:v>
                </c:pt>
                <c:pt idx="521">
                  <c:v>33.118</c:v>
                </c:pt>
                <c:pt idx="522">
                  <c:v>33.1114</c:v>
                </c:pt>
                <c:pt idx="523">
                  <c:v>33.1046</c:v>
                </c:pt>
                <c:pt idx="524">
                  <c:v>33.0905</c:v>
                </c:pt>
                <c:pt idx="525">
                  <c:v>33.0825</c:v>
                </c:pt>
                <c:pt idx="526">
                  <c:v>33.0724</c:v>
                </c:pt>
                <c:pt idx="527">
                  <c:v>33.0624</c:v>
                </c:pt>
                <c:pt idx="528">
                  <c:v>33.0626</c:v>
                </c:pt>
                <c:pt idx="529">
                  <c:v>33.0537</c:v>
                </c:pt>
                <c:pt idx="530">
                  <c:v>33.0496</c:v>
                </c:pt>
                <c:pt idx="531">
                  <c:v>33.032</c:v>
                </c:pt>
                <c:pt idx="532">
                  <c:v>33.0221</c:v>
                </c:pt>
                <c:pt idx="533">
                  <c:v>33.0146</c:v>
                </c:pt>
                <c:pt idx="534">
                  <c:v>33.0158</c:v>
                </c:pt>
                <c:pt idx="535">
                  <c:v>33.0025</c:v>
                </c:pt>
                <c:pt idx="536">
                  <c:v>33.0066</c:v>
                </c:pt>
                <c:pt idx="537">
                  <c:v>32.9901</c:v>
                </c:pt>
                <c:pt idx="538">
                  <c:v>32.9801</c:v>
                </c:pt>
                <c:pt idx="539">
                  <c:v>32.9745</c:v>
                </c:pt>
                <c:pt idx="540">
                  <c:v>32.9716</c:v>
                </c:pt>
                <c:pt idx="541">
                  <c:v>32.9634</c:v>
                </c:pt>
                <c:pt idx="542">
                  <c:v>32.963</c:v>
                </c:pt>
                <c:pt idx="543">
                  <c:v>32.9445</c:v>
                </c:pt>
                <c:pt idx="544">
                  <c:v>32.9451</c:v>
                </c:pt>
                <c:pt idx="545">
                  <c:v>32.9292</c:v>
                </c:pt>
                <c:pt idx="546">
                  <c:v>32.9287</c:v>
                </c:pt>
                <c:pt idx="547">
                  <c:v>32.909</c:v>
                </c:pt>
                <c:pt idx="548">
                  <c:v>32.8864</c:v>
                </c:pt>
                <c:pt idx="549">
                  <c:v>32.8759</c:v>
                </c:pt>
                <c:pt idx="550">
                  <c:v>32.8706</c:v>
                </c:pt>
                <c:pt idx="551">
                  <c:v>32.866</c:v>
                </c:pt>
                <c:pt idx="552">
                  <c:v>32.8654</c:v>
                </c:pt>
                <c:pt idx="553">
                  <c:v>32.8564</c:v>
                </c:pt>
                <c:pt idx="554">
                  <c:v>32.848</c:v>
                </c:pt>
                <c:pt idx="555">
                  <c:v>32.8408</c:v>
                </c:pt>
                <c:pt idx="556">
                  <c:v>32.8314</c:v>
                </c:pt>
                <c:pt idx="557">
                  <c:v>32.8302</c:v>
                </c:pt>
                <c:pt idx="558">
                  <c:v>32.8162</c:v>
                </c:pt>
                <c:pt idx="559">
                  <c:v>32.8065</c:v>
                </c:pt>
                <c:pt idx="560">
                  <c:v>32.8018</c:v>
                </c:pt>
                <c:pt idx="561">
                  <c:v>32.7895</c:v>
                </c:pt>
                <c:pt idx="562">
                  <c:v>32.7824</c:v>
                </c:pt>
                <c:pt idx="563">
                  <c:v>32.7751</c:v>
                </c:pt>
                <c:pt idx="564">
                  <c:v>32.7716</c:v>
                </c:pt>
                <c:pt idx="565">
                  <c:v>32.7544</c:v>
                </c:pt>
                <c:pt idx="566">
                  <c:v>32.7562</c:v>
                </c:pt>
                <c:pt idx="567">
                  <c:v>32.7458</c:v>
                </c:pt>
                <c:pt idx="568">
                  <c:v>32.743</c:v>
                </c:pt>
                <c:pt idx="569">
                  <c:v>32.7325</c:v>
                </c:pt>
                <c:pt idx="570">
                  <c:v>32.7306</c:v>
                </c:pt>
                <c:pt idx="571">
                  <c:v>32.724</c:v>
                </c:pt>
                <c:pt idx="572">
                  <c:v>32.718</c:v>
                </c:pt>
                <c:pt idx="573">
                  <c:v>32.7066</c:v>
                </c:pt>
                <c:pt idx="574">
                  <c:v>32.702</c:v>
                </c:pt>
                <c:pt idx="575">
                  <c:v>32.6905</c:v>
                </c:pt>
                <c:pt idx="576">
                  <c:v>32.6929</c:v>
                </c:pt>
                <c:pt idx="577">
                  <c:v>32.6784</c:v>
                </c:pt>
                <c:pt idx="578">
                  <c:v>32.6601</c:v>
                </c:pt>
                <c:pt idx="579">
                  <c:v>32.6584</c:v>
                </c:pt>
                <c:pt idx="580">
                  <c:v>32.6494</c:v>
                </c:pt>
                <c:pt idx="581">
                  <c:v>32.644</c:v>
                </c:pt>
                <c:pt idx="582">
                  <c:v>32.6333</c:v>
                </c:pt>
                <c:pt idx="583">
                  <c:v>32.6423</c:v>
                </c:pt>
                <c:pt idx="584">
                  <c:v>32.6359</c:v>
                </c:pt>
                <c:pt idx="585">
                  <c:v>32.6321</c:v>
                </c:pt>
                <c:pt idx="586">
                  <c:v>32.6194</c:v>
                </c:pt>
                <c:pt idx="587">
                  <c:v>32.6101</c:v>
                </c:pt>
                <c:pt idx="588">
                  <c:v>32.599</c:v>
                </c:pt>
                <c:pt idx="589">
                  <c:v>32.5848</c:v>
                </c:pt>
                <c:pt idx="590">
                  <c:v>32.58</c:v>
                </c:pt>
                <c:pt idx="591">
                  <c:v>32.5734</c:v>
                </c:pt>
                <c:pt idx="592">
                  <c:v>32.5636</c:v>
                </c:pt>
                <c:pt idx="593">
                  <c:v>32.5518</c:v>
                </c:pt>
                <c:pt idx="594">
                  <c:v>32.5434</c:v>
                </c:pt>
                <c:pt idx="595">
                  <c:v>32.5412</c:v>
                </c:pt>
                <c:pt idx="596">
                  <c:v>32.5293</c:v>
                </c:pt>
                <c:pt idx="597">
                  <c:v>32.51</c:v>
                </c:pt>
                <c:pt idx="598">
                  <c:v>32.5044</c:v>
                </c:pt>
                <c:pt idx="599">
                  <c:v>32.503</c:v>
                </c:pt>
                <c:pt idx="600">
                  <c:v>32.5061</c:v>
                </c:pt>
                <c:pt idx="601">
                  <c:v>32.5161</c:v>
                </c:pt>
                <c:pt idx="602">
                  <c:v>32.5091</c:v>
                </c:pt>
                <c:pt idx="603">
                  <c:v>32.5021</c:v>
                </c:pt>
                <c:pt idx="604">
                  <c:v>32.4905</c:v>
                </c:pt>
                <c:pt idx="605">
                  <c:v>32.4728</c:v>
                </c:pt>
                <c:pt idx="606">
                  <c:v>32.4678</c:v>
                </c:pt>
                <c:pt idx="607">
                  <c:v>32.4635</c:v>
                </c:pt>
                <c:pt idx="608">
                  <c:v>32.4506</c:v>
                </c:pt>
                <c:pt idx="609">
                  <c:v>32.4512</c:v>
                </c:pt>
                <c:pt idx="610">
                  <c:v>32.4448</c:v>
                </c:pt>
                <c:pt idx="611">
                  <c:v>32.4506</c:v>
                </c:pt>
                <c:pt idx="612">
                  <c:v>32.433</c:v>
                </c:pt>
                <c:pt idx="613">
                  <c:v>32.428</c:v>
                </c:pt>
                <c:pt idx="614">
                  <c:v>32.4271</c:v>
                </c:pt>
                <c:pt idx="615">
                  <c:v>32.4193</c:v>
                </c:pt>
                <c:pt idx="616">
                  <c:v>32.4154</c:v>
                </c:pt>
                <c:pt idx="617">
                  <c:v>32.4191</c:v>
                </c:pt>
                <c:pt idx="618">
                  <c:v>32.4099</c:v>
                </c:pt>
                <c:pt idx="619">
                  <c:v>32.3906</c:v>
                </c:pt>
                <c:pt idx="620">
                  <c:v>32.3942</c:v>
                </c:pt>
                <c:pt idx="621">
                  <c:v>32.3929</c:v>
                </c:pt>
                <c:pt idx="622">
                  <c:v>32.3925</c:v>
                </c:pt>
                <c:pt idx="623">
                  <c:v>32.3805</c:v>
                </c:pt>
                <c:pt idx="624">
                  <c:v>32.3741</c:v>
                </c:pt>
                <c:pt idx="625">
                  <c:v>32.361</c:v>
                </c:pt>
                <c:pt idx="626">
                  <c:v>32.3618</c:v>
                </c:pt>
                <c:pt idx="627">
                  <c:v>32.3392</c:v>
                </c:pt>
                <c:pt idx="628">
                  <c:v>32.3368</c:v>
                </c:pt>
                <c:pt idx="629">
                  <c:v>32.3346</c:v>
                </c:pt>
                <c:pt idx="630">
                  <c:v>32.3286</c:v>
                </c:pt>
                <c:pt idx="631">
                  <c:v>32.316</c:v>
                </c:pt>
                <c:pt idx="632">
                  <c:v>32.3027</c:v>
                </c:pt>
                <c:pt idx="633">
                  <c:v>32.3025</c:v>
                </c:pt>
                <c:pt idx="634">
                  <c:v>32.2915</c:v>
                </c:pt>
                <c:pt idx="635">
                  <c:v>32.288</c:v>
                </c:pt>
                <c:pt idx="636">
                  <c:v>32.2853</c:v>
                </c:pt>
                <c:pt idx="637">
                  <c:v>32.2774</c:v>
                </c:pt>
                <c:pt idx="638">
                  <c:v>32.2702</c:v>
                </c:pt>
                <c:pt idx="639">
                  <c:v>32.2631</c:v>
                </c:pt>
              </c:numCache>
            </c:numRef>
          </c:yVal>
          <c:smooth val="0"/>
        </c:ser>
        <c:ser>
          <c:idx val="3"/>
          <c:order val="3"/>
          <c:tx>
            <c:v>Displacement Run 2</c:v>
          </c:tx>
          <c:marker>
            <c:symbol val="none"/>
          </c:marker>
          <c:xVal>
            <c:numRef>
              <c:f>'T44 0.056 DPA'!$G$7:$G$1088</c:f>
              <c:numCache>
                <c:formatCode>General</c:formatCode>
                <c:ptCount val="1082"/>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numCache>
            </c:numRef>
          </c:xVal>
          <c:yVal>
            <c:numRef>
              <c:f>'T44 0.056 DPA'!$I$7:$I$1088</c:f>
              <c:numCache>
                <c:formatCode>General</c:formatCode>
                <c:ptCount val="1082"/>
                <c:pt idx="0">
                  <c:v>0.0</c:v>
                </c:pt>
                <c:pt idx="1">
                  <c:v>0.0437</c:v>
                </c:pt>
                <c:pt idx="2">
                  <c:v>0.0833</c:v>
                </c:pt>
                <c:pt idx="3">
                  <c:v>0.1245</c:v>
                </c:pt>
                <c:pt idx="4">
                  <c:v>0.1423</c:v>
                </c:pt>
                <c:pt idx="5">
                  <c:v>0.172</c:v>
                </c:pt>
                <c:pt idx="6">
                  <c:v>0.1807</c:v>
                </c:pt>
                <c:pt idx="7">
                  <c:v>0.2081</c:v>
                </c:pt>
                <c:pt idx="8">
                  <c:v>0.2446</c:v>
                </c:pt>
                <c:pt idx="9">
                  <c:v>0.2603</c:v>
                </c:pt>
                <c:pt idx="10">
                  <c:v>0.2739</c:v>
                </c:pt>
                <c:pt idx="11">
                  <c:v>0.2899</c:v>
                </c:pt>
                <c:pt idx="12">
                  <c:v>0.2901</c:v>
                </c:pt>
                <c:pt idx="13">
                  <c:v>0.3158</c:v>
                </c:pt>
                <c:pt idx="14">
                  <c:v>0.3405</c:v>
                </c:pt>
                <c:pt idx="15">
                  <c:v>0.3392</c:v>
                </c:pt>
                <c:pt idx="16">
                  <c:v>0.3465</c:v>
                </c:pt>
                <c:pt idx="17">
                  <c:v>0.3559</c:v>
                </c:pt>
                <c:pt idx="18">
                  <c:v>0.3857</c:v>
                </c:pt>
                <c:pt idx="19">
                  <c:v>0.3943</c:v>
                </c:pt>
                <c:pt idx="20">
                  <c:v>0.4252</c:v>
                </c:pt>
                <c:pt idx="21">
                  <c:v>0.4469</c:v>
                </c:pt>
                <c:pt idx="22">
                  <c:v>0.4723</c:v>
                </c:pt>
                <c:pt idx="23">
                  <c:v>0.473</c:v>
                </c:pt>
                <c:pt idx="24">
                  <c:v>0.5129</c:v>
                </c:pt>
                <c:pt idx="25">
                  <c:v>0.5411</c:v>
                </c:pt>
                <c:pt idx="26">
                  <c:v>0.5814</c:v>
                </c:pt>
                <c:pt idx="27">
                  <c:v>0.6184</c:v>
                </c:pt>
                <c:pt idx="28">
                  <c:v>0.647</c:v>
                </c:pt>
                <c:pt idx="29">
                  <c:v>0.7017</c:v>
                </c:pt>
                <c:pt idx="30">
                  <c:v>0.7376</c:v>
                </c:pt>
                <c:pt idx="31">
                  <c:v>0.7851</c:v>
                </c:pt>
                <c:pt idx="32">
                  <c:v>0.8363</c:v>
                </c:pt>
                <c:pt idx="33">
                  <c:v>0.8829</c:v>
                </c:pt>
                <c:pt idx="34">
                  <c:v>0.9246</c:v>
                </c:pt>
                <c:pt idx="35">
                  <c:v>0.9728</c:v>
                </c:pt>
                <c:pt idx="36">
                  <c:v>1.0405</c:v>
                </c:pt>
                <c:pt idx="37">
                  <c:v>1.0856</c:v>
                </c:pt>
                <c:pt idx="38">
                  <c:v>1.2084</c:v>
                </c:pt>
                <c:pt idx="39">
                  <c:v>1.3576</c:v>
                </c:pt>
                <c:pt idx="40">
                  <c:v>1.3684</c:v>
                </c:pt>
                <c:pt idx="41">
                  <c:v>1.375</c:v>
                </c:pt>
                <c:pt idx="42">
                  <c:v>1.3875</c:v>
                </c:pt>
                <c:pt idx="43">
                  <c:v>1.4166</c:v>
                </c:pt>
                <c:pt idx="44">
                  <c:v>1.4886</c:v>
                </c:pt>
                <c:pt idx="45">
                  <c:v>1.5324</c:v>
                </c:pt>
                <c:pt idx="46">
                  <c:v>1.5912</c:v>
                </c:pt>
                <c:pt idx="47">
                  <c:v>1.6389</c:v>
                </c:pt>
                <c:pt idx="48">
                  <c:v>1.7086</c:v>
                </c:pt>
                <c:pt idx="49">
                  <c:v>1.7645</c:v>
                </c:pt>
                <c:pt idx="50">
                  <c:v>1.8364</c:v>
                </c:pt>
                <c:pt idx="51">
                  <c:v>1.8772</c:v>
                </c:pt>
                <c:pt idx="52">
                  <c:v>1.9481</c:v>
                </c:pt>
                <c:pt idx="53">
                  <c:v>2.0056</c:v>
                </c:pt>
                <c:pt idx="54">
                  <c:v>2.0585</c:v>
                </c:pt>
                <c:pt idx="55">
                  <c:v>2.117</c:v>
                </c:pt>
                <c:pt idx="56">
                  <c:v>2.188</c:v>
                </c:pt>
                <c:pt idx="57">
                  <c:v>2.2365</c:v>
                </c:pt>
                <c:pt idx="58">
                  <c:v>2.3004</c:v>
                </c:pt>
                <c:pt idx="59">
                  <c:v>2.3533</c:v>
                </c:pt>
                <c:pt idx="60">
                  <c:v>2.4004</c:v>
                </c:pt>
                <c:pt idx="61">
                  <c:v>2.4575</c:v>
                </c:pt>
                <c:pt idx="62">
                  <c:v>2.5127</c:v>
                </c:pt>
                <c:pt idx="63">
                  <c:v>2.5635</c:v>
                </c:pt>
                <c:pt idx="64">
                  <c:v>2.6189</c:v>
                </c:pt>
                <c:pt idx="65">
                  <c:v>2.6645</c:v>
                </c:pt>
                <c:pt idx="66">
                  <c:v>2.7278</c:v>
                </c:pt>
                <c:pt idx="67">
                  <c:v>2.7774</c:v>
                </c:pt>
                <c:pt idx="68">
                  <c:v>2.838</c:v>
                </c:pt>
                <c:pt idx="69">
                  <c:v>2.886</c:v>
                </c:pt>
                <c:pt idx="70">
                  <c:v>2.9401</c:v>
                </c:pt>
                <c:pt idx="71">
                  <c:v>2.9931</c:v>
                </c:pt>
                <c:pt idx="72">
                  <c:v>3.0476</c:v>
                </c:pt>
                <c:pt idx="73">
                  <c:v>3.0949</c:v>
                </c:pt>
                <c:pt idx="74">
                  <c:v>3.1295</c:v>
                </c:pt>
                <c:pt idx="75">
                  <c:v>3.1946</c:v>
                </c:pt>
                <c:pt idx="76">
                  <c:v>3.2429</c:v>
                </c:pt>
                <c:pt idx="77">
                  <c:v>3.2826</c:v>
                </c:pt>
                <c:pt idx="78">
                  <c:v>3.3328</c:v>
                </c:pt>
                <c:pt idx="79">
                  <c:v>3.3819</c:v>
                </c:pt>
                <c:pt idx="80">
                  <c:v>3.4369</c:v>
                </c:pt>
                <c:pt idx="81">
                  <c:v>3.4759</c:v>
                </c:pt>
                <c:pt idx="82">
                  <c:v>3.5154</c:v>
                </c:pt>
                <c:pt idx="83">
                  <c:v>3.5742</c:v>
                </c:pt>
                <c:pt idx="84">
                  <c:v>3.6284</c:v>
                </c:pt>
                <c:pt idx="85">
                  <c:v>3.661</c:v>
                </c:pt>
                <c:pt idx="86">
                  <c:v>3.7061</c:v>
                </c:pt>
                <c:pt idx="87">
                  <c:v>3.7648</c:v>
                </c:pt>
                <c:pt idx="88">
                  <c:v>3.7975</c:v>
                </c:pt>
                <c:pt idx="89">
                  <c:v>3.8594</c:v>
                </c:pt>
                <c:pt idx="90">
                  <c:v>3.9145</c:v>
                </c:pt>
                <c:pt idx="91">
                  <c:v>3.9404</c:v>
                </c:pt>
                <c:pt idx="92">
                  <c:v>4.0016</c:v>
                </c:pt>
                <c:pt idx="93">
                  <c:v>4.0505</c:v>
                </c:pt>
                <c:pt idx="94">
                  <c:v>4.0778</c:v>
                </c:pt>
                <c:pt idx="95">
                  <c:v>4.1374</c:v>
                </c:pt>
                <c:pt idx="96">
                  <c:v>4.1865</c:v>
                </c:pt>
                <c:pt idx="97">
                  <c:v>4.2302</c:v>
                </c:pt>
                <c:pt idx="98">
                  <c:v>4.2786</c:v>
                </c:pt>
                <c:pt idx="99">
                  <c:v>4.3225</c:v>
                </c:pt>
                <c:pt idx="100">
                  <c:v>4.3691</c:v>
                </c:pt>
                <c:pt idx="101">
                  <c:v>4.4126</c:v>
                </c:pt>
                <c:pt idx="102">
                  <c:v>4.4619</c:v>
                </c:pt>
                <c:pt idx="103">
                  <c:v>4.4909</c:v>
                </c:pt>
                <c:pt idx="104">
                  <c:v>4.5313</c:v>
                </c:pt>
                <c:pt idx="105">
                  <c:v>4.5693</c:v>
                </c:pt>
                <c:pt idx="106">
                  <c:v>4.6299</c:v>
                </c:pt>
                <c:pt idx="107">
                  <c:v>4.6807</c:v>
                </c:pt>
                <c:pt idx="108">
                  <c:v>4.7327</c:v>
                </c:pt>
                <c:pt idx="109">
                  <c:v>4.767</c:v>
                </c:pt>
                <c:pt idx="110">
                  <c:v>4.8247</c:v>
                </c:pt>
                <c:pt idx="111">
                  <c:v>4.8618</c:v>
                </c:pt>
                <c:pt idx="112">
                  <c:v>4.915</c:v>
                </c:pt>
                <c:pt idx="113">
                  <c:v>4.9549</c:v>
                </c:pt>
                <c:pt idx="114">
                  <c:v>5.0115</c:v>
                </c:pt>
                <c:pt idx="115">
                  <c:v>5.0535</c:v>
                </c:pt>
                <c:pt idx="116">
                  <c:v>5.1062</c:v>
                </c:pt>
                <c:pt idx="117">
                  <c:v>5.1589</c:v>
                </c:pt>
                <c:pt idx="118">
                  <c:v>5.1993</c:v>
                </c:pt>
                <c:pt idx="119">
                  <c:v>5.2324</c:v>
                </c:pt>
                <c:pt idx="120">
                  <c:v>5.2899</c:v>
                </c:pt>
                <c:pt idx="121">
                  <c:v>5.3456</c:v>
                </c:pt>
                <c:pt idx="122">
                  <c:v>5.4029</c:v>
                </c:pt>
                <c:pt idx="123">
                  <c:v>5.4449</c:v>
                </c:pt>
                <c:pt idx="124">
                  <c:v>5.4827</c:v>
                </c:pt>
                <c:pt idx="125">
                  <c:v>5.527</c:v>
                </c:pt>
                <c:pt idx="126">
                  <c:v>5.5854</c:v>
                </c:pt>
                <c:pt idx="127">
                  <c:v>5.6275</c:v>
                </c:pt>
                <c:pt idx="128">
                  <c:v>5.6575</c:v>
                </c:pt>
                <c:pt idx="129">
                  <c:v>5.7226</c:v>
                </c:pt>
                <c:pt idx="130">
                  <c:v>5.766</c:v>
                </c:pt>
                <c:pt idx="131">
                  <c:v>5.8166</c:v>
                </c:pt>
                <c:pt idx="132">
                  <c:v>5.864</c:v>
                </c:pt>
                <c:pt idx="133">
                  <c:v>5.9021</c:v>
                </c:pt>
                <c:pt idx="134">
                  <c:v>5.9681</c:v>
                </c:pt>
                <c:pt idx="135">
                  <c:v>6.0154</c:v>
                </c:pt>
                <c:pt idx="136">
                  <c:v>6.0516</c:v>
                </c:pt>
                <c:pt idx="137">
                  <c:v>6.1036</c:v>
                </c:pt>
                <c:pt idx="138">
                  <c:v>6.1446</c:v>
                </c:pt>
                <c:pt idx="139">
                  <c:v>6.193</c:v>
                </c:pt>
                <c:pt idx="140">
                  <c:v>6.2583</c:v>
                </c:pt>
                <c:pt idx="141">
                  <c:v>6.2976</c:v>
                </c:pt>
                <c:pt idx="142">
                  <c:v>6.3381</c:v>
                </c:pt>
                <c:pt idx="143">
                  <c:v>6.3834</c:v>
                </c:pt>
                <c:pt idx="144">
                  <c:v>6.4309</c:v>
                </c:pt>
                <c:pt idx="145">
                  <c:v>6.4922</c:v>
                </c:pt>
                <c:pt idx="146">
                  <c:v>6.5357</c:v>
                </c:pt>
                <c:pt idx="147">
                  <c:v>6.593</c:v>
                </c:pt>
                <c:pt idx="148">
                  <c:v>6.6324</c:v>
                </c:pt>
                <c:pt idx="149">
                  <c:v>6.6856</c:v>
                </c:pt>
                <c:pt idx="150">
                  <c:v>6.7397</c:v>
                </c:pt>
                <c:pt idx="151">
                  <c:v>6.7797</c:v>
                </c:pt>
                <c:pt idx="152">
                  <c:v>6.8228</c:v>
                </c:pt>
                <c:pt idx="153">
                  <c:v>6.89</c:v>
                </c:pt>
                <c:pt idx="154">
                  <c:v>6.9294</c:v>
                </c:pt>
                <c:pt idx="155">
                  <c:v>6.99</c:v>
                </c:pt>
                <c:pt idx="156">
                  <c:v>7.0388</c:v>
                </c:pt>
                <c:pt idx="157">
                  <c:v>7.087</c:v>
                </c:pt>
                <c:pt idx="158">
                  <c:v>7.146</c:v>
                </c:pt>
                <c:pt idx="159">
                  <c:v>7.2019</c:v>
                </c:pt>
                <c:pt idx="160">
                  <c:v>7.2355</c:v>
                </c:pt>
                <c:pt idx="161">
                  <c:v>7.2795</c:v>
                </c:pt>
                <c:pt idx="162">
                  <c:v>7.3225</c:v>
                </c:pt>
                <c:pt idx="163">
                  <c:v>7.3884</c:v>
                </c:pt>
                <c:pt idx="164">
                  <c:v>7.4451</c:v>
                </c:pt>
                <c:pt idx="165">
                  <c:v>7.4922</c:v>
                </c:pt>
                <c:pt idx="166">
                  <c:v>7.5454</c:v>
                </c:pt>
                <c:pt idx="167">
                  <c:v>7.5829</c:v>
                </c:pt>
                <c:pt idx="168">
                  <c:v>7.6388</c:v>
                </c:pt>
                <c:pt idx="169">
                  <c:v>7.6904</c:v>
                </c:pt>
                <c:pt idx="170">
                  <c:v>7.733</c:v>
                </c:pt>
                <c:pt idx="171">
                  <c:v>7.7881</c:v>
                </c:pt>
                <c:pt idx="172">
                  <c:v>7.8319</c:v>
                </c:pt>
                <c:pt idx="173">
                  <c:v>7.884</c:v>
                </c:pt>
                <c:pt idx="174">
                  <c:v>7.925</c:v>
                </c:pt>
                <c:pt idx="175">
                  <c:v>7.9801</c:v>
                </c:pt>
                <c:pt idx="176">
                  <c:v>8.0369</c:v>
                </c:pt>
                <c:pt idx="177">
                  <c:v>8.073</c:v>
                </c:pt>
                <c:pt idx="178">
                  <c:v>8.1279</c:v>
                </c:pt>
                <c:pt idx="179">
                  <c:v>8.1768</c:v>
                </c:pt>
                <c:pt idx="180">
                  <c:v>8.226900000000001</c:v>
                </c:pt>
                <c:pt idx="181">
                  <c:v>8.2736</c:v>
                </c:pt>
                <c:pt idx="182">
                  <c:v>8.3311</c:v>
                </c:pt>
                <c:pt idx="183">
                  <c:v>8.3809</c:v>
                </c:pt>
                <c:pt idx="184">
                  <c:v>8.4306</c:v>
                </c:pt>
                <c:pt idx="185">
                  <c:v>8.4683</c:v>
                </c:pt>
                <c:pt idx="186">
                  <c:v>8.520300000000001</c:v>
                </c:pt>
                <c:pt idx="187">
                  <c:v>8.566</c:v>
                </c:pt>
                <c:pt idx="188">
                  <c:v>8.6263</c:v>
                </c:pt>
                <c:pt idx="189">
                  <c:v>8.681</c:v>
                </c:pt>
                <c:pt idx="190">
                  <c:v>8.7323</c:v>
                </c:pt>
                <c:pt idx="191">
                  <c:v>8.78</c:v>
                </c:pt>
                <c:pt idx="192">
                  <c:v>8.8246</c:v>
                </c:pt>
                <c:pt idx="193">
                  <c:v>8.8658</c:v>
                </c:pt>
                <c:pt idx="194">
                  <c:v>8.9326</c:v>
                </c:pt>
                <c:pt idx="195">
                  <c:v>8.9756</c:v>
                </c:pt>
                <c:pt idx="196">
                  <c:v>9.0274</c:v>
                </c:pt>
                <c:pt idx="197">
                  <c:v>9.0719</c:v>
                </c:pt>
                <c:pt idx="198">
                  <c:v>9.1333</c:v>
                </c:pt>
                <c:pt idx="199">
                  <c:v>9.191000000000001</c:v>
                </c:pt>
                <c:pt idx="200">
                  <c:v>9.224</c:v>
                </c:pt>
                <c:pt idx="201">
                  <c:v>9.299200000000001</c:v>
                </c:pt>
                <c:pt idx="202">
                  <c:v>9.3311</c:v>
                </c:pt>
                <c:pt idx="203">
                  <c:v>9.373</c:v>
                </c:pt>
                <c:pt idx="204">
                  <c:v>9.4347</c:v>
                </c:pt>
                <c:pt idx="205">
                  <c:v>9.4878</c:v>
                </c:pt>
                <c:pt idx="206">
                  <c:v>9.5415</c:v>
                </c:pt>
                <c:pt idx="207">
                  <c:v>9.5926</c:v>
                </c:pt>
                <c:pt idx="208">
                  <c:v>9.6488</c:v>
                </c:pt>
                <c:pt idx="209">
                  <c:v>9.6861</c:v>
                </c:pt>
                <c:pt idx="210">
                  <c:v>9.7571</c:v>
                </c:pt>
                <c:pt idx="211">
                  <c:v>9.7954</c:v>
                </c:pt>
                <c:pt idx="212">
                  <c:v>9.8436</c:v>
                </c:pt>
                <c:pt idx="213">
                  <c:v>9.899</c:v>
                </c:pt>
                <c:pt idx="214">
                  <c:v>9.943</c:v>
                </c:pt>
                <c:pt idx="215">
                  <c:v>9.997</c:v>
                </c:pt>
                <c:pt idx="216">
                  <c:v>10.0336</c:v>
                </c:pt>
                <c:pt idx="217">
                  <c:v>10.0911</c:v>
                </c:pt>
                <c:pt idx="218">
                  <c:v>10.1451</c:v>
                </c:pt>
                <c:pt idx="219">
                  <c:v>10.1931</c:v>
                </c:pt>
                <c:pt idx="220">
                  <c:v>10.2455</c:v>
                </c:pt>
                <c:pt idx="221">
                  <c:v>10.2961</c:v>
                </c:pt>
                <c:pt idx="222">
                  <c:v>10.356</c:v>
                </c:pt>
                <c:pt idx="223">
                  <c:v>10.4082</c:v>
                </c:pt>
                <c:pt idx="224">
                  <c:v>10.45</c:v>
                </c:pt>
                <c:pt idx="225">
                  <c:v>10.5005</c:v>
                </c:pt>
                <c:pt idx="226">
                  <c:v>10.5515</c:v>
                </c:pt>
                <c:pt idx="227">
                  <c:v>10.6006</c:v>
                </c:pt>
                <c:pt idx="228">
                  <c:v>10.6501</c:v>
                </c:pt>
                <c:pt idx="229">
                  <c:v>10.713</c:v>
                </c:pt>
                <c:pt idx="230">
                  <c:v>10.7572</c:v>
                </c:pt>
                <c:pt idx="231">
                  <c:v>10.8132</c:v>
                </c:pt>
                <c:pt idx="232">
                  <c:v>10.8654</c:v>
                </c:pt>
                <c:pt idx="233">
                  <c:v>10.919</c:v>
                </c:pt>
                <c:pt idx="234">
                  <c:v>10.9711</c:v>
                </c:pt>
                <c:pt idx="235">
                  <c:v>11.022</c:v>
                </c:pt>
                <c:pt idx="236">
                  <c:v>11.0639</c:v>
                </c:pt>
                <c:pt idx="237">
                  <c:v>11.1198</c:v>
                </c:pt>
                <c:pt idx="238">
                  <c:v>11.1919</c:v>
                </c:pt>
                <c:pt idx="239">
                  <c:v>11.2181</c:v>
                </c:pt>
                <c:pt idx="240">
                  <c:v>11.2696</c:v>
                </c:pt>
                <c:pt idx="241">
                  <c:v>11.325</c:v>
                </c:pt>
                <c:pt idx="242">
                  <c:v>11.3769</c:v>
                </c:pt>
                <c:pt idx="243">
                  <c:v>11.4289</c:v>
                </c:pt>
                <c:pt idx="244">
                  <c:v>11.4856</c:v>
                </c:pt>
                <c:pt idx="245">
                  <c:v>11.5406</c:v>
                </c:pt>
                <c:pt idx="246">
                  <c:v>11.5796</c:v>
                </c:pt>
                <c:pt idx="247">
                  <c:v>11.6307</c:v>
                </c:pt>
                <c:pt idx="248">
                  <c:v>11.6978</c:v>
                </c:pt>
                <c:pt idx="249">
                  <c:v>11.7441</c:v>
                </c:pt>
                <c:pt idx="250">
                  <c:v>11.7885</c:v>
                </c:pt>
                <c:pt idx="251">
                  <c:v>11.8494</c:v>
                </c:pt>
                <c:pt idx="252">
                  <c:v>11.8995</c:v>
                </c:pt>
                <c:pt idx="253">
                  <c:v>11.9431</c:v>
                </c:pt>
                <c:pt idx="254">
                  <c:v>11.9955</c:v>
                </c:pt>
                <c:pt idx="255">
                  <c:v>12.0483</c:v>
                </c:pt>
                <c:pt idx="256">
                  <c:v>12.1149</c:v>
                </c:pt>
                <c:pt idx="257">
                  <c:v>12.1617</c:v>
                </c:pt>
                <c:pt idx="258">
                  <c:v>12.2125</c:v>
                </c:pt>
                <c:pt idx="259">
                  <c:v>12.2625</c:v>
                </c:pt>
                <c:pt idx="260">
                  <c:v>12.3224</c:v>
                </c:pt>
                <c:pt idx="261">
                  <c:v>12.3759</c:v>
                </c:pt>
                <c:pt idx="262">
                  <c:v>12.4209</c:v>
                </c:pt>
                <c:pt idx="263">
                  <c:v>12.4806</c:v>
                </c:pt>
                <c:pt idx="264">
                  <c:v>12.5235</c:v>
                </c:pt>
                <c:pt idx="265">
                  <c:v>12.5782</c:v>
                </c:pt>
                <c:pt idx="266">
                  <c:v>12.6226</c:v>
                </c:pt>
                <c:pt idx="267">
                  <c:v>12.6944</c:v>
                </c:pt>
                <c:pt idx="268">
                  <c:v>12.7376</c:v>
                </c:pt>
                <c:pt idx="269">
                  <c:v>12.7924</c:v>
                </c:pt>
                <c:pt idx="270">
                  <c:v>12.8549</c:v>
                </c:pt>
                <c:pt idx="271">
                  <c:v>12.9101</c:v>
                </c:pt>
                <c:pt idx="272">
                  <c:v>12.9714</c:v>
                </c:pt>
                <c:pt idx="273">
                  <c:v>13.0075</c:v>
                </c:pt>
                <c:pt idx="274">
                  <c:v>13.0723</c:v>
                </c:pt>
                <c:pt idx="275">
                  <c:v>13.1109</c:v>
                </c:pt>
                <c:pt idx="276">
                  <c:v>13.177</c:v>
                </c:pt>
                <c:pt idx="277">
                  <c:v>13.2221</c:v>
                </c:pt>
                <c:pt idx="278">
                  <c:v>13.2746</c:v>
                </c:pt>
                <c:pt idx="279">
                  <c:v>13.335</c:v>
                </c:pt>
                <c:pt idx="280">
                  <c:v>13.387</c:v>
                </c:pt>
                <c:pt idx="281">
                  <c:v>13.4256</c:v>
                </c:pt>
                <c:pt idx="282">
                  <c:v>13.4838</c:v>
                </c:pt>
                <c:pt idx="283">
                  <c:v>13.5389</c:v>
                </c:pt>
                <c:pt idx="284">
                  <c:v>13.5918</c:v>
                </c:pt>
                <c:pt idx="285">
                  <c:v>13.6415</c:v>
                </c:pt>
                <c:pt idx="286">
                  <c:v>13.6935</c:v>
                </c:pt>
                <c:pt idx="287">
                  <c:v>13.7515</c:v>
                </c:pt>
                <c:pt idx="288">
                  <c:v>13.7963</c:v>
                </c:pt>
                <c:pt idx="289">
                  <c:v>13.8492</c:v>
                </c:pt>
                <c:pt idx="290">
                  <c:v>13.9167</c:v>
                </c:pt>
                <c:pt idx="291">
                  <c:v>13.9609</c:v>
                </c:pt>
                <c:pt idx="292">
                  <c:v>14.0311</c:v>
                </c:pt>
                <c:pt idx="293">
                  <c:v>14.0717</c:v>
                </c:pt>
                <c:pt idx="294">
                  <c:v>14.1093</c:v>
                </c:pt>
                <c:pt idx="295">
                  <c:v>14.1736</c:v>
                </c:pt>
                <c:pt idx="296">
                  <c:v>14.2207</c:v>
                </c:pt>
                <c:pt idx="297">
                  <c:v>14.2856</c:v>
                </c:pt>
                <c:pt idx="298">
                  <c:v>14.3246</c:v>
                </c:pt>
                <c:pt idx="299">
                  <c:v>14.3735</c:v>
                </c:pt>
                <c:pt idx="300">
                  <c:v>14.4298</c:v>
                </c:pt>
                <c:pt idx="301">
                  <c:v>14.4849</c:v>
                </c:pt>
                <c:pt idx="302">
                  <c:v>14.5431</c:v>
                </c:pt>
                <c:pt idx="303">
                  <c:v>14.5938</c:v>
                </c:pt>
                <c:pt idx="304">
                  <c:v>14.656</c:v>
                </c:pt>
                <c:pt idx="305">
                  <c:v>14.7059</c:v>
                </c:pt>
                <c:pt idx="306">
                  <c:v>14.7603</c:v>
                </c:pt>
                <c:pt idx="307">
                  <c:v>14.8091</c:v>
                </c:pt>
                <c:pt idx="308">
                  <c:v>14.8659</c:v>
                </c:pt>
                <c:pt idx="309">
                  <c:v>15.0203</c:v>
                </c:pt>
                <c:pt idx="310">
                  <c:v>14.9685</c:v>
                </c:pt>
                <c:pt idx="311">
                  <c:v>15.0278</c:v>
                </c:pt>
                <c:pt idx="312">
                  <c:v>15.0752</c:v>
                </c:pt>
                <c:pt idx="313">
                  <c:v>15.1243</c:v>
                </c:pt>
                <c:pt idx="314">
                  <c:v>15.1806</c:v>
                </c:pt>
                <c:pt idx="315">
                  <c:v>15.2198</c:v>
                </c:pt>
                <c:pt idx="316">
                  <c:v>15.2767</c:v>
                </c:pt>
                <c:pt idx="317">
                  <c:v>15.3204</c:v>
                </c:pt>
                <c:pt idx="318">
                  <c:v>15.3649</c:v>
                </c:pt>
                <c:pt idx="319">
                  <c:v>15.4253</c:v>
                </c:pt>
                <c:pt idx="320">
                  <c:v>15.4814</c:v>
                </c:pt>
                <c:pt idx="321">
                  <c:v>15.5149</c:v>
                </c:pt>
                <c:pt idx="322">
                  <c:v>15.5545</c:v>
                </c:pt>
                <c:pt idx="323">
                  <c:v>15.5961</c:v>
                </c:pt>
                <c:pt idx="324">
                  <c:v>15.6608</c:v>
                </c:pt>
                <c:pt idx="325">
                  <c:v>15.6763</c:v>
                </c:pt>
                <c:pt idx="326">
                  <c:v>15.6974</c:v>
                </c:pt>
                <c:pt idx="327">
                  <c:v>15.7078</c:v>
                </c:pt>
                <c:pt idx="328">
                  <c:v>15.735</c:v>
                </c:pt>
                <c:pt idx="329">
                  <c:v>15.7596</c:v>
                </c:pt>
                <c:pt idx="330">
                  <c:v>15.7661</c:v>
                </c:pt>
                <c:pt idx="331">
                  <c:v>15.7771</c:v>
                </c:pt>
                <c:pt idx="332">
                  <c:v>15.7793</c:v>
                </c:pt>
                <c:pt idx="333">
                  <c:v>15.7834</c:v>
                </c:pt>
                <c:pt idx="334">
                  <c:v>15.7925</c:v>
                </c:pt>
                <c:pt idx="335">
                  <c:v>15.801</c:v>
                </c:pt>
                <c:pt idx="336">
                  <c:v>15.7895</c:v>
                </c:pt>
                <c:pt idx="337">
                  <c:v>15.7931</c:v>
                </c:pt>
                <c:pt idx="338">
                  <c:v>15.8064</c:v>
                </c:pt>
                <c:pt idx="339">
                  <c:v>15.7992</c:v>
                </c:pt>
                <c:pt idx="340">
                  <c:v>15.7998</c:v>
                </c:pt>
                <c:pt idx="341">
                  <c:v>15.8022</c:v>
                </c:pt>
                <c:pt idx="342">
                  <c:v>15.796</c:v>
                </c:pt>
                <c:pt idx="343">
                  <c:v>15.8025</c:v>
                </c:pt>
                <c:pt idx="344">
                  <c:v>15.7989</c:v>
                </c:pt>
                <c:pt idx="345">
                  <c:v>15.8026</c:v>
                </c:pt>
                <c:pt idx="346">
                  <c:v>15.8003</c:v>
                </c:pt>
                <c:pt idx="347">
                  <c:v>15.807</c:v>
                </c:pt>
                <c:pt idx="348">
                  <c:v>15.8019</c:v>
                </c:pt>
                <c:pt idx="349">
                  <c:v>15.8053</c:v>
                </c:pt>
                <c:pt idx="350">
                  <c:v>15.8</c:v>
                </c:pt>
                <c:pt idx="351">
                  <c:v>15.7994</c:v>
                </c:pt>
                <c:pt idx="352">
                  <c:v>15.7952</c:v>
                </c:pt>
                <c:pt idx="353">
                  <c:v>15.7961</c:v>
                </c:pt>
                <c:pt idx="354">
                  <c:v>15.7991</c:v>
                </c:pt>
                <c:pt idx="355">
                  <c:v>15.7941</c:v>
                </c:pt>
                <c:pt idx="356">
                  <c:v>15.7894</c:v>
                </c:pt>
                <c:pt idx="357">
                  <c:v>15.7956</c:v>
                </c:pt>
                <c:pt idx="358">
                  <c:v>15.7978</c:v>
                </c:pt>
                <c:pt idx="359">
                  <c:v>15.7929</c:v>
                </c:pt>
                <c:pt idx="360">
                  <c:v>15.7937</c:v>
                </c:pt>
                <c:pt idx="361">
                  <c:v>15.7875</c:v>
                </c:pt>
                <c:pt idx="362">
                  <c:v>15.7955</c:v>
                </c:pt>
                <c:pt idx="363">
                  <c:v>15.7957</c:v>
                </c:pt>
                <c:pt idx="364">
                  <c:v>15.7981</c:v>
                </c:pt>
                <c:pt idx="365">
                  <c:v>15.7882</c:v>
                </c:pt>
                <c:pt idx="366">
                  <c:v>15.7872</c:v>
                </c:pt>
                <c:pt idx="367">
                  <c:v>15.7911</c:v>
                </c:pt>
                <c:pt idx="368">
                  <c:v>15.7895</c:v>
                </c:pt>
                <c:pt idx="369">
                  <c:v>15.7914</c:v>
                </c:pt>
                <c:pt idx="370">
                  <c:v>15.7919</c:v>
                </c:pt>
                <c:pt idx="371">
                  <c:v>15.7876</c:v>
                </c:pt>
                <c:pt idx="372">
                  <c:v>15.7841</c:v>
                </c:pt>
                <c:pt idx="373">
                  <c:v>15.7884</c:v>
                </c:pt>
                <c:pt idx="374">
                  <c:v>15.7866</c:v>
                </c:pt>
                <c:pt idx="375">
                  <c:v>15.7886</c:v>
                </c:pt>
                <c:pt idx="376">
                  <c:v>15.7898</c:v>
                </c:pt>
                <c:pt idx="377">
                  <c:v>15.7849</c:v>
                </c:pt>
                <c:pt idx="378">
                  <c:v>15.7881</c:v>
                </c:pt>
                <c:pt idx="379">
                  <c:v>15.7886</c:v>
                </c:pt>
                <c:pt idx="380">
                  <c:v>15.7866</c:v>
                </c:pt>
                <c:pt idx="381">
                  <c:v>15.781</c:v>
                </c:pt>
                <c:pt idx="382">
                  <c:v>15.7806</c:v>
                </c:pt>
                <c:pt idx="383">
                  <c:v>15.789</c:v>
                </c:pt>
                <c:pt idx="384">
                  <c:v>15.7843</c:v>
                </c:pt>
                <c:pt idx="385">
                  <c:v>15.7775</c:v>
                </c:pt>
                <c:pt idx="386">
                  <c:v>15.7834</c:v>
                </c:pt>
                <c:pt idx="387">
                  <c:v>15.7795</c:v>
                </c:pt>
                <c:pt idx="388">
                  <c:v>15.7832</c:v>
                </c:pt>
                <c:pt idx="389">
                  <c:v>15.7861</c:v>
                </c:pt>
                <c:pt idx="390">
                  <c:v>15.783</c:v>
                </c:pt>
                <c:pt idx="391">
                  <c:v>15.7761</c:v>
                </c:pt>
                <c:pt idx="392">
                  <c:v>15.7831</c:v>
                </c:pt>
                <c:pt idx="393">
                  <c:v>15.7841</c:v>
                </c:pt>
                <c:pt idx="394">
                  <c:v>15.7845</c:v>
                </c:pt>
                <c:pt idx="395">
                  <c:v>15.7819</c:v>
                </c:pt>
                <c:pt idx="396">
                  <c:v>15.7884</c:v>
                </c:pt>
                <c:pt idx="397">
                  <c:v>15.7901</c:v>
                </c:pt>
                <c:pt idx="398">
                  <c:v>15.7845</c:v>
                </c:pt>
                <c:pt idx="399">
                  <c:v>15.7858</c:v>
                </c:pt>
                <c:pt idx="400">
                  <c:v>15.7811</c:v>
                </c:pt>
                <c:pt idx="401">
                  <c:v>15.787</c:v>
                </c:pt>
                <c:pt idx="402">
                  <c:v>15.7929</c:v>
                </c:pt>
                <c:pt idx="403">
                  <c:v>15.788</c:v>
                </c:pt>
                <c:pt idx="404">
                  <c:v>15.7869</c:v>
                </c:pt>
                <c:pt idx="405">
                  <c:v>15.7764</c:v>
                </c:pt>
                <c:pt idx="406">
                  <c:v>15.78</c:v>
                </c:pt>
                <c:pt idx="407">
                  <c:v>15.7881</c:v>
                </c:pt>
                <c:pt idx="408">
                  <c:v>15.7806</c:v>
                </c:pt>
                <c:pt idx="409">
                  <c:v>15.7806</c:v>
                </c:pt>
                <c:pt idx="410">
                  <c:v>15.7762</c:v>
                </c:pt>
                <c:pt idx="411">
                  <c:v>15.784</c:v>
                </c:pt>
                <c:pt idx="412">
                  <c:v>15.7869</c:v>
                </c:pt>
                <c:pt idx="413">
                  <c:v>15.7881</c:v>
                </c:pt>
                <c:pt idx="414">
                  <c:v>15.7871</c:v>
                </c:pt>
                <c:pt idx="415">
                  <c:v>15.7881</c:v>
                </c:pt>
                <c:pt idx="416">
                  <c:v>15.7845</c:v>
                </c:pt>
                <c:pt idx="417">
                  <c:v>15.787</c:v>
                </c:pt>
                <c:pt idx="418">
                  <c:v>15.7874</c:v>
                </c:pt>
                <c:pt idx="419">
                  <c:v>15.7858</c:v>
                </c:pt>
                <c:pt idx="420">
                  <c:v>15.7859</c:v>
                </c:pt>
                <c:pt idx="421">
                  <c:v>15.7835</c:v>
                </c:pt>
                <c:pt idx="422">
                  <c:v>15.7861</c:v>
                </c:pt>
                <c:pt idx="423">
                  <c:v>15.788</c:v>
                </c:pt>
                <c:pt idx="424">
                  <c:v>15.7834</c:v>
                </c:pt>
                <c:pt idx="425">
                  <c:v>15.7849</c:v>
                </c:pt>
                <c:pt idx="426">
                  <c:v>15.7826</c:v>
                </c:pt>
                <c:pt idx="427">
                  <c:v>15.7875</c:v>
                </c:pt>
                <c:pt idx="428">
                  <c:v>15.7821</c:v>
                </c:pt>
                <c:pt idx="429">
                  <c:v>15.7926</c:v>
                </c:pt>
                <c:pt idx="430">
                  <c:v>15.7894</c:v>
                </c:pt>
                <c:pt idx="431">
                  <c:v>15.7882</c:v>
                </c:pt>
                <c:pt idx="432">
                  <c:v>15.7949</c:v>
                </c:pt>
                <c:pt idx="433">
                  <c:v>15.7885</c:v>
                </c:pt>
                <c:pt idx="434">
                  <c:v>15.7922</c:v>
                </c:pt>
                <c:pt idx="435">
                  <c:v>15.7935</c:v>
                </c:pt>
                <c:pt idx="436">
                  <c:v>15.7945</c:v>
                </c:pt>
                <c:pt idx="437">
                  <c:v>15.7882</c:v>
                </c:pt>
                <c:pt idx="438">
                  <c:v>15.7916</c:v>
                </c:pt>
                <c:pt idx="439">
                  <c:v>15.7935</c:v>
                </c:pt>
                <c:pt idx="440">
                  <c:v>15.7901</c:v>
                </c:pt>
                <c:pt idx="441">
                  <c:v>15.788</c:v>
                </c:pt>
                <c:pt idx="442">
                  <c:v>15.7955</c:v>
                </c:pt>
                <c:pt idx="443">
                  <c:v>15.7901</c:v>
                </c:pt>
                <c:pt idx="444">
                  <c:v>15.7882</c:v>
                </c:pt>
                <c:pt idx="445">
                  <c:v>15.7934</c:v>
                </c:pt>
                <c:pt idx="446">
                  <c:v>15.7915</c:v>
                </c:pt>
                <c:pt idx="447">
                  <c:v>15.7936</c:v>
                </c:pt>
                <c:pt idx="448">
                  <c:v>15.798</c:v>
                </c:pt>
                <c:pt idx="449">
                  <c:v>15.7911</c:v>
                </c:pt>
                <c:pt idx="450">
                  <c:v>15.791</c:v>
                </c:pt>
                <c:pt idx="451">
                  <c:v>15.7861</c:v>
                </c:pt>
                <c:pt idx="452">
                  <c:v>15.7915</c:v>
                </c:pt>
                <c:pt idx="453">
                  <c:v>15.7969</c:v>
                </c:pt>
                <c:pt idx="454">
                  <c:v>15.7941</c:v>
                </c:pt>
                <c:pt idx="455">
                  <c:v>15.7899</c:v>
                </c:pt>
                <c:pt idx="456">
                  <c:v>15.7901</c:v>
                </c:pt>
                <c:pt idx="457">
                  <c:v>15.7886</c:v>
                </c:pt>
                <c:pt idx="458">
                  <c:v>15.7931</c:v>
                </c:pt>
                <c:pt idx="459">
                  <c:v>15.7916</c:v>
                </c:pt>
                <c:pt idx="460">
                  <c:v>15.7926</c:v>
                </c:pt>
                <c:pt idx="461">
                  <c:v>15.7916</c:v>
                </c:pt>
                <c:pt idx="462">
                  <c:v>15.7944</c:v>
                </c:pt>
                <c:pt idx="463">
                  <c:v>15.7924</c:v>
                </c:pt>
                <c:pt idx="464">
                  <c:v>15.7944</c:v>
                </c:pt>
                <c:pt idx="465">
                  <c:v>15.7965</c:v>
                </c:pt>
                <c:pt idx="466">
                  <c:v>15.7922</c:v>
                </c:pt>
                <c:pt idx="467">
                  <c:v>15.7934</c:v>
                </c:pt>
                <c:pt idx="468">
                  <c:v>15.79</c:v>
                </c:pt>
                <c:pt idx="469">
                  <c:v>15.7972</c:v>
                </c:pt>
                <c:pt idx="470">
                  <c:v>15.7909</c:v>
                </c:pt>
                <c:pt idx="471">
                  <c:v>15.7917</c:v>
                </c:pt>
                <c:pt idx="472">
                  <c:v>15.7945</c:v>
                </c:pt>
                <c:pt idx="473">
                  <c:v>15.7957</c:v>
                </c:pt>
                <c:pt idx="474">
                  <c:v>15.7928</c:v>
                </c:pt>
                <c:pt idx="475">
                  <c:v>15.796</c:v>
                </c:pt>
                <c:pt idx="476">
                  <c:v>15.7911</c:v>
                </c:pt>
                <c:pt idx="477">
                  <c:v>15.7935</c:v>
                </c:pt>
                <c:pt idx="478">
                  <c:v>15.7968</c:v>
                </c:pt>
                <c:pt idx="479">
                  <c:v>15.7955</c:v>
                </c:pt>
                <c:pt idx="480">
                  <c:v>15.7954</c:v>
                </c:pt>
                <c:pt idx="481">
                  <c:v>15.7954</c:v>
                </c:pt>
                <c:pt idx="482">
                  <c:v>15.796</c:v>
                </c:pt>
                <c:pt idx="483">
                  <c:v>15.7915</c:v>
                </c:pt>
                <c:pt idx="484">
                  <c:v>15.7939</c:v>
                </c:pt>
                <c:pt idx="485">
                  <c:v>15.7959</c:v>
                </c:pt>
                <c:pt idx="486">
                  <c:v>15.7939</c:v>
                </c:pt>
                <c:pt idx="487">
                  <c:v>15.7944</c:v>
                </c:pt>
                <c:pt idx="488">
                  <c:v>15.8015</c:v>
                </c:pt>
                <c:pt idx="489">
                  <c:v>15.7959</c:v>
                </c:pt>
                <c:pt idx="490">
                  <c:v>15.7936</c:v>
                </c:pt>
                <c:pt idx="491">
                  <c:v>15.7924</c:v>
                </c:pt>
                <c:pt idx="492">
                  <c:v>15.7952</c:v>
                </c:pt>
                <c:pt idx="493">
                  <c:v>15.7976</c:v>
                </c:pt>
                <c:pt idx="494">
                  <c:v>15.8006</c:v>
                </c:pt>
                <c:pt idx="495">
                  <c:v>15.794</c:v>
                </c:pt>
                <c:pt idx="496">
                  <c:v>15.7916</c:v>
                </c:pt>
                <c:pt idx="497">
                  <c:v>15.7952</c:v>
                </c:pt>
                <c:pt idx="498">
                  <c:v>15.7941</c:v>
                </c:pt>
                <c:pt idx="499">
                  <c:v>15.803</c:v>
                </c:pt>
                <c:pt idx="500">
                  <c:v>15.7935</c:v>
                </c:pt>
                <c:pt idx="501">
                  <c:v>15.7961</c:v>
                </c:pt>
                <c:pt idx="502">
                  <c:v>15.7972</c:v>
                </c:pt>
                <c:pt idx="503">
                  <c:v>15.8003</c:v>
                </c:pt>
                <c:pt idx="504">
                  <c:v>15.7986</c:v>
                </c:pt>
                <c:pt idx="505">
                  <c:v>15.7955</c:v>
                </c:pt>
                <c:pt idx="506">
                  <c:v>15.8018</c:v>
                </c:pt>
                <c:pt idx="507">
                  <c:v>15.7929</c:v>
                </c:pt>
                <c:pt idx="508">
                  <c:v>15.801</c:v>
                </c:pt>
                <c:pt idx="509">
                  <c:v>15.7989</c:v>
                </c:pt>
                <c:pt idx="510">
                  <c:v>15.7983</c:v>
                </c:pt>
                <c:pt idx="511">
                  <c:v>15.8024</c:v>
                </c:pt>
                <c:pt idx="512">
                  <c:v>15.7959</c:v>
                </c:pt>
                <c:pt idx="513">
                  <c:v>15.7963</c:v>
                </c:pt>
                <c:pt idx="514">
                  <c:v>15.7971</c:v>
                </c:pt>
                <c:pt idx="515">
                  <c:v>15.8004</c:v>
                </c:pt>
                <c:pt idx="516">
                  <c:v>15.797</c:v>
                </c:pt>
                <c:pt idx="517">
                  <c:v>15.7955</c:v>
                </c:pt>
                <c:pt idx="518">
                  <c:v>15.7956</c:v>
                </c:pt>
                <c:pt idx="519">
                  <c:v>15.7968</c:v>
                </c:pt>
                <c:pt idx="520">
                  <c:v>15.7914</c:v>
                </c:pt>
                <c:pt idx="521">
                  <c:v>15.7949</c:v>
                </c:pt>
                <c:pt idx="522">
                  <c:v>15.7931</c:v>
                </c:pt>
                <c:pt idx="523">
                  <c:v>15.795</c:v>
                </c:pt>
                <c:pt idx="524">
                  <c:v>15.7928</c:v>
                </c:pt>
                <c:pt idx="525">
                  <c:v>15.7895</c:v>
                </c:pt>
                <c:pt idx="526">
                  <c:v>15.7872</c:v>
                </c:pt>
                <c:pt idx="527">
                  <c:v>15.7922</c:v>
                </c:pt>
                <c:pt idx="528">
                  <c:v>15.7914</c:v>
                </c:pt>
                <c:pt idx="529">
                  <c:v>15.7925</c:v>
                </c:pt>
                <c:pt idx="530">
                  <c:v>15.7919</c:v>
                </c:pt>
                <c:pt idx="531">
                  <c:v>15.7886</c:v>
                </c:pt>
                <c:pt idx="532">
                  <c:v>15.7914</c:v>
                </c:pt>
                <c:pt idx="533">
                  <c:v>15.7905</c:v>
                </c:pt>
                <c:pt idx="534">
                  <c:v>15.7902</c:v>
                </c:pt>
                <c:pt idx="535">
                  <c:v>15.7954</c:v>
                </c:pt>
                <c:pt idx="536">
                  <c:v>15.7929</c:v>
                </c:pt>
                <c:pt idx="537">
                  <c:v>15.7955</c:v>
                </c:pt>
                <c:pt idx="538">
                  <c:v>15.7911</c:v>
                </c:pt>
                <c:pt idx="539">
                  <c:v>15.7926</c:v>
                </c:pt>
                <c:pt idx="540">
                  <c:v>15.7891</c:v>
                </c:pt>
                <c:pt idx="541">
                  <c:v>15.7965</c:v>
                </c:pt>
                <c:pt idx="542">
                  <c:v>15.7974</c:v>
                </c:pt>
                <c:pt idx="543">
                  <c:v>15.7901</c:v>
                </c:pt>
                <c:pt idx="544">
                  <c:v>15.7963</c:v>
                </c:pt>
                <c:pt idx="545">
                  <c:v>15.7913</c:v>
                </c:pt>
                <c:pt idx="546">
                  <c:v>15.7946</c:v>
                </c:pt>
                <c:pt idx="547">
                  <c:v>15.7954</c:v>
                </c:pt>
                <c:pt idx="548">
                  <c:v>15.799</c:v>
                </c:pt>
                <c:pt idx="549">
                  <c:v>15.7952</c:v>
                </c:pt>
                <c:pt idx="550">
                  <c:v>15.7922</c:v>
                </c:pt>
                <c:pt idx="551">
                  <c:v>15.7976</c:v>
                </c:pt>
                <c:pt idx="552">
                  <c:v>15.7946</c:v>
                </c:pt>
                <c:pt idx="553">
                  <c:v>15.7901</c:v>
                </c:pt>
                <c:pt idx="554">
                  <c:v>15.7996</c:v>
                </c:pt>
                <c:pt idx="555">
                  <c:v>15.794</c:v>
                </c:pt>
                <c:pt idx="556">
                  <c:v>15.7956</c:v>
                </c:pt>
                <c:pt idx="557">
                  <c:v>15.797</c:v>
                </c:pt>
                <c:pt idx="558">
                  <c:v>15.7961</c:v>
                </c:pt>
                <c:pt idx="559">
                  <c:v>15.7956</c:v>
                </c:pt>
                <c:pt idx="560">
                  <c:v>15.7991</c:v>
                </c:pt>
                <c:pt idx="561">
                  <c:v>15.7954</c:v>
                </c:pt>
                <c:pt idx="562">
                  <c:v>15.7954</c:v>
                </c:pt>
                <c:pt idx="563">
                  <c:v>15.7948</c:v>
                </c:pt>
                <c:pt idx="564">
                  <c:v>15.7948</c:v>
                </c:pt>
                <c:pt idx="565">
                  <c:v>15.7951</c:v>
                </c:pt>
                <c:pt idx="566">
                  <c:v>15.7968</c:v>
                </c:pt>
                <c:pt idx="567">
                  <c:v>15.8003</c:v>
                </c:pt>
                <c:pt idx="568">
                  <c:v>15.7964</c:v>
                </c:pt>
                <c:pt idx="569">
                  <c:v>15.7969</c:v>
                </c:pt>
                <c:pt idx="570">
                  <c:v>15.8014</c:v>
                </c:pt>
                <c:pt idx="571">
                  <c:v>15.7945</c:v>
                </c:pt>
                <c:pt idx="572">
                  <c:v>15.7944</c:v>
                </c:pt>
                <c:pt idx="573">
                  <c:v>15.7978</c:v>
                </c:pt>
                <c:pt idx="574">
                  <c:v>15.7971</c:v>
                </c:pt>
                <c:pt idx="575">
                  <c:v>15.7972</c:v>
                </c:pt>
                <c:pt idx="576">
                  <c:v>15.7972</c:v>
                </c:pt>
                <c:pt idx="577">
                  <c:v>15.798</c:v>
                </c:pt>
                <c:pt idx="578">
                  <c:v>15.7966</c:v>
                </c:pt>
                <c:pt idx="579">
                  <c:v>15.7939</c:v>
                </c:pt>
                <c:pt idx="580">
                  <c:v>15.7978</c:v>
                </c:pt>
                <c:pt idx="581">
                  <c:v>15.8018</c:v>
                </c:pt>
                <c:pt idx="582">
                  <c:v>15.7986</c:v>
                </c:pt>
                <c:pt idx="583">
                  <c:v>15.7981</c:v>
                </c:pt>
                <c:pt idx="584">
                  <c:v>15.7936</c:v>
                </c:pt>
                <c:pt idx="585">
                  <c:v>15.7995</c:v>
                </c:pt>
                <c:pt idx="586">
                  <c:v>15.7956</c:v>
                </c:pt>
                <c:pt idx="587">
                  <c:v>15.7937</c:v>
                </c:pt>
                <c:pt idx="588">
                  <c:v>15.7998</c:v>
                </c:pt>
                <c:pt idx="589">
                  <c:v>15.7999</c:v>
                </c:pt>
                <c:pt idx="590">
                  <c:v>15.7945</c:v>
                </c:pt>
                <c:pt idx="591">
                  <c:v>15.7987</c:v>
                </c:pt>
                <c:pt idx="592">
                  <c:v>15.7935</c:v>
                </c:pt>
                <c:pt idx="593">
                  <c:v>15.8024</c:v>
                </c:pt>
                <c:pt idx="594">
                  <c:v>15.7956</c:v>
                </c:pt>
                <c:pt idx="595">
                  <c:v>15.7983</c:v>
                </c:pt>
                <c:pt idx="596">
                  <c:v>15.7969</c:v>
                </c:pt>
                <c:pt idx="597">
                  <c:v>15.798</c:v>
                </c:pt>
                <c:pt idx="598">
                  <c:v>15.7981</c:v>
                </c:pt>
                <c:pt idx="599">
                  <c:v>15.7924</c:v>
                </c:pt>
                <c:pt idx="600">
                  <c:v>15.7964</c:v>
                </c:pt>
                <c:pt idx="601">
                  <c:v>15.801</c:v>
                </c:pt>
                <c:pt idx="602">
                  <c:v>15.7981</c:v>
                </c:pt>
                <c:pt idx="603">
                  <c:v>15.7937</c:v>
                </c:pt>
                <c:pt idx="604">
                  <c:v>15.7983</c:v>
                </c:pt>
                <c:pt idx="605">
                  <c:v>15.7952</c:v>
                </c:pt>
                <c:pt idx="606">
                  <c:v>15.8001</c:v>
                </c:pt>
                <c:pt idx="607">
                  <c:v>15.7974</c:v>
                </c:pt>
                <c:pt idx="608">
                  <c:v>15.8001</c:v>
                </c:pt>
                <c:pt idx="609">
                  <c:v>15.8042</c:v>
                </c:pt>
                <c:pt idx="610">
                  <c:v>15.8034</c:v>
                </c:pt>
                <c:pt idx="611">
                  <c:v>15.801</c:v>
                </c:pt>
                <c:pt idx="612">
                  <c:v>15.8022</c:v>
                </c:pt>
                <c:pt idx="613">
                  <c:v>15.803</c:v>
                </c:pt>
                <c:pt idx="614">
                  <c:v>15.8036</c:v>
                </c:pt>
                <c:pt idx="615">
                  <c:v>15.8016</c:v>
                </c:pt>
                <c:pt idx="616">
                  <c:v>15.8027</c:v>
                </c:pt>
                <c:pt idx="617">
                  <c:v>15.8059</c:v>
                </c:pt>
                <c:pt idx="618">
                  <c:v>15.8046</c:v>
                </c:pt>
                <c:pt idx="619">
                  <c:v>15.804</c:v>
                </c:pt>
                <c:pt idx="620">
                  <c:v>15.7972</c:v>
                </c:pt>
                <c:pt idx="621">
                  <c:v>15.8016</c:v>
                </c:pt>
                <c:pt idx="622">
                  <c:v>15.8006</c:v>
                </c:pt>
                <c:pt idx="623">
                  <c:v>15.8035</c:v>
                </c:pt>
                <c:pt idx="624">
                  <c:v>15.801</c:v>
                </c:pt>
                <c:pt idx="625">
                  <c:v>15.8053</c:v>
                </c:pt>
                <c:pt idx="626">
                  <c:v>15.8024</c:v>
                </c:pt>
                <c:pt idx="627">
                  <c:v>15.8055</c:v>
                </c:pt>
                <c:pt idx="628">
                  <c:v>15.8085</c:v>
                </c:pt>
                <c:pt idx="629">
                  <c:v>15.8055</c:v>
                </c:pt>
                <c:pt idx="630">
                  <c:v>15.8019</c:v>
                </c:pt>
                <c:pt idx="631">
                  <c:v>15.8064</c:v>
                </c:pt>
                <c:pt idx="632">
                  <c:v>15.7956</c:v>
                </c:pt>
                <c:pt idx="633">
                  <c:v>15.8035</c:v>
                </c:pt>
                <c:pt idx="634">
                  <c:v>15.8004</c:v>
                </c:pt>
                <c:pt idx="635">
                  <c:v>15.7975</c:v>
                </c:pt>
                <c:pt idx="636">
                  <c:v>15.803</c:v>
                </c:pt>
                <c:pt idx="637">
                  <c:v>15.8056</c:v>
                </c:pt>
                <c:pt idx="638">
                  <c:v>15.8021</c:v>
                </c:pt>
                <c:pt idx="639">
                  <c:v>15.8066</c:v>
                </c:pt>
                <c:pt idx="640">
                  <c:v>15.8031</c:v>
                </c:pt>
                <c:pt idx="641">
                  <c:v>15.8038</c:v>
                </c:pt>
                <c:pt idx="642">
                  <c:v>15.8031</c:v>
                </c:pt>
                <c:pt idx="643">
                  <c:v>15.8009</c:v>
                </c:pt>
                <c:pt idx="644">
                  <c:v>15.803</c:v>
                </c:pt>
                <c:pt idx="645">
                  <c:v>15.8077</c:v>
                </c:pt>
                <c:pt idx="646">
                  <c:v>15.8056</c:v>
                </c:pt>
                <c:pt idx="647">
                  <c:v>15.7978</c:v>
                </c:pt>
                <c:pt idx="648">
                  <c:v>15.8027</c:v>
                </c:pt>
                <c:pt idx="649">
                  <c:v>15.8068</c:v>
                </c:pt>
                <c:pt idx="650">
                  <c:v>15.8029</c:v>
                </c:pt>
                <c:pt idx="651">
                  <c:v>15.803</c:v>
                </c:pt>
                <c:pt idx="652">
                  <c:v>15.8051</c:v>
                </c:pt>
                <c:pt idx="653">
                  <c:v>15.8056</c:v>
                </c:pt>
                <c:pt idx="654">
                  <c:v>15.8016</c:v>
                </c:pt>
                <c:pt idx="655">
                  <c:v>15.8027</c:v>
                </c:pt>
                <c:pt idx="656">
                  <c:v>15.8013</c:v>
                </c:pt>
                <c:pt idx="657">
                  <c:v>15.7983</c:v>
                </c:pt>
                <c:pt idx="658">
                  <c:v>15.807</c:v>
                </c:pt>
                <c:pt idx="659">
                  <c:v>15.802</c:v>
                </c:pt>
                <c:pt idx="660">
                  <c:v>15.7983</c:v>
                </c:pt>
                <c:pt idx="661">
                  <c:v>15.8035</c:v>
                </c:pt>
                <c:pt idx="662">
                  <c:v>15.8034</c:v>
                </c:pt>
                <c:pt idx="663">
                  <c:v>15.8059</c:v>
                </c:pt>
                <c:pt idx="664">
                  <c:v>15.7996</c:v>
                </c:pt>
                <c:pt idx="665">
                  <c:v>15.8048</c:v>
                </c:pt>
                <c:pt idx="666">
                  <c:v>15.806</c:v>
                </c:pt>
                <c:pt idx="667">
                  <c:v>15.808</c:v>
                </c:pt>
                <c:pt idx="668">
                  <c:v>15.805</c:v>
                </c:pt>
                <c:pt idx="669">
                  <c:v>15.8042</c:v>
                </c:pt>
                <c:pt idx="670">
                  <c:v>15.8079</c:v>
                </c:pt>
                <c:pt idx="671">
                  <c:v>15.808</c:v>
                </c:pt>
                <c:pt idx="672">
                  <c:v>15.8079</c:v>
                </c:pt>
                <c:pt idx="673">
                  <c:v>15.8031</c:v>
                </c:pt>
                <c:pt idx="674">
                  <c:v>15.8073</c:v>
                </c:pt>
                <c:pt idx="675">
                  <c:v>15.8103</c:v>
                </c:pt>
                <c:pt idx="676">
                  <c:v>15.8045</c:v>
                </c:pt>
                <c:pt idx="677">
                  <c:v>15.8011</c:v>
                </c:pt>
                <c:pt idx="678">
                  <c:v>15.8011</c:v>
                </c:pt>
                <c:pt idx="679">
                  <c:v>15.8045</c:v>
                </c:pt>
                <c:pt idx="680">
                  <c:v>15.8011</c:v>
                </c:pt>
                <c:pt idx="681">
                  <c:v>15.8068</c:v>
                </c:pt>
                <c:pt idx="682">
                  <c:v>15.8071</c:v>
                </c:pt>
                <c:pt idx="683">
                  <c:v>15.7992</c:v>
                </c:pt>
                <c:pt idx="684">
                  <c:v>15.8036</c:v>
                </c:pt>
                <c:pt idx="685">
                  <c:v>15.7996</c:v>
                </c:pt>
                <c:pt idx="686">
                  <c:v>15.8018</c:v>
                </c:pt>
                <c:pt idx="687">
                  <c:v>15.8011</c:v>
                </c:pt>
                <c:pt idx="688">
                  <c:v>15.7986</c:v>
                </c:pt>
                <c:pt idx="689">
                  <c:v>15.7994</c:v>
                </c:pt>
                <c:pt idx="690">
                  <c:v>15.7875</c:v>
                </c:pt>
                <c:pt idx="691">
                  <c:v>15.7817</c:v>
                </c:pt>
                <c:pt idx="692">
                  <c:v>15.7793</c:v>
                </c:pt>
                <c:pt idx="693">
                  <c:v>15.7766</c:v>
                </c:pt>
                <c:pt idx="694">
                  <c:v>15.763</c:v>
                </c:pt>
                <c:pt idx="695">
                  <c:v>15.7456</c:v>
                </c:pt>
                <c:pt idx="696">
                  <c:v>15.7235</c:v>
                </c:pt>
                <c:pt idx="697">
                  <c:v>15.7146</c:v>
                </c:pt>
                <c:pt idx="698">
                  <c:v>15.6938</c:v>
                </c:pt>
                <c:pt idx="699">
                  <c:v>15.6739</c:v>
                </c:pt>
                <c:pt idx="700">
                  <c:v>15.6589</c:v>
                </c:pt>
                <c:pt idx="701">
                  <c:v>15.6221</c:v>
                </c:pt>
                <c:pt idx="702">
                  <c:v>15.5837</c:v>
                </c:pt>
                <c:pt idx="703">
                  <c:v>15.5583</c:v>
                </c:pt>
                <c:pt idx="704">
                  <c:v>15.5273</c:v>
                </c:pt>
                <c:pt idx="705">
                  <c:v>15.4817</c:v>
                </c:pt>
                <c:pt idx="706">
                  <c:v>15.4425</c:v>
                </c:pt>
                <c:pt idx="707">
                  <c:v>15.3939</c:v>
                </c:pt>
                <c:pt idx="708">
                  <c:v>15.3608</c:v>
                </c:pt>
                <c:pt idx="709">
                  <c:v>15.3171</c:v>
                </c:pt>
                <c:pt idx="710">
                  <c:v>15.2607</c:v>
                </c:pt>
                <c:pt idx="711">
                  <c:v>15.2142</c:v>
                </c:pt>
                <c:pt idx="712">
                  <c:v>15.1873</c:v>
                </c:pt>
                <c:pt idx="713">
                  <c:v>15.1333</c:v>
                </c:pt>
                <c:pt idx="714">
                  <c:v>15.0965</c:v>
                </c:pt>
                <c:pt idx="715">
                  <c:v>15.0255</c:v>
                </c:pt>
                <c:pt idx="716">
                  <c:v>14.9981</c:v>
                </c:pt>
                <c:pt idx="717">
                  <c:v>14.9525</c:v>
                </c:pt>
                <c:pt idx="718">
                  <c:v>14.9032</c:v>
                </c:pt>
                <c:pt idx="719">
                  <c:v>14.8531</c:v>
                </c:pt>
                <c:pt idx="720">
                  <c:v>14.7961</c:v>
                </c:pt>
                <c:pt idx="721">
                  <c:v>14.7546</c:v>
                </c:pt>
                <c:pt idx="722">
                  <c:v>14.7044</c:v>
                </c:pt>
                <c:pt idx="723">
                  <c:v>14.6468</c:v>
                </c:pt>
                <c:pt idx="724">
                  <c:v>14.5996</c:v>
                </c:pt>
                <c:pt idx="725">
                  <c:v>14.5533</c:v>
                </c:pt>
                <c:pt idx="726">
                  <c:v>14.5176</c:v>
                </c:pt>
                <c:pt idx="727">
                  <c:v>14.4768</c:v>
                </c:pt>
                <c:pt idx="728">
                  <c:v>14.4229</c:v>
                </c:pt>
                <c:pt idx="729">
                  <c:v>14.3681</c:v>
                </c:pt>
                <c:pt idx="730">
                  <c:v>14.3271</c:v>
                </c:pt>
                <c:pt idx="731">
                  <c:v>14.2715</c:v>
                </c:pt>
                <c:pt idx="732">
                  <c:v>14.2207</c:v>
                </c:pt>
                <c:pt idx="733">
                  <c:v>14.1757</c:v>
                </c:pt>
                <c:pt idx="734">
                  <c:v>14.1315</c:v>
                </c:pt>
                <c:pt idx="735">
                  <c:v>14.064</c:v>
                </c:pt>
                <c:pt idx="736">
                  <c:v>14.0192</c:v>
                </c:pt>
                <c:pt idx="737">
                  <c:v>13.9826</c:v>
                </c:pt>
                <c:pt idx="738">
                  <c:v>13.9333</c:v>
                </c:pt>
                <c:pt idx="739">
                  <c:v>13.8874</c:v>
                </c:pt>
                <c:pt idx="740">
                  <c:v>13.8391</c:v>
                </c:pt>
                <c:pt idx="741">
                  <c:v>13.7919</c:v>
                </c:pt>
                <c:pt idx="742">
                  <c:v>13.7443</c:v>
                </c:pt>
                <c:pt idx="743">
                  <c:v>13.6969</c:v>
                </c:pt>
                <c:pt idx="744">
                  <c:v>13.658</c:v>
                </c:pt>
                <c:pt idx="745">
                  <c:v>13.6094</c:v>
                </c:pt>
                <c:pt idx="746">
                  <c:v>13.5608</c:v>
                </c:pt>
                <c:pt idx="747">
                  <c:v>13.5177</c:v>
                </c:pt>
                <c:pt idx="748">
                  <c:v>13.4744</c:v>
                </c:pt>
                <c:pt idx="749">
                  <c:v>13.428</c:v>
                </c:pt>
                <c:pt idx="750">
                  <c:v>13.3889</c:v>
                </c:pt>
                <c:pt idx="751">
                  <c:v>13.3384</c:v>
                </c:pt>
                <c:pt idx="752">
                  <c:v>13.2885</c:v>
                </c:pt>
                <c:pt idx="753">
                  <c:v>13.2404</c:v>
                </c:pt>
                <c:pt idx="754">
                  <c:v>13.2017</c:v>
                </c:pt>
                <c:pt idx="755">
                  <c:v>13.1641</c:v>
                </c:pt>
                <c:pt idx="756">
                  <c:v>13.1059</c:v>
                </c:pt>
                <c:pt idx="757">
                  <c:v>13.0701</c:v>
                </c:pt>
                <c:pt idx="758">
                  <c:v>13.0185</c:v>
                </c:pt>
                <c:pt idx="759">
                  <c:v>12.9757</c:v>
                </c:pt>
                <c:pt idx="760">
                  <c:v>12.92</c:v>
                </c:pt>
                <c:pt idx="761">
                  <c:v>12.8855</c:v>
                </c:pt>
                <c:pt idx="762">
                  <c:v>12.8413</c:v>
                </c:pt>
                <c:pt idx="763">
                  <c:v>12.8026</c:v>
                </c:pt>
                <c:pt idx="764">
                  <c:v>12.7397</c:v>
                </c:pt>
                <c:pt idx="765">
                  <c:v>12.7002</c:v>
                </c:pt>
                <c:pt idx="766">
                  <c:v>12.6539</c:v>
                </c:pt>
                <c:pt idx="767">
                  <c:v>12.6201</c:v>
                </c:pt>
                <c:pt idx="768">
                  <c:v>12.5763</c:v>
                </c:pt>
                <c:pt idx="769">
                  <c:v>12.5402</c:v>
                </c:pt>
                <c:pt idx="770">
                  <c:v>12.4913</c:v>
                </c:pt>
                <c:pt idx="771">
                  <c:v>12.4481</c:v>
                </c:pt>
                <c:pt idx="772">
                  <c:v>12.4067</c:v>
                </c:pt>
                <c:pt idx="773">
                  <c:v>12.3714</c:v>
                </c:pt>
                <c:pt idx="774">
                  <c:v>12.3328</c:v>
                </c:pt>
                <c:pt idx="775">
                  <c:v>12.2839</c:v>
                </c:pt>
                <c:pt idx="776">
                  <c:v>12.2364</c:v>
                </c:pt>
                <c:pt idx="777">
                  <c:v>12.1865</c:v>
                </c:pt>
                <c:pt idx="778">
                  <c:v>12.1505</c:v>
                </c:pt>
                <c:pt idx="779">
                  <c:v>12.1105</c:v>
                </c:pt>
                <c:pt idx="780">
                  <c:v>12.0765</c:v>
                </c:pt>
                <c:pt idx="781">
                  <c:v>12.02</c:v>
                </c:pt>
                <c:pt idx="782">
                  <c:v>11.9914</c:v>
                </c:pt>
                <c:pt idx="783">
                  <c:v>11.954</c:v>
                </c:pt>
                <c:pt idx="784">
                  <c:v>11.9154</c:v>
                </c:pt>
                <c:pt idx="785">
                  <c:v>11.8842</c:v>
                </c:pt>
                <c:pt idx="786">
                  <c:v>11.8224</c:v>
                </c:pt>
                <c:pt idx="787">
                  <c:v>11.787</c:v>
                </c:pt>
                <c:pt idx="788">
                  <c:v>11.7618</c:v>
                </c:pt>
                <c:pt idx="789">
                  <c:v>11.7172</c:v>
                </c:pt>
                <c:pt idx="790">
                  <c:v>11.6737</c:v>
                </c:pt>
                <c:pt idx="791">
                  <c:v>11.6261</c:v>
                </c:pt>
                <c:pt idx="792">
                  <c:v>11.5872</c:v>
                </c:pt>
                <c:pt idx="793">
                  <c:v>11.5452</c:v>
                </c:pt>
                <c:pt idx="794">
                  <c:v>11.5118</c:v>
                </c:pt>
                <c:pt idx="795">
                  <c:v>11.4739</c:v>
                </c:pt>
                <c:pt idx="796">
                  <c:v>11.4416</c:v>
                </c:pt>
                <c:pt idx="797">
                  <c:v>11.3894</c:v>
                </c:pt>
                <c:pt idx="798">
                  <c:v>11.3579</c:v>
                </c:pt>
                <c:pt idx="799">
                  <c:v>11.3104</c:v>
                </c:pt>
                <c:pt idx="800">
                  <c:v>11.2647</c:v>
                </c:pt>
                <c:pt idx="801">
                  <c:v>11.2379</c:v>
                </c:pt>
                <c:pt idx="802">
                  <c:v>11.1938</c:v>
                </c:pt>
                <c:pt idx="803">
                  <c:v>11.1576</c:v>
                </c:pt>
                <c:pt idx="804">
                  <c:v>11.1182</c:v>
                </c:pt>
                <c:pt idx="805">
                  <c:v>11.0761</c:v>
                </c:pt>
                <c:pt idx="806">
                  <c:v>11.04</c:v>
                </c:pt>
                <c:pt idx="807">
                  <c:v>11.0144</c:v>
                </c:pt>
                <c:pt idx="808">
                  <c:v>10.959</c:v>
                </c:pt>
                <c:pt idx="809">
                  <c:v>10.9239</c:v>
                </c:pt>
                <c:pt idx="810">
                  <c:v>10.8869</c:v>
                </c:pt>
                <c:pt idx="811">
                  <c:v>10.8515</c:v>
                </c:pt>
                <c:pt idx="812">
                  <c:v>10.8149</c:v>
                </c:pt>
                <c:pt idx="813">
                  <c:v>10.7796</c:v>
                </c:pt>
                <c:pt idx="814">
                  <c:v>10.7439</c:v>
                </c:pt>
                <c:pt idx="815">
                  <c:v>10.712</c:v>
                </c:pt>
                <c:pt idx="816">
                  <c:v>10.6637</c:v>
                </c:pt>
                <c:pt idx="817">
                  <c:v>10.6377</c:v>
                </c:pt>
                <c:pt idx="818">
                  <c:v>10.5872</c:v>
                </c:pt>
                <c:pt idx="819">
                  <c:v>10.5464</c:v>
                </c:pt>
                <c:pt idx="820">
                  <c:v>10.5204</c:v>
                </c:pt>
                <c:pt idx="821">
                  <c:v>10.4834</c:v>
                </c:pt>
                <c:pt idx="822">
                  <c:v>10.4466</c:v>
                </c:pt>
                <c:pt idx="823">
                  <c:v>10.4065</c:v>
                </c:pt>
                <c:pt idx="824">
                  <c:v>10.3717</c:v>
                </c:pt>
                <c:pt idx="825">
                  <c:v>10.3395</c:v>
                </c:pt>
                <c:pt idx="826">
                  <c:v>10.3051</c:v>
                </c:pt>
                <c:pt idx="827">
                  <c:v>10.273</c:v>
                </c:pt>
                <c:pt idx="828">
                  <c:v>10.23</c:v>
                </c:pt>
                <c:pt idx="829">
                  <c:v>10.1962</c:v>
                </c:pt>
                <c:pt idx="830">
                  <c:v>10.1606</c:v>
                </c:pt>
                <c:pt idx="831">
                  <c:v>10.13</c:v>
                </c:pt>
                <c:pt idx="832">
                  <c:v>10.0872</c:v>
                </c:pt>
                <c:pt idx="833">
                  <c:v>10.0545</c:v>
                </c:pt>
                <c:pt idx="834">
                  <c:v>10.0247</c:v>
                </c:pt>
                <c:pt idx="835">
                  <c:v>9.986</c:v>
                </c:pt>
                <c:pt idx="836">
                  <c:v>9.9514</c:v>
                </c:pt>
                <c:pt idx="837">
                  <c:v>9.9167</c:v>
                </c:pt>
                <c:pt idx="838">
                  <c:v>9.8794</c:v>
                </c:pt>
                <c:pt idx="839">
                  <c:v>9.8436</c:v>
                </c:pt>
                <c:pt idx="840">
                  <c:v>9.8267</c:v>
                </c:pt>
                <c:pt idx="841">
                  <c:v>9.7743</c:v>
                </c:pt>
                <c:pt idx="842">
                  <c:v>9.7495</c:v>
                </c:pt>
                <c:pt idx="843">
                  <c:v>9.7149</c:v>
                </c:pt>
                <c:pt idx="844">
                  <c:v>9.6845</c:v>
                </c:pt>
                <c:pt idx="845">
                  <c:v>9.6614</c:v>
                </c:pt>
                <c:pt idx="846">
                  <c:v>9.6228</c:v>
                </c:pt>
                <c:pt idx="847">
                  <c:v>9.586</c:v>
                </c:pt>
                <c:pt idx="848">
                  <c:v>9.5589</c:v>
                </c:pt>
                <c:pt idx="849">
                  <c:v>9.5293</c:v>
                </c:pt>
                <c:pt idx="850">
                  <c:v>9.4909</c:v>
                </c:pt>
                <c:pt idx="851">
                  <c:v>9.4508</c:v>
                </c:pt>
                <c:pt idx="852">
                  <c:v>9.4277</c:v>
                </c:pt>
                <c:pt idx="853">
                  <c:v>9.3949</c:v>
                </c:pt>
                <c:pt idx="854">
                  <c:v>9.3676</c:v>
                </c:pt>
                <c:pt idx="855">
                  <c:v>9.3366</c:v>
                </c:pt>
                <c:pt idx="856">
                  <c:v>9.3153</c:v>
                </c:pt>
                <c:pt idx="857">
                  <c:v>9.2743</c:v>
                </c:pt>
                <c:pt idx="858">
                  <c:v>9.2264</c:v>
                </c:pt>
                <c:pt idx="859">
                  <c:v>9.2056</c:v>
                </c:pt>
                <c:pt idx="860">
                  <c:v>9.1706</c:v>
                </c:pt>
                <c:pt idx="861">
                  <c:v>9.1314</c:v>
                </c:pt>
                <c:pt idx="862">
                  <c:v>9.0921</c:v>
                </c:pt>
                <c:pt idx="863">
                  <c:v>9.06</c:v>
                </c:pt>
                <c:pt idx="864">
                  <c:v>9.0308</c:v>
                </c:pt>
                <c:pt idx="865">
                  <c:v>9.0059</c:v>
                </c:pt>
                <c:pt idx="866">
                  <c:v>8.9738</c:v>
                </c:pt>
                <c:pt idx="867">
                  <c:v>8.937900000000001</c:v>
                </c:pt>
                <c:pt idx="868">
                  <c:v>8.9011</c:v>
                </c:pt>
                <c:pt idx="869">
                  <c:v>8.8815</c:v>
                </c:pt>
                <c:pt idx="870">
                  <c:v>8.8363</c:v>
                </c:pt>
                <c:pt idx="871">
                  <c:v>8.8127</c:v>
                </c:pt>
                <c:pt idx="872">
                  <c:v>8.7874</c:v>
                </c:pt>
                <c:pt idx="873">
                  <c:v>8.7633</c:v>
                </c:pt>
                <c:pt idx="874">
                  <c:v>8.7249</c:v>
                </c:pt>
                <c:pt idx="875">
                  <c:v>8.7014</c:v>
                </c:pt>
                <c:pt idx="876">
                  <c:v>8.6656</c:v>
                </c:pt>
                <c:pt idx="877">
                  <c:v>8.6264</c:v>
                </c:pt>
                <c:pt idx="878">
                  <c:v>8.6014</c:v>
                </c:pt>
                <c:pt idx="879">
                  <c:v>8.5846</c:v>
                </c:pt>
                <c:pt idx="880">
                  <c:v>8.5522</c:v>
                </c:pt>
                <c:pt idx="881">
                  <c:v>8.517</c:v>
                </c:pt>
                <c:pt idx="882">
                  <c:v>8.4867</c:v>
                </c:pt>
                <c:pt idx="883">
                  <c:v>8.4491</c:v>
                </c:pt>
                <c:pt idx="884">
                  <c:v>8.4305</c:v>
                </c:pt>
                <c:pt idx="885">
                  <c:v>8.3975</c:v>
                </c:pt>
                <c:pt idx="886">
                  <c:v>8.3681</c:v>
                </c:pt>
                <c:pt idx="887">
                  <c:v>8.3372</c:v>
                </c:pt>
                <c:pt idx="888">
                  <c:v>8.3033</c:v>
                </c:pt>
                <c:pt idx="889">
                  <c:v>8.2844</c:v>
                </c:pt>
                <c:pt idx="890">
                  <c:v>8.2499</c:v>
                </c:pt>
                <c:pt idx="891">
                  <c:v>8.2235</c:v>
                </c:pt>
                <c:pt idx="892">
                  <c:v>8.1839</c:v>
                </c:pt>
                <c:pt idx="893">
                  <c:v>8.155</c:v>
                </c:pt>
                <c:pt idx="894">
                  <c:v>8.1296</c:v>
                </c:pt>
                <c:pt idx="895">
                  <c:v>8.1038</c:v>
                </c:pt>
                <c:pt idx="896">
                  <c:v>8.0744</c:v>
                </c:pt>
                <c:pt idx="897">
                  <c:v>8.0324</c:v>
                </c:pt>
                <c:pt idx="898">
                  <c:v>7.999</c:v>
                </c:pt>
                <c:pt idx="899">
                  <c:v>7.9701</c:v>
                </c:pt>
                <c:pt idx="900">
                  <c:v>7.9565</c:v>
                </c:pt>
                <c:pt idx="901">
                  <c:v>7.9285</c:v>
                </c:pt>
                <c:pt idx="902">
                  <c:v>7.8973</c:v>
                </c:pt>
                <c:pt idx="903">
                  <c:v>7.8636</c:v>
                </c:pt>
                <c:pt idx="904">
                  <c:v>7.8377</c:v>
                </c:pt>
                <c:pt idx="905">
                  <c:v>7.8078</c:v>
                </c:pt>
                <c:pt idx="906">
                  <c:v>7.7796</c:v>
                </c:pt>
                <c:pt idx="907">
                  <c:v>7.7521</c:v>
                </c:pt>
                <c:pt idx="908">
                  <c:v>7.7221</c:v>
                </c:pt>
                <c:pt idx="909">
                  <c:v>7.691099999999999</c:v>
                </c:pt>
                <c:pt idx="910">
                  <c:v>7.6689</c:v>
                </c:pt>
                <c:pt idx="911">
                  <c:v>7.6325</c:v>
                </c:pt>
                <c:pt idx="912">
                  <c:v>7.6165</c:v>
                </c:pt>
                <c:pt idx="913">
                  <c:v>7.5924</c:v>
                </c:pt>
                <c:pt idx="914">
                  <c:v>7.5499</c:v>
                </c:pt>
                <c:pt idx="915">
                  <c:v>7.5315</c:v>
                </c:pt>
                <c:pt idx="916">
                  <c:v>7.5089</c:v>
                </c:pt>
                <c:pt idx="917">
                  <c:v>7.4792</c:v>
                </c:pt>
                <c:pt idx="918">
                  <c:v>7.4451</c:v>
                </c:pt>
                <c:pt idx="919">
                  <c:v>7.434</c:v>
                </c:pt>
                <c:pt idx="920">
                  <c:v>7.4053</c:v>
                </c:pt>
                <c:pt idx="921">
                  <c:v>7.3864</c:v>
                </c:pt>
                <c:pt idx="922">
                  <c:v>7.3654</c:v>
                </c:pt>
                <c:pt idx="923">
                  <c:v>7.3314</c:v>
                </c:pt>
                <c:pt idx="924">
                  <c:v>7.3042</c:v>
                </c:pt>
                <c:pt idx="925">
                  <c:v>7.2789</c:v>
                </c:pt>
                <c:pt idx="926">
                  <c:v>7.2601</c:v>
                </c:pt>
                <c:pt idx="927">
                  <c:v>7.2176</c:v>
                </c:pt>
                <c:pt idx="928">
                  <c:v>7.2028</c:v>
                </c:pt>
                <c:pt idx="929">
                  <c:v>7.1819</c:v>
                </c:pt>
                <c:pt idx="930">
                  <c:v>7.149</c:v>
                </c:pt>
                <c:pt idx="931">
                  <c:v>7.1132</c:v>
                </c:pt>
                <c:pt idx="932">
                  <c:v>7.0825</c:v>
                </c:pt>
                <c:pt idx="933">
                  <c:v>7.065</c:v>
                </c:pt>
                <c:pt idx="934">
                  <c:v>7.0287</c:v>
                </c:pt>
                <c:pt idx="935">
                  <c:v>7.0149</c:v>
                </c:pt>
                <c:pt idx="936">
                  <c:v>7.0001</c:v>
                </c:pt>
                <c:pt idx="937">
                  <c:v>6.9585</c:v>
                </c:pt>
                <c:pt idx="938">
                  <c:v>6.928</c:v>
                </c:pt>
                <c:pt idx="939">
                  <c:v>6.9117</c:v>
                </c:pt>
                <c:pt idx="940">
                  <c:v>6.8806</c:v>
                </c:pt>
                <c:pt idx="941">
                  <c:v>6.8445</c:v>
                </c:pt>
                <c:pt idx="942">
                  <c:v>6.817</c:v>
                </c:pt>
                <c:pt idx="943">
                  <c:v>6.8119</c:v>
                </c:pt>
                <c:pt idx="944">
                  <c:v>6.7818</c:v>
                </c:pt>
                <c:pt idx="945">
                  <c:v>6.7698</c:v>
                </c:pt>
                <c:pt idx="946">
                  <c:v>6.7432</c:v>
                </c:pt>
                <c:pt idx="947">
                  <c:v>6.7085</c:v>
                </c:pt>
                <c:pt idx="948">
                  <c:v>6.6958</c:v>
                </c:pt>
                <c:pt idx="949">
                  <c:v>6.6609</c:v>
                </c:pt>
                <c:pt idx="950">
                  <c:v>6.6324</c:v>
                </c:pt>
                <c:pt idx="951">
                  <c:v>6.6024</c:v>
                </c:pt>
                <c:pt idx="952">
                  <c:v>6.5735</c:v>
                </c:pt>
                <c:pt idx="953">
                  <c:v>6.56</c:v>
                </c:pt>
                <c:pt idx="954">
                  <c:v>6.5275</c:v>
                </c:pt>
                <c:pt idx="955">
                  <c:v>6.5019</c:v>
                </c:pt>
                <c:pt idx="956">
                  <c:v>6.4823</c:v>
                </c:pt>
                <c:pt idx="957">
                  <c:v>6.455</c:v>
                </c:pt>
                <c:pt idx="958">
                  <c:v>6.4356</c:v>
                </c:pt>
                <c:pt idx="959">
                  <c:v>6.3882</c:v>
                </c:pt>
                <c:pt idx="960">
                  <c:v>6.3688</c:v>
                </c:pt>
                <c:pt idx="961">
                  <c:v>6.3342</c:v>
                </c:pt>
                <c:pt idx="962">
                  <c:v>6.3201</c:v>
                </c:pt>
                <c:pt idx="963">
                  <c:v>6.3096</c:v>
                </c:pt>
                <c:pt idx="964">
                  <c:v>6.296</c:v>
                </c:pt>
                <c:pt idx="965">
                  <c:v>6.2572</c:v>
                </c:pt>
                <c:pt idx="966">
                  <c:v>6.2283</c:v>
                </c:pt>
                <c:pt idx="967">
                  <c:v>6.2013</c:v>
                </c:pt>
                <c:pt idx="968">
                  <c:v>6.1705</c:v>
                </c:pt>
                <c:pt idx="969">
                  <c:v>6.1404</c:v>
                </c:pt>
                <c:pt idx="970">
                  <c:v>6.1284</c:v>
                </c:pt>
                <c:pt idx="971">
                  <c:v>6.1159</c:v>
                </c:pt>
                <c:pt idx="972">
                  <c:v>6.0989</c:v>
                </c:pt>
                <c:pt idx="973">
                  <c:v>6.0714</c:v>
                </c:pt>
                <c:pt idx="974">
                  <c:v>6.0461</c:v>
                </c:pt>
                <c:pt idx="975">
                  <c:v>6.0274</c:v>
                </c:pt>
                <c:pt idx="976">
                  <c:v>6.0021</c:v>
                </c:pt>
                <c:pt idx="977">
                  <c:v>5.9717</c:v>
                </c:pt>
                <c:pt idx="978">
                  <c:v>5.9355</c:v>
                </c:pt>
                <c:pt idx="979">
                  <c:v>5.9233</c:v>
                </c:pt>
                <c:pt idx="980">
                  <c:v>5.9181</c:v>
                </c:pt>
                <c:pt idx="981">
                  <c:v>5.8795</c:v>
                </c:pt>
                <c:pt idx="982">
                  <c:v>5.86</c:v>
                </c:pt>
                <c:pt idx="983">
                  <c:v>5.8415</c:v>
                </c:pt>
                <c:pt idx="984">
                  <c:v>5.812</c:v>
                </c:pt>
                <c:pt idx="985">
                  <c:v>5.7939</c:v>
                </c:pt>
                <c:pt idx="986">
                  <c:v>5.7663</c:v>
                </c:pt>
                <c:pt idx="987">
                  <c:v>5.7416</c:v>
                </c:pt>
                <c:pt idx="988">
                  <c:v>5.7087</c:v>
                </c:pt>
                <c:pt idx="989">
                  <c:v>5.6865</c:v>
                </c:pt>
                <c:pt idx="990">
                  <c:v>5.6502</c:v>
                </c:pt>
                <c:pt idx="991">
                  <c:v>5.6498</c:v>
                </c:pt>
                <c:pt idx="992">
                  <c:v>5.632799999999999</c:v>
                </c:pt>
                <c:pt idx="993">
                  <c:v>5.6056</c:v>
                </c:pt>
                <c:pt idx="994">
                  <c:v>5.5776</c:v>
                </c:pt>
                <c:pt idx="995">
                  <c:v>5.5669</c:v>
                </c:pt>
                <c:pt idx="996">
                  <c:v>5.5339</c:v>
                </c:pt>
                <c:pt idx="997">
                  <c:v>5.5075</c:v>
                </c:pt>
                <c:pt idx="998">
                  <c:v>5.492</c:v>
                </c:pt>
                <c:pt idx="999">
                  <c:v>5.4577</c:v>
                </c:pt>
                <c:pt idx="1000">
                  <c:v>5.4462</c:v>
                </c:pt>
                <c:pt idx="1001">
                  <c:v>5.4251</c:v>
                </c:pt>
                <c:pt idx="1002">
                  <c:v>5.4151</c:v>
                </c:pt>
                <c:pt idx="1003">
                  <c:v>5.3879</c:v>
                </c:pt>
                <c:pt idx="1004">
                  <c:v>5.3682</c:v>
                </c:pt>
                <c:pt idx="1005">
                  <c:v>5.3394</c:v>
                </c:pt>
                <c:pt idx="1006">
                  <c:v>5.3265</c:v>
                </c:pt>
                <c:pt idx="1007">
                  <c:v>5.3009</c:v>
                </c:pt>
                <c:pt idx="1008">
                  <c:v>5.2791</c:v>
                </c:pt>
                <c:pt idx="1009">
                  <c:v>5.2552</c:v>
                </c:pt>
                <c:pt idx="1010">
                  <c:v>5.2311</c:v>
                </c:pt>
                <c:pt idx="1011">
                  <c:v>5.2204</c:v>
                </c:pt>
                <c:pt idx="1012">
                  <c:v>5.201</c:v>
                </c:pt>
                <c:pt idx="1013">
                  <c:v>5.1535</c:v>
                </c:pt>
                <c:pt idx="1014">
                  <c:v>5.1314</c:v>
                </c:pt>
                <c:pt idx="1015">
                  <c:v>5.1186</c:v>
                </c:pt>
                <c:pt idx="1016">
                  <c:v>5.1066</c:v>
                </c:pt>
                <c:pt idx="1017">
                  <c:v>5.0802</c:v>
                </c:pt>
                <c:pt idx="1018">
                  <c:v>5.0576</c:v>
                </c:pt>
                <c:pt idx="1019">
                  <c:v>5.0214</c:v>
                </c:pt>
                <c:pt idx="1020">
                  <c:v>5.0106</c:v>
                </c:pt>
                <c:pt idx="1021">
                  <c:v>4.9905</c:v>
                </c:pt>
                <c:pt idx="1022">
                  <c:v>4.9668</c:v>
                </c:pt>
                <c:pt idx="1023">
                  <c:v>4.9395</c:v>
                </c:pt>
                <c:pt idx="1024">
                  <c:v>4.9227</c:v>
                </c:pt>
                <c:pt idx="1025">
                  <c:v>4.9028</c:v>
                </c:pt>
                <c:pt idx="1026">
                  <c:v>4.881</c:v>
                </c:pt>
                <c:pt idx="1027">
                  <c:v>4.8604</c:v>
                </c:pt>
                <c:pt idx="1028">
                  <c:v>4.8393</c:v>
                </c:pt>
                <c:pt idx="1029">
                  <c:v>4.8197</c:v>
                </c:pt>
                <c:pt idx="1030">
                  <c:v>4.7991</c:v>
                </c:pt>
                <c:pt idx="1031">
                  <c:v>4.7866</c:v>
                </c:pt>
                <c:pt idx="1032">
                  <c:v>4.7603</c:v>
                </c:pt>
                <c:pt idx="1033">
                  <c:v>4.7473</c:v>
                </c:pt>
                <c:pt idx="1034">
                  <c:v>4.7196</c:v>
                </c:pt>
                <c:pt idx="1035">
                  <c:v>4.7011</c:v>
                </c:pt>
                <c:pt idx="1036">
                  <c:v>4.6721</c:v>
                </c:pt>
                <c:pt idx="1037">
                  <c:v>4.6575</c:v>
                </c:pt>
                <c:pt idx="1038">
                  <c:v>4.6244</c:v>
                </c:pt>
                <c:pt idx="1039">
                  <c:v>4.6104</c:v>
                </c:pt>
                <c:pt idx="1040">
                  <c:v>4.5924</c:v>
                </c:pt>
                <c:pt idx="1041">
                  <c:v>4.5701</c:v>
                </c:pt>
                <c:pt idx="1042">
                  <c:v>4.5563</c:v>
                </c:pt>
                <c:pt idx="1043">
                  <c:v>4.5319</c:v>
                </c:pt>
                <c:pt idx="1044">
                  <c:v>4.5068</c:v>
                </c:pt>
                <c:pt idx="1045">
                  <c:v>4.4751</c:v>
                </c:pt>
                <c:pt idx="1046">
                  <c:v>4.4579</c:v>
                </c:pt>
                <c:pt idx="1047">
                  <c:v>4.4484</c:v>
                </c:pt>
                <c:pt idx="1048">
                  <c:v>4.4345</c:v>
                </c:pt>
                <c:pt idx="1049">
                  <c:v>4.41</c:v>
                </c:pt>
                <c:pt idx="1050">
                  <c:v>4.3846</c:v>
                </c:pt>
                <c:pt idx="1051">
                  <c:v>4.3749</c:v>
                </c:pt>
                <c:pt idx="1052">
                  <c:v>4.3544</c:v>
                </c:pt>
                <c:pt idx="1053">
                  <c:v>4.3505</c:v>
                </c:pt>
                <c:pt idx="1054">
                  <c:v>4.3426</c:v>
                </c:pt>
                <c:pt idx="1055">
                  <c:v>4.3335</c:v>
                </c:pt>
                <c:pt idx="1056">
                  <c:v>4.3232</c:v>
                </c:pt>
                <c:pt idx="1057">
                  <c:v>4.2934</c:v>
                </c:pt>
                <c:pt idx="1058">
                  <c:v>4.2615</c:v>
                </c:pt>
                <c:pt idx="1059">
                  <c:v>4.2504</c:v>
                </c:pt>
                <c:pt idx="1060">
                  <c:v>4.2336</c:v>
                </c:pt>
                <c:pt idx="1061">
                  <c:v>4.2123</c:v>
                </c:pt>
                <c:pt idx="1062">
                  <c:v>4.2042</c:v>
                </c:pt>
                <c:pt idx="1063">
                  <c:v>4.1725</c:v>
                </c:pt>
                <c:pt idx="1064">
                  <c:v>4.158</c:v>
                </c:pt>
                <c:pt idx="1065">
                  <c:v>4.135</c:v>
                </c:pt>
                <c:pt idx="1066">
                  <c:v>4.1094</c:v>
                </c:pt>
                <c:pt idx="1067">
                  <c:v>4.096</c:v>
                </c:pt>
                <c:pt idx="1068">
                  <c:v>4.0764</c:v>
                </c:pt>
                <c:pt idx="1069">
                  <c:v>4.0532</c:v>
                </c:pt>
                <c:pt idx="1070">
                  <c:v>4.0546</c:v>
                </c:pt>
                <c:pt idx="1071">
                  <c:v>4.0318</c:v>
                </c:pt>
                <c:pt idx="1072">
                  <c:v>4.0081</c:v>
                </c:pt>
                <c:pt idx="1073">
                  <c:v>3.9954</c:v>
                </c:pt>
                <c:pt idx="1074">
                  <c:v>3.9486</c:v>
                </c:pt>
                <c:pt idx="1075">
                  <c:v>3.9443</c:v>
                </c:pt>
                <c:pt idx="1076">
                  <c:v>3.9286</c:v>
                </c:pt>
                <c:pt idx="1077">
                  <c:v>3.9107</c:v>
                </c:pt>
                <c:pt idx="1078">
                  <c:v>3.8999</c:v>
                </c:pt>
                <c:pt idx="1079">
                  <c:v>3.8791</c:v>
                </c:pt>
                <c:pt idx="1080">
                  <c:v>3.855</c:v>
                </c:pt>
                <c:pt idx="1081">
                  <c:v>3.8442</c:v>
                </c:pt>
              </c:numCache>
            </c:numRef>
          </c:yVal>
          <c:smooth val="0"/>
        </c:ser>
        <c:ser>
          <c:idx val="5"/>
          <c:order val="5"/>
          <c:tx>
            <c:v>Displacement Run 3</c:v>
          </c:tx>
          <c:marker>
            <c:symbol val="none"/>
          </c:marker>
          <c:xVal>
            <c:numRef>
              <c:f>'T44 0.056 DPA'!$L$7:$L$1449</c:f>
              <c:numCache>
                <c:formatCode>General</c:formatCode>
                <c:ptCount val="1443"/>
                <c:pt idx="0">
                  <c:v>0.0</c:v>
                </c:pt>
                <c:pt idx="1">
                  <c:v>0.1667</c:v>
                </c:pt>
                <c:pt idx="2">
                  <c:v>0.3333</c:v>
                </c:pt>
                <c:pt idx="3">
                  <c:v>0.5</c:v>
                </c:pt>
                <c:pt idx="4">
                  <c:v>0.6667</c:v>
                </c:pt>
                <c:pt idx="5">
                  <c:v>0.8333</c:v>
                </c:pt>
                <c:pt idx="6">
                  <c:v>1.0</c:v>
                </c:pt>
                <c:pt idx="7">
                  <c:v>1.1667</c:v>
                </c:pt>
                <c:pt idx="8">
                  <c:v>1.3333</c:v>
                </c:pt>
                <c:pt idx="9">
                  <c:v>1.5</c:v>
                </c:pt>
                <c:pt idx="10">
                  <c:v>1.6667</c:v>
                </c:pt>
                <c:pt idx="11">
                  <c:v>1.8333</c:v>
                </c:pt>
                <c:pt idx="12">
                  <c:v>2.0</c:v>
                </c:pt>
                <c:pt idx="13">
                  <c:v>2.1667</c:v>
                </c:pt>
                <c:pt idx="14">
                  <c:v>2.3334</c:v>
                </c:pt>
                <c:pt idx="15">
                  <c:v>2.5</c:v>
                </c:pt>
                <c:pt idx="16">
                  <c:v>2.6667</c:v>
                </c:pt>
                <c:pt idx="17">
                  <c:v>2.8334</c:v>
                </c:pt>
                <c:pt idx="18">
                  <c:v>3.0001</c:v>
                </c:pt>
                <c:pt idx="19">
                  <c:v>3.1668</c:v>
                </c:pt>
                <c:pt idx="20">
                  <c:v>3.3334</c:v>
                </c:pt>
                <c:pt idx="21">
                  <c:v>3.5001</c:v>
                </c:pt>
                <c:pt idx="22">
                  <c:v>3.6668</c:v>
                </c:pt>
                <c:pt idx="23">
                  <c:v>3.8335</c:v>
                </c:pt>
                <c:pt idx="24">
                  <c:v>4.0001</c:v>
                </c:pt>
                <c:pt idx="25">
                  <c:v>4.1668</c:v>
                </c:pt>
                <c:pt idx="26">
                  <c:v>4.3334</c:v>
                </c:pt>
                <c:pt idx="27">
                  <c:v>4.5001</c:v>
                </c:pt>
                <c:pt idx="28">
                  <c:v>4.6667</c:v>
                </c:pt>
                <c:pt idx="29">
                  <c:v>4.8334</c:v>
                </c:pt>
                <c:pt idx="30">
                  <c:v>5.0001</c:v>
                </c:pt>
                <c:pt idx="31">
                  <c:v>5.1667</c:v>
                </c:pt>
                <c:pt idx="32">
                  <c:v>5.3334</c:v>
                </c:pt>
                <c:pt idx="33">
                  <c:v>5.5</c:v>
                </c:pt>
                <c:pt idx="34">
                  <c:v>5.6667</c:v>
                </c:pt>
                <c:pt idx="35">
                  <c:v>5.8333</c:v>
                </c:pt>
                <c:pt idx="36">
                  <c:v>6.0</c:v>
                </c:pt>
                <c:pt idx="37">
                  <c:v>6.1666</c:v>
                </c:pt>
                <c:pt idx="38">
                  <c:v>6.3333</c:v>
                </c:pt>
                <c:pt idx="39">
                  <c:v>6.4999</c:v>
                </c:pt>
                <c:pt idx="40">
                  <c:v>6.6666</c:v>
                </c:pt>
                <c:pt idx="41">
                  <c:v>6.8333</c:v>
                </c:pt>
                <c:pt idx="42">
                  <c:v>6.9999</c:v>
                </c:pt>
                <c:pt idx="43">
                  <c:v>7.1666</c:v>
                </c:pt>
                <c:pt idx="44">
                  <c:v>7.3332</c:v>
                </c:pt>
                <c:pt idx="45">
                  <c:v>7.4999</c:v>
                </c:pt>
                <c:pt idx="46">
                  <c:v>7.6665</c:v>
                </c:pt>
                <c:pt idx="47">
                  <c:v>7.8332</c:v>
                </c:pt>
                <c:pt idx="48">
                  <c:v>7.9999</c:v>
                </c:pt>
                <c:pt idx="49">
                  <c:v>8.1666</c:v>
                </c:pt>
                <c:pt idx="50">
                  <c:v>8.3333</c:v>
                </c:pt>
                <c:pt idx="51">
                  <c:v>8.5</c:v>
                </c:pt>
                <c:pt idx="52">
                  <c:v>8.6667</c:v>
                </c:pt>
                <c:pt idx="53">
                  <c:v>8.8334</c:v>
                </c:pt>
                <c:pt idx="54">
                  <c:v>9.0001</c:v>
                </c:pt>
                <c:pt idx="55">
                  <c:v>9.1668</c:v>
                </c:pt>
                <c:pt idx="56">
                  <c:v>9.3335</c:v>
                </c:pt>
                <c:pt idx="57">
                  <c:v>9.5002</c:v>
                </c:pt>
                <c:pt idx="58">
                  <c:v>9.6669</c:v>
                </c:pt>
                <c:pt idx="59">
                  <c:v>9.8336</c:v>
                </c:pt>
                <c:pt idx="60">
                  <c:v>10.0003</c:v>
                </c:pt>
                <c:pt idx="61">
                  <c:v>10.167</c:v>
                </c:pt>
                <c:pt idx="62">
                  <c:v>10.3337</c:v>
                </c:pt>
                <c:pt idx="63">
                  <c:v>10.5004</c:v>
                </c:pt>
                <c:pt idx="64">
                  <c:v>10.6671</c:v>
                </c:pt>
                <c:pt idx="65">
                  <c:v>10.8338</c:v>
                </c:pt>
                <c:pt idx="66">
                  <c:v>11.0005</c:v>
                </c:pt>
                <c:pt idx="67">
                  <c:v>11.1672</c:v>
                </c:pt>
                <c:pt idx="68">
                  <c:v>11.3339</c:v>
                </c:pt>
                <c:pt idx="69">
                  <c:v>11.5006</c:v>
                </c:pt>
                <c:pt idx="70">
                  <c:v>11.6673</c:v>
                </c:pt>
                <c:pt idx="71">
                  <c:v>11.834</c:v>
                </c:pt>
                <c:pt idx="72">
                  <c:v>12.0007</c:v>
                </c:pt>
                <c:pt idx="73">
                  <c:v>12.1674</c:v>
                </c:pt>
                <c:pt idx="74">
                  <c:v>12.3341</c:v>
                </c:pt>
                <c:pt idx="75">
                  <c:v>12.5008</c:v>
                </c:pt>
                <c:pt idx="76">
                  <c:v>12.6675</c:v>
                </c:pt>
                <c:pt idx="77">
                  <c:v>12.8343</c:v>
                </c:pt>
                <c:pt idx="78">
                  <c:v>13.001</c:v>
                </c:pt>
                <c:pt idx="79">
                  <c:v>13.1677</c:v>
                </c:pt>
                <c:pt idx="80">
                  <c:v>13.3344</c:v>
                </c:pt>
                <c:pt idx="81">
                  <c:v>13.5011</c:v>
                </c:pt>
                <c:pt idx="82">
                  <c:v>13.6678</c:v>
                </c:pt>
                <c:pt idx="83">
                  <c:v>13.8345</c:v>
                </c:pt>
                <c:pt idx="84">
                  <c:v>14.0012</c:v>
                </c:pt>
                <c:pt idx="85">
                  <c:v>14.1679</c:v>
                </c:pt>
                <c:pt idx="86">
                  <c:v>14.3346</c:v>
                </c:pt>
                <c:pt idx="87">
                  <c:v>14.5013</c:v>
                </c:pt>
                <c:pt idx="88">
                  <c:v>14.668</c:v>
                </c:pt>
                <c:pt idx="89">
                  <c:v>14.8347</c:v>
                </c:pt>
                <c:pt idx="90">
                  <c:v>15.0014</c:v>
                </c:pt>
                <c:pt idx="91">
                  <c:v>15.1681</c:v>
                </c:pt>
                <c:pt idx="92">
                  <c:v>15.3348</c:v>
                </c:pt>
                <c:pt idx="93">
                  <c:v>15.5015</c:v>
                </c:pt>
                <c:pt idx="94">
                  <c:v>15.6682</c:v>
                </c:pt>
                <c:pt idx="95">
                  <c:v>15.8349</c:v>
                </c:pt>
                <c:pt idx="96">
                  <c:v>16.0016</c:v>
                </c:pt>
                <c:pt idx="97">
                  <c:v>16.1683</c:v>
                </c:pt>
                <c:pt idx="98">
                  <c:v>16.335</c:v>
                </c:pt>
                <c:pt idx="99">
                  <c:v>16.5017</c:v>
                </c:pt>
                <c:pt idx="100">
                  <c:v>16.6684</c:v>
                </c:pt>
                <c:pt idx="101">
                  <c:v>16.8351</c:v>
                </c:pt>
                <c:pt idx="102">
                  <c:v>17.0018</c:v>
                </c:pt>
                <c:pt idx="103">
                  <c:v>17.1685</c:v>
                </c:pt>
                <c:pt idx="104">
                  <c:v>17.3352</c:v>
                </c:pt>
                <c:pt idx="105">
                  <c:v>17.5019</c:v>
                </c:pt>
                <c:pt idx="106">
                  <c:v>17.6686</c:v>
                </c:pt>
                <c:pt idx="107">
                  <c:v>17.8353</c:v>
                </c:pt>
                <c:pt idx="108">
                  <c:v>18.002</c:v>
                </c:pt>
                <c:pt idx="109">
                  <c:v>18.1687</c:v>
                </c:pt>
                <c:pt idx="110">
                  <c:v>18.3354</c:v>
                </c:pt>
                <c:pt idx="111">
                  <c:v>18.5021</c:v>
                </c:pt>
                <c:pt idx="112">
                  <c:v>18.6688</c:v>
                </c:pt>
                <c:pt idx="113">
                  <c:v>18.8355</c:v>
                </c:pt>
                <c:pt idx="114">
                  <c:v>19.0022</c:v>
                </c:pt>
                <c:pt idx="115">
                  <c:v>19.1689</c:v>
                </c:pt>
                <c:pt idx="116">
                  <c:v>19.3356</c:v>
                </c:pt>
                <c:pt idx="117">
                  <c:v>19.5023</c:v>
                </c:pt>
                <c:pt idx="118">
                  <c:v>19.669</c:v>
                </c:pt>
                <c:pt idx="119">
                  <c:v>19.8357</c:v>
                </c:pt>
                <c:pt idx="120">
                  <c:v>20.0024</c:v>
                </c:pt>
                <c:pt idx="121">
                  <c:v>20.1692</c:v>
                </c:pt>
                <c:pt idx="122">
                  <c:v>20.3359</c:v>
                </c:pt>
                <c:pt idx="123">
                  <c:v>20.5026</c:v>
                </c:pt>
                <c:pt idx="124">
                  <c:v>20.6693</c:v>
                </c:pt>
                <c:pt idx="125">
                  <c:v>20.836</c:v>
                </c:pt>
                <c:pt idx="126">
                  <c:v>21.0027</c:v>
                </c:pt>
                <c:pt idx="127">
                  <c:v>21.1694</c:v>
                </c:pt>
                <c:pt idx="128">
                  <c:v>21.3361</c:v>
                </c:pt>
                <c:pt idx="129">
                  <c:v>21.5028</c:v>
                </c:pt>
                <c:pt idx="130">
                  <c:v>21.6695</c:v>
                </c:pt>
                <c:pt idx="131">
                  <c:v>21.8362</c:v>
                </c:pt>
                <c:pt idx="132">
                  <c:v>22.0029</c:v>
                </c:pt>
                <c:pt idx="133">
                  <c:v>22.1696</c:v>
                </c:pt>
                <c:pt idx="134">
                  <c:v>22.3363</c:v>
                </c:pt>
                <c:pt idx="135">
                  <c:v>22.503</c:v>
                </c:pt>
                <c:pt idx="136">
                  <c:v>22.6697</c:v>
                </c:pt>
                <c:pt idx="137">
                  <c:v>22.8364</c:v>
                </c:pt>
                <c:pt idx="138">
                  <c:v>23.0031</c:v>
                </c:pt>
                <c:pt idx="139">
                  <c:v>23.1698</c:v>
                </c:pt>
                <c:pt idx="140">
                  <c:v>23.3365</c:v>
                </c:pt>
                <c:pt idx="141">
                  <c:v>23.5032</c:v>
                </c:pt>
                <c:pt idx="142">
                  <c:v>23.6699</c:v>
                </c:pt>
                <c:pt idx="143">
                  <c:v>23.8366</c:v>
                </c:pt>
                <c:pt idx="144">
                  <c:v>24.0033</c:v>
                </c:pt>
                <c:pt idx="145">
                  <c:v>24.17</c:v>
                </c:pt>
                <c:pt idx="146">
                  <c:v>24.3367</c:v>
                </c:pt>
                <c:pt idx="147">
                  <c:v>24.5034</c:v>
                </c:pt>
                <c:pt idx="148">
                  <c:v>24.6701</c:v>
                </c:pt>
                <c:pt idx="149">
                  <c:v>24.8368</c:v>
                </c:pt>
                <c:pt idx="150">
                  <c:v>25.0035</c:v>
                </c:pt>
                <c:pt idx="151">
                  <c:v>25.1702</c:v>
                </c:pt>
                <c:pt idx="152">
                  <c:v>25.3369</c:v>
                </c:pt>
                <c:pt idx="153">
                  <c:v>25.5036</c:v>
                </c:pt>
                <c:pt idx="154">
                  <c:v>25.6703</c:v>
                </c:pt>
                <c:pt idx="155">
                  <c:v>25.837</c:v>
                </c:pt>
                <c:pt idx="156">
                  <c:v>26.0037</c:v>
                </c:pt>
                <c:pt idx="157">
                  <c:v>26.1704</c:v>
                </c:pt>
                <c:pt idx="158">
                  <c:v>26.3371</c:v>
                </c:pt>
                <c:pt idx="159">
                  <c:v>26.5038</c:v>
                </c:pt>
                <c:pt idx="160">
                  <c:v>26.6705</c:v>
                </c:pt>
                <c:pt idx="161">
                  <c:v>26.8372</c:v>
                </c:pt>
                <c:pt idx="162">
                  <c:v>27.0039</c:v>
                </c:pt>
                <c:pt idx="163">
                  <c:v>27.1706</c:v>
                </c:pt>
                <c:pt idx="164">
                  <c:v>27.3373</c:v>
                </c:pt>
                <c:pt idx="165">
                  <c:v>27.5041</c:v>
                </c:pt>
                <c:pt idx="166">
                  <c:v>27.6708</c:v>
                </c:pt>
                <c:pt idx="167">
                  <c:v>27.8375</c:v>
                </c:pt>
                <c:pt idx="168">
                  <c:v>28.0042</c:v>
                </c:pt>
                <c:pt idx="169">
                  <c:v>28.1709</c:v>
                </c:pt>
                <c:pt idx="170">
                  <c:v>28.3376</c:v>
                </c:pt>
                <c:pt idx="171">
                  <c:v>28.5043</c:v>
                </c:pt>
                <c:pt idx="172">
                  <c:v>28.671</c:v>
                </c:pt>
                <c:pt idx="173">
                  <c:v>28.8377</c:v>
                </c:pt>
                <c:pt idx="174">
                  <c:v>29.0044</c:v>
                </c:pt>
                <c:pt idx="175">
                  <c:v>29.1711</c:v>
                </c:pt>
                <c:pt idx="176">
                  <c:v>29.3378</c:v>
                </c:pt>
                <c:pt idx="177">
                  <c:v>29.5045</c:v>
                </c:pt>
                <c:pt idx="178">
                  <c:v>29.6712</c:v>
                </c:pt>
                <c:pt idx="179">
                  <c:v>29.8379</c:v>
                </c:pt>
                <c:pt idx="180">
                  <c:v>30.0046</c:v>
                </c:pt>
                <c:pt idx="181">
                  <c:v>30.1713</c:v>
                </c:pt>
                <c:pt idx="182">
                  <c:v>30.338</c:v>
                </c:pt>
                <c:pt idx="183">
                  <c:v>30.5047</c:v>
                </c:pt>
                <c:pt idx="184">
                  <c:v>30.6714</c:v>
                </c:pt>
                <c:pt idx="185">
                  <c:v>30.8381</c:v>
                </c:pt>
                <c:pt idx="186">
                  <c:v>31.0048</c:v>
                </c:pt>
                <c:pt idx="187">
                  <c:v>31.1715</c:v>
                </c:pt>
                <c:pt idx="188">
                  <c:v>31.3382</c:v>
                </c:pt>
                <c:pt idx="189">
                  <c:v>31.5049</c:v>
                </c:pt>
                <c:pt idx="190">
                  <c:v>31.6716</c:v>
                </c:pt>
                <c:pt idx="191">
                  <c:v>31.8383</c:v>
                </c:pt>
                <c:pt idx="192">
                  <c:v>32.005</c:v>
                </c:pt>
                <c:pt idx="193">
                  <c:v>32.1717</c:v>
                </c:pt>
                <c:pt idx="194">
                  <c:v>32.3384</c:v>
                </c:pt>
                <c:pt idx="195">
                  <c:v>32.5051</c:v>
                </c:pt>
                <c:pt idx="196">
                  <c:v>32.6718</c:v>
                </c:pt>
                <c:pt idx="197">
                  <c:v>32.8385</c:v>
                </c:pt>
                <c:pt idx="198">
                  <c:v>33.0052</c:v>
                </c:pt>
                <c:pt idx="199">
                  <c:v>33.1719</c:v>
                </c:pt>
                <c:pt idx="200">
                  <c:v>33.3386</c:v>
                </c:pt>
                <c:pt idx="201">
                  <c:v>33.5053</c:v>
                </c:pt>
                <c:pt idx="202">
                  <c:v>33.672</c:v>
                </c:pt>
                <c:pt idx="203">
                  <c:v>33.8387</c:v>
                </c:pt>
                <c:pt idx="204">
                  <c:v>34.0054</c:v>
                </c:pt>
                <c:pt idx="205">
                  <c:v>34.1721</c:v>
                </c:pt>
                <c:pt idx="206">
                  <c:v>34.3388</c:v>
                </c:pt>
                <c:pt idx="207">
                  <c:v>34.5055</c:v>
                </c:pt>
                <c:pt idx="208">
                  <c:v>34.6722</c:v>
                </c:pt>
                <c:pt idx="209">
                  <c:v>34.8389</c:v>
                </c:pt>
                <c:pt idx="210">
                  <c:v>35.0056</c:v>
                </c:pt>
                <c:pt idx="211">
                  <c:v>35.1724</c:v>
                </c:pt>
                <c:pt idx="212">
                  <c:v>35.3391</c:v>
                </c:pt>
                <c:pt idx="213">
                  <c:v>35.5058</c:v>
                </c:pt>
                <c:pt idx="214">
                  <c:v>35.6725</c:v>
                </c:pt>
                <c:pt idx="215">
                  <c:v>35.8392</c:v>
                </c:pt>
                <c:pt idx="216">
                  <c:v>36.0059</c:v>
                </c:pt>
                <c:pt idx="217">
                  <c:v>36.1726</c:v>
                </c:pt>
                <c:pt idx="218">
                  <c:v>36.3393</c:v>
                </c:pt>
                <c:pt idx="219">
                  <c:v>36.506</c:v>
                </c:pt>
                <c:pt idx="220">
                  <c:v>36.6727</c:v>
                </c:pt>
                <c:pt idx="221">
                  <c:v>36.8394</c:v>
                </c:pt>
                <c:pt idx="222">
                  <c:v>37.0061</c:v>
                </c:pt>
                <c:pt idx="223">
                  <c:v>37.1728</c:v>
                </c:pt>
                <c:pt idx="224">
                  <c:v>37.3395</c:v>
                </c:pt>
                <c:pt idx="225">
                  <c:v>37.5062</c:v>
                </c:pt>
                <c:pt idx="226">
                  <c:v>37.6729</c:v>
                </c:pt>
                <c:pt idx="227">
                  <c:v>37.8396</c:v>
                </c:pt>
                <c:pt idx="228">
                  <c:v>38.0063</c:v>
                </c:pt>
                <c:pt idx="229">
                  <c:v>38.173</c:v>
                </c:pt>
                <c:pt idx="230">
                  <c:v>38.3397</c:v>
                </c:pt>
                <c:pt idx="231">
                  <c:v>38.5064</c:v>
                </c:pt>
                <c:pt idx="232">
                  <c:v>38.6731</c:v>
                </c:pt>
                <c:pt idx="233">
                  <c:v>38.8398</c:v>
                </c:pt>
                <c:pt idx="234">
                  <c:v>39.0065</c:v>
                </c:pt>
                <c:pt idx="235">
                  <c:v>39.1732</c:v>
                </c:pt>
                <c:pt idx="236">
                  <c:v>39.3399</c:v>
                </c:pt>
                <c:pt idx="237">
                  <c:v>39.5066</c:v>
                </c:pt>
                <c:pt idx="238">
                  <c:v>39.6733</c:v>
                </c:pt>
                <c:pt idx="239">
                  <c:v>39.84</c:v>
                </c:pt>
                <c:pt idx="240">
                  <c:v>40.0067</c:v>
                </c:pt>
                <c:pt idx="241">
                  <c:v>40.1734</c:v>
                </c:pt>
                <c:pt idx="242">
                  <c:v>40.3401</c:v>
                </c:pt>
                <c:pt idx="243">
                  <c:v>40.5068</c:v>
                </c:pt>
                <c:pt idx="244">
                  <c:v>40.6735</c:v>
                </c:pt>
                <c:pt idx="245">
                  <c:v>40.8402</c:v>
                </c:pt>
                <c:pt idx="246">
                  <c:v>41.0069</c:v>
                </c:pt>
                <c:pt idx="247">
                  <c:v>41.1736</c:v>
                </c:pt>
                <c:pt idx="248">
                  <c:v>41.3403</c:v>
                </c:pt>
                <c:pt idx="249">
                  <c:v>41.507</c:v>
                </c:pt>
                <c:pt idx="250">
                  <c:v>41.6737</c:v>
                </c:pt>
                <c:pt idx="251">
                  <c:v>41.8404</c:v>
                </c:pt>
                <c:pt idx="252">
                  <c:v>42.0071</c:v>
                </c:pt>
                <c:pt idx="253">
                  <c:v>42.1738</c:v>
                </c:pt>
                <c:pt idx="254">
                  <c:v>42.3405</c:v>
                </c:pt>
                <c:pt idx="255">
                  <c:v>42.5073</c:v>
                </c:pt>
                <c:pt idx="256">
                  <c:v>42.674</c:v>
                </c:pt>
                <c:pt idx="257">
                  <c:v>42.8407</c:v>
                </c:pt>
                <c:pt idx="258">
                  <c:v>43.0074</c:v>
                </c:pt>
                <c:pt idx="259">
                  <c:v>43.1741</c:v>
                </c:pt>
                <c:pt idx="260">
                  <c:v>43.3408</c:v>
                </c:pt>
                <c:pt idx="261">
                  <c:v>43.5075</c:v>
                </c:pt>
                <c:pt idx="262">
                  <c:v>43.6742</c:v>
                </c:pt>
                <c:pt idx="263">
                  <c:v>43.8409</c:v>
                </c:pt>
                <c:pt idx="264">
                  <c:v>44.0076</c:v>
                </c:pt>
                <c:pt idx="265">
                  <c:v>44.1743</c:v>
                </c:pt>
                <c:pt idx="266">
                  <c:v>44.341</c:v>
                </c:pt>
                <c:pt idx="267">
                  <c:v>44.5077</c:v>
                </c:pt>
                <c:pt idx="268">
                  <c:v>44.6744</c:v>
                </c:pt>
                <c:pt idx="269">
                  <c:v>44.8411</c:v>
                </c:pt>
                <c:pt idx="270">
                  <c:v>45.0078</c:v>
                </c:pt>
                <c:pt idx="271">
                  <c:v>45.1745</c:v>
                </c:pt>
                <c:pt idx="272">
                  <c:v>45.3412</c:v>
                </c:pt>
                <c:pt idx="273">
                  <c:v>45.5079</c:v>
                </c:pt>
                <c:pt idx="274">
                  <c:v>45.6746</c:v>
                </c:pt>
                <c:pt idx="275">
                  <c:v>45.8413</c:v>
                </c:pt>
                <c:pt idx="276">
                  <c:v>46.008</c:v>
                </c:pt>
                <c:pt idx="277">
                  <c:v>46.1747</c:v>
                </c:pt>
                <c:pt idx="278">
                  <c:v>46.3414</c:v>
                </c:pt>
                <c:pt idx="279">
                  <c:v>46.5081</c:v>
                </c:pt>
                <c:pt idx="280">
                  <c:v>46.6748</c:v>
                </c:pt>
                <c:pt idx="281">
                  <c:v>46.8415</c:v>
                </c:pt>
                <c:pt idx="282">
                  <c:v>47.0082</c:v>
                </c:pt>
                <c:pt idx="283">
                  <c:v>47.1749</c:v>
                </c:pt>
                <c:pt idx="284">
                  <c:v>47.3416</c:v>
                </c:pt>
                <c:pt idx="285">
                  <c:v>47.5083</c:v>
                </c:pt>
                <c:pt idx="286">
                  <c:v>47.675</c:v>
                </c:pt>
                <c:pt idx="287">
                  <c:v>47.8417</c:v>
                </c:pt>
                <c:pt idx="288">
                  <c:v>48.0084</c:v>
                </c:pt>
                <c:pt idx="289">
                  <c:v>48.1751</c:v>
                </c:pt>
                <c:pt idx="290">
                  <c:v>48.3418</c:v>
                </c:pt>
                <c:pt idx="291">
                  <c:v>48.5085</c:v>
                </c:pt>
                <c:pt idx="292">
                  <c:v>48.6752</c:v>
                </c:pt>
                <c:pt idx="293">
                  <c:v>48.8419</c:v>
                </c:pt>
                <c:pt idx="294">
                  <c:v>49.0086</c:v>
                </c:pt>
                <c:pt idx="295">
                  <c:v>49.1753</c:v>
                </c:pt>
                <c:pt idx="296">
                  <c:v>49.342</c:v>
                </c:pt>
                <c:pt idx="297">
                  <c:v>49.5087</c:v>
                </c:pt>
                <c:pt idx="298">
                  <c:v>49.6754</c:v>
                </c:pt>
                <c:pt idx="299">
                  <c:v>49.8422</c:v>
                </c:pt>
                <c:pt idx="300">
                  <c:v>50.0089</c:v>
                </c:pt>
                <c:pt idx="301">
                  <c:v>50.1756</c:v>
                </c:pt>
                <c:pt idx="302">
                  <c:v>50.3423</c:v>
                </c:pt>
                <c:pt idx="303">
                  <c:v>50.509</c:v>
                </c:pt>
                <c:pt idx="304">
                  <c:v>50.6757</c:v>
                </c:pt>
                <c:pt idx="305">
                  <c:v>50.8424</c:v>
                </c:pt>
                <c:pt idx="306">
                  <c:v>51.0091</c:v>
                </c:pt>
                <c:pt idx="307">
                  <c:v>51.1758</c:v>
                </c:pt>
                <c:pt idx="308">
                  <c:v>51.3425</c:v>
                </c:pt>
                <c:pt idx="309">
                  <c:v>51.5092</c:v>
                </c:pt>
                <c:pt idx="310">
                  <c:v>51.6759</c:v>
                </c:pt>
                <c:pt idx="311">
                  <c:v>51.8426</c:v>
                </c:pt>
                <c:pt idx="312">
                  <c:v>52.0093</c:v>
                </c:pt>
                <c:pt idx="313">
                  <c:v>52.176</c:v>
                </c:pt>
                <c:pt idx="314">
                  <c:v>52.3427</c:v>
                </c:pt>
                <c:pt idx="315">
                  <c:v>52.5094</c:v>
                </c:pt>
                <c:pt idx="316">
                  <c:v>52.6761</c:v>
                </c:pt>
                <c:pt idx="317">
                  <c:v>52.8428</c:v>
                </c:pt>
                <c:pt idx="318">
                  <c:v>53.0095</c:v>
                </c:pt>
                <c:pt idx="319">
                  <c:v>53.1762</c:v>
                </c:pt>
                <c:pt idx="320">
                  <c:v>53.3429</c:v>
                </c:pt>
                <c:pt idx="321">
                  <c:v>53.5096</c:v>
                </c:pt>
                <c:pt idx="322">
                  <c:v>53.6763</c:v>
                </c:pt>
                <c:pt idx="323">
                  <c:v>53.843</c:v>
                </c:pt>
                <c:pt idx="324">
                  <c:v>54.0097</c:v>
                </c:pt>
                <c:pt idx="325">
                  <c:v>54.1764</c:v>
                </c:pt>
                <c:pt idx="326">
                  <c:v>54.3431</c:v>
                </c:pt>
                <c:pt idx="327">
                  <c:v>54.5098</c:v>
                </c:pt>
                <c:pt idx="328">
                  <c:v>54.6765</c:v>
                </c:pt>
                <c:pt idx="329">
                  <c:v>54.8432</c:v>
                </c:pt>
                <c:pt idx="330">
                  <c:v>55.0099</c:v>
                </c:pt>
                <c:pt idx="331">
                  <c:v>55.1766</c:v>
                </c:pt>
                <c:pt idx="332">
                  <c:v>55.3433</c:v>
                </c:pt>
                <c:pt idx="333">
                  <c:v>55.51</c:v>
                </c:pt>
                <c:pt idx="334">
                  <c:v>55.6767</c:v>
                </c:pt>
                <c:pt idx="335">
                  <c:v>55.8434</c:v>
                </c:pt>
                <c:pt idx="336">
                  <c:v>56.0101</c:v>
                </c:pt>
                <c:pt idx="337">
                  <c:v>56.1768</c:v>
                </c:pt>
                <c:pt idx="338">
                  <c:v>56.3435</c:v>
                </c:pt>
                <c:pt idx="339">
                  <c:v>56.5102</c:v>
                </c:pt>
                <c:pt idx="340">
                  <c:v>56.6769</c:v>
                </c:pt>
                <c:pt idx="341">
                  <c:v>56.8436</c:v>
                </c:pt>
                <c:pt idx="342">
                  <c:v>57.0103</c:v>
                </c:pt>
                <c:pt idx="343">
                  <c:v>57.1771</c:v>
                </c:pt>
                <c:pt idx="344">
                  <c:v>57.3438</c:v>
                </c:pt>
                <c:pt idx="345">
                  <c:v>57.5105</c:v>
                </c:pt>
                <c:pt idx="346">
                  <c:v>57.6772</c:v>
                </c:pt>
                <c:pt idx="347">
                  <c:v>57.8439</c:v>
                </c:pt>
                <c:pt idx="348">
                  <c:v>58.0106</c:v>
                </c:pt>
                <c:pt idx="349">
                  <c:v>58.1773</c:v>
                </c:pt>
                <c:pt idx="350">
                  <c:v>58.344</c:v>
                </c:pt>
                <c:pt idx="351">
                  <c:v>58.5107</c:v>
                </c:pt>
                <c:pt idx="352">
                  <c:v>58.6774</c:v>
                </c:pt>
                <c:pt idx="353">
                  <c:v>58.8441</c:v>
                </c:pt>
                <c:pt idx="354">
                  <c:v>59.0108</c:v>
                </c:pt>
                <c:pt idx="355">
                  <c:v>59.1775</c:v>
                </c:pt>
                <c:pt idx="356">
                  <c:v>59.3442</c:v>
                </c:pt>
                <c:pt idx="357">
                  <c:v>59.5109</c:v>
                </c:pt>
                <c:pt idx="358">
                  <c:v>59.6776</c:v>
                </c:pt>
                <c:pt idx="359">
                  <c:v>59.8443</c:v>
                </c:pt>
                <c:pt idx="360">
                  <c:v>60.011</c:v>
                </c:pt>
                <c:pt idx="361">
                  <c:v>60.1777</c:v>
                </c:pt>
                <c:pt idx="362">
                  <c:v>60.3444</c:v>
                </c:pt>
                <c:pt idx="363">
                  <c:v>60.5111</c:v>
                </c:pt>
                <c:pt idx="364">
                  <c:v>60.6778</c:v>
                </c:pt>
                <c:pt idx="365">
                  <c:v>60.8445</c:v>
                </c:pt>
                <c:pt idx="366">
                  <c:v>61.0112</c:v>
                </c:pt>
                <c:pt idx="367">
                  <c:v>61.1779</c:v>
                </c:pt>
                <c:pt idx="368">
                  <c:v>61.3446</c:v>
                </c:pt>
                <c:pt idx="369">
                  <c:v>61.5113</c:v>
                </c:pt>
                <c:pt idx="370">
                  <c:v>61.678</c:v>
                </c:pt>
                <c:pt idx="371">
                  <c:v>61.8447</c:v>
                </c:pt>
                <c:pt idx="372">
                  <c:v>62.0114</c:v>
                </c:pt>
                <c:pt idx="373">
                  <c:v>62.1781</c:v>
                </c:pt>
                <c:pt idx="374">
                  <c:v>62.3448</c:v>
                </c:pt>
                <c:pt idx="375">
                  <c:v>62.5115</c:v>
                </c:pt>
                <c:pt idx="376">
                  <c:v>62.6782</c:v>
                </c:pt>
                <c:pt idx="377">
                  <c:v>62.8449</c:v>
                </c:pt>
                <c:pt idx="378">
                  <c:v>63.0116</c:v>
                </c:pt>
                <c:pt idx="379">
                  <c:v>63.1783</c:v>
                </c:pt>
                <c:pt idx="380">
                  <c:v>63.345</c:v>
                </c:pt>
                <c:pt idx="381">
                  <c:v>63.5117</c:v>
                </c:pt>
                <c:pt idx="382">
                  <c:v>63.6784</c:v>
                </c:pt>
                <c:pt idx="383">
                  <c:v>63.8451</c:v>
                </c:pt>
                <c:pt idx="384">
                  <c:v>64.0114</c:v>
                </c:pt>
                <c:pt idx="385">
                  <c:v>64.1778</c:v>
                </c:pt>
                <c:pt idx="386">
                  <c:v>64.3441</c:v>
                </c:pt>
                <c:pt idx="387">
                  <c:v>64.5104</c:v>
                </c:pt>
                <c:pt idx="388">
                  <c:v>64.6767</c:v>
                </c:pt>
                <c:pt idx="389">
                  <c:v>64.843</c:v>
                </c:pt>
                <c:pt idx="390">
                  <c:v>65.0094</c:v>
                </c:pt>
                <c:pt idx="391">
                  <c:v>65.17570000000001</c:v>
                </c:pt>
                <c:pt idx="392">
                  <c:v>65.342</c:v>
                </c:pt>
                <c:pt idx="393">
                  <c:v>65.50830000000001</c:v>
                </c:pt>
                <c:pt idx="394">
                  <c:v>65.6746</c:v>
                </c:pt>
                <c:pt idx="395">
                  <c:v>65.841</c:v>
                </c:pt>
                <c:pt idx="396">
                  <c:v>66.0073</c:v>
                </c:pt>
                <c:pt idx="397">
                  <c:v>66.17359999999999</c:v>
                </c:pt>
                <c:pt idx="398">
                  <c:v>66.3399</c:v>
                </c:pt>
                <c:pt idx="399">
                  <c:v>66.5062</c:v>
                </c:pt>
                <c:pt idx="400">
                  <c:v>66.6726</c:v>
                </c:pt>
                <c:pt idx="401">
                  <c:v>66.8389</c:v>
                </c:pt>
                <c:pt idx="402">
                  <c:v>67.0052</c:v>
                </c:pt>
                <c:pt idx="403">
                  <c:v>67.17149999999999</c:v>
                </c:pt>
                <c:pt idx="404">
                  <c:v>67.3379</c:v>
                </c:pt>
                <c:pt idx="405">
                  <c:v>67.5042</c:v>
                </c:pt>
                <c:pt idx="406">
                  <c:v>67.6705</c:v>
                </c:pt>
                <c:pt idx="407">
                  <c:v>67.8368</c:v>
                </c:pt>
                <c:pt idx="408">
                  <c:v>68.0031</c:v>
                </c:pt>
                <c:pt idx="409">
                  <c:v>68.1695</c:v>
                </c:pt>
                <c:pt idx="410">
                  <c:v>68.33580000000001</c:v>
                </c:pt>
                <c:pt idx="411">
                  <c:v>68.5021</c:v>
                </c:pt>
                <c:pt idx="412">
                  <c:v>68.66840000000001</c:v>
                </c:pt>
                <c:pt idx="413">
                  <c:v>68.8347</c:v>
                </c:pt>
                <c:pt idx="414">
                  <c:v>69.0011</c:v>
                </c:pt>
                <c:pt idx="415">
                  <c:v>69.1674</c:v>
                </c:pt>
                <c:pt idx="416">
                  <c:v>69.3337</c:v>
                </c:pt>
                <c:pt idx="417">
                  <c:v>69.5</c:v>
                </c:pt>
                <c:pt idx="418">
                  <c:v>69.66630000000001</c:v>
                </c:pt>
                <c:pt idx="419">
                  <c:v>69.8327</c:v>
                </c:pt>
                <c:pt idx="420">
                  <c:v>69.999</c:v>
                </c:pt>
                <c:pt idx="421">
                  <c:v>70.1653</c:v>
                </c:pt>
                <c:pt idx="422">
                  <c:v>70.3316</c:v>
                </c:pt>
                <c:pt idx="423">
                  <c:v>70.4979</c:v>
                </c:pt>
                <c:pt idx="424">
                  <c:v>70.6643</c:v>
                </c:pt>
                <c:pt idx="425">
                  <c:v>70.8306</c:v>
                </c:pt>
                <c:pt idx="426">
                  <c:v>70.9969</c:v>
                </c:pt>
                <c:pt idx="427">
                  <c:v>71.1632</c:v>
                </c:pt>
                <c:pt idx="428">
                  <c:v>71.3296</c:v>
                </c:pt>
                <c:pt idx="429">
                  <c:v>71.4959</c:v>
                </c:pt>
                <c:pt idx="430">
                  <c:v>71.6622</c:v>
                </c:pt>
                <c:pt idx="431">
                  <c:v>71.82850000000001</c:v>
                </c:pt>
                <c:pt idx="432">
                  <c:v>71.9948</c:v>
                </c:pt>
                <c:pt idx="433">
                  <c:v>72.1612</c:v>
                </c:pt>
                <c:pt idx="434">
                  <c:v>72.3275</c:v>
                </c:pt>
                <c:pt idx="435">
                  <c:v>72.4938</c:v>
                </c:pt>
                <c:pt idx="436">
                  <c:v>72.6601</c:v>
                </c:pt>
                <c:pt idx="437">
                  <c:v>72.82640000000001</c:v>
                </c:pt>
                <c:pt idx="438">
                  <c:v>72.9928</c:v>
                </c:pt>
                <c:pt idx="439">
                  <c:v>73.1591</c:v>
                </c:pt>
                <c:pt idx="440">
                  <c:v>73.3254</c:v>
                </c:pt>
                <c:pt idx="441">
                  <c:v>73.4917</c:v>
                </c:pt>
                <c:pt idx="442">
                  <c:v>73.658</c:v>
                </c:pt>
                <c:pt idx="443">
                  <c:v>73.8244</c:v>
                </c:pt>
                <c:pt idx="444">
                  <c:v>73.9907</c:v>
                </c:pt>
                <c:pt idx="445">
                  <c:v>74.157</c:v>
                </c:pt>
                <c:pt idx="446">
                  <c:v>74.3233</c:v>
                </c:pt>
                <c:pt idx="447">
                  <c:v>74.4896</c:v>
                </c:pt>
                <c:pt idx="448">
                  <c:v>74.65600000000001</c:v>
                </c:pt>
                <c:pt idx="449">
                  <c:v>74.8223</c:v>
                </c:pt>
                <c:pt idx="450">
                  <c:v>74.9886</c:v>
                </c:pt>
                <c:pt idx="451">
                  <c:v>75.1549</c:v>
                </c:pt>
                <c:pt idx="452">
                  <c:v>75.3213</c:v>
                </c:pt>
                <c:pt idx="453">
                  <c:v>75.4876</c:v>
                </c:pt>
                <c:pt idx="454">
                  <c:v>75.65389999999999</c:v>
                </c:pt>
                <c:pt idx="455">
                  <c:v>75.8202</c:v>
                </c:pt>
                <c:pt idx="456">
                  <c:v>75.9865</c:v>
                </c:pt>
                <c:pt idx="457">
                  <c:v>76.1529</c:v>
                </c:pt>
                <c:pt idx="458">
                  <c:v>76.3192</c:v>
                </c:pt>
                <c:pt idx="459">
                  <c:v>76.4855</c:v>
                </c:pt>
                <c:pt idx="460">
                  <c:v>76.65179999999999</c:v>
                </c:pt>
                <c:pt idx="461">
                  <c:v>76.8181</c:v>
                </c:pt>
                <c:pt idx="462">
                  <c:v>76.9845</c:v>
                </c:pt>
                <c:pt idx="463">
                  <c:v>77.1508</c:v>
                </c:pt>
                <c:pt idx="464">
                  <c:v>77.3171</c:v>
                </c:pt>
                <c:pt idx="465">
                  <c:v>77.4834</c:v>
                </c:pt>
                <c:pt idx="466">
                  <c:v>77.6497</c:v>
                </c:pt>
                <c:pt idx="467">
                  <c:v>77.8161</c:v>
                </c:pt>
                <c:pt idx="468">
                  <c:v>77.9824</c:v>
                </c:pt>
                <c:pt idx="469">
                  <c:v>78.14870000000001</c:v>
                </c:pt>
                <c:pt idx="470">
                  <c:v>78.315</c:v>
                </c:pt>
                <c:pt idx="471">
                  <c:v>78.4813</c:v>
                </c:pt>
                <c:pt idx="472">
                  <c:v>78.6477</c:v>
                </c:pt>
                <c:pt idx="473">
                  <c:v>78.814</c:v>
                </c:pt>
                <c:pt idx="474">
                  <c:v>78.9803</c:v>
                </c:pt>
                <c:pt idx="475">
                  <c:v>79.1466</c:v>
                </c:pt>
                <c:pt idx="476">
                  <c:v>79.313</c:v>
                </c:pt>
                <c:pt idx="477">
                  <c:v>79.4793</c:v>
                </c:pt>
                <c:pt idx="478">
                  <c:v>79.6456</c:v>
                </c:pt>
                <c:pt idx="479">
                  <c:v>79.8119</c:v>
                </c:pt>
                <c:pt idx="480">
                  <c:v>79.9782</c:v>
                </c:pt>
                <c:pt idx="481">
                  <c:v>80.1446</c:v>
                </c:pt>
                <c:pt idx="482">
                  <c:v>80.3109</c:v>
                </c:pt>
                <c:pt idx="483">
                  <c:v>80.4772</c:v>
                </c:pt>
                <c:pt idx="484">
                  <c:v>80.6435</c:v>
                </c:pt>
                <c:pt idx="485">
                  <c:v>80.8098</c:v>
                </c:pt>
                <c:pt idx="486">
                  <c:v>80.9762</c:v>
                </c:pt>
                <c:pt idx="487">
                  <c:v>81.1425</c:v>
                </c:pt>
                <c:pt idx="488">
                  <c:v>81.30880000000001</c:v>
                </c:pt>
                <c:pt idx="489">
                  <c:v>81.4751</c:v>
                </c:pt>
                <c:pt idx="490">
                  <c:v>81.6414</c:v>
                </c:pt>
                <c:pt idx="491">
                  <c:v>81.8078</c:v>
                </c:pt>
                <c:pt idx="492">
                  <c:v>81.9741</c:v>
                </c:pt>
                <c:pt idx="493">
                  <c:v>82.1404</c:v>
                </c:pt>
                <c:pt idx="494">
                  <c:v>82.30670000000001</c:v>
                </c:pt>
                <c:pt idx="495">
                  <c:v>82.473</c:v>
                </c:pt>
                <c:pt idx="496">
                  <c:v>82.63939999999999</c:v>
                </c:pt>
                <c:pt idx="497">
                  <c:v>82.8057</c:v>
                </c:pt>
                <c:pt idx="498">
                  <c:v>82.972</c:v>
                </c:pt>
                <c:pt idx="499">
                  <c:v>83.1383</c:v>
                </c:pt>
                <c:pt idx="500">
                  <c:v>83.3046</c:v>
                </c:pt>
                <c:pt idx="501">
                  <c:v>83.471</c:v>
                </c:pt>
                <c:pt idx="502">
                  <c:v>83.6373</c:v>
                </c:pt>
                <c:pt idx="503">
                  <c:v>83.8036</c:v>
                </c:pt>
                <c:pt idx="504">
                  <c:v>83.9699</c:v>
                </c:pt>
                <c:pt idx="505">
                  <c:v>84.13630000000001</c:v>
                </c:pt>
                <c:pt idx="506">
                  <c:v>84.3026</c:v>
                </c:pt>
                <c:pt idx="507">
                  <c:v>84.4689</c:v>
                </c:pt>
                <c:pt idx="508">
                  <c:v>84.6352</c:v>
                </c:pt>
                <c:pt idx="509">
                  <c:v>84.8015</c:v>
                </c:pt>
                <c:pt idx="510">
                  <c:v>84.9679</c:v>
                </c:pt>
                <c:pt idx="511">
                  <c:v>85.1342</c:v>
                </c:pt>
                <c:pt idx="512">
                  <c:v>85.3005</c:v>
                </c:pt>
                <c:pt idx="513">
                  <c:v>85.4668</c:v>
                </c:pt>
                <c:pt idx="514">
                  <c:v>85.6331</c:v>
                </c:pt>
                <c:pt idx="515">
                  <c:v>85.7995</c:v>
                </c:pt>
                <c:pt idx="516">
                  <c:v>85.9658</c:v>
                </c:pt>
                <c:pt idx="517">
                  <c:v>86.13209999999999</c:v>
                </c:pt>
                <c:pt idx="518">
                  <c:v>86.2984</c:v>
                </c:pt>
                <c:pt idx="519">
                  <c:v>86.4647</c:v>
                </c:pt>
                <c:pt idx="520">
                  <c:v>86.6311</c:v>
                </c:pt>
                <c:pt idx="521">
                  <c:v>86.7974</c:v>
                </c:pt>
                <c:pt idx="522">
                  <c:v>86.9637</c:v>
                </c:pt>
                <c:pt idx="523">
                  <c:v>87.13</c:v>
                </c:pt>
                <c:pt idx="524">
                  <c:v>87.2963</c:v>
                </c:pt>
                <c:pt idx="525">
                  <c:v>87.4627</c:v>
                </c:pt>
                <c:pt idx="526">
                  <c:v>87.629</c:v>
                </c:pt>
                <c:pt idx="527">
                  <c:v>87.7953</c:v>
                </c:pt>
                <c:pt idx="528">
                  <c:v>87.9616</c:v>
                </c:pt>
                <c:pt idx="529">
                  <c:v>88.128</c:v>
                </c:pt>
                <c:pt idx="530">
                  <c:v>88.2943</c:v>
                </c:pt>
                <c:pt idx="531">
                  <c:v>88.4606</c:v>
                </c:pt>
                <c:pt idx="532">
                  <c:v>88.62690000000001</c:v>
                </c:pt>
                <c:pt idx="533">
                  <c:v>88.7932</c:v>
                </c:pt>
                <c:pt idx="534">
                  <c:v>88.9596</c:v>
                </c:pt>
                <c:pt idx="535">
                  <c:v>89.1259</c:v>
                </c:pt>
                <c:pt idx="536">
                  <c:v>89.2922</c:v>
                </c:pt>
                <c:pt idx="537">
                  <c:v>89.4585</c:v>
                </c:pt>
                <c:pt idx="538">
                  <c:v>89.62479999999999</c:v>
                </c:pt>
                <c:pt idx="539">
                  <c:v>89.7912</c:v>
                </c:pt>
                <c:pt idx="540">
                  <c:v>89.9575</c:v>
                </c:pt>
                <c:pt idx="541">
                  <c:v>90.1238</c:v>
                </c:pt>
                <c:pt idx="542">
                  <c:v>90.2901</c:v>
                </c:pt>
                <c:pt idx="543">
                  <c:v>90.4564</c:v>
                </c:pt>
                <c:pt idx="544">
                  <c:v>90.6228</c:v>
                </c:pt>
                <c:pt idx="545">
                  <c:v>90.7891</c:v>
                </c:pt>
                <c:pt idx="546">
                  <c:v>90.9554</c:v>
                </c:pt>
                <c:pt idx="547">
                  <c:v>91.1217</c:v>
                </c:pt>
                <c:pt idx="548">
                  <c:v>91.288</c:v>
                </c:pt>
                <c:pt idx="549">
                  <c:v>91.4544</c:v>
                </c:pt>
                <c:pt idx="550">
                  <c:v>91.6207</c:v>
                </c:pt>
                <c:pt idx="551">
                  <c:v>91.787</c:v>
                </c:pt>
                <c:pt idx="552">
                  <c:v>91.9533</c:v>
                </c:pt>
                <c:pt idx="553">
                  <c:v>92.1197</c:v>
                </c:pt>
                <c:pt idx="554">
                  <c:v>92.286</c:v>
                </c:pt>
                <c:pt idx="555">
                  <c:v>92.4523</c:v>
                </c:pt>
                <c:pt idx="556">
                  <c:v>92.6186</c:v>
                </c:pt>
                <c:pt idx="557">
                  <c:v>92.7849</c:v>
                </c:pt>
                <c:pt idx="558">
                  <c:v>92.9513</c:v>
                </c:pt>
                <c:pt idx="559">
                  <c:v>93.1176</c:v>
                </c:pt>
                <c:pt idx="560">
                  <c:v>93.2839</c:v>
                </c:pt>
                <c:pt idx="561">
                  <c:v>93.4502</c:v>
                </c:pt>
                <c:pt idx="562">
                  <c:v>93.6165</c:v>
                </c:pt>
                <c:pt idx="563">
                  <c:v>93.7829</c:v>
                </c:pt>
                <c:pt idx="564">
                  <c:v>93.9492</c:v>
                </c:pt>
                <c:pt idx="565">
                  <c:v>94.1155</c:v>
                </c:pt>
                <c:pt idx="566">
                  <c:v>94.2818</c:v>
                </c:pt>
                <c:pt idx="567">
                  <c:v>94.4481</c:v>
                </c:pt>
                <c:pt idx="568">
                  <c:v>94.6145</c:v>
                </c:pt>
                <c:pt idx="569">
                  <c:v>94.7808</c:v>
                </c:pt>
                <c:pt idx="570">
                  <c:v>94.9471</c:v>
                </c:pt>
                <c:pt idx="571">
                  <c:v>95.1134</c:v>
                </c:pt>
                <c:pt idx="572">
                  <c:v>95.27970000000001</c:v>
                </c:pt>
                <c:pt idx="573">
                  <c:v>95.4461</c:v>
                </c:pt>
                <c:pt idx="574">
                  <c:v>95.61239999999999</c:v>
                </c:pt>
                <c:pt idx="575">
                  <c:v>95.7787</c:v>
                </c:pt>
                <c:pt idx="576">
                  <c:v>95.945</c:v>
                </c:pt>
                <c:pt idx="577">
                  <c:v>96.1114</c:v>
                </c:pt>
                <c:pt idx="578">
                  <c:v>96.2777</c:v>
                </c:pt>
                <c:pt idx="579">
                  <c:v>96.444</c:v>
                </c:pt>
                <c:pt idx="580">
                  <c:v>96.6103</c:v>
                </c:pt>
                <c:pt idx="581">
                  <c:v>96.7766</c:v>
                </c:pt>
                <c:pt idx="582">
                  <c:v>96.943</c:v>
                </c:pt>
                <c:pt idx="583">
                  <c:v>97.1093</c:v>
                </c:pt>
                <c:pt idx="584">
                  <c:v>97.2756</c:v>
                </c:pt>
                <c:pt idx="585">
                  <c:v>97.4419</c:v>
                </c:pt>
                <c:pt idx="586">
                  <c:v>97.6082</c:v>
                </c:pt>
                <c:pt idx="587">
                  <c:v>97.7746</c:v>
                </c:pt>
                <c:pt idx="588">
                  <c:v>97.9409</c:v>
                </c:pt>
                <c:pt idx="589">
                  <c:v>98.1072</c:v>
                </c:pt>
                <c:pt idx="590">
                  <c:v>98.2735</c:v>
                </c:pt>
                <c:pt idx="591">
                  <c:v>98.4398</c:v>
                </c:pt>
                <c:pt idx="592">
                  <c:v>98.6062</c:v>
                </c:pt>
                <c:pt idx="593">
                  <c:v>98.77249999999999</c:v>
                </c:pt>
                <c:pt idx="594">
                  <c:v>98.9388</c:v>
                </c:pt>
                <c:pt idx="595">
                  <c:v>99.10509999999999</c:v>
                </c:pt>
                <c:pt idx="596">
                  <c:v>99.2714</c:v>
                </c:pt>
                <c:pt idx="597">
                  <c:v>99.4378</c:v>
                </c:pt>
                <c:pt idx="598">
                  <c:v>99.6041</c:v>
                </c:pt>
                <c:pt idx="599">
                  <c:v>99.7704</c:v>
                </c:pt>
                <c:pt idx="600">
                  <c:v>99.9367</c:v>
                </c:pt>
                <c:pt idx="601">
                  <c:v>100.1031</c:v>
                </c:pt>
                <c:pt idx="602">
                  <c:v>100.2694</c:v>
                </c:pt>
                <c:pt idx="603">
                  <c:v>100.4357</c:v>
                </c:pt>
                <c:pt idx="604">
                  <c:v>100.602</c:v>
                </c:pt>
                <c:pt idx="605">
                  <c:v>100.7683</c:v>
                </c:pt>
                <c:pt idx="606">
                  <c:v>100.9347</c:v>
                </c:pt>
                <c:pt idx="607">
                  <c:v>101.101</c:v>
                </c:pt>
                <c:pt idx="608">
                  <c:v>101.2673</c:v>
                </c:pt>
                <c:pt idx="609">
                  <c:v>101.4336</c:v>
                </c:pt>
                <c:pt idx="610">
                  <c:v>101.5999</c:v>
                </c:pt>
                <c:pt idx="611">
                  <c:v>101.7663</c:v>
                </c:pt>
                <c:pt idx="612">
                  <c:v>101.9326</c:v>
                </c:pt>
                <c:pt idx="613">
                  <c:v>102.0989</c:v>
                </c:pt>
                <c:pt idx="614">
                  <c:v>102.2652</c:v>
                </c:pt>
                <c:pt idx="615">
                  <c:v>102.4315</c:v>
                </c:pt>
                <c:pt idx="616">
                  <c:v>102.5979</c:v>
                </c:pt>
                <c:pt idx="617">
                  <c:v>102.7642</c:v>
                </c:pt>
                <c:pt idx="618">
                  <c:v>102.9305</c:v>
                </c:pt>
                <c:pt idx="619">
                  <c:v>103.0968</c:v>
                </c:pt>
                <c:pt idx="620">
                  <c:v>103.2631</c:v>
                </c:pt>
                <c:pt idx="621">
                  <c:v>103.4295</c:v>
                </c:pt>
                <c:pt idx="622">
                  <c:v>103.5958</c:v>
                </c:pt>
                <c:pt idx="623">
                  <c:v>103.7621</c:v>
                </c:pt>
                <c:pt idx="624">
                  <c:v>103.9284</c:v>
                </c:pt>
                <c:pt idx="625">
                  <c:v>104.0947</c:v>
                </c:pt>
                <c:pt idx="626">
                  <c:v>104.2611</c:v>
                </c:pt>
                <c:pt idx="627">
                  <c:v>104.4274</c:v>
                </c:pt>
                <c:pt idx="628">
                  <c:v>104.5937</c:v>
                </c:pt>
                <c:pt idx="629">
                  <c:v>104.76</c:v>
                </c:pt>
                <c:pt idx="630">
                  <c:v>104.9264</c:v>
                </c:pt>
                <c:pt idx="631">
                  <c:v>105.0927</c:v>
                </c:pt>
                <c:pt idx="632">
                  <c:v>105.259</c:v>
                </c:pt>
                <c:pt idx="633">
                  <c:v>105.4253</c:v>
                </c:pt>
                <c:pt idx="634">
                  <c:v>105.5916</c:v>
                </c:pt>
                <c:pt idx="635">
                  <c:v>105.758</c:v>
                </c:pt>
                <c:pt idx="636">
                  <c:v>105.9243</c:v>
                </c:pt>
                <c:pt idx="637">
                  <c:v>106.0906</c:v>
                </c:pt>
                <c:pt idx="638">
                  <c:v>106.2569</c:v>
                </c:pt>
                <c:pt idx="639">
                  <c:v>106.4232</c:v>
                </c:pt>
                <c:pt idx="640">
                  <c:v>106.5896</c:v>
                </c:pt>
                <c:pt idx="641">
                  <c:v>106.7559</c:v>
                </c:pt>
                <c:pt idx="642">
                  <c:v>106.9222</c:v>
                </c:pt>
                <c:pt idx="643">
                  <c:v>107.0885</c:v>
                </c:pt>
                <c:pt idx="644">
                  <c:v>107.2548</c:v>
                </c:pt>
                <c:pt idx="645">
                  <c:v>107.4212</c:v>
                </c:pt>
                <c:pt idx="646">
                  <c:v>107.5875</c:v>
                </c:pt>
                <c:pt idx="647">
                  <c:v>107.7538</c:v>
                </c:pt>
                <c:pt idx="648">
                  <c:v>107.9201</c:v>
                </c:pt>
                <c:pt idx="649">
                  <c:v>108.0864</c:v>
                </c:pt>
                <c:pt idx="650">
                  <c:v>108.2528</c:v>
                </c:pt>
                <c:pt idx="651">
                  <c:v>108.4191</c:v>
                </c:pt>
                <c:pt idx="652">
                  <c:v>108.5854</c:v>
                </c:pt>
                <c:pt idx="653">
                  <c:v>108.7517</c:v>
                </c:pt>
                <c:pt idx="654">
                  <c:v>108.9181</c:v>
                </c:pt>
                <c:pt idx="655">
                  <c:v>109.0844</c:v>
                </c:pt>
                <c:pt idx="656">
                  <c:v>109.2507</c:v>
                </c:pt>
                <c:pt idx="657">
                  <c:v>109.417</c:v>
                </c:pt>
                <c:pt idx="658">
                  <c:v>109.5833</c:v>
                </c:pt>
                <c:pt idx="659">
                  <c:v>109.7497</c:v>
                </c:pt>
                <c:pt idx="660">
                  <c:v>109.916</c:v>
                </c:pt>
                <c:pt idx="661">
                  <c:v>110.0823</c:v>
                </c:pt>
                <c:pt idx="662">
                  <c:v>110.2486</c:v>
                </c:pt>
                <c:pt idx="663">
                  <c:v>110.4149</c:v>
                </c:pt>
                <c:pt idx="664">
                  <c:v>110.5813</c:v>
                </c:pt>
                <c:pt idx="665">
                  <c:v>110.7476</c:v>
                </c:pt>
                <c:pt idx="666">
                  <c:v>110.9139</c:v>
                </c:pt>
                <c:pt idx="667">
                  <c:v>111.0802</c:v>
                </c:pt>
                <c:pt idx="668">
                  <c:v>111.2465</c:v>
                </c:pt>
                <c:pt idx="669">
                  <c:v>111.4129</c:v>
                </c:pt>
                <c:pt idx="670">
                  <c:v>111.5792</c:v>
                </c:pt>
                <c:pt idx="671">
                  <c:v>111.7455</c:v>
                </c:pt>
                <c:pt idx="672">
                  <c:v>111.9118</c:v>
                </c:pt>
                <c:pt idx="673">
                  <c:v>112.0781</c:v>
                </c:pt>
                <c:pt idx="674">
                  <c:v>112.2445</c:v>
                </c:pt>
                <c:pt idx="675">
                  <c:v>112.4108</c:v>
                </c:pt>
                <c:pt idx="676">
                  <c:v>112.5771</c:v>
                </c:pt>
                <c:pt idx="677">
                  <c:v>112.7434</c:v>
                </c:pt>
                <c:pt idx="678">
                  <c:v>112.9098</c:v>
                </c:pt>
                <c:pt idx="679">
                  <c:v>113.0761</c:v>
                </c:pt>
                <c:pt idx="680">
                  <c:v>113.2424</c:v>
                </c:pt>
                <c:pt idx="681">
                  <c:v>113.4087</c:v>
                </c:pt>
                <c:pt idx="682">
                  <c:v>113.575</c:v>
                </c:pt>
                <c:pt idx="683">
                  <c:v>113.7414</c:v>
                </c:pt>
                <c:pt idx="684">
                  <c:v>113.9077</c:v>
                </c:pt>
                <c:pt idx="685">
                  <c:v>114.074</c:v>
                </c:pt>
                <c:pt idx="686">
                  <c:v>114.2403</c:v>
                </c:pt>
                <c:pt idx="687">
                  <c:v>114.4066</c:v>
                </c:pt>
                <c:pt idx="688">
                  <c:v>114.573</c:v>
                </c:pt>
                <c:pt idx="689">
                  <c:v>114.7393</c:v>
                </c:pt>
                <c:pt idx="690">
                  <c:v>114.9056</c:v>
                </c:pt>
                <c:pt idx="691">
                  <c:v>115.0719</c:v>
                </c:pt>
                <c:pt idx="692">
                  <c:v>115.2382</c:v>
                </c:pt>
                <c:pt idx="693">
                  <c:v>115.4046</c:v>
                </c:pt>
                <c:pt idx="694">
                  <c:v>115.5709</c:v>
                </c:pt>
                <c:pt idx="695">
                  <c:v>115.7372</c:v>
                </c:pt>
                <c:pt idx="696">
                  <c:v>115.9035</c:v>
                </c:pt>
                <c:pt idx="697">
                  <c:v>116.0698</c:v>
                </c:pt>
                <c:pt idx="698">
                  <c:v>116.2362</c:v>
                </c:pt>
                <c:pt idx="699">
                  <c:v>116.4025</c:v>
                </c:pt>
                <c:pt idx="700">
                  <c:v>116.5688</c:v>
                </c:pt>
                <c:pt idx="701">
                  <c:v>116.7351</c:v>
                </c:pt>
                <c:pt idx="702">
                  <c:v>116.9015</c:v>
                </c:pt>
                <c:pt idx="703">
                  <c:v>117.0678</c:v>
                </c:pt>
                <c:pt idx="704">
                  <c:v>117.2341</c:v>
                </c:pt>
                <c:pt idx="705">
                  <c:v>117.4004</c:v>
                </c:pt>
                <c:pt idx="706">
                  <c:v>117.5667</c:v>
                </c:pt>
                <c:pt idx="707">
                  <c:v>117.7331</c:v>
                </c:pt>
                <c:pt idx="708">
                  <c:v>117.8994</c:v>
                </c:pt>
                <c:pt idx="709">
                  <c:v>118.0657</c:v>
                </c:pt>
                <c:pt idx="710">
                  <c:v>118.232</c:v>
                </c:pt>
                <c:pt idx="711">
                  <c:v>118.3983</c:v>
                </c:pt>
                <c:pt idx="712">
                  <c:v>118.5647</c:v>
                </c:pt>
                <c:pt idx="713">
                  <c:v>118.731</c:v>
                </c:pt>
                <c:pt idx="714">
                  <c:v>118.8973</c:v>
                </c:pt>
                <c:pt idx="715">
                  <c:v>119.0636</c:v>
                </c:pt>
                <c:pt idx="716">
                  <c:v>119.2299</c:v>
                </c:pt>
                <c:pt idx="717">
                  <c:v>119.3963</c:v>
                </c:pt>
                <c:pt idx="718">
                  <c:v>119.5626</c:v>
                </c:pt>
                <c:pt idx="719">
                  <c:v>119.7289</c:v>
                </c:pt>
                <c:pt idx="720">
                  <c:v>119.8952</c:v>
                </c:pt>
                <c:pt idx="721">
                  <c:v>120.0615</c:v>
                </c:pt>
                <c:pt idx="722">
                  <c:v>120.2279</c:v>
                </c:pt>
                <c:pt idx="723">
                  <c:v>120.3942</c:v>
                </c:pt>
                <c:pt idx="724">
                  <c:v>120.5605</c:v>
                </c:pt>
                <c:pt idx="725">
                  <c:v>120.7268</c:v>
                </c:pt>
                <c:pt idx="726">
                  <c:v>120.8932</c:v>
                </c:pt>
                <c:pt idx="727">
                  <c:v>121.0595</c:v>
                </c:pt>
                <c:pt idx="728">
                  <c:v>121.2258</c:v>
                </c:pt>
                <c:pt idx="729">
                  <c:v>121.3921</c:v>
                </c:pt>
                <c:pt idx="730">
                  <c:v>121.5584</c:v>
                </c:pt>
                <c:pt idx="731">
                  <c:v>121.7248</c:v>
                </c:pt>
                <c:pt idx="732">
                  <c:v>121.8911</c:v>
                </c:pt>
                <c:pt idx="733">
                  <c:v>122.0574</c:v>
                </c:pt>
                <c:pt idx="734">
                  <c:v>122.2237</c:v>
                </c:pt>
                <c:pt idx="735">
                  <c:v>122.39</c:v>
                </c:pt>
                <c:pt idx="736">
                  <c:v>122.5564</c:v>
                </c:pt>
                <c:pt idx="737">
                  <c:v>122.7227</c:v>
                </c:pt>
                <c:pt idx="738">
                  <c:v>122.889</c:v>
                </c:pt>
                <c:pt idx="739">
                  <c:v>123.0553</c:v>
                </c:pt>
                <c:pt idx="740">
                  <c:v>123.2216</c:v>
                </c:pt>
                <c:pt idx="741">
                  <c:v>123.388</c:v>
                </c:pt>
                <c:pt idx="742">
                  <c:v>123.5543</c:v>
                </c:pt>
                <c:pt idx="743">
                  <c:v>123.7206</c:v>
                </c:pt>
                <c:pt idx="744">
                  <c:v>123.8869</c:v>
                </c:pt>
                <c:pt idx="745">
                  <c:v>124.0532</c:v>
                </c:pt>
                <c:pt idx="746">
                  <c:v>124.2196</c:v>
                </c:pt>
                <c:pt idx="747">
                  <c:v>124.3859</c:v>
                </c:pt>
                <c:pt idx="748">
                  <c:v>124.5522</c:v>
                </c:pt>
                <c:pt idx="749">
                  <c:v>124.7185</c:v>
                </c:pt>
                <c:pt idx="750">
                  <c:v>124.8848</c:v>
                </c:pt>
                <c:pt idx="751">
                  <c:v>125.0512</c:v>
                </c:pt>
                <c:pt idx="752">
                  <c:v>125.2175</c:v>
                </c:pt>
                <c:pt idx="753">
                  <c:v>125.3838</c:v>
                </c:pt>
                <c:pt idx="754">
                  <c:v>125.5501</c:v>
                </c:pt>
                <c:pt idx="755">
                  <c:v>125.7165</c:v>
                </c:pt>
                <c:pt idx="756">
                  <c:v>125.8828</c:v>
                </c:pt>
                <c:pt idx="757">
                  <c:v>126.0491</c:v>
                </c:pt>
                <c:pt idx="758">
                  <c:v>126.2154</c:v>
                </c:pt>
                <c:pt idx="759">
                  <c:v>126.3817</c:v>
                </c:pt>
                <c:pt idx="760">
                  <c:v>126.5481</c:v>
                </c:pt>
                <c:pt idx="761">
                  <c:v>126.7144</c:v>
                </c:pt>
                <c:pt idx="762">
                  <c:v>126.8807</c:v>
                </c:pt>
                <c:pt idx="763">
                  <c:v>127.047</c:v>
                </c:pt>
                <c:pt idx="764">
                  <c:v>127.2133</c:v>
                </c:pt>
                <c:pt idx="765">
                  <c:v>127.3797</c:v>
                </c:pt>
                <c:pt idx="766">
                  <c:v>127.546</c:v>
                </c:pt>
                <c:pt idx="767">
                  <c:v>127.7123</c:v>
                </c:pt>
                <c:pt idx="768">
                  <c:v>127.8786</c:v>
                </c:pt>
                <c:pt idx="769">
                  <c:v>128.045</c:v>
                </c:pt>
                <c:pt idx="770">
                  <c:v>128.2113</c:v>
                </c:pt>
                <c:pt idx="771">
                  <c:v>128.3776</c:v>
                </c:pt>
                <c:pt idx="772">
                  <c:v>128.5439</c:v>
                </c:pt>
                <c:pt idx="773">
                  <c:v>128.7102</c:v>
                </c:pt>
                <c:pt idx="774">
                  <c:v>128.8766</c:v>
                </c:pt>
                <c:pt idx="775">
                  <c:v>129.0429</c:v>
                </c:pt>
                <c:pt idx="776">
                  <c:v>129.2092</c:v>
                </c:pt>
                <c:pt idx="777">
                  <c:v>129.3755</c:v>
                </c:pt>
                <c:pt idx="778">
                  <c:v>129.5418</c:v>
                </c:pt>
                <c:pt idx="779">
                  <c:v>129.7082</c:v>
                </c:pt>
                <c:pt idx="780">
                  <c:v>129.8745</c:v>
                </c:pt>
                <c:pt idx="781">
                  <c:v>130.0408</c:v>
                </c:pt>
                <c:pt idx="782">
                  <c:v>130.2071</c:v>
                </c:pt>
                <c:pt idx="783">
                  <c:v>130.3734</c:v>
                </c:pt>
                <c:pt idx="784">
                  <c:v>130.5398</c:v>
                </c:pt>
                <c:pt idx="785">
                  <c:v>130.7061</c:v>
                </c:pt>
                <c:pt idx="786">
                  <c:v>130.8724</c:v>
                </c:pt>
                <c:pt idx="787">
                  <c:v>131.0387</c:v>
                </c:pt>
                <c:pt idx="788">
                  <c:v>131.205</c:v>
                </c:pt>
                <c:pt idx="789">
                  <c:v>131.3714</c:v>
                </c:pt>
                <c:pt idx="790">
                  <c:v>131.5377</c:v>
                </c:pt>
                <c:pt idx="791">
                  <c:v>131.704</c:v>
                </c:pt>
                <c:pt idx="792">
                  <c:v>131.8703</c:v>
                </c:pt>
                <c:pt idx="793">
                  <c:v>132.0367</c:v>
                </c:pt>
                <c:pt idx="794">
                  <c:v>132.203</c:v>
                </c:pt>
                <c:pt idx="795">
                  <c:v>132.3693</c:v>
                </c:pt>
                <c:pt idx="796">
                  <c:v>132.5356</c:v>
                </c:pt>
                <c:pt idx="797">
                  <c:v>132.7019</c:v>
                </c:pt>
                <c:pt idx="798">
                  <c:v>132.8683</c:v>
                </c:pt>
                <c:pt idx="799">
                  <c:v>133.0346</c:v>
                </c:pt>
                <c:pt idx="800">
                  <c:v>133.2009</c:v>
                </c:pt>
                <c:pt idx="801">
                  <c:v>133.3672</c:v>
                </c:pt>
                <c:pt idx="802">
                  <c:v>133.5335</c:v>
                </c:pt>
                <c:pt idx="803">
                  <c:v>133.6999</c:v>
                </c:pt>
                <c:pt idx="804">
                  <c:v>133.8662</c:v>
                </c:pt>
                <c:pt idx="805">
                  <c:v>134.0325</c:v>
                </c:pt>
                <c:pt idx="806">
                  <c:v>134.1988</c:v>
                </c:pt>
                <c:pt idx="807">
                  <c:v>134.3651</c:v>
                </c:pt>
                <c:pt idx="808">
                  <c:v>134.5315</c:v>
                </c:pt>
                <c:pt idx="809">
                  <c:v>134.6978</c:v>
                </c:pt>
                <c:pt idx="810">
                  <c:v>134.8641</c:v>
                </c:pt>
                <c:pt idx="811">
                  <c:v>135.0304</c:v>
                </c:pt>
                <c:pt idx="812">
                  <c:v>135.1967</c:v>
                </c:pt>
                <c:pt idx="813">
                  <c:v>135.3631</c:v>
                </c:pt>
                <c:pt idx="814">
                  <c:v>135.5294</c:v>
                </c:pt>
                <c:pt idx="815">
                  <c:v>135.6957</c:v>
                </c:pt>
                <c:pt idx="816">
                  <c:v>135.862</c:v>
                </c:pt>
                <c:pt idx="817">
                  <c:v>136.0284</c:v>
                </c:pt>
                <c:pt idx="818">
                  <c:v>136.1947</c:v>
                </c:pt>
                <c:pt idx="819">
                  <c:v>136.361</c:v>
                </c:pt>
                <c:pt idx="820">
                  <c:v>136.5273</c:v>
                </c:pt>
                <c:pt idx="821">
                  <c:v>136.6936</c:v>
                </c:pt>
                <c:pt idx="822">
                  <c:v>136.86</c:v>
                </c:pt>
                <c:pt idx="823">
                  <c:v>137.0263</c:v>
                </c:pt>
                <c:pt idx="824">
                  <c:v>137.1926</c:v>
                </c:pt>
                <c:pt idx="825">
                  <c:v>137.3589</c:v>
                </c:pt>
                <c:pt idx="826">
                  <c:v>137.5252</c:v>
                </c:pt>
                <c:pt idx="827">
                  <c:v>137.6916</c:v>
                </c:pt>
                <c:pt idx="828">
                  <c:v>137.8579</c:v>
                </c:pt>
                <c:pt idx="829">
                  <c:v>138.0242</c:v>
                </c:pt>
                <c:pt idx="830">
                  <c:v>138.1905</c:v>
                </c:pt>
                <c:pt idx="831">
                  <c:v>138.3568</c:v>
                </c:pt>
                <c:pt idx="832">
                  <c:v>138.5232</c:v>
                </c:pt>
                <c:pt idx="833">
                  <c:v>138.6895</c:v>
                </c:pt>
                <c:pt idx="834">
                  <c:v>138.8558</c:v>
                </c:pt>
                <c:pt idx="835">
                  <c:v>139.0221</c:v>
                </c:pt>
                <c:pt idx="836">
                  <c:v>139.1884</c:v>
                </c:pt>
                <c:pt idx="837">
                  <c:v>139.3548</c:v>
                </c:pt>
                <c:pt idx="838">
                  <c:v>139.5211</c:v>
                </c:pt>
                <c:pt idx="839">
                  <c:v>139.6874</c:v>
                </c:pt>
                <c:pt idx="840">
                  <c:v>139.8537</c:v>
                </c:pt>
                <c:pt idx="841">
                  <c:v>140.0201</c:v>
                </c:pt>
                <c:pt idx="842">
                  <c:v>140.1864</c:v>
                </c:pt>
                <c:pt idx="843">
                  <c:v>140.3527</c:v>
                </c:pt>
                <c:pt idx="844">
                  <c:v>140.519</c:v>
                </c:pt>
                <c:pt idx="845">
                  <c:v>140.6853</c:v>
                </c:pt>
                <c:pt idx="846">
                  <c:v>140.8517</c:v>
                </c:pt>
                <c:pt idx="847">
                  <c:v>141.018</c:v>
                </c:pt>
                <c:pt idx="848">
                  <c:v>141.1843</c:v>
                </c:pt>
                <c:pt idx="849">
                  <c:v>141.3506</c:v>
                </c:pt>
                <c:pt idx="850">
                  <c:v>141.5169</c:v>
                </c:pt>
                <c:pt idx="851">
                  <c:v>141.6833</c:v>
                </c:pt>
                <c:pt idx="852">
                  <c:v>141.8496</c:v>
                </c:pt>
                <c:pt idx="853">
                  <c:v>142.0159</c:v>
                </c:pt>
                <c:pt idx="854">
                  <c:v>142.1822</c:v>
                </c:pt>
                <c:pt idx="855">
                  <c:v>142.3485</c:v>
                </c:pt>
                <c:pt idx="856">
                  <c:v>142.5149</c:v>
                </c:pt>
                <c:pt idx="857">
                  <c:v>142.6812</c:v>
                </c:pt>
                <c:pt idx="858">
                  <c:v>142.8475</c:v>
                </c:pt>
                <c:pt idx="859">
                  <c:v>143.0138</c:v>
                </c:pt>
                <c:pt idx="860">
                  <c:v>143.1801</c:v>
                </c:pt>
                <c:pt idx="861">
                  <c:v>143.3465</c:v>
                </c:pt>
                <c:pt idx="862">
                  <c:v>143.5128</c:v>
                </c:pt>
                <c:pt idx="863">
                  <c:v>143.6791</c:v>
                </c:pt>
                <c:pt idx="864">
                  <c:v>143.8454</c:v>
                </c:pt>
                <c:pt idx="865">
                  <c:v>144.0117</c:v>
                </c:pt>
                <c:pt idx="866">
                  <c:v>144.1781</c:v>
                </c:pt>
                <c:pt idx="867">
                  <c:v>144.3444</c:v>
                </c:pt>
                <c:pt idx="868">
                  <c:v>144.5107</c:v>
                </c:pt>
                <c:pt idx="869">
                  <c:v>144.677</c:v>
                </c:pt>
                <c:pt idx="870">
                  <c:v>144.8434</c:v>
                </c:pt>
                <c:pt idx="871">
                  <c:v>145.0097</c:v>
                </c:pt>
                <c:pt idx="872">
                  <c:v>145.176</c:v>
                </c:pt>
                <c:pt idx="873">
                  <c:v>145.3423</c:v>
                </c:pt>
                <c:pt idx="874">
                  <c:v>145.5086</c:v>
                </c:pt>
                <c:pt idx="875">
                  <c:v>145.675</c:v>
                </c:pt>
                <c:pt idx="876">
                  <c:v>145.8413</c:v>
                </c:pt>
                <c:pt idx="877">
                  <c:v>146.0076</c:v>
                </c:pt>
                <c:pt idx="878">
                  <c:v>146.1739</c:v>
                </c:pt>
                <c:pt idx="879">
                  <c:v>146.3402</c:v>
                </c:pt>
                <c:pt idx="880">
                  <c:v>146.5066</c:v>
                </c:pt>
                <c:pt idx="881">
                  <c:v>146.6729</c:v>
                </c:pt>
                <c:pt idx="882">
                  <c:v>146.8392</c:v>
                </c:pt>
                <c:pt idx="883">
                  <c:v>147.0055</c:v>
                </c:pt>
                <c:pt idx="884">
                  <c:v>147.1718</c:v>
                </c:pt>
                <c:pt idx="885">
                  <c:v>147.3382</c:v>
                </c:pt>
                <c:pt idx="886">
                  <c:v>147.5045</c:v>
                </c:pt>
                <c:pt idx="887">
                  <c:v>147.6708</c:v>
                </c:pt>
                <c:pt idx="888">
                  <c:v>147.8371</c:v>
                </c:pt>
                <c:pt idx="889">
                  <c:v>148.0034</c:v>
                </c:pt>
                <c:pt idx="890">
                  <c:v>148.1698</c:v>
                </c:pt>
                <c:pt idx="891">
                  <c:v>148.3361</c:v>
                </c:pt>
                <c:pt idx="892">
                  <c:v>148.5024</c:v>
                </c:pt>
                <c:pt idx="893">
                  <c:v>148.6687</c:v>
                </c:pt>
                <c:pt idx="894">
                  <c:v>148.8351</c:v>
                </c:pt>
                <c:pt idx="895">
                  <c:v>149.0014</c:v>
                </c:pt>
                <c:pt idx="896">
                  <c:v>149.1677</c:v>
                </c:pt>
                <c:pt idx="897">
                  <c:v>149.334</c:v>
                </c:pt>
                <c:pt idx="898">
                  <c:v>149.5003</c:v>
                </c:pt>
                <c:pt idx="899">
                  <c:v>149.6667</c:v>
                </c:pt>
                <c:pt idx="900">
                  <c:v>149.833</c:v>
                </c:pt>
                <c:pt idx="901">
                  <c:v>149.9993</c:v>
                </c:pt>
                <c:pt idx="902">
                  <c:v>150.1656</c:v>
                </c:pt>
                <c:pt idx="903">
                  <c:v>150.3319</c:v>
                </c:pt>
                <c:pt idx="904">
                  <c:v>150.4983</c:v>
                </c:pt>
                <c:pt idx="905">
                  <c:v>150.6646</c:v>
                </c:pt>
                <c:pt idx="906">
                  <c:v>150.8309</c:v>
                </c:pt>
                <c:pt idx="907">
                  <c:v>150.9972</c:v>
                </c:pt>
                <c:pt idx="908">
                  <c:v>151.1635</c:v>
                </c:pt>
                <c:pt idx="909">
                  <c:v>151.3299</c:v>
                </c:pt>
                <c:pt idx="910">
                  <c:v>151.4962</c:v>
                </c:pt>
                <c:pt idx="911">
                  <c:v>151.6625</c:v>
                </c:pt>
                <c:pt idx="912">
                  <c:v>151.8288</c:v>
                </c:pt>
                <c:pt idx="913">
                  <c:v>151.9951</c:v>
                </c:pt>
                <c:pt idx="914">
                  <c:v>152.1615</c:v>
                </c:pt>
                <c:pt idx="915">
                  <c:v>152.3278</c:v>
                </c:pt>
                <c:pt idx="916">
                  <c:v>152.4941</c:v>
                </c:pt>
                <c:pt idx="917">
                  <c:v>152.6604</c:v>
                </c:pt>
                <c:pt idx="918">
                  <c:v>152.8268</c:v>
                </c:pt>
                <c:pt idx="919">
                  <c:v>152.9931</c:v>
                </c:pt>
                <c:pt idx="920">
                  <c:v>153.1594</c:v>
                </c:pt>
                <c:pt idx="921">
                  <c:v>153.3257</c:v>
                </c:pt>
                <c:pt idx="922">
                  <c:v>153.492</c:v>
                </c:pt>
                <c:pt idx="923">
                  <c:v>153.6584</c:v>
                </c:pt>
                <c:pt idx="924">
                  <c:v>153.8247</c:v>
                </c:pt>
                <c:pt idx="925">
                  <c:v>153.991</c:v>
                </c:pt>
                <c:pt idx="926">
                  <c:v>154.1573</c:v>
                </c:pt>
                <c:pt idx="927">
                  <c:v>154.3236</c:v>
                </c:pt>
                <c:pt idx="928">
                  <c:v>154.49</c:v>
                </c:pt>
                <c:pt idx="929">
                  <c:v>154.6563</c:v>
                </c:pt>
                <c:pt idx="930">
                  <c:v>154.8226</c:v>
                </c:pt>
                <c:pt idx="931">
                  <c:v>154.9889</c:v>
                </c:pt>
                <c:pt idx="932">
                  <c:v>155.1552</c:v>
                </c:pt>
                <c:pt idx="933">
                  <c:v>155.3216</c:v>
                </c:pt>
                <c:pt idx="934">
                  <c:v>155.4879</c:v>
                </c:pt>
                <c:pt idx="935">
                  <c:v>155.6542</c:v>
                </c:pt>
                <c:pt idx="936">
                  <c:v>155.8205</c:v>
                </c:pt>
                <c:pt idx="937">
                  <c:v>155.9868</c:v>
                </c:pt>
                <c:pt idx="938">
                  <c:v>156.1532</c:v>
                </c:pt>
                <c:pt idx="939">
                  <c:v>156.3195</c:v>
                </c:pt>
                <c:pt idx="940">
                  <c:v>156.4858</c:v>
                </c:pt>
                <c:pt idx="941">
                  <c:v>156.6521</c:v>
                </c:pt>
                <c:pt idx="942">
                  <c:v>156.8185</c:v>
                </c:pt>
                <c:pt idx="943">
                  <c:v>156.9848</c:v>
                </c:pt>
                <c:pt idx="944">
                  <c:v>157.1511</c:v>
                </c:pt>
                <c:pt idx="945">
                  <c:v>157.3174</c:v>
                </c:pt>
                <c:pt idx="946">
                  <c:v>157.4837</c:v>
                </c:pt>
                <c:pt idx="947">
                  <c:v>157.6501</c:v>
                </c:pt>
                <c:pt idx="948">
                  <c:v>157.8164</c:v>
                </c:pt>
                <c:pt idx="949">
                  <c:v>157.9827</c:v>
                </c:pt>
                <c:pt idx="950">
                  <c:v>158.149</c:v>
                </c:pt>
                <c:pt idx="951">
                  <c:v>158.3153</c:v>
                </c:pt>
                <c:pt idx="952">
                  <c:v>158.4817</c:v>
                </c:pt>
                <c:pt idx="953">
                  <c:v>158.648</c:v>
                </c:pt>
                <c:pt idx="954">
                  <c:v>158.8143</c:v>
                </c:pt>
                <c:pt idx="955">
                  <c:v>158.9806</c:v>
                </c:pt>
                <c:pt idx="956">
                  <c:v>159.1469</c:v>
                </c:pt>
                <c:pt idx="957">
                  <c:v>159.3133</c:v>
                </c:pt>
                <c:pt idx="958">
                  <c:v>159.4796</c:v>
                </c:pt>
                <c:pt idx="959">
                  <c:v>159.6459</c:v>
                </c:pt>
                <c:pt idx="960">
                  <c:v>159.8122</c:v>
                </c:pt>
                <c:pt idx="961">
                  <c:v>159.9785</c:v>
                </c:pt>
                <c:pt idx="962">
                  <c:v>160.1449</c:v>
                </c:pt>
                <c:pt idx="963">
                  <c:v>160.3112</c:v>
                </c:pt>
                <c:pt idx="964">
                  <c:v>160.4775</c:v>
                </c:pt>
                <c:pt idx="965">
                  <c:v>160.6438</c:v>
                </c:pt>
                <c:pt idx="966">
                  <c:v>160.8102</c:v>
                </c:pt>
                <c:pt idx="967">
                  <c:v>160.9765</c:v>
                </c:pt>
                <c:pt idx="968">
                  <c:v>161.1428</c:v>
                </c:pt>
                <c:pt idx="969">
                  <c:v>161.3091</c:v>
                </c:pt>
                <c:pt idx="970">
                  <c:v>161.4754</c:v>
                </c:pt>
                <c:pt idx="971">
                  <c:v>161.6418</c:v>
                </c:pt>
                <c:pt idx="972">
                  <c:v>161.8081</c:v>
                </c:pt>
                <c:pt idx="973">
                  <c:v>161.9744</c:v>
                </c:pt>
                <c:pt idx="974">
                  <c:v>162.1407</c:v>
                </c:pt>
                <c:pt idx="975">
                  <c:v>162.307</c:v>
                </c:pt>
                <c:pt idx="976">
                  <c:v>162.4734</c:v>
                </c:pt>
                <c:pt idx="977">
                  <c:v>162.6397</c:v>
                </c:pt>
                <c:pt idx="978">
                  <c:v>162.806</c:v>
                </c:pt>
                <c:pt idx="979">
                  <c:v>162.9723</c:v>
                </c:pt>
                <c:pt idx="980">
                  <c:v>163.1386</c:v>
                </c:pt>
                <c:pt idx="981">
                  <c:v>163.305</c:v>
                </c:pt>
                <c:pt idx="982">
                  <c:v>163.4713</c:v>
                </c:pt>
                <c:pt idx="983">
                  <c:v>163.6376</c:v>
                </c:pt>
                <c:pt idx="984">
                  <c:v>163.8039</c:v>
                </c:pt>
                <c:pt idx="985">
                  <c:v>163.9702</c:v>
                </c:pt>
                <c:pt idx="986">
                  <c:v>164.1366</c:v>
                </c:pt>
                <c:pt idx="987">
                  <c:v>164.3029</c:v>
                </c:pt>
                <c:pt idx="988">
                  <c:v>164.4692</c:v>
                </c:pt>
                <c:pt idx="989">
                  <c:v>164.6355</c:v>
                </c:pt>
                <c:pt idx="990">
                  <c:v>164.8018</c:v>
                </c:pt>
                <c:pt idx="991">
                  <c:v>164.9682</c:v>
                </c:pt>
                <c:pt idx="992">
                  <c:v>165.1345</c:v>
                </c:pt>
                <c:pt idx="993">
                  <c:v>165.3008</c:v>
                </c:pt>
                <c:pt idx="994">
                  <c:v>165.4671</c:v>
                </c:pt>
                <c:pt idx="995">
                  <c:v>165.6335</c:v>
                </c:pt>
                <c:pt idx="996">
                  <c:v>165.7998</c:v>
                </c:pt>
                <c:pt idx="997">
                  <c:v>165.9661</c:v>
                </c:pt>
                <c:pt idx="998">
                  <c:v>166.1324</c:v>
                </c:pt>
                <c:pt idx="999">
                  <c:v>166.2987</c:v>
                </c:pt>
                <c:pt idx="1000">
                  <c:v>166.4651</c:v>
                </c:pt>
                <c:pt idx="1001">
                  <c:v>166.6314</c:v>
                </c:pt>
                <c:pt idx="1002">
                  <c:v>166.7977</c:v>
                </c:pt>
                <c:pt idx="1003">
                  <c:v>166.964</c:v>
                </c:pt>
                <c:pt idx="1004">
                  <c:v>167.1303</c:v>
                </c:pt>
                <c:pt idx="1005">
                  <c:v>167.2967</c:v>
                </c:pt>
                <c:pt idx="1006">
                  <c:v>167.463</c:v>
                </c:pt>
                <c:pt idx="1007">
                  <c:v>167.6293</c:v>
                </c:pt>
                <c:pt idx="1008">
                  <c:v>167.7956</c:v>
                </c:pt>
                <c:pt idx="1009">
                  <c:v>167.9619</c:v>
                </c:pt>
                <c:pt idx="1010">
                  <c:v>168.1283</c:v>
                </c:pt>
                <c:pt idx="1011">
                  <c:v>168.2946</c:v>
                </c:pt>
                <c:pt idx="1012">
                  <c:v>168.4609</c:v>
                </c:pt>
                <c:pt idx="1013">
                  <c:v>168.6272</c:v>
                </c:pt>
                <c:pt idx="1014">
                  <c:v>168.7935</c:v>
                </c:pt>
                <c:pt idx="1015">
                  <c:v>168.9599</c:v>
                </c:pt>
                <c:pt idx="1016">
                  <c:v>169.1262</c:v>
                </c:pt>
                <c:pt idx="1017">
                  <c:v>169.2925</c:v>
                </c:pt>
                <c:pt idx="1018">
                  <c:v>169.4588</c:v>
                </c:pt>
                <c:pt idx="1019">
                  <c:v>169.6252</c:v>
                </c:pt>
                <c:pt idx="1020">
                  <c:v>169.7915</c:v>
                </c:pt>
                <c:pt idx="1021">
                  <c:v>169.9578</c:v>
                </c:pt>
                <c:pt idx="1022">
                  <c:v>170.1241</c:v>
                </c:pt>
                <c:pt idx="1023">
                  <c:v>170.2904</c:v>
                </c:pt>
                <c:pt idx="1024">
                  <c:v>170.4568</c:v>
                </c:pt>
                <c:pt idx="1025">
                  <c:v>170.6231</c:v>
                </c:pt>
                <c:pt idx="1026">
                  <c:v>170.7894</c:v>
                </c:pt>
                <c:pt idx="1027">
                  <c:v>170.9557</c:v>
                </c:pt>
                <c:pt idx="1028">
                  <c:v>171.122</c:v>
                </c:pt>
                <c:pt idx="1029">
                  <c:v>171.2884</c:v>
                </c:pt>
                <c:pt idx="1030">
                  <c:v>171.4547</c:v>
                </c:pt>
                <c:pt idx="1031">
                  <c:v>171.621</c:v>
                </c:pt>
                <c:pt idx="1032">
                  <c:v>171.7873</c:v>
                </c:pt>
                <c:pt idx="1033">
                  <c:v>171.9536</c:v>
                </c:pt>
                <c:pt idx="1034">
                  <c:v>172.12</c:v>
                </c:pt>
                <c:pt idx="1035">
                  <c:v>172.2863</c:v>
                </c:pt>
                <c:pt idx="1036">
                  <c:v>172.4526</c:v>
                </c:pt>
                <c:pt idx="1037">
                  <c:v>172.6189</c:v>
                </c:pt>
                <c:pt idx="1038">
                  <c:v>172.7852</c:v>
                </c:pt>
                <c:pt idx="1039">
                  <c:v>172.9516</c:v>
                </c:pt>
                <c:pt idx="1040">
                  <c:v>173.1179</c:v>
                </c:pt>
                <c:pt idx="1041">
                  <c:v>173.2842</c:v>
                </c:pt>
                <c:pt idx="1042">
                  <c:v>173.4505</c:v>
                </c:pt>
                <c:pt idx="1043">
                  <c:v>173.6169</c:v>
                </c:pt>
                <c:pt idx="1044">
                  <c:v>173.7832</c:v>
                </c:pt>
                <c:pt idx="1045">
                  <c:v>173.9495</c:v>
                </c:pt>
                <c:pt idx="1046">
                  <c:v>174.1158</c:v>
                </c:pt>
                <c:pt idx="1047">
                  <c:v>174.2821</c:v>
                </c:pt>
                <c:pt idx="1048">
                  <c:v>174.4485</c:v>
                </c:pt>
                <c:pt idx="1049">
                  <c:v>174.6148</c:v>
                </c:pt>
                <c:pt idx="1050">
                  <c:v>174.7811</c:v>
                </c:pt>
                <c:pt idx="1051">
                  <c:v>174.9474</c:v>
                </c:pt>
                <c:pt idx="1052">
                  <c:v>175.1137</c:v>
                </c:pt>
                <c:pt idx="1053">
                  <c:v>175.2801</c:v>
                </c:pt>
                <c:pt idx="1054">
                  <c:v>175.4464</c:v>
                </c:pt>
                <c:pt idx="1055">
                  <c:v>175.6127</c:v>
                </c:pt>
                <c:pt idx="1056">
                  <c:v>175.779</c:v>
                </c:pt>
                <c:pt idx="1057">
                  <c:v>175.9453</c:v>
                </c:pt>
                <c:pt idx="1058">
                  <c:v>176.1117</c:v>
                </c:pt>
                <c:pt idx="1059">
                  <c:v>176.278</c:v>
                </c:pt>
                <c:pt idx="1060">
                  <c:v>176.4443</c:v>
                </c:pt>
                <c:pt idx="1061">
                  <c:v>176.6106</c:v>
                </c:pt>
                <c:pt idx="1062">
                  <c:v>176.7769</c:v>
                </c:pt>
                <c:pt idx="1063">
                  <c:v>176.9433</c:v>
                </c:pt>
                <c:pt idx="1064">
                  <c:v>177.1096</c:v>
                </c:pt>
                <c:pt idx="1065">
                  <c:v>177.2759</c:v>
                </c:pt>
                <c:pt idx="1066">
                  <c:v>177.4422</c:v>
                </c:pt>
                <c:pt idx="1067">
                  <c:v>177.6086</c:v>
                </c:pt>
                <c:pt idx="1068">
                  <c:v>177.7749</c:v>
                </c:pt>
                <c:pt idx="1069">
                  <c:v>177.9412</c:v>
                </c:pt>
                <c:pt idx="1070">
                  <c:v>178.1075</c:v>
                </c:pt>
                <c:pt idx="1071">
                  <c:v>178.2738</c:v>
                </c:pt>
                <c:pt idx="1072">
                  <c:v>178.4402</c:v>
                </c:pt>
                <c:pt idx="1073">
                  <c:v>178.6065</c:v>
                </c:pt>
                <c:pt idx="1074">
                  <c:v>178.7728</c:v>
                </c:pt>
                <c:pt idx="1075">
                  <c:v>178.9391</c:v>
                </c:pt>
                <c:pt idx="1076">
                  <c:v>179.1054</c:v>
                </c:pt>
                <c:pt idx="1077">
                  <c:v>179.2718</c:v>
                </c:pt>
                <c:pt idx="1078">
                  <c:v>179.4381</c:v>
                </c:pt>
                <c:pt idx="1079">
                  <c:v>179.6044</c:v>
                </c:pt>
                <c:pt idx="1080">
                  <c:v>179.7707</c:v>
                </c:pt>
                <c:pt idx="1081">
                  <c:v>179.937</c:v>
                </c:pt>
                <c:pt idx="1082">
                  <c:v>180.1034</c:v>
                </c:pt>
                <c:pt idx="1083">
                  <c:v>180.2697</c:v>
                </c:pt>
                <c:pt idx="1084">
                  <c:v>180.436</c:v>
                </c:pt>
                <c:pt idx="1085">
                  <c:v>180.6023</c:v>
                </c:pt>
                <c:pt idx="1086">
                  <c:v>180.7686</c:v>
                </c:pt>
                <c:pt idx="1087">
                  <c:v>180.935</c:v>
                </c:pt>
                <c:pt idx="1088">
                  <c:v>181.1013</c:v>
                </c:pt>
                <c:pt idx="1089">
                  <c:v>181.2676</c:v>
                </c:pt>
                <c:pt idx="1090">
                  <c:v>181.4339</c:v>
                </c:pt>
                <c:pt idx="1091">
                  <c:v>181.6003</c:v>
                </c:pt>
                <c:pt idx="1092">
                  <c:v>181.7666</c:v>
                </c:pt>
                <c:pt idx="1093">
                  <c:v>181.9329</c:v>
                </c:pt>
                <c:pt idx="1094">
                  <c:v>182.0992</c:v>
                </c:pt>
                <c:pt idx="1095">
                  <c:v>182.2655</c:v>
                </c:pt>
                <c:pt idx="1096">
                  <c:v>182.4319</c:v>
                </c:pt>
                <c:pt idx="1097">
                  <c:v>182.5982</c:v>
                </c:pt>
                <c:pt idx="1098">
                  <c:v>182.7645</c:v>
                </c:pt>
                <c:pt idx="1099">
                  <c:v>182.9308</c:v>
                </c:pt>
                <c:pt idx="1100">
                  <c:v>183.0971</c:v>
                </c:pt>
                <c:pt idx="1101">
                  <c:v>183.2635</c:v>
                </c:pt>
                <c:pt idx="1102">
                  <c:v>183.4298</c:v>
                </c:pt>
                <c:pt idx="1103">
                  <c:v>183.5961</c:v>
                </c:pt>
                <c:pt idx="1104">
                  <c:v>183.7624</c:v>
                </c:pt>
                <c:pt idx="1105">
                  <c:v>183.9287</c:v>
                </c:pt>
                <c:pt idx="1106">
                  <c:v>184.0951</c:v>
                </c:pt>
                <c:pt idx="1107">
                  <c:v>184.2614</c:v>
                </c:pt>
                <c:pt idx="1108">
                  <c:v>184.4277</c:v>
                </c:pt>
                <c:pt idx="1109">
                  <c:v>184.594</c:v>
                </c:pt>
                <c:pt idx="1110">
                  <c:v>184.7603</c:v>
                </c:pt>
                <c:pt idx="1111">
                  <c:v>184.9267</c:v>
                </c:pt>
                <c:pt idx="1112">
                  <c:v>185.093</c:v>
                </c:pt>
                <c:pt idx="1113">
                  <c:v>185.2593</c:v>
                </c:pt>
                <c:pt idx="1114">
                  <c:v>185.4256</c:v>
                </c:pt>
                <c:pt idx="1115">
                  <c:v>185.5919</c:v>
                </c:pt>
                <c:pt idx="1116">
                  <c:v>185.7583</c:v>
                </c:pt>
                <c:pt idx="1117">
                  <c:v>185.9246</c:v>
                </c:pt>
                <c:pt idx="1118">
                  <c:v>186.0909</c:v>
                </c:pt>
                <c:pt idx="1119">
                  <c:v>186.2572</c:v>
                </c:pt>
                <c:pt idx="1120">
                  <c:v>186.4236</c:v>
                </c:pt>
                <c:pt idx="1121">
                  <c:v>186.5899</c:v>
                </c:pt>
                <c:pt idx="1122">
                  <c:v>186.7562</c:v>
                </c:pt>
                <c:pt idx="1123">
                  <c:v>186.9225</c:v>
                </c:pt>
                <c:pt idx="1124">
                  <c:v>187.0888</c:v>
                </c:pt>
                <c:pt idx="1125">
                  <c:v>187.2552</c:v>
                </c:pt>
                <c:pt idx="1126">
                  <c:v>187.4215</c:v>
                </c:pt>
                <c:pt idx="1127">
                  <c:v>187.5878</c:v>
                </c:pt>
                <c:pt idx="1128">
                  <c:v>187.7541</c:v>
                </c:pt>
                <c:pt idx="1129">
                  <c:v>187.9204</c:v>
                </c:pt>
                <c:pt idx="1130">
                  <c:v>188.0868</c:v>
                </c:pt>
                <c:pt idx="1131">
                  <c:v>188.2531</c:v>
                </c:pt>
                <c:pt idx="1132">
                  <c:v>188.4194</c:v>
                </c:pt>
                <c:pt idx="1133">
                  <c:v>188.5857</c:v>
                </c:pt>
                <c:pt idx="1134">
                  <c:v>188.752</c:v>
                </c:pt>
                <c:pt idx="1135">
                  <c:v>188.9184</c:v>
                </c:pt>
                <c:pt idx="1136">
                  <c:v>189.0847</c:v>
                </c:pt>
                <c:pt idx="1137">
                  <c:v>189.251</c:v>
                </c:pt>
                <c:pt idx="1138">
                  <c:v>189.4173</c:v>
                </c:pt>
                <c:pt idx="1139">
                  <c:v>189.5836</c:v>
                </c:pt>
                <c:pt idx="1140">
                  <c:v>189.75</c:v>
                </c:pt>
                <c:pt idx="1141">
                  <c:v>189.9163</c:v>
                </c:pt>
                <c:pt idx="1142">
                  <c:v>190.0826</c:v>
                </c:pt>
                <c:pt idx="1143">
                  <c:v>190.2489</c:v>
                </c:pt>
                <c:pt idx="1144">
                  <c:v>190.4153</c:v>
                </c:pt>
                <c:pt idx="1145">
                  <c:v>190.5816</c:v>
                </c:pt>
                <c:pt idx="1146">
                  <c:v>190.7479</c:v>
                </c:pt>
                <c:pt idx="1147">
                  <c:v>190.9142</c:v>
                </c:pt>
                <c:pt idx="1148">
                  <c:v>191.0805</c:v>
                </c:pt>
                <c:pt idx="1149">
                  <c:v>191.2469</c:v>
                </c:pt>
                <c:pt idx="1150">
                  <c:v>191.4132</c:v>
                </c:pt>
                <c:pt idx="1151">
                  <c:v>191.5795</c:v>
                </c:pt>
                <c:pt idx="1152">
                  <c:v>191.7458</c:v>
                </c:pt>
                <c:pt idx="1153">
                  <c:v>191.9121</c:v>
                </c:pt>
                <c:pt idx="1154">
                  <c:v>192.0785</c:v>
                </c:pt>
                <c:pt idx="1155">
                  <c:v>192.2448</c:v>
                </c:pt>
                <c:pt idx="1156">
                  <c:v>192.4111</c:v>
                </c:pt>
                <c:pt idx="1157">
                  <c:v>192.5774</c:v>
                </c:pt>
                <c:pt idx="1158">
                  <c:v>192.7437</c:v>
                </c:pt>
                <c:pt idx="1159">
                  <c:v>192.9101</c:v>
                </c:pt>
                <c:pt idx="1160">
                  <c:v>193.0764</c:v>
                </c:pt>
                <c:pt idx="1161">
                  <c:v>193.2427</c:v>
                </c:pt>
                <c:pt idx="1162">
                  <c:v>193.409</c:v>
                </c:pt>
                <c:pt idx="1163">
                  <c:v>193.5753</c:v>
                </c:pt>
                <c:pt idx="1164">
                  <c:v>193.7417</c:v>
                </c:pt>
                <c:pt idx="1165">
                  <c:v>193.908</c:v>
                </c:pt>
                <c:pt idx="1166">
                  <c:v>194.0743</c:v>
                </c:pt>
                <c:pt idx="1167">
                  <c:v>194.2406</c:v>
                </c:pt>
                <c:pt idx="1168">
                  <c:v>194.407</c:v>
                </c:pt>
                <c:pt idx="1169">
                  <c:v>194.5733</c:v>
                </c:pt>
                <c:pt idx="1170">
                  <c:v>194.7396</c:v>
                </c:pt>
                <c:pt idx="1171">
                  <c:v>194.9059</c:v>
                </c:pt>
                <c:pt idx="1172">
                  <c:v>195.0722</c:v>
                </c:pt>
                <c:pt idx="1173">
                  <c:v>195.2386</c:v>
                </c:pt>
                <c:pt idx="1174">
                  <c:v>195.4049</c:v>
                </c:pt>
                <c:pt idx="1175">
                  <c:v>195.5712</c:v>
                </c:pt>
                <c:pt idx="1176">
                  <c:v>195.7375</c:v>
                </c:pt>
                <c:pt idx="1177">
                  <c:v>195.9038</c:v>
                </c:pt>
                <c:pt idx="1178">
                  <c:v>196.0702</c:v>
                </c:pt>
                <c:pt idx="1179">
                  <c:v>196.2365</c:v>
                </c:pt>
                <c:pt idx="1180">
                  <c:v>196.4028</c:v>
                </c:pt>
                <c:pt idx="1181">
                  <c:v>196.5691</c:v>
                </c:pt>
                <c:pt idx="1182">
                  <c:v>196.7354</c:v>
                </c:pt>
                <c:pt idx="1183">
                  <c:v>196.9018</c:v>
                </c:pt>
                <c:pt idx="1184">
                  <c:v>197.0681</c:v>
                </c:pt>
                <c:pt idx="1185">
                  <c:v>197.2344</c:v>
                </c:pt>
                <c:pt idx="1186">
                  <c:v>197.4007</c:v>
                </c:pt>
                <c:pt idx="1187">
                  <c:v>197.567</c:v>
                </c:pt>
                <c:pt idx="1188">
                  <c:v>197.7334</c:v>
                </c:pt>
                <c:pt idx="1189">
                  <c:v>197.8997</c:v>
                </c:pt>
                <c:pt idx="1190">
                  <c:v>198.066</c:v>
                </c:pt>
                <c:pt idx="1191">
                  <c:v>198.2323</c:v>
                </c:pt>
                <c:pt idx="1192">
                  <c:v>198.3987</c:v>
                </c:pt>
                <c:pt idx="1193">
                  <c:v>198.565</c:v>
                </c:pt>
                <c:pt idx="1194">
                  <c:v>198.7313</c:v>
                </c:pt>
                <c:pt idx="1195">
                  <c:v>198.8976</c:v>
                </c:pt>
                <c:pt idx="1196">
                  <c:v>199.0639</c:v>
                </c:pt>
                <c:pt idx="1197">
                  <c:v>199.2303</c:v>
                </c:pt>
                <c:pt idx="1198">
                  <c:v>199.3966</c:v>
                </c:pt>
                <c:pt idx="1199">
                  <c:v>199.5629</c:v>
                </c:pt>
                <c:pt idx="1200">
                  <c:v>199.7292</c:v>
                </c:pt>
                <c:pt idx="1201">
                  <c:v>199.8955</c:v>
                </c:pt>
                <c:pt idx="1202">
                  <c:v>200.0619</c:v>
                </c:pt>
                <c:pt idx="1203">
                  <c:v>200.2282</c:v>
                </c:pt>
                <c:pt idx="1204">
                  <c:v>200.3945</c:v>
                </c:pt>
                <c:pt idx="1205">
                  <c:v>200.5608</c:v>
                </c:pt>
                <c:pt idx="1206">
                  <c:v>200.7271</c:v>
                </c:pt>
                <c:pt idx="1207">
                  <c:v>200.8935</c:v>
                </c:pt>
                <c:pt idx="1208">
                  <c:v>201.0598</c:v>
                </c:pt>
                <c:pt idx="1209">
                  <c:v>201.2261</c:v>
                </c:pt>
                <c:pt idx="1210">
                  <c:v>201.3924</c:v>
                </c:pt>
                <c:pt idx="1211">
                  <c:v>201.5587</c:v>
                </c:pt>
                <c:pt idx="1212">
                  <c:v>201.7251</c:v>
                </c:pt>
                <c:pt idx="1213">
                  <c:v>201.8914</c:v>
                </c:pt>
                <c:pt idx="1214">
                  <c:v>202.0577</c:v>
                </c:pt>
                <c:pt idx="1215">
                  <c:v>202.224</c:v>
                </c:pt>
                <c:pt idx="1216">
                  <c:v>202.3904</c:v>
                </c:pt>
                <c:pt idx="1217">
                  <c:v>202.5567</c:v>
                </c:pt>
                <c:pt idx="1218">
                  <c:v>202.723</c:v>
                </c:pt>
                <c:pt idx="1219">
                  <c:v>202.8893</c:v>
                </c:pt>
                <c:pt idx="1220">
                  <c:v>203.0556</c:v>
                </c:pt>
                <c:pt idx="1221">
                  <c:v>203.222</c:v>
                </c:pt>
                <c:pt idx="1222">
                  <c:v>203.3883</c:v>
                </c:pt>
                <c:pt idx="1223">
                  <c:v>203.5546</c:v>
                </c:pt>
                <c:pt idx="1224">
                  <c:v>203.7209</c:v>
                </c:pt>
                <c:pt idx="1225">
                  <c:v>203.8872</c:v>
                </c:pt>
                <c:pt idx="1226">
                  <c:v>204.0536</c:v>
                </c:pt>
                <c:pt idx="1227">
                  <c:v>204.2199</c:v>
                </c:pt>
                <c:pt idx="1228">
                  <c:v>204.3862</c:v>
                </c:pt>
                <c:pt idx="1229">
                  <c:v>204.5525</c:v>
                </c:pt>
                <c:pt idx="1230">
                  <c:v>204.7188</c:v>
                </c:pt>
                <c:pt idx="1231">
                  <c:v>204.8852</c:v>
                </c:pt>
                <c:pt idx="1232">
                  <c:v>205.0515</c:v>
                </c:pt>
                <c:pt idx="1233">
                  <c:v>205.2178</c:v>
                </c:pt>
                <c:pt idx="1234">
                  <c:v>205.3841</c:v>
                </c:pt>
                <c:pt idx="1235">
                  <c:v>205.5504</c:v>
                </c:pt>
                <c:pt idx="1236">
                  <c:v>205.7168</c:v>
                </c:pt>
                <c:pt idx="1237">
                  <c:v>205.8831</c:v>
                </c:pt>
                <c:pt idx="1238">
                  <c:v>206.0494</c:v>
                </c:pt>
                <c:pt idx="1239">
                  <c:v>206.2157</c:v>
                </c:pt>
                <c:pt idx="1240">
                  <c:v>206.382</c:v>
                </c:pt>
                <c:pt idx="1241">
                  <c:v>206.5484</c:v>
                </c:pt>
                <c:pt idx="1242">
                  <c:v>206.7147</c:v>
                </c:pt>
                <c:pt idx="1243">
                  <c:v>206.881</c:v>
                </c:pt>
                <c:pt idx="1244">
                  <c:v>207.0473</c:v>
                </c:pt>
                <c:pt idx="1245">
                  <c:v>207.2137</c:v>
                </c:pt>
                <c:pt idx="1246">
                  <c:v>207.38</c:v>
                </c:pt>
                <c:pt idx="1247">
                  <c:v>207.5463</c:v>
                </c:pt>
                <c:pt idx="1248">
                  <c:v>207.7126</c:v>
                </c:pt>
                <c:pt idx="1249">
                  <c:v>207.8789</c:v>
                </c:pt>
                <c:pt idx="1250">
                  <c:v>208.0453</c:v>
                </c:pt>
                <c:pt idx="1251">
                  <c:v>208.2116</c:v>
                </c:pt>
                <c:pt idx="1252">
                  <c:v>208.3779</c:v>
                </c:pt>
                <c:pt idx="1253">
                  <c:v>208.5442</c:v>
                </c:pt>
                <c:pt idx="1254">
                  <c:v>208.7105</c:v>
                </c:pt>
                <c:pt idx="1255">
                  <c:v>208.8769</c:v>
                </c:pt>
                <c:pt idx="1256">
                  <c:v>209.0432</c:v>
                </c:pt>
                <c:pt idx="1257">
                  <c:v>209.2095</c:v>
                </c:pt>
                <c:pt idx="1258">
                  <c:v>209.3758</c:v>
                </c:pt>
                <c:pt idx="1259">
                  <c:v>209.5421</c:v>
                </c:pt>
                <c:pt idx="1260">
                  <c:v>209.7085</c:v>
                </c:pt>
                <c:pt idx="1261">
                  <c:v>209.8748</c:v>
                </c:pt>
                <c:pt idx="1262">
                  <c:v>210.0411</c:v>
                </c:pt>
                <c:pt idx="1263">
                  <c:v>210.2074</c:v>
                </c:pt>
                <c:pt idx="1264">
                  <c:v>210.3737</c:v>
                </c:pt>
                <c:pt idx="1265">
                  <c:v>210.5401</c:v>
                </c:pt>
                <c:pt idx="1266">
                  <c:v>210.7064</c:v>
                </c:pt>
                <c:pt idx="1267">
                  <c:v>210.8727</c:v>
                </c:pt>
                <c:pt idx="1268">
                  <c:v>211.039</c:v>
                </c:pt>
                <c:pt idx="1269">
                  <c:v>211.2054</c:v>
                </c:pt>
                <c:pt idx="1270">
                  <c:v>211.3717</c:v>
                </c:pt>
                <c:pt idx="1271">
                  <c:v>211.538</c:v>
                </c:pt>
                <c:pt idx="1272">
                  <c:v>211.7043</c:v>
                </c:pt>
                <c:pt idx="1273">
                  <c:v>211.8706</c:v>
                </c:pt>
                <c:pt idx="1274">
                  <c:v>212.037</c:v>
                </c:pt>
                <c:pt idx="1275">
                  <c:v>212.2033</c:v>
                </c:pt>
                <c:pt idx="1276">
                  <c:v>212.3696</c:v>
                </c:pt>
                <c:pt idx="1277">
                  <c:v>212.5359</c:v>
                </c:pt>
                <c:pt idx="1278">
                  <c:v>212.7022</c:v>
                </c:pt>
                <c:pt idx="1279">
                  <c:v>212.8686</c:v>
                </c:pt>
                <c:pt idx="1280">
                  <c:v>213.0349</c:v>
                </c:pt>
                <c:pt idx="1281">
                  <c:v>213.2012</c:v>
                </c:pt>
                <c:pt idx="1282">
                  <c:v>213.3675</c:v>
                </c:pt>
                <c:pt idx="1283">
                  <c:v>213.5338</c:v>
                </c:pt>
                <c:pt idx="1284">
                  <c:v>213.7002</c:v>
                </c:pt>
                <c:pt idx="1285">
                  <c:v>213.8665</c:v>
                </c:pt>
                <c:pt idx="1286">
                  <c:v>214.0328</c:v>
                </c:pt>
                <c:pt idx="1287">
                  <c:v>214.1991</c:v>
                </c:pt>
                <c:pt idx="1288">
                  <c:v>214.3654</c:v>
                </c:pt>
                <c:pt idx="1289">
                  <c:v>214.5318</c:v>
                </c:pt>
                <c:pt idx="1290">
                  <c:v>214.6981</c:v>
                </c:pt>
                <c:pt idx="1291">
                  <c:v>214.8644</c:v>
                </c:pt>
                <c:pt idx="1292">
                  <c:v>215.0307</c:v>
                </c:pt>
                <c:pt idx="1293">
                  <c:v>215.1971</c:v>
                </c:pt>
                <c:pt idx="1294">
                  <c:v>215.3634</c:v>
                </c:pt>
                <c:pt idx="1295">
                  <c:v>215.5297</c:v>
                </c:pt>
                <c:pt idx="1296">
                  <c:v>215.696</c:v>
                </c:pt>
                <c:pt idx="1297">
                  <c:v>215.8623</c:v>
                </c:pt>
                <c:pt idx="1298">
                  <c:v>216.0287</c:v>
                </c:pt>
                <c:pt idx="1299">
                  <c:v>216.195</c:v>
                </c:pt>
                <c:pt idx="1300">
                  <c:v>216.3613</c:v>
                </c:pt>
                <c:pt idx="1301">
                  <c:v>216.5276</c:v>
                </c:pt>
                <c:pt idx="1302">
                  <c:v>216.6939</c:v>
                </c:pt>
                <c:pt idx="1303">
                  <c:v>216.8603</c:v>
                </c:pt>
                <c:pt idx="1304">
                  <c:v>217.0266</c:v>
                </c:pt>
                <c:pt idx="1305">
                  <c:v>217.1929</c:v>
                </c:pt>
                <c:pt idx="1306">
                  <c:v>217.3592</c:v>
                </c:pt>
                <c:pt idx="1307">
                  <c:v>217.5255</c:v>
                </c:pt>
                <c:pt idx="1308">
                  <c:v>217.6919</c:v>
                </c:pt>
                <c:pt idx="1309">
                  <c:v>217.8582</c:v>
                </c:pt>
                <c:pt idx="1310">
                  <c:v>218.0245</c:v>
                </c:pt>
                <c:pt idx="1311">
                  <c:v>218.1908</c:v>
                </c:pt>
                <c:pt idx="1312">
                  <c:v>218.3571</c:v>
                </c:pt>
                <c:pt idx="1313">
                  <c:v>218.5235</c:v>
                </c:pt>
                <c:pt idx="1314">
                  <c:v>218.6898</c:v>
                </c:pt>
                <c:pt idx="1315">
                  <c:v>218.8561</c:v>
                </c:pt>
                <c:pt idx="1316">
                  <c:v>219.0224</c:v>
                </c:pt>
                <c:pt idx="1317">
                  <c:v>219.1888</c:v>
                </c:pt>
                <c:pt idx="1318">
                  <c:v>219.3551</c:v>
                </c:pt>
                <c:pt idx="1319">
                  <c:v>219.5214</c:v>
                </c:pt>
                <c:pt idx="1320">
                  <c:v>219.6877</c:v>
                </c:pt>
                <c:pt idx="1321">
                  <c:v>219.854</c:v>
                </c:pt>
                <c:pt idx="1322">
                  <c:v>220.0204</c:v>
                </c:pt>
                <c:pt idx="1323">
                  <c:v>220.1867</c:v>
                </c:pt>
                <c:pt idx="1324">
                  <c:v>220.353</c:v>
                </c:pt>
                <c:pt idx="1325">
                  <c:v>220.5193</c:v>
                </c:pt>
                <c:pt idx="1326">
                  <c:v>220.6856</c:v>
                </c:pt>
                <c:pt idx="1327">
                  <c:v>220.852</c:v>
                </c:pt>
                <c:pt idx="1328">
                  <c:v>221.0183</c:v>
                </c:pt>
                <c:pt idx="1329">
                  <c:v>221.1846</c:v>
                </c:pt>
                <c:pt idx="1330">
                  <c:v>221.3509</c:v>
                </c:pt>
                <c:pt idx="1331">
                  <c:v>221.5172</c:v>
                </c:pt>
                <c:pt idx="1332">
                  <c:v>221.6836</c:v>
                </c:pt>
                <c:pt idx="1333">
                  <c:v>221.8499</c:v>
                </c:pt>
                <c:pt idx="1334">
                  <c:v>222.0162</c:v>
                </c:pt>
                <c:pt idx="1335">
                  <c:v>222.1825</c:v>
                </c:pt>
                <c:pt idx="1336">
                  <c:v>222.3488</c:v>
                </c:pt>
                <c:pt idx="1337">
                  <c:v>222.5152</c:v>
                </c:pt>
                <c:pt idx="1338">
                  <c:v>222.6815</c:v>
                </c:pt>
                <c:pt idx="1339">
                  <c:v>222.8478</c:v>
                </c:pt>
                <c:pt idx="1340">
                  <c:v>223.0141</c:v>
                </c:pt>
                <c:pt idx="1341">
                  <c:v>223.1805</c:v>
                </c:pt>
                <c:pt idx="1342">
                  <c:v>223.3468</c:v>
                </c:pt>
                <c:pt idx="1343">
                  <c:v>223.5131</c:v>
                </c:pt>
                <c:pt idx="1344">
                  <c:v>223.6794</c:v>
                </c:pt>
                <c:pt idx="1345">
                  <c:v>223.8457</c:v>
                </c:pt>
                <c:pt idx="1346">
                  <c:v>224.0121</c:v>
                </c:pt>
                <c:pt idx="1347">
                  <c:v>224.1784</c:v>
                </c:pt>
                <c:pt idx="1348">
                  <c:v>224.3447</c:v>
                </c:pt>
                <c:pt idx="1349">
                  <c:v>224.511</c:v>
                </c:pt>
                <c:pt idx="1350">
                  <c:v>224.6773</c:v>
                </c:pt>
                <c:pt idx="1351">
                  <c:v>224.8437</c:v>
                </c:pt>
                <c:pt idx="1352">
                  <c:v>225.01</c:v>
                </c:pt>
                <c:pt idx="1353">
                  <c:v>225.1763</c:v>
                </c:pt>
                <c:pt idx="1354">
                  <c:v>225.3426</c:v>
                </c:pt>
                <c:pt idx="1355">
                  <c:v>225.5089</c:v>
                </c:pt>
                <c:pt idx="1356">
                  <c:v>225.6753</c:v>
                </c:pt>
                <c:pt idx="1357">
                  <c:v>225.8416</c:v>
                </c:pt>
                <c:pt idx="1358">
                  <c:v>226.0079</c:v>
                </c:pt>
                <c:pt idx="1359">
                  <c:v>226.1742</c:v>
                </c:pt>
                <c:pt idx="1360">
                  <c:v>226.3405</c:v>
                </c:pt>
                <c:pt idx="1361">
                  <c:v>226.5069</c:v>
                </c:pt>
                <c:pt idx="1362">
                  <c:v>226.6732</c:v>
                </c:pt>
                <c:pt idx="1363">
                  <c:v>226.8395</c:v>
                </c:pt>
                <c:pt idx="1364">
                  <c:v>227.0058</c:v>
                </c:pt>
                <c:pt idx="1365">
                  <c:v>227.1721</c:v>
                </c:pt>
                <c:pt idx="1366">
                  <c:v>227.3385</c:v>
                </c:pt>
                <c:pt idx="1367">
                  <c:v>227.5048</c:v>
                </c:pt>
                <c:pt idx="1368">
                  <c:v>227.6711</c:v>
                </c:pt>
                <c:pt idx="1369">
                  <c:v>227.8374</c:v>
                </c:pt>
                <c:pt idx="1370">
                  <c:v>228.0038</c:v>
                </c:pt>
                <c:pt idx="1371">
                  <c:v>228.1701</c:v>
                </c:pt>
                <c:pt idx="1372">
                  <c:v>228.3364</c:v>
                </c:pt>
                <c:pt idx="1373">
                  <c:v>228.5027</c:v>
                </c:pt>
                <c:pt idx="1374">
                  <c:v>228.669</c:v>
                </c:pt>
                <c:pt idx="1375">
                  <c:v>228.8354</c:v>
                </c:pt>
                <c:pt idx="1376">
                  <c:v>229.0017</c:v>
                </c:pt>
                <c:pt idx="1377">
                  <c:v>229.168</c:v>
                </c:pt>
                <c:pt idx="1378">
                  <c:v>229.3343</c:v>
                </c:pt>
                <c:pt idx="1379">
                  <c:v>229.5006</c:v>
                </c:pt>
                <c:pt idx="1380">
                  <c:v>229.667</c:v>
                </c:pt>
                <c:pt idx="1381">
                  <c:v>229.8333</c:v>
                </c:pt>
                <c:pt idx="1382">
                  <c:v>229.9996</c:v>
                </c:pt>
                <c:pt idx="1383">
                  <c:v>230.1659</c:v>
                </c:pt>
                <c:pt idx="1384">
                  <c:v>230.3322</c:v>
                </c:pt>
                <c:pt idx="1385">
                  <c:v>230.4986</c:v>
                </c:pt>
                <c:pt idx="1386">
                  <c:v>230.6649</c:v>
                </c:pt>
                <c:pt idx="1387">
                  <c:v>230.8312</c:v>
                </c:pt>
                <c:pt idx="1388">
                  <c:v>230.9975</c:v>
                </c:pt>
                <c:pt idx="1389">
                  <c:v>231.1638</c:v>
                </c:pt>
                <c:pt idx="1390">
                  <c:v>231.3302</c:v>
                </c:pt>
                <c:pt idx="1391">
                  <c:v>231.4965</c:v>
                </c:pt>
                <c:pt idx="1392">
                  <c:v>231.6628</c:v>
                </c:pt>
                <c:pt idx="1393">
                  <c:v>231.8291</c:v>
                </c:pt>
                <c:pt idx="1394">
                  <c:v>231.9955</c:v>
                </c:pt>
                <c:pt idx="1395">
                  <c:v>232.1618</c:v>
                </c:pt>
                <c:pt idx="1396">
                  <c:v>232.3281</c:v>
                </c:pt>
                <c:pt idx="1397">
                  <c:v>232.4944</c:v>
                </c:pt>
                <c:pt idx="1398">
                  <c:v>232.6607</c:v>
                </c:pt>
                <c:pt idx="1399">
                  <c:v>232.8271</c:v>
                </c:pt>
                <c:pt idx="1400">
                  <c:v>232.9934</c:v>
                </c:pt>
                <c:pt idx="1401">
                  <c:v>233.1597</c:v>
                </c:pt>
                <c:pt idx="1402">
                  <c:v>233.326</c:v>
                </c:pt>
                <c:pt idx="1403">
                  <c:v>233.4923</c:v>
                </c:pt>
                <c:pt idx="1404">
                  <c:v>233.6587</c:v>
                </c:pt>
                <c:pt idx="1405">
                  <c:v>233.825</c:v>
                </c:pt>
                <c:pt idx="1406">
                  <c:v>233.9913</c:v>
                </c:pt>
                <c:pt idx="1407">
                  <c:v>234.1576</c:v>
                </c:pt>
                <c:pt idx="1408">
                  <c:v>234.3239</c:v>
                </c:pt>
                <c:pt idx="1409">
                  <c:v>234.4903</c:v>
                </c:pt>
                <c:pt idx="1410">
                  <c:v>234.6566</c:v>
                </c:pt>
                <c:pt idx="1411">
                  <c:v>234.8229</c:v>
                </c:pt>
                <c:pt idx="1412">
                  <c:v>234.9892</c:v>
                </c:pt>
                <c:pt idx="1413">
                  <c:v>235.1555</c:v>
                </c:pt>
                <c:pt idx="1414">
                  <c:v>235.3219</c:v>
                </c:pt>
                <c:pt idx="1415">
                  <c:v>235.4882</c:v>
                </c:pt>
                <c:pt idx="1416">
                  <c:v>235.6545</c:v>
                </c:pt>
                <c:pt idx="1417">
                  <c:v>235.8208</c:v>
                </c:pt>
                <c:pt idx="1418">
                  <c:v>235.9872</c:v>
                </c:pt>
                <c:pt idx="1419">
                  <c:v>236.1535</c:v>
                </c:pt>
                <c:pt idx="1420">
                  <c:v>236.3198</c:v>
                </c:pt>
                <c:pt idx="1421">
                  <c:v>236.4861</c:v>
                </c:pt>
                <c:pt idx="1422">
                  <c:v>236.6524</c:v>
                </c:pt>
                <c:pt idx="1423">
                  <c:v>236.8188</c:v>
                </c:pt>
                <c:pt idx="1424">
                  <c:v>236.9851</c:v>
                </c:pt>
                <c:pt idx="1425">
                  <c:v>237.1514</c:v>
                </c:pt>
                <c:pt idx="1426">
                  <c:v>237.3177</c:v>
                </c:pt>
                <c:pt idx="1427">
                  <c:v>237.484</c:v>
                </c:pt>
                <c:pt idx="1428">
                  <c:v>237.6504</c:v>
                </c:pt>
                <c:pt idx="1429">
                  <c:v>237.8167</c:v>
                </c:pt>
                <c:pt idx="1430">
                  <c:v>237.983</c:v>
                </c:pt>
                <c:pt idx="1431">
                  <c:v>238.1493</c:v>
                </c:pt>
                <c:pt idx="1432">
                  <c:v>238.3156</c:v>
                </c:pt>
                <c:pt idx="1433">
                  <c:v>238.482</c:v>
                </c:pt>
                <c:pt idx="1434">
                  <c:v>238.6483</c:v>
                </c:pt>
                <c:pt idx="1435">
                  <c:v>238.8146</c:v>
                </c:pt>
                <c:pt idx="1436">
                  <c:v>238.9809</c:v>
                </c:pt>
                <c:pt idx="1437">
                  <c:v>239.1472</c:v>
                </c:pt>
                <c:pt idx="1438">
                  <c:v>239.3136</c:v>
                </c:pt>
                <c:pt idx="1439">
                  <c:v>239.4799</c:v>
                </c:pt>
                <c:pt idx="1440">
                  <c:v>239.6462</c:v>
                </c:pt>
                <c:pt idx="1441">
                  <c:v>239.8125</c:v>
                </c:pt>
                <c:pt idx="1442">
                  <c:v>239.9789</c:v>
                </c:pt>
              </c:numCache>
            </c:numRef>
          </c:xVal>
          <c:yVal>
            <c:numRef>
              <c:f>'T44 0.056 DPA'!$N$7:$N$1449</c:f>
              <c:numCache>
                <c:formatCode>General</c:formatCode>
                <c:ptCount val="1443"/>
                <c:pt idx="0">
                  <c:v>0.0</c:v>
                </c:pt>
                <c:pt idx="1">
                  <c:v>0.003</c:v>
                </c:pt>
                <c:pt idx="2">
                  <c:v>0.0001</c:v>
                </c:pt>
                <c:pt idx="3">
                  <c:v>0.0055</c:v>
                </c:pt>
                <c:pt idx="4">
                  <c:v>0.0027</c:v>
                </c:pt>
                <c:pt idx="5">
                  <c:v>0.0037</c:v>
                </c:pt>
                <c:pt idx="6">
                  <c:v>0.0056</c:v>
                </c:pt>
                <c:pt idx="7">
                  <c:v>0.0089</c:v>
                </c:pt>
                <c:pt idx="8">
                  <c:v>0.0072</c:v>
                </c:pt>
                <c:pt idx="9">
                  <c:v>0.0065</c:v>
                </c:pt>
                <c:pt idx="10">
                  <c:v>0.011</c:v>
                </c:pt>
                <c:pt idx="11">
                  <c:v>0.0047</c:v>
                </c:pt>
                <c:pt idx="12">
                  <c:v>0.0016</c:v>
                </c:pt>
                <c:pt idx="13">
                  <c:v>0.008</c:v>
                </c:pt>
                <c:pt idx="14">
                  <c:v>0.005</c:v>
                </c:pt>
                <c:pt idx="15">
                  <c:v>0.0159</c:v>
                </c:pt>
                <c:pt idx="16">
                  <c:v>0.0129</c:v>
                </c:pt>
                <c:pt idx="17">
                  <c:v>0.0251</c:v>
                </c:pt>
                <c:pt idx="18">
                  <c:v>0.0394</c:v>
                </c:pt>
                <c:pt idx="19">
                  <c:v>0.0819</c:v>
                </c:pt>
                <c:pt idx="20">
                  <c:v>0.1392</c:v>
                </c:pt>
                <c:pt idx="21">
                  <c:v>0.2132</c:v>
                </c:pt>
                <c:pt idx="22">
                  <c:v>0.3228</c:v>
                </c:pt>
                <c:pt idx="23">
                  <c:v>0.4202</c:v>
                </c:pt>
                <c:pt idx="24">
                  <c:v>0.5205</c:v>
                </c:pt>
                <c:pt idx="25">
                  <c:v>0.6212</c:v>
                </c:pt>
                <c:pt idx="26">
                  <c:v>0.7444</c:v>
                </c:pt>
                <c:pt idx="27">
                  <c:v>0.8685</c:v>
                </c:pt>
                <c:pt idx="28">
                  <c:v>1.0005</c:v>
                </c:pt>
                <c:pt idx="29">
                  <c:v>1.1205</c:v>
                </c:pt>
                <c:pt idx="30">
                  <c:v>1.2644</c:v>
                </c:pt>
                <c:pt idx="31">
                  <c:v>1.3867</c:v>
                </c:pt>
                <c:pt idx="32">
                  <c:v>1.5385</c:v>
                </c:pt>
                <c:pt idx="33">
                  <c:v>1.6732</c:v>
                </c:pt>
                <c:pt idx="34">
                  <c:v>1.8334</c:v>
                </c:pt>
                <c:pt idx="35">
                  <c:v>1.9909</c:v>
                </c:pt>
                <c:pt idx="36">
                  <c:v>2.1367</c:v>
                </c:pt>
                <c:pt idx="37">
                  <c:v>2.2966</c:v>
                </c:pt>
                <c:pt idx="38">
                  <c:v>2.4497</c:v>
                </c:pt>
                <c:pt idx="39">
                  <c:v>2.5968</c:v>
                </c:pt>
                <c:pt idx="40">
                  <c:v>2.7626</c:v>
                </c:pt>
                <c:pt idx="41">
                  <c:v>2.9037</c:v>
                </c:pt>
                <c:pt idx="42">
                  <c:v>3.0589</c:v>
                </c:pt>
                <c:pt idx="43">
                  <c:v>3.2116</c:v>
                </c:pt>
                <c:pt idx="44">
                  <c:v>3.3672</c:v>
                </c:pt>
                <c:pt idx="45">
                  <c:v>3.516</c:v>
                </c:pt>
                <c:pt idx="46">
                  <c:v>3.6721</c:v>
                </c:pt>
                <c:pt idx="47">
                  <c:v>3.8286</c:v>
                </c:pt>
                <c:pt idx="48">
                  <c:v>3.9785</c:v>
                </c:pt>
                <c:pt idx="49">
                  <c:v>4.1227</c:v>
                </c:pt>
                <c:pt idx="50">
                  <c:v>4.2657</c:v>
                </c:pt>
                <c:pt idx="51">
                  <c:v>4.4179</c:v>
                </c:pt>
                <c:pt idx="52">
                  <c:v>4.5765</c:v>
                </c:pt>
                <c:pt idx="53">
                  <c:v>4.7134</c:v>
                </c:pt>
                <c:pt idx="54">
                  <c:v>4.8579</c:v>
                </c:pt>
                <c:pt idx="55">
                  <c:v>5.0012</c:v>
                </c:pt>
                <c:pt idx="56">
                  <c:v>5.1365</c:v>
                </c:pt>
                <c:pt idx="57">
                  <c:v>5.2681</c:v>
                </c:pt>
                <c:pt idx="58">
                  <c:v>5.3996</c:v>
                </c:pt>
                <c:pt idx="59">
                  <c:v>5.5436</c:v>
                </c:pt>
                <c:pt idx="60">
                  <c:v>5.6806</c:v>
                </c:pt>
                <c:pt idx="61">
                  <c:v>5.8111</c:v>
                </c:pt>
                <c:pt idx="62">
                  <c:v>5.9472</c:v>
                </c:pt>
                <c:pt idx="63">
                  <c:v>6.072</c:v>
                </c:pt>
                <c:pt idx="64">
                  <c:v>6.2135</c:v>
                </c:pt>
                <c:pt idx="65">
                  <c:v>6.32</c:v>
                </c:pt>
                <c:pt idx="66">
                  <c:v>6.4431</c:v>
                </c:pt>
                <c:pt idx="67">
                  <c:v>6.5911</c:v>
                </c:pt>
                <c:pt idx="68">
                  <c:v>6.7118</c:v>
                </c:pt>
                <c:pt idx="69">
                  <c:v>6.8352</c:v>
                </c:pt>
                <c:pt idx="70">
                  <c:v>6.9554</c:v>
                </c:pt>
                <c:pt idx="71">
                  <c:v>7.0779</c:v>
                </c:pt>
                <c:pt idx="72">
                  <c:v>7.207</c:v>
                </c:pt>
                <c:pt idx="73">
                  <c:v>7.325</c:v>
                </c:pt>
                <c:pt idx="74">
                  <c:v>7.4461</c:v>
                </c:pt>
                <c:pt idx="75">
                  <c:v>7.5654</c:v>
                </c:pt>
                <c:pt idx="76">
                  <c:v>7.6887</c:v>
                </c:pt>
                <c:pt idx="77">
                  <c:v>7.8116</c:v>
                </c:pt>
                <c:pt idx="78">
                  <c:v>7.9206</c:v>
                </c:pt>
                <c:pt idx="79">
                  <c:v>8.0599</c:v>
                </c:pt>
                <c:pt idx="80">
                  <c:v>8.1881</c:v>
                </c:pt>
                <c:pt idx="81">
                  <c:v>8.3054</c:v>
                </c:pt>
                <c:pt idx="82">
                  <c:v>8.426</c:v>
                </c:pt>
                <c:pt idx="83">
                  <c:v>8.5356</c:v>
                </c:pt>
                <c:pt idx="84">
                  <c:v>8.6608</c:v>
                </c:pt>
                <c:pt idx="85">
                  <c:v>8.7869</c:v>
                </c:pt>
                <c:pt idx="86">
                  <c:v>8.8975</c:v>
                </c:pt>
                <c:pt idx="87">
                  <c:v>9.0189</c:v>
                </c:pt>
                <c:pt idx="88">
                  <c:v>9.149900000000001</c:v>
                </c:pt>
                <c:pt idx="89">
                  <c:v>9.2645</c:v>
                </c:pt>
                <c:pt idx="90">
                  <c:v>9.3915</c:v>
                </c:pt>
                <c:pt idx="91">
                  <c:v>9.5124</c:v>
                </c:pt>
                <c:pt idx="92">
                  <c:v>9.6397</c:v>
                </c:pt>
                <c:pt idx="93">
                  <c:v>9.7671</c:v>
                </c:pt>
                <c:pt idx="94">
                  <c:v>9.8807</c:v>
                </c:pt>
                <c:pt idx="95">
                  <c:v>10.0079</c:v>
                </c:pt>
                <c:pt idx="96">
                  <c:v>10.1291</c:v>
                </c:pt>
                <c:pt idx="97">
                  <c:v>10.2519</c:v>
                </c:pt>
                <c:pt idx="98">
                  <c:v>10.3837</c:v>
                </c:pt>
                <c:pt idx="99">
                  <c:v>10.496</c:v>
                </c:pt>
                <c:pt idx="100">
                  <c:v>10.6252</c:v>
                </c:pt>
                <c:pt idx="101">
                  <c:v>10.7476</c:v>
                </c:pt>
                <c:pt idx="102">
                  <c:v>10.8654</c:v>
                </c:pt>
                <c:pt idx="103">
                  <c:v>10.9861</c:v>
                </c:pt>
                <c:pt idx="104">
                  <c:v>11.125</c:v>
                </c:pt>
                <c:pt idx="105">
                  <c:v>11.2563</c:v>
                </c:pt>
                <c:pt idx="106">
                  <c:v>11.3835</c:v>
                </c:pt>
                <c:pt idx="107">
                  <c:v>11.507</c:v>
                </c:pt>
                <c:pt idx="108">
                  <c:v>11.6316</c:v>
                </c:pt>
                <c:pt idx="109">
                  <c:v>11.7507</c:v>
                </c:pt>
                <c:pt idx="110">
                  <c:v>11.8616</c:v>
                </c:pt>
                <c:pt idx="111">
                  <c:v>11.9979</c:v>
                </c:pt>
                <c:pt idx="112">
                  <c:v>12.1213</c:v>
                </c:pt>
                <c:pt idx="113">
                  <c:v>12.2494</c:v>
                </c:pt>
                <c:pt idx="114">
                  <c:v>12.3894</c:v>
                </c:pt>
                <c:pt idx="115">
                  <c:v>12.5324</c:v>
                </c:pt>
                <c:pt idx="116">
                  <c:v>12.6543</c:v>
                </c:pt>
                <c:pt idx="117">
                  <c:v>12.7855</c:v>
                </c:pt>
                <c:pt idx="118">
                  <c:v>12.9016</c:v>
                </c:pt>
                <c:pt idx="119">
                  <c:v>13.0478</c:v>
                </c:pt>
                <c:pt idx="120">
                  <c:v>13.1621</c:v>
                </c:pt>
                <c:pt idx="121">
                  <c:v>13.3124</c:v>
                </c:pt>
                <c:pt idx="122">
                  <c:v>13.4319</c:v>
                </c:pt>
                <c:pt idx="123">
                  <c:v>13.5619</c:v>
                </c:pt>
                <c:pt idx="124">
                  <c:v>13.6954</c:v>
                </c:pt>
                <c:pt idx="125">
                  <c:v>13.8212</c:v>
                </c:pt>
                <c:pt idx="126">
                  <c:v>13.9639</c:v>
                </c:pt>
                <c:pt idx="127">
                  <c:v>14.0895</c:v>
                </c:pt>
                <c:pt idx="128">
                  <c:v>14.2215</c:v>
                </c:pt>
                <c:pt idx="129">
                  <c:v>14.3551</c:v>
                </c:pt>
                <c:pt idx="130">
                  <c:v>14.475</c:v>
                </c:pt>
                <c:pt idx="131">
                  <c:v>14.6051</c:v>
                </c:pt>
                <c:pt idx="132">
                  <c:v>14.7379</c:v>
                </c:pt>
                <c:pt idx="133">
                  <c:v>14.8764</c:v>
                </c:pt>
                <c:pt idx="134">
                  <c:v>15.0229</c:v>
                </c:pt>
                <c:pt idx="135">
                  <c:v>15.1454</c:v>
                </c:pt>
                <c:pt idx="136">
                  <c:v>15.2719</c:v>
                </c:pt>
                <c:pt idx="137">
                  <c:v>15.4054</c:v>
                </c:pt>
                <c:pt idx="138">
                  <c:v>15.5386</c:v>
                </c:pt>
                <c:pt idx="139">
                  <c:v>15.6685</c:v>
                </c:pt>
                <c:pt idx="140">
                  <c:v>15.7936</c:v>
                </c:pt>
                <c:pt idx="141">
                  <c:v>15.9347</c:v>
                </c:pt>
                <c:pt idx="142">
                  <c:v>16.0572</c:v>
                </c:pt>
                <c:pt idx="143">
                  <c:v>16.1996</c:v>
                </c:pt>
                <c:pt idx="144">
                  <c:v>16.3285</c:v>
                </c:pt>
                <c:pt idx="145">
                  <c:v>16.4601</c:v>
                </c:pt>
                <c:pt idx="146">
                  <c:v>16.5961</c:v>
                </c:pt>
                <c:pt idx="147">
                  <c:v>16.7372</c:v>
                </c:pt>
                <c:pt idx="148">
                  <c:v>16.8727</c:v>
                </c:pt>
                <c:pt idx="149">
                  <c:v>17.0103</c:v>
                </c:pt>
                <c:pt idx="150">
                  <c:v>17.1402</c:v>
                </c:pt>
                <c:pt idx="151">
                  <c:v>17.281</c:v>
                </c:pt>
                <c:pt idx="152">
                  <c:v>17.407</c:v>
                </c:pt>
                <c:pt idx="153">
                  <c:v>17.5508</c:v>
                </c:pt>
                <c:pt idx="154">
                  <c:v>17.6852</c:v>
                </c:pt>
                <c:pt idx="155">
                  <c:v>17.8226</c:v>
                </c:pt>
                <c:pt idx="156">
                  <c:v>17.9456</c:v>
                </c:pt>
                <c:pt idx="157">
                  <c:v>18.0931</c:v>
                </c:pt>
                <c:pt idx="158">
                  <c:v>18.2285</c:v>
                </c:pt>
                <c:pt idx="159">
                  <c:v>18.3599</c:v>
                </c:pt>
                <c:pt idx="160">
                  <c:v>18.4853</c:v>
                </c:pt>
                <c:pt idx="161">
                  <c:v>18.6195</c:v>
                </c:pt>
                <c:pt idx="162">
                  <c:v>18.7388</c:v>
                </c:pt>
                <c:pt idx="163">
                  <c:v>18.8795</c:v>
                </c:pt>
                <c:pt idx="164">
                  <c:v>19.0146</c:v>
                </c:pt>
                <c:pt idx="165">
                  <c:v>19.1426</c:v>
                </c:pt>
                <c:pt idx="166">
                  <c:v>19.2854</c:v>
                </c:pt>
                <c:pt idx="167">
                  <c:v>19.4035</c:v>
                </c:pt>
                <c:pt idx="168">
                  <c:v>19.5292</c:v>
                </c:pt>
                <c:pt idx="169">
                  <c:v>19.6454</c:v>
                </c:pt>
                <c:pt idx="170">
                  <c:v>19.7677</c:v>
                </c:pt>
                <c:pt idx="171">
                  <c:v>19.887</c:v>
                </c:pt>
                <c:pt idx="172">
                  <c:v>19.9836</c:v>
                </c:pt>
                <c:pt idx="173">
                  <c:v>20.1101</c:v>
                </c:pt>
                <c:pt idx="174">
                  <c:v>20.1971</c:v>
                </c:pt>
                <c:pt idx="175">
                  <c:v>20.2999</c:v>
                </c:pt>
                <c:pt idx="176">
                  <c:v>20.3824</c:v>
                </c:pt>
                <c:pt idx="177">
                  <c:v>20.4776</c:v>
                </c:pt>
                <c:pt idx="178">
                  <c:v>20.5714</c:v>
                </c:pt>
                <c:pt idx="179">
                  <c:v>20.6535</c:v>
                </c:pt>
                <c:pt idx="180">
                  <c:v>20.7369</c:v>
                </c:pt>
                <c:pt idx="181">
                  <c:v>20.8106</c:v>
                </c:pt>
                <c:pt idx="182">
                  <c:v>20.8748</c:v>
                </c:pt>
                <c:pt idx="183">
                  <c:v>20.9524</c:v>
                </c:pt>
                <c:pt idx="184">
                  <c:v>21.037</c:v>
                </c:pt>
                <c:pt idx="185">
                  <c:v>21.1009</c:v>
                </c:pt>
                <c:pt idx="186">
                  <c:v>21.1694</c:v>
                </c:pt>
                <c:pt idx="187">
                  <c:v>21.2369</c:v>
                </c:pt>
                <c:pt idx="188">
                  <c:v>21.2995</c:v>
                </c:pt>
                <c:pt idx="189">
                  <c:v>21.3646</c:v>
                </c:pt>
                <c:pt idx="190">
                  <c:v>21.4293</c:v>
                </c:pt>
                <c:pt idx="191">
                  <c:v>21.5024</c:v>
                </c:pt>
                <c:pt idx="192">
                  <c:v>21.5713</c:v>
                </c:pt>
                <c:pt idx="193">
                  <c:v>21.6448</c:v>
                </c:pt>
                <c:pt idx="194">
                  <c:v>21.7129</c:v>
                </c:pt>
                <c:pt idx="195">
                  <c:v>21.7824</c:v>
                </c:pt>
                <c:pt idx="196">
                  <c:v>21.8571</c:v>
                </c:pt>
                <c:pt idx="197">
                  <c:v>21.928</c:v>
                </c:pt>
                <c:pt idx="198">
                  <c:v>22.0031</c:v>
                </c:pt>
                <c:pt idx="199">
                  <c:v>22.0561</c:v>
                </c:pt>
                <c:pt idx="200">
                  <c:v>22.139</c:v>
                </c:pt>
                <c:pt idx="201">
                  <c:v>22.2027</c:v>
                </c:pt>
                <c:pt idx="202">
                  <c:v>22.268</c:v>
                </c:pt>
                <c:pt idx="203">
                  <c:v>22.348</c:v>
                </c:pt>
                <c:pt idx="204">
                  <c:v>22.4245</c:v>
                </c:pt>
                <c:pt idx="205">
                  <c:v>22.5004</c:v>
                </c:pt>
                <c:pt idx="206">
                  <c:v>22.5613</c:v>
                </c:pt>
                <c:pt idx="207">
                  <c:v>22.6576</c:v>
                </c:pt>
                <c:pt idx="208">
                  <c:v>22.7278</c:v>
                </c:pt>
                <c:pt idx="209">
                  <c:v>22.8006</c:v>
                </c:pt>
                <c:pt idx="210">
                  <c:v>22.8827</c:v>
                </c:pt>
                <c:pt idx="211">
                  <c:v>22.9743</c:v>
                </c:pt>
                <c:pt idx="212">
                  <c:v>23.053</c:v>
                </c:pt>
                <c:pt idx="213">
                  <c:v>23.1304</c:v>
                </c:pt>
                <c:pt idx="214">
                  <c:v>23.2129</c:v>
                </c:pt>
                <c:pt idx="215">
                  <c:v>23.3018</c:v>
                </c:pt>
                <c:pt idx="216">
                  <c:v>23.3681</c:v>
                </c:pt>
                <c:pt idx="217">
                  <c:v>23.4635</c:v>
                </c:pt>
                <c:pt idx="218">
                  <c:v>23.5306</c:v>
                </c:pt>
                <c:pt idx="219">
                  <c:v>23.6199</c:v>
                </c:pt>
                <c:pt idx="220">
                  <c:v>23.6946</c:v>
                </c:pt>
                <c:pt idx="221">
                  <c:v>23.7719</c:v>
                </c:pt>
                <c:pt idx="222">
                  <c:v>23.8604</c:v>
                </c:pt>
                <c:pt idx="223">
                  <c:v>23.938</c:v>
                </c:pt>
                <c:pt idx="224">
                  <c:v>24.0296</c:v>
                </c:pt>
                <c:pt idx="225">
                  <c:v>24.1096</c:v>
                </c:pt>
                <c:pt idx="226">
                  <c:v>24.192</c:v>
                </c:pt>
                <c:pt idx="227">
                  <c:v>24.2805</c:v>
                </c:pt>
                <c:pt idx="228">
                  <c:v>24.3536</c:v>
                </c:pt>
                <c:pt idx="229">
                  <c:v>24.444</c:v>
                </c:pt>
                <c:pt idx="230">
                  <c:v>24.5365</c:v>
                </c:pt>
                <c:pt idx="231">
                  <c:v>24.6365</c:v>
                </c:pt>
                <c:pt idx="232">
                  <c:v>24.7065</c:v>
                </c:pt>
                <c:pt idx="233">
                  <c:v>24.787</c:v>
                </c:pt>
                <c:pt idx="234">
                  <c:v>24.8709</c:v>
                </c:pt>
                <c:pt idx="235">
                  <c:v>24.9496</c:v>
                </c:pt>
                <c:pt idx="236">
                  <c:v>25.0229</c:v>
                </c:pt>
                <c:pt idx="237">
                  <c:v>25.1122</c:v>
                </c:pt>
                <c:pt idx="238">
                  <c:v>25.1996</c:v>
                </c:pt>
                <c:pt idx="239">
                  <c:v>25.2746</c:v>
                </c:pt>
                <c:pt idx="240">
                  <c:v>25.362</c:v>
                </c:pt>
                <c:pt idx="241">
                  <c:v>25.4359</c:v>
                </c:pt>
                <c:pt idx="242">
                  <c:v>25.5142</c:v>
                </c:pt>
                <c:pt idx="243">
                  <c:v>25.6012</c:v>
                </c:pt>
                <c:pt idx="244">
                  <c:v>25.6801</c:v>
                </c:pt>
                <c:pt idx="245">
                  <c:v>25.769</c:v>
                </c:pt>
                <c:pt idx="246">
                  <c:v>25.8652</c:v>
                </c:pt>
                <c:pt idx="247">
                  <c:v>25.9387</c:v>
                </c:pt>
                <c:pt idx="248">
                  <c:v>26.0095</c:v>
                </c:pt>
                <c:pt idx="249">
                  <c:v>26.0976</c:v>
                </c:pt>
                <c:pt idx="250">
                  <c:v>26.1706</c:v>
                </c:pt>
                <c:pt idx="251">
                  <c:v>26.2549</c:v>
                </c:pt>
                <c:pt idx="252">
                  <c:v>26.3461</c:v>
                </c:pt>
                <c:pt idx="253">
                  <c:v>26.4255</c:v>
                </c:pt>
                <c:pt idx="254">
                  <c:v>26.5244</c:v>
                </c:pt>
                <c:pt idx="255">
                  <c:v>26.5965</c:v>
                </c:pt>
                <c:pt idx="256">
                  <c:v>25.8398</c:v>
                </c:pt>
                <c:pt idx="257">
                  <c:v>25.4519</c:v>
                </c:pt>
                <c:pt idx="258">
                  <c:v>25.4456</c:v>
                </c:pt>
                <c:pt idx="259">
                  <c:v>25.4753</c:v>
                </c:pt>
                <c:pt idx="260">
                  <c:v>25.4981</c:v>
                </c:pt>
                <c:pt idx="261">
                  <c:v>25.5219</c:v>
                </c:pt>
                <c:pt idx="262">
                  <c:v>25.5295</c:v>
                </c:pt>
                <c:pt idx="263">
                  <c:v>25.5621</c:v>
                </c:pt>
                <c:pt idx="264">
                  <c:v>25.6332</c:v>
                </c:pt>
                <c:pt idx="265">
                  <c:v>25.7009</c:v>
                </c:pt>
                <c:pt idx="266">
                  <c:v>25.808</c:v>
                </c:pt>
                <c:pt idx="267">
                  <c:v>25.8883</c:v>
                </c:pt>
                <c:pt idx="268">
                  <c:v>25.9864</c:v>
                </c:pt>
                <c:pt idx="269">
                  <c:v>26.0801</c:v>
                </c:pt>
                <c:pt idx="270">
                  <c:v>26.0882</c:v>
                </c:pt>
                <c:pt idx="271">
                  <c:v>26.1014</c:v>
                </c:pt>
                <c:pt idx="272">
                  <c:v>26.1696</c:v>
                </c:pt>
                <c:pt idx="273">
                  <c:v>26.226</c:v>
                </c:pt>
                <c:pt idx="274">
                  <c:v>26.2849</c:v>
                </c:pt>
                <c:pt idx="275">
                  <c:v>26.3566</c:v>
                </c:pt>
                <c:pt idx="276">
                  <c:v>26.44</c:v>
                </c:pt>
                <c:pt idx="277">
                  <c:v>26.5175</c:v>
                </c:pt>
                <c:pt idx="278">
                  <c:v>26.5779</c:v>
                </c:pt>
                <c:pt idx="279">
                  <c:v>26.6636</c:v>
                </c:pt>
                <c:pt idx="280">
                  <c:v>26.7339</c:v>
                </c:pt>
                <c:pt idx="281">
                  <c:v>26.8053</c:v>
                </c:pt>
                <c:pt idx="282">
                  <c:v>26.8727</c:v>
                </c:pt>
                <c:pt idx="283">
                  <c:v>26.9441</c:v>
                </c:pt>
                <c:pt idx="284">
                  <c:v>27.0198</c:v>
                </c:pt>
                <c:pt idx="285">
                  <c:v>27.0925</c:v>
                </c:pt>
                <c:pt idx="286">
                  <c:v>27.1698</c:v>
                </c:pt>
                <c:pt idx="287">
                  <c:v>27.2418</c:v>
                </c:pt>
                <c:pt idx="288">
                  <c:v>27.3196</c:v>
                </c:pt>
                <c:pt idx="289">
                  <c:v>27.3822</c:v>
                </c:pt>
                <c:pt idx="290">
                  <c:v>27.46</c:v>
                </c:pt>
                <c:pt idx="291">
                  <c:v>27.5351</c:v>
                </c:pt>
                <c:pt idx="292">
                  <c:v>27.6187</c:v>
                </c:pt>
                <c:pt idx="293">
                  <c:v>27.7016</c:v>
                </c:pt>
                <c:pt idx="294">
                  <c:v>27.7615</c:v>
                </c:pt>
                <c:pt idx="295">
                  <c:v>27.85</c:v>
                </c:pt>
                <c:pt idx="296">
                  <c:v>27.9401</c:v>
                </c:pt>
                <c:pt idx="297">
                  <c:v>28.0051</c:v>
                </c:pt>
                <c:pt idx="298">
                  <c:v>28.0819</c:v>
                </c:pt>
                <c:pt idx="299">
                  <c:v>28.1479</c:v>
                </c:pt>
                <c:pt idx="300">
                  <c:v>28.2307</c:v>
                </c:pt>
                <c:pt idx="301">
                  <c:v>28.3102</c:v>
                </c:pt>
                <c:pt idx="302">
                  <c:v>28.3751</c:v>
                </c:pt>
                <c:pt idx="303">
                  <c:v>28.4578</c:v>
                </c:pt>
                <c:pt idx="304">
                  <c:v>28.5121</c:v>
                </c:pt>
                <c:pt idx="305">
                  <c:v>28.5774</c:v>
                </c:pt>
                <c:pt idx="306">
                  <c:v>28.6367</c:v>
                </c:pt>
                <c:pt idx="307">
                  <c:v>28.6876</c:v>
                </c:pt>
                <c:pt idx="308">
                  <c:v>28.7439</c:v>
                </c:pt>
                <c:pt idx="309">
                  <c:v>28.7922</c:v>
                </c:pt>
                <c:pt idx="310">
                  <c:v>28.8151</c:v>
                </c:pt>
                <c:pt idx="311">
                  <c:v>28.841</c:v>
                </c:pt>
                <c:pt idx="312">
                  <c:v>28.8801</c:v>
                </c:pt>
                <c:pt idx="313">
                  <c:v>28.8935</c:v>
                </c:pt>
                <c:pt idx="314">
                  <c:v>28.9128</c:v>
                </c:pt>
                <c:pt idx="315">
                  <c:v>28.9188</c:v>
                </c:pt>
                <c:pt idx="316">
                  <c:v>28.918</c:v>
                </c:pt>
                <c:pt idx="317">
                  <c:v>28.9274</c:v>
                </c:pt>
                <c:pt idx="318">
                  <c:v>28.9289</c:v>
                </c:pt>
                <c:pt idx="319">
                  <c:v>28.9381</c:v>
                </c:pt>
                <c:pt idx="320">
                  <c:v>28.9494</c:v>
                </c:pt>
                <c:pt idx="321">
                  <c:v>28.9408</c:v>
                </c:pt>
                <c:pt idx="322">
                  <c:v>28.9465</c:v>
                </c:pt>
                <c:pt idx="323">
                  <c:v>28.9352</c:v>
                </c:pt>
                <c:pt idx="324">
                  <c:v>28.9425</c:v>
                </c:pt>
                <c:pt idx="325">
                  <c:v>28.9411</c:v>
                </c:pt>
                <c:pt idx="326">
                  <c:v>28.9399</c:v>
                </c:pt>
                <c:pt idx="327">
                  <c:v>28.9398</c:v>
                </c:pt>
                <c:pt idx="328">
                  <c:v>28.9303</c:v>
                </c:pt>
                <c:pt idx="329">
                  <c:v>28.9441</c:v>
                </c:pt>
                <c:pt idx="330">
                  <c:v>28.93</c:v>
                </c:pt>
                <c:pt idx="331">
                  <c:v>28.9226</c:v>
                </c:pt>
                <c:pt idx="332">
                  <c:v>28.9251</c:v>
                </c:pt>
                <c:pt idx="333">
                  <c:v>28.914</c:v>
                </c:pt>
                <c:pt idx="334">
                  <c:v>28.925</c:v>
                </c:pt>
                <c:pt idx="335">
                  <c:v>28.9233</c:v>
                </c:pt>
                <c:pt idx="336">
                  <c:v>28.9194</c:v>
                </c:pt>
                <c:pt idx="337">
                  <c:v>28.9217</c:v>
                </c:pt>
                <c:pt idx="338">
                  <c:v>28.9145</c:v>
                </c:pt>
                <c:pt idx="339">
                  <c:v>28.911</c:v>
                </c:pt>
                <c:pt idx="340">
                  <c:v>28.9084</c:v>
                </c:pt>
                <c:pt idx="341">
                  <c:v>28.9101</c:v>
                </c:pt>
                <c:pt idx="342">
                  <c:v>28.9169</c:v>
                </c:pt>
                <c:pt idx="343">
                  <c:v>28.9081</c:v>
                </c:pt>
                <c:pt idx="344">
                  <c:v>28.9121</c:v>
                </c:pt>
                <c:pt idx="345">
                  <c:v>28.9094</c:v>
                </c:pt>
                <c:pt idx="346">
                  <c:v>28.9067</c:v>
                </c:pt>
                <c:pt idx="347">
                  <c:v>28.9072</c:v>
                </c:pt>
                <c:pt idx="348">
                  <c:v>28.9041</c:v>
                </c:pt>
                <c:pt idx="349">
                  <c:v>28.9069</c:v>
                </c:pt>
                <c:pt idx="350">
                  <c:v>28.9077</c:v>
                </c:pt>
                <c:pt idx="351">
                  <c:v>28.9099</c:v>
                </c:pt>
                <c:pt idx="352">
                  <c:v>28.909</c:v>
                </c:pt>
                <c:pt idx="353">
                  <c:v>28.9055</c:v>
                </c:pt>
                <c:pt idx="354">
                  <c:v>28.8997</c:v>
                </c:pt>
                <c:pt idx="355">
                  <c:v>28.9094</c:v>
                </c:pt>
                <c:pt idx="356">
                  <c:v>28.909</c:v>
                </c:pt>
                <c:pt idx="357">
                  <c:v>28.9044</c:v>
                </c:pt>
                <c:pt idx="358">
                  <c:v>28.9056</c:v>
                </c:pt>
                <c:pt idx="359">
                  <c:v>28.911</c:v>
                </c:pt>
                <c:pt idx="360">
                  <c:v>28.9064</c:v>
                </c:pt>
                <c:pt idx="361">
                  <c:v>28.9058</c:v>
                </c:pt>
                <c:pt idx="362">
                  <c:v>28.8908</c:v>
                </c:pt>
                <c:pt idx="363">
                  <c:v>28.9045</c:v>
                </c:pt>
                <c:pt idx="364">
                  <c:v>28.9014</c:v>
                </c:pt>
                <c:pt idx="365">
                  <c:v>28.9029</c:v>
                </c:pt>
                <c:pt idx="366">
                  <c:v>28.9071</c:v>
                </c:pt>
                <c:pt idx="367">
                  <c:v>28.909</c:v>
                </c:pt>
                <c:pt idx="368">
                  <c:v>28.9031</c:v>
                </c:pt>
                <c:pt idx="369">
                  <c:v>28.9077</c:v>
                </c:pt>
                <c:pt idx="370">
                  <c:v>28.9065</c:v>
                </c:pt>
                <c:pt idx="371">
                  <c:v>28.9085</c:v>
                </c:pt>
                <c:pt idx="372">
                  <c:v>28.9134</c:v>
                </c:pt>
                <c:pt idx="373">
                  <c:v>28.913</c:v>
                </c:pt>
                <c:pt idx="374">
                  <c:v>28.917</c:v>
                </c:pt>
                <c:pt idx="375">
                  <c:v>28.914</c:v>
                </c:pt>
                <c:pt idx="376">
                  <c:v>28.9146</c:v>
                </c:pt>
                <c:pt idx="377">
                  <c:v>28.9112</c:v>
                </c:pt>
                <c:pt idx="378">
                  <c:v>28.912</c:v>
                </c:pt>
                <c:pt idx="379">
                  <c:v>28.8983</c:v>
                </c:pt>
                <c:pt idx="380">
                  <c:v>28.9025</c:v>
                </c:pt>
                <c:pt idx="381">
                  <c:v>28.9107</c:v>
                </c:pt>
                <c:pt idx="382">
                  <c:v>28.9129</c:v>
                </c:pt>
                <c:pt idx="383">
                  <c:v>28.9079</c:v>
                </c:pt>
                <c:pt idx="384">
                  <c:v>28.9154</c:v>
                </c:pt>
                <c:pt idx="385">
                  <c:v>28.917</c:v>
                </c:pt>
                <c:pt idx="386">
                  <c:v>28.9198</c:v>
                </c:pt>
                <c:pt idx="387">
                  <c:v>28.9164</c:v>
                </c:pt>
                <c:pt idx="388">
                  <c:v>28.9134</c:v>
                </c:pt>
                <c:pt idx="389">
                  <c:v>28.917</c:v>
                </c:pt>
                <c:pt idx="390">
                  <c:v>28.9201</c:v>
                </c:pt>
                <c:pt idx="391">
                  <c:v>28.9158</c:v>
                </c:pt>
                <c:pt idx="392">
                  <c:v>28.9185</c:v>
                </c:pt>
                <c:pt idx="393">
                  <c:v>28.9088</c:v>
                </c:pt>
                <c:pt idx="394">
                  <c:v>28.9228</c:v>
                </c:pt>
                <c:pt idx="395">
                  <c:v>28.9239</c:v>
                </c:pt>
                <c:pt idx="396">
                  <c:v>28.9135</c:v>
                </c:pt>
                <c:pt idx="397">
                  <c:v>28.9321</c:v>
                </c:pt>
                <c:pt idx="398">
                  <c:v>28.9176</c:v>
                </c:pt>
                <c:pt idx="399">
                  <c:v>28.9134</c:v>
                </c:pt>
                <c:pt idx="400">
                  <c:v>28.9141</c:v>
                </c:pt>
                <c:pt idx="401">
                  <c:v>28.9214</c:v>
                </c:pt>
                <c:pt idx="402">
                  <c:v>28.9249</c:v>
                </c:pt>
                <c:pt idx="403">
                  <c:v>28.9217</c:v>
                </c:pt>
                <c:pt idx="404">
                  <c:v>28.9146</c:v>
                </c:pt>
                <c:pt idx="405">
                  <c:v>28.9264</c:v>
                </c:pt>
                <c:pt idx="406">
                  <c:v>28.9206</c:v>
                </c:pt>
                <c:pt idx="407">
                  <c:v>28.9216</c:v>
                </c:pt>
                <c:pt idx="408">
                  <c:v>28.9096</c:v>
                </c:pt>
                <c:pt idx="409">
                  <c:v>28.9166</c:v>
                </c:pt>
                <c:pt idx="410">
                  <c:v>28.918</c:v>
                </c:pt>
                <c:pt idx="411">
                  <c:v>28.9151</c:v>
                </c:pt>
                <c:pt idx="412">
                  <c:v>28.9165</c:v>
                </c:pt>
                <c:pt idx="413">
                  <c:v>28.9201</c:v>
                </c:pt>
                <c:pt idx="414">
                  <c:v>28.9191</c:v>
                </c:pt>
                <c:pt idx="415">
                  <c:v>28.9169</c:v>
                </c:pt>
                <c:pt idx="416">
                  <c:v>28.917</c:v>
                </c:pt>
                <c:pt idx="417">
                  <c:v>28.9286</c:v>
                </c:pt>
                <c:pt idx="418">
                  <c:v>28.913</c:v>
                </c:pt>
                <c:pt idx="419">
                  <c:v>28.9261</c:v>
                </c:pt>
                <c:pt idx="420">
                  <c:v>28.9229</c:v>
                </c:pt>
                <c:pt idx="421">
                  <c:v>28.9199</c:v>
                </c:pt>
                <c:pt idx="422">
                  <c:v>28.9171</c:v>
                </c:pt>
                <c:pt idx="423">
                  <c:v>28.9251</c:v>
                </c:pt>
                <c:pt idx="424">
                  <c:v>28.9221</c:v>
                </c:pt>
                <c:pt idx="425">
                  <c:v>28.9223</c:v>
                </c:pt>
                <c:pt idx="426">
                  <c:v>28.9184</c:v>
                </c:pt>
                <c:pt idx="427">
                  <c:v>28.9251</c:v>
                </c:pt>
                <c:pt idx="428">
                  <c:v>28.9149</c:v>
                </c:pt>
                <c:pt idx="429">
                  <c:v>28.9106</c:v>
                </c:pt>
                <c:pt idx="430">
                  <c:v>28.9094</c:v>
                </c:pt>
                <c:pt idx="431">
                  <c:v>28.9276</c:v>
                </c:pt>
                <c:pt idx="432">
                  <c:v>28.923</c:v>
                </c:pt>
                <c:pt idx="433">
                  <c:v>28.913</c:v>
                </c:pt>
                <c:pt idx="434">
                  <c:v>28.9242</c:v>
                </c:pt>
                <c:pt idx="435">
                  <c:v>28.9261</c:v>
                </c:pt>
                <c:pt idx="436">
                  <c:v>28.923</c:v>
                </c:pt>
                <c:pt idx="437">
                  <c:v>28.917</c:v>
                </c:pt>
                <c:pt idx="438">
                  <c:v>28.9201</c:v>
                </c:pt>
                <c:pt idx="439">
                  <c:v>28.919</c:v>
                </c:pt>
                <c:pt idx="440">
                  <c:v>28.9263</c:v>
                </c:pt>
                <c:pt idx="441">
                  <c:v>28.9137</c:v>
                </c:pt>
                <c:pt idx="442">
                  <c:v>28.923</c:v>
                </c:pt>
                <c:pt idx="443">
                  <c:v>28.9214</c:v>
                </c:pt>
                <c:pt idx="444">
                  <c:v>28.9298</c:v>
                </c:pt>
                <c:pt idx="445">
                  <c:v>28.932</c:v>
                </c:pt>
                <c:pt idx="446">
                  <c:v>28.9271</c:v>
                </c:pt>
                <c:pt idx="447">
                  <c:v>28.9255</c:v>
                </c:pt>
                <c:pt idx="448">
                  <c:v>28.9237</c:v>
                </c:pt>
                <c:pt idx="449">
                  <c:v>28.9181</c:v>
                </c:pt>
                <c:pt idx="450">
                  <c:v>28.9193</c:v>
                </c:pt>
                <c:pt idx="451">
                  <c:v>28.9231</c:v>
                </c:pt>
                <c:pt idx="452">
                  <c:v>28.9231</c:v>
                </c:pt>
                <c:pt idx="453">
                  <c:v>28.9205</c:v>
                </c:pt>
                <c:pt idx="454">
                  <c:v>28.9317</c:v>
                </c:pt>
                <c:pt idx="455">
                  <c:v>28.913</c:v>
                </c:pt>
                <c:pt idx="456">
                  <c:v>28.9301</c:v>
                </c:pt>
                <c:pt idx="457">
                  <c:v>28.9426</c:v>
                </c:pt>
                <c:pt idx="458">
                  <c:v>28.9312</c:v>
                </c:pt>
                <c:pt idx="459">
                  <c:v>28.9256</c:v>
                </c:pt>
                <c:pt idx="460">
                  <c:v>28.9251</c:v>
                </c:pt>
                <c:pt idx="461">
                  <c:v>28.9317</c:v>
                </c:pt>
                <c:pt idx="462">
                  <c:v>28.9242</c:v>
                </c:pt>
                <c:pt idx="463">
                  <c:v>28.9233</c:v>
                </c:pt>
                <c:pt idx="464">
                  <c:v>28.923</c:v>
                </c:pt>
                <c:pt idx="465">
                  <c:v>28.9274</c:v>
                </c:pt>
                <c:pt idx="466">
                  <c:v>28.9198</c:v>
                </c:pt>
                <c:pt idx="467">
                  <c:v>28.919</c:v>
                </c:pt>
                <c:pt idx="468">
                  <c:v>28.9286</c:v>
                </c:pt>
                <c:pt idx="469">
                  <c:v>28.9214</c:v>
                </c:pt>
                <c:pt idx="470">
                  <c:v>28.935</c:v>
                </c:pt>
                <c:pt idx="471">
                  <c:v>28.9268</c:v>
                </c:pt>
                <c:pt idx="472">
                  <c:v>28.9409</c:v>
                </c:pt>
                <c:pt idx="473">
                  <c:v>28.9333</c:v>
                </c:pt>
                <c:pt idx="474">
                  <c:v>28.9354</c:v>
                </c:pt>
                <c:pt idx="475">
                  <c:v>28.9312</c:v>
                </c:pt>
                <c:pt idx="476">
                  <c:v>28.9316</c:v>
                </c:pt>
                <c:pt idx="477">
                  <c:v>28.9275</c:v>
                </c:pt>
                <c:pt idx="478">
                  <c:v>28.9201</c:v>
                </c:pt>
                <c:pt idx="479">
                  <c:v>28.9279</c:v>
                </c:pt>
                <c:pt idx="480">
                  <c:v>28.931</c:v>
                </c:pt>
                <c:pt idx="481">
                  <c:v>28.9315</c:v>
                </c:pt>
                <c:pt idx="482">
                  <c:v>28.9294</c:v>
                </c:pt>
                <c:pt idx="483">
                  <c:v>28.9229</c:v>
                </c:pt>
                <c:pt idx="484">
                  <c:v>28.9268</c:v>
                </c:pt>
                <c:pt idx="485">
                  <c:v>28.9247</c:v>
                </c:pt>
                <c:pt idx="486">
                  <c:v>28.9224</c:v>
                </c:pt>
                <c:pt idx="487">
                  <c:v>28.9272</c:v>
                </c:pt>
                <c:pt idx="488">
                  <c:v>28.9224</c:v>
                </c:pt>
                <c:pt idx="489">
                  <c:v>28.9276</c:v>
                </c:pt>
                <c:pt idx="490">
                  <c:v>28.9361</c:v>
                </c:pt>
                <c:pt idx="491">
                  <c:v>28.9394</c:v>
                </c:pt>
                <c:pt idx="492">
                  <c:v>28.9309</c:v>
                </c:pt>
                <c:pt idx="493">
                  <c:v>28.9329</c:v>
                </c:pt>
                <c:pt idx="494">
                  <c:v>28.9335</c:v>
                </c:pt>
                <c:pt idx="495">
                  <c:v>28.9275</c:v>
                </c:pt>
                <c:pt idx="496">
                  <c:v>28.927</c:v>
                </c:pt>
                <c:pt idx="497">
                  <c:v>28.9236</c:v>
                </c:pt>
                <c:pt idx="498">
                  <c:v>28.9225</c:v>
                </c:pt>
                <c:pt idx="499">
                  <c:v>28.9311</c:v>
                </c:pt>
                <c:pt idx="500">
                  <c:v>28.9258</c:v>
                </c:pt>
                <c:pt idx="501">
                  <c:v>28.9328</c:v>
                </c:pt>
                <c:pt idx="502">
                  <c:v>28.9309</c:v>
                </c:pt>
                <c:pt idx="503">
                  <c:v>28.9336</c:v>
                </c:pt>
                <c:pt idx="504">
                  <c:v>28.9285</c:v>
                </c:pt>
                <c:pt idx="505">
                  <c:v>28.9216</c:v>
                </c:pt>
                <c:pt idx="506">
                  <c:v>28.9357</c:v>
                </c:pt>
                <c:pt idx="507">
                  <c:v>28.9298</c:v>
                </c:pt>
                <c:pt idx="508">
                  <c:v>28.936</c:v>
                </c:pt>
                <c:pt idx="509">
                  <c:v>28.9236</c:v>
                </c:pt>
                <c:pt idx="510">
                  <c:v>28.9206</c:v>
                </c:pt>
                <c:pt idx="511">
                  <c:v>28.9284</c:v>
                </c:pt>
                <c:pt idx="512">
                  <c:v>28.9249</c:v>
                </c:pt>
                <c:pt idx="513">
                  <c:v>28.9207</c:v>
                </c:pt>
                <c:pt idx="514">
                  <c:v>28.9268</c:v>
                </c:pt>
                <c:pt idx="515">
                  <c:v>28.9421</c:v>
                </c:pt>
                <c:pt idx="516">
                  <c:v>28.9274</c:v>
                </c:pt>
                <c:pt idx="517">
                  <c:v>28.9324</c:v>
                </c:pt>
                <c:pt idx="518">
                  <c:v>28.9305</c:v>
                </c:pt>
                <c:pt idx="519">
                  <c:v>28.9214</c:v>
                </c:pt>
                <c:pt idx="520">
                  <c:v>28.9284</c:v>
                </c:pt>
                <c:pt idx="521">
                  <c:v>28.9315</c:v>
                </c:pt>
                <c:pt idx="522">
                  <c:v>28.9384</c:v>
                </c:pt>
                <c:pt idx="523">
                  <c:v>28.9299</c:v>
                </c:pt>
                <c:pt idx="524">
                  <c:v>28.9398</c:v>
                </c:pt>
                <c:pt idx="525">
                  <c:v>28.9263</c:v>
                </c:pt>
                <c:pt idx="526">
                  <c:v>28.928</c:v>
                </c:pt>
                <c:pt idx="527">
                  <c:v>28.9381</c:v>
                </c:pt>
                <c:pt idx="528">
                  <c:v>28.9311</c:v>
                </c:pt>
                <c:pt idx="529">
                  <c:v>28.928</c:v>
                </c:pt>
                <c:pt idx="530">
                  <c:v>28.9314</c:v>
                </c:pt>
                <c:pt idx="531">
                  <c:v>28.925</c:v>
                </c:pt>
                <c:pt idx="532">
                  <c:v>28.9219</c:v>
                </c:pt>
                <c:pt idx="533">
                  <c:v>28.929</c:v>
                </c:pt>
                <c:pt idx="534">
                  <c:v>28.9301</c:v>
                </c:pt>
                <c:pt idx="535">
                  <c:v>28.9316</c:v>
                </c:pt>
                <c:pt idx="536">
                  <c:v>28.9431</c:v>
                </c:pt>
                <c:pt idx="537">
                  <c:v>28.9361</c:v>
                </c:pt>
                <c:pt idx="538">
                  <c:v>28.931</c:v>
                </c:pt>
                <c:pt idx="539">
                  <c:v>28.9304</c:v>
                </c:pt>
                <c:pt idx="540">
                  <c:v>28.9335</c:v>
                </c:pt>
                <c:pt idx="541">
                  <c:v>28.9236</c:v>
                </c:pt>
                <c:pt idx="542">
                  <c:v>28.9251</c:v>
                </c:pt>
                <c:pt idx="543">
                  <c:v>28.9266</c:v>
                </c:pt>
                <c:pt idx="544">
                  <c:v>28.942</c:v>
                </c:pt>
                <c:pt idx="545">
                  <c:v>28.937</c:v>
                </c:pt>
                <c:pt idx="546">
                  <c:v>28.9351</c:v>
                </c:pt>
                <c:pt idx="547">
                  <c:v>28.9381</c:v>
                </c:pt>
                <c:pt idx="548">
                  <c:v>28.9334</c:v>
                </c:pt>
                <c:pt idx="549">
                  <c:v>28.9359</c:v>
                </c:pt>
                <c:pt idx="550">
                  <c:v>28.9341</c:v>
                </c:pt>
                <c:pt idx="551">
                  <c:v>28.9294</c:v>
                </c:pt>
                <c:pt idx="552">
                  <c:v>28.9373</c:v>
                </c:pt>
                <c:pt idx="553">
                  <c:v>28.9357</c:v>
                </c:pt>
                <c:pt idx="554">
                  <c:v>28.9285</c:v>
                </c:pt>
                <c:pt idx="555">
                  <c:v>28.9333</c:v>
                </c:pt>
                <c:pt idx="556">
                  <c:v>28.9239</c:v>
                </c:pt>
                <c:pt idx="557">
                  <c:v>28.93</c:v>
                </c:pt>
                <c:pt idx="558">
                  <c:v>28.9336</c:v>
                </c:pt>
                <c:pt idx="559">
                  <c:v>28.9142</c:v>
                </c:pt>
                <c:pt idx="560">
                  <c:v>28.9304</c:v>
                </c:pt>
                <c:pt idx="561">
                  <c:v>28.9357</c:v>
                </c:pt>
                <c:pt idx="562">
                  <c:v>28.9287</c:v>
                </c:pt>
                <c:pt idx="563">
                  <c:v>28.9386</c:v>
                </c:pt>
                <c:pt idx="564">
                  <c:v>28.9217</c:v>
                </c:pt>
                <c:pt idx="565">
                  <c:v>28.927</c:v>
                </c:pt>
                <c:pt idx="566">
                  <c:v>28.9277</c:v>
                </c:pt>
                <c:pt idx="567">
                  <c:v>28.9296</c:v>
                </c:pt>
                <c:pt idx="568">
                  <c:v>28.9249</c:v>
                </c:pt>
                <c:pt idx="569">
                  <c:v>28.9236</c:v>
                </c:pt>
                <c:pt idx="570">
                  <c:v>28.9291</c:v>
                </c:pt>
                <c:pt idx="571">
                  <c:v>28.9239</c:v>
                </c:pt>
                <c:pt idx="572">
                  <c:v>28.9326</c:v>
                </c:pt>
                <c:pt idx="573">
                  <c:v>28.9346</c:v>
                </c:pt>
                <c:pt idx="574">
                  <c:v>28.9204</c:v>
                </c:pt>
                <c:pt idx="575">
                  <c:v>28.9375</c:v>
                </c:pt>
                <c:pt idx="576">
                  <c:v>28.9415</c:v>
                </c:pt>
                <c:pt idx="577">
                  <c:v>28.9224</c:v>
                </c:pt>
                <c:pt idx="578">
                  <c:v>28.9377</c:v>
                </c:pt>
                <c:pt idx="579">
                  <c:v>28.9303</c:v>
                </c:pt>
                <c:pt idx="580">
                  <c:v>28.936</c:v>
                </c:pt>
                <c:pt idx="581">
                  <c:v>28.9296</c:v>
                </c:pt>
                <c:pt idx="582">
                  <c:v>28.9303</c:v>
                </c:pt>
                <c:pt idx="583">
                  <c:v>28.9272</c:v>
                </c:pt>
                <c:pt idx="584">
                  <c:v>28.9345</c:v>
                </c:pt>
                <c:pt idx="585">
                  <c:v>28.9215</c:v>
                </c:pt>
                <c:pt idx="586">
                  <c:v>28.9296</c:v>
                </c:pt>
                <c:pt idx="587">
                  <c:v>28.9264</c:v>
                </c:pt>
                <c:pt idx="588">
                  <c:v>28.9299</c:v>
                </c:pt>
                <c:pt idx="589">
                  <c:v>28.9299</c:v>
                </c:pt>
                <c:pt idx="590">
                  <c:v>28.9256</c:v>
                </c:pt>
                <c:pt idx="591">
                  <c:v>28.9279</c:v>
                </c:pt>
                <c:pt idx="592">
                  <c:v>28.9382</c:v>
                </c:pt>
                <c:pt idx="593">
                  <c:v>28.9285</c:v>
                </c:pt>
                <c:pt idx="594">
                  <c:v>28.9351</c:v>
                </c:pt>
                <c:pt idx="595">
                  <c:v>28.928</c:v>
                </c:pt>
                <c:pt idx="596">
                  <c:v>28.9274</c:v>
                </c:pt>
                <c:pt idx="597">
                  <c:v>28.9274</c:v>
                </c:pt>
                <c:pt idx="598">
                  <c:v>28.9391</c:v>
                </c:pt>
                <c:pt idx="599">
                  <c:v>28.9256</c:v>
                </c:pt>
                <c:pt idx="600">
                  <c:v>28.9236</c:v>
                </c:pt>
                <c:pt idx="601">
                  <c:v>28.9195</c:v>
                </c:pt>
                <c:pt idx="602">
                  <c:v>28.932</c:v>
                </c:pt>
                <c:pt idx="603">
                  <c:v>28.9281</c:v>
                </c:pt>
                <c:pt idx="604">
                  <c:v>28.9272</c:v>
                </c:pt>
                <c:pt idx="605">
                  <c:v>28.9366</c:v>
                </c:pt>
                <c:pt idx="606">
                  <c:v>28.9233</c:v>
                </c:pt>
                <c:pt idx="607">
                  <c:v>28.9309</c:v>
                </c:pt>
                <c:pt idx="608">
                  <c:v>28.9312</c:v>
                </c:pt>
                <c:pt idx="609">
                  <c:v>28.9375</c:v>
                </c:pt>
                <c:pt idx="610">
                  <c:v>28.939</c:v>
                </c:pt>
                <c:pt idx="611">
                  <c:v>28.9305</c:v>
                </c:pt>
                <c:pt idx="612">
                  <c:v>28.9277</c:v>
                </c:pt>
                <c:pt idx="613">
                  <c:v>28.9229</c:v>
                </c:pt>
                <c:pt idx="614">
                  <c:v>28.9317</c:v>
                </c:pt>
                <c:pt idx="615">
                  <c:v>28.9229</c:v>
                </c:pt>
                <c:pt idx="616">
                  <c:v>28.9333</c:v>
                </c:pt>
                <c:pt idx="617">
                  <c:v>28.9381</c:v>
                </c:pt>
                <c:pt idx="618">
                  <c:v>28.9284</c:v>
                </c:pt>
                <c:pt idx="619">
                  <c:v>28.9216</c:v>
                </c:pt>
                <c:pt idx="620">
                  <c:v>28.9291</c:v>
                </c:pt>
                <c:pt idx="621">
                  <c:v>28.94</c:v>
                </c:pt>
                <c:pt idx="622">
                  <c:v>28.9364</c:v>
                </c:pt>
                <c:pt idx="623">
                  <c:v>28.9324</c:v>
                </c:pt>
                <c:pt idx="624">
                  <c:v>28.9291</c:v>
                </c:pt>
                <c:pt idx="625">
                  <c:v>28.9346</c:v>
                </c:pt>
                <c:pt idx="626">
                  <c:v>28.9366</c:v>
                </c:pt>
                <c:pt idx="627">
                  <c:v>28.936</c:v>
                </c:pt>
                <c:pt idx="628">
                  <c:v>28.9386</c:v>
                </c:pt>
                <c:pt idx="629">
                  <c:v>28.937</c:v>
                </c:pt>
                <c:pt idx="630">
                  <c:v>28.9404</c:v>
                </c:pt>
                <c:pt idx="631">
                  <c:v>28.9314</c:v>
                </c:pt>
                <c:pt idx="632">
                  <c:v>28.9251</c:v>
                </c:pt>
                <c:pt idx="633">
                  <c:v>28.9303</c:v>
                </c:pt>
                <c:pt idx="634">
                  <c:v>28.9316</c:v>
                </c:pt>
                <c:pt idx="635">
                  <c:v>28.9424</c:v>
                </c:pt>
                <c:pt idx="636">
                  <c:v>28.9408</c:v>
                </c:pt>
                <c:pt idx="637">
                  <c:v>28.9311</c:v>
                </c:pt>
                <c:pt idx="638">
                  <c:v>28.9354</c:v>
                </c:pt>
                <c:pt idx="639">
                  <c:v>28.9386</c:v>
                </c:pt>
                <c:pt idx="640">
                  <c:v>28.9228</c:v>
                </c:pt>
                <c:pt idx="641">
                  <c:v>28.9314</c:v>
                </c:pt>
                <c:pt idx="642">
                  <c:v>28.9287</c:v>
                </c:pt>
                <c:pt idx="643">
                  <c:v>28.934</c:v>
                </c:pt>
                <c:pt idx="644">
                  <c:v>28.9339</c:v>
                </c:pt>
                <c:pt idx="645">
                  <c:v>28.9321</c:v>
                </c:pt>
                <c:pt idx="646">
                  <c:v>28.9338</c:v>
                </c:pt>
                <c:pt idx="647">
                  <c:v>28.9381</c:v>
                </c:pt>
                <c:pt idx="648">
                  <c:v>28.9299</c:v>
                </c:pt>
                <c:pt idx="649">
                  <c:v>28.9345</c:v>
                </c:pt>
                <c:pt idx="650">
                  <c:v>28.9307</c:v>
                </c:pt>
                <c:pt idx="651">
                  <c:v>28.9342</c:v>
                </c:pt>
                <c:pt idx="652">
                  <c:v>28.9244</c:v>
                </c:pt>
                <c:pt idx="653">
                  <c:v>28.9312</c:v>
                </c:pt>
                <c:pt idx="654">
                  <c:v>28.9229</c:v>
                </c:pt>
                <c:pt idx="655">
                  <c:v>28.9269</c:v>
                </c:pt>
                <c:pt idx="656">
                  <c:v>28.9321</c:v>
                </c:pt>
                <c:pt idx="657">
                  <c:v>28.9352</c:v>
                </c:pt>
                <c:pt idx="658">
                  <c:v>28.9352</c:v>
                </c:pt>
                <c:pt idx="659">
                  <c:v>28.9285</c:v>
                </c:pt>
                <c:pt idx="660">
                  <c:v>28.9354</c:v>
                </c:pt>
                <c:pt idx="661">
                  <c:v>28.9336</c:v>
                </c:pt>
                <c:pt idx="662">
                  <c:v>28.9376</c:v>
                </c:pt>
                <c:pt idx="663">
                  <c:v>28.9277</c:v>
                </c:pt>
                <c:pt idx="664">
                  <c:v>28.9309</c:v>
                </c:pt>
                <c:pt idx="665">
                  <c:v>28.9269</c:v>
                </c:pt>
                <c:pt idx="666">
                  <c:v>28.9374</c:v>
                </c:pt>
                <c:pt idx="667">
                  <c:v>28.932</c:v>
                </c:pt>
                <c:pt idx="668">
                  <c:v>28.9352</c:v>
                </c:pt>
                <c:pt idx="669">
                  <c:v>28.9376</c:v>
                </c:pt>
                <c:pt idx="670">
                  <c:v>28.9409</c:v>
                </c:pt>
                <c:pt idx="671">
                  <c:v>28.945</c:v>
                </c:pt>
                <c:pt idx="672">
                  <c:v>29.0026</c:v>
                </c:pt>
                <c:pt idx="673">
                  <c:v>29.0802</c:v>
                </c:pt>
                <c:pt idx="674">
                  <c:v>29.1305</c:v>
                </c:pt>
                <c:pt idx="675">
                  <c:v>29.2083</c:v>
                </c:pt>
                <c:pt idx="676">
                  <c:v>29.3011</c:v>
                </c:pt>
                <c:pt idx="677">
                  <c:v>29.388</c:v>
                </c:pt>
                <c:pt idx="678">
                  <c:v>29.4743</c:v>
                </c:pt>
                <c:pt idx="679">
                  <c:v>29.5724</c:v>
                </c:pt>
                <c:pt idx="680">
                  <c:v>29.6525</c:v>
                </c:pt>
                <c:pt idx="681">
                  <c:v>29.7442</c:v>
                </c:pt>
                <c:pt idx="682">
                  <c:v>29.8411</c:v>
                </c:pt>
                <c:pt idx="683">
                  <c:v>29.961</c:v>
                </c:pt>
                <c:pt idx="684">
                  <c:v>30.0662</c:v>
                </c:pt>
                <c:pt idx="685">
                  <c:v>30.1672</c:v>
                </c:pt>
                <c:pt idx="686">
                  <c:v>30.2596</c:v>
                </c:pt>
                <c:pt idx="687">
                  <c:v>30.3678</c:v>
                </c:pt>
                <c:pt idx="688">
                  <c:v>30.4725</c:v>
                </c:pt>
                <c:pt idx="689">
                  <c:v>30.5693</c:v>
                </c:pt>
                <c:pt idx="690">
                  <c:v>30.6771</c:v>
                </c:pt>
                <c:pt idx="691">
                  <c:v>30.7729</c:v>
                </c:pt>
                <c:pt idx="692">
                  <c:v>30.8735</c:v>
                </c:pt>
                <c:pt idx="693">
                  <c:v>30.9909</c:v>
                </c:pt>
                <c:pt idx="694">
                  <c:v>31.0788</c:v>
                </c:pt>
                <c:pt idx="695">
                  <c:v>31.1669</c:v>
                </c:pt>
                <c:pt idx="696">
                  <c:v>31.263</c:v>
                </c:pt>
                <c:pt idx="697">
                  <c:v>31.3511</c:v>
                </c:pt>
                <c:pt idx="698">
                  <c:v>31.449</c:v>
                </c:pt>
                <c:pt idx="699">
                  <c:v>31.539</c:v>
                </c:pt>
                <c:pt idx="700">
                  <c:v>31.6211</c:v>
                </c:pt>
                <c:pt idx="701">
                  <c:v>31.7146</c:v>
                </c:pt>
                <c:pt idx="702">
                  <c:v>31.7987</c:v>
                </c:pt>
                <c:pt idx="703">
                  <c:v>31.885</c:v>
                </c:pt>
                <c:pt idx="704">
                  <c:v>31.9713</c:v>
                </c:pt>
                <c:pt idx="705">
                  <c:v>32.0525</c:v>
                </c:pt>
                <c:pt idx="706">
                  <c:v>32.1398</c:v>
                </c:pt>
                <c:pt idx="707">
                  <c:v>32.2388</c:v>
                </c:pt>
                <c:pt idx="708">
                  <c:v>32.318</c:v>
                </c:pt>
                <c:pt idx="709">
                  <c:v>32.4067</c:v>
                </c:pt>
                <c:pt idx="710">
                  <c:v>32.4921</c:v>
                </c:pt>
                <c:pt idx="711">
                  <c:v>32.5731</c:v>
                </c:pt>
                <c:pt idx="712">
                  <c:v>32.6629</c:v>
                </c:pt>
                <c:pt idx="713">
                  <c:v>32.7405</c:v>
                </c:pt>
                <c:pt idx="714">
                  <c:v>32.8208</c:v>
                </c:pt>
                <c:pt idx="715">
                  <c:v>32.8979</c:v>
                </c:pt>
                <c:pt idx="716">
                  <c:v>32.9897</c:v>
                </c:pt>
                <c:pt idx="717">
                  <c:v>33.0846</c:v>
                </c:pt>
                <c:pt idx="718">
                  <c:v>33.1384</c:v>
                </c:pt>
                <c:pt idx="719">
                  <c:v>33.2206</c:v>
                </c:pt>
                <c:pt idx="720">
                  <c:v>33.306</c:v>
                </c:pt>
                <c:pt idx="721">
                  <c:v>33.3891</c:v>
                </c:pt>
                <c:pt idx="722">
                  <c:v>33.4502</c:v>
                </c:pt>
                <c:pt idx="723">
                  <c:v>33.5303</c:v>
                </c:pt>
                <c:pt idx="724">
                  <c:v>33.6113</c:v>
                </c:pt>
                <c:pt idx="725">
                  <c:v>33.7025</c:v>
                </c:pt>
                <c:pt idx="726">
                  <c:v>33.7733</c:v>
                </c:pt>
                <c:pt idx="727">
                  <c:v>33.8511</c:v>
                </c:pt>
                <c:pt idx="728">
                  <c:v>33.9301</c:v>
                </c:pt>
                <c:pt idx="729">
                  <c:v>34.0026</c:v>
                </c:pt>
                <c:pt idx="730">
                  <c:v>34.0756</c:v>
                </c:pt>
                <c:pt idx="731">
                  <c:v>34.1585</c:v>
                </c:pt>
                <c:pt idx="732">
                  <c:v>34.2342</c:v>
                </c:pt>
                <c:pt idx="733">
                  <c:v>34.3239</c:v>
                </c:pt>
                <c:pt idx="734">
                  <c:v>34.4121</c:v>
                </c:pt>
                <c:pt idx="735">
                  <c:v>34.5057</c:v>
                </c:pt>
                <c:pt idx="736">
                  <c:v>34.5729</c:v>
                </c:pt>
                <c:pt idx="737">
                  <c:v>34.658</c:v>
                </c:pt>
                <c:pt idx="738">
                  <c:v>34.7361</c:v>
                </c:pt>
                <c:pt idx="739">
                  <c:v>34.8251</c:v>
                </c:pt>
                <c:pt idx="740">
                  <c:v>34.9075</c:v>
                </c:pt>
                <c:pt idx="741">
                  <c:v>34.9692</c:v>
                </c:pt>
                <c:pt idx="742">
                  <c:v>35.053</c:v>
                </c:pt>
                <c:pt idx="743">
                  <c:v>35.1306</c:v>
                </c:pt>
                <c:pt idx="744">
                  <c:v>35.2197</c:v>
                </c:pt>
                <c:pt idx="745">
                  <c:v>35.2901</c:v>
                </c:pt>
                <c:pt idx="746">
                  <c:v>35.3725</c:v>
                </c:pt>
                <c:pt idx="747">
                  <c:v>35.4675</c:v>
                </c:pt>
                <c:pt idx="748">
                  <c:v>35.5414</c:v>
                </c:pt>
                <c:pt idx="749">
                  <c:v>35.6283</c:v>
                </c:pt>
                <c:pt idx="750">
                  <c:v>35.7238</c:v>
                </c:pt>
                <c:pt idx="751">
                  <c:v>35.8027</c:v>
                </c:pt>
                <c:pt idx="752">
                  <c:v>35.8774</c:v>
                </c:pt>
                <c:pt idx="753">
                  <c:v>35.961</c:v>
                </c:pt>
                <c:pt idx="754">
                  <c:v>36.0209</c:v>
                </c:pt>
                <c:pt idx="755">
                  <c:v>36.0995</c:v>
                </c:pt>
                <c:pt idx="756">
                  <c:v>36.1729</c:v>
                </c:pt>
                <c:pt idx="757">
                  <c:v>36.2629</c:v>
                </c:pt>
                <c:pt idx="758">
                  <c:v>36.3499</c:v>
                </c:pt>
                <c:pt idx="759">
                  <c:v>36.4305</c:v>
                </c:pt>
                <c:pt idx="760">
                  <c:v>36.4958</c:v>
                </c:pt>
                <c:pt idx="761">
                  <c:v>36.5708</c:v>
                </c:pt>
                <c:pt idx="762">
                  <c:v>36.6626</c:v>
                </c:pt>
                <c:pt idx="763">
                  <c:v>36.7434</c:v>
                </c:pt>
                <c:pt idx="764">
                  <c:v>36.8073</c:v>
                </c:pt>
                <c:pt idx="765">
                  <c:v>36.897</c:v>
                </c:pt>
                <c:pt idx="766">
                  <c:v>36.9776</c:v>
                </c:pt>
                <c:pt idx="767">
                  <c:v>37.0578</c:v>
                </c:pt>
                <c:pt idx="768">
                  <c:v>37.1549</c:v>
                </c:pt>
                <c:pt idx="769">
                  <c:v>37.2261</c:v>
                </c:pt>
                <c:pt idx="770">
                  <c:v>37.3211</c:v>
                </c:pt>
                <c:pt idx="771">
                  <c:v>37.3871</c:v>
                </c:pt>
                <c:pt idx="772">
                  <c:v>37.4721</c:v>
                </c:pt>
                <c:pt idx="773">
                  <c:v>37.5569</c:v>
                </c:pt>
                <c:pt idx="774">
                  <c:v>37.6355</c:v>
                </c:pt>
                <c:pt idx="775">
                  <c:v>37.7271</c:v>
                </c:pt>
                <c:pt idx="776">
                  <c:v>37.7996</c:v>
                </c:pt>
                <c:pt idx="777">
                  <c:v>37.8742</c:v>
                </c:pt>
                <c:pt idx="778">
                  <c:v>37.9497</c:v>
                </c:pt>
                <c:pt idx="779">
                  <c:v>38.0429</c:v>
                </c:pt>
                <c:pt idx="780">
                  <c:v>38.1399</c:v>
                </c:pt>
                <c:pt idx="781">
                  <c:v>38.2069</c:v>
                </c:pt>
                <c:pt idx="782">
                  <c:v>38.3021</c:v>
                </c:pt>
                <c:pt idx="783">
                  <c:v>38.393</c:v>
                </c:pt>
                <c:pt idx="784">
                  <c:v>38.4794</c:v>
                </c:pt>
                <c:pt idx="785">
                  <c:v>38.5578</c:v>
                </c:pt>
                <c:pt idx="786">
                  <c:v>38.6465</c:v>
                </c:pt>
                <c:pt idx="787">
                  <c:v>38.7171</c:v>
                </c:pt>
                <c:pt idx="788">
                  <c:v>38.8224</c:v>
                </c:pt>
                <c:pt idx="789">
                  <c:v>38.8844</c:v>
                </c:pt>
                <c:pt idx="790">
                  <c:v>38.9774</c:v>
                </c:pt>
                <c:pt idx="791">
                  <c:v>39.053</c:v>
                </c:pt>
                <c:pt idx="792">
                  <c:v>39.1418</c:v>
                </c:pt>
                <c:pt idx="793">
                  <c:v>39.2378</c:v>
                </c:pt>
                <c:pt idx="794">
                  <c:v>39.3039</c:v>
                </c:pt>
                <c:pt idx="795">
                  <c:v>39.386</c:v>
                </c:pt>
                <c:pt idx="796">
                  <c:v>39.4507</c:v>
                </c:pt>
                <c:pt idx="797">
                  <c:v>39.5389</c:v>
                </c:pt>
                <c:pt idx="798">
                  <c:v>39.624</c:v>
                </c:pt>
                <c:pt idx="799">
                  <c:v>39.7038</c:v>
                </c:pt>
                <c:pt idx="800">
                  <c:v>39.769</c:v>
                </c:pt>
                <c:pt idx="801">
                  <c:v>39.8459</c:v>
                </c:pt>
                <c:pt idx="802">
                  <c:v>39.9285</c:v>
                </c:pt>
                <c:pt idx="803">
                  <c:v>40.001</c:v>
                </c:pt>
                <c:pt idx="804">
                  <c:v>40.0877</c:v>
                </c:pt>
                <c:pt idx="805">
                  <c:v>40.1261</c:v>
                </c:pt>
                <c:pt idx="806">
                  <c:v>40.1642</c:v>
                </c:pt>
                <c:pt idx="807">
                  <c:v>40.2072</c:v>
                </c:pt>
                <c:pt idx="808">
                  <c:v>40.2475</c:v>
                </c:pt>
                <c:pt idx="809">
                  <c:v>40.2677</c:v>
                </c:pt>
                <c:pt idx="810">
                  <c:v>40.2885</c:v>
                </c:pt>
                <c:pt idx="811">
                  <c:v>40.2923</c:v>
                </c:pt>
                <c:pt idx="812">
                  <c:v>40.3037</c:v>
                </c:pt>
                <c:pt idx="813">
                  <c:v>40.3069</c:v>
                </c:pt>
                <c:pt idx="814">
                  <c:v>40.3129</c:v>
                </c:pt>
                <c:pt idx="815">
                  <c:v>40.3134</c:v>
                </c:pt>
                <c:pt idx="816">
                  <c:v>40.3165</c:v>
                </c:pt>
                <c:pt idx="817">
                  <c:v>40.3216</c:v>
                </c:pt>
                <c:pt idx="818">
                  <c:v>40.3146</c:v>
                </c:pt>
                <c:pt idx="819">
                  <c:v>40.3155</c:v>
                </c:pt>
                <c:pt idx="820">
                  <c:v>40.3192</c:v>
                </c:pt>
                <c:pt idx="821">
                  <c:v>40.32</c:v>
                </c:pt>
                <c:pt idx="822">
                  <c:v>40.314</c:v>
                </c:pt>
                <c:pt idx="823">
                  <c:v>40.3184</c:v>
                </c:pt>
                <c:pt idx="824">
                  <c:v>40.3213</c:v>
                </c:pt>
                <c:pt idx="825">
                  <c:v>40.3247</c:v>
                </c:pt>
                <c:pt idx="826">
                  <c:v>40.3228</c:v>
                </c:pt>
                <c:pt idx="827">
                  <c:v>40.297</c:v>
                </c:pt>
                <c:pt idx="828">
                  <c:v>40.2998</c:v>
                </c:pt>
                <c:pt idx="829">
                  <c:v>40.305</c:v>
                </c:pt>
                <c:pt idx="830">
                  <c:v>40.304</c:v>
                </c:pt>
                <c:pt idx="831">
                  <c:v>40.2951</c:v>
                </c:pt>
                <c:pt idx="832">
                  <c:v>40.3039</c:v>
                </c:pt>
                <c:pt idx="833">
                  <c:v>40.3089</c:v>
                </c:pt>
                <c:pt idx="834">
                  <c:v>40.2995</c:v>
                </c:pt>
                <c:pt idx="835">
                  <c:v>40.2911</c:v>
                </c:pt>
                <c:pt idx="836">
                  <c:v>40.2904</c:v>
                </c:pt>
                <c:pt idx="837">
                  <c:v>40.2871</c:v>
                </c:pt>
                <c:pt idx="838">
                  <c:v>40.2945</c:v>
                </c:pt>
                <c:pt idx="839">
                  <c:v>40.2804</c:v>
                </c:pt>
                <c:pt idx="840">
                  <c:v>40.2914</c:v>
                </c:pt>
                <c:pt idx="841">
                  <c:v>40.2851</c:v>
                </c:pt>
                <c:pt idx="842">
                  <c:v>40.2921</c:v>
                </c:pt>
                <c:pt idx="843">
                  <c:v>40.2892</c:v>
                </c:pt>
                <c:pt idx="844">
                  <c:v>40.2831</c:v>
                </c:pt>
                <c:pt idx="845">
                  <c:v>40.275</c:v>
                </c:pt>
                <c:pt idx="846">
                  <c:v>40.2784</c:v>
                </c:pt>
                <c:pt idx="847">
                  <c:v>40.2795</c:v>
                </c:pt>
                <c:pt idx="848">
                  <c:v>40.2832</c:v>
                </c:pt>
                <c:pt idx="849">
                  <c:v>40.2796</c:v>
                </c:pt>
                <c:pt idx="850">
                  <c:v>40.2816</c:v>
                </c:pt>
                <c:pt idx="851">
                  <c:v>40.2813</c:v>
                </c:pt>
                <c:pt idx="852">
                  <c:v>40.2826</c:v>
                </c:pt>
                <c:pt idx="853">
                  <c:v>40.2928</c:v>
                </c:pt>
                <c:pt idx="854">
                  <c:v>40.2887</c:v>
                </c:pt>
                <c:pt idx="855">
                  <c:v>40.2829</c:v>
                </c:pt>
                <c:pt idx="856">
                  <c:v>40.2816</c:v>
                </c:pt>
                <c:pt idx="857">
                  <c:v>40.2896</c:v>
                </c:pt>
                <c:pt idx="858">
                  <c:v>40.2856</c:v>
                </c:pt>
                <c:pt idx="859">
                  <c:v>40.2813</c:v>
                </c:pt>
                <c:pt idx="860">
                  <c:v>40.2846</c:v>
                </c:pt>
                <c:pt idx="861">
                  <c:v>40.2784</c:v>
                </c:pt>
                <c:pt idx="862">
                  <c:v>40.2804</c:v>
                </c:pt>
                <c:pt idx="863">
                  <c:v>40.2902</c:v>
                </c:pt>
                <c:pt idx="864">
                  <c:v>40.2835</c:v>
                </c:pt>
                <c:pt idx="865">
                  <c:v>40.282</c:v>
                </c:pt>
                <c:pt idx="866">
                  <c:v>40.2836</c:v>
                </c:pt>
                <c:pt idx="867">
                  <c:v>40.2856</c:v>
                </c:pt>
                <c:pt idx="868">
                  <c:v>40.2735</c:v>
                </c:pt>
                <c:pt idx="869">
                  <c:v>40.2793</c:v>
                </c:pt>
                <c:pt idx="870">
                  <c:v>40.2805</c:v>
                </c:pt>
                <c:pt idx="871">
                  <c:v>40.2796</c:v>
                </c:pt>
                <c:pt idx="872">
                  <c:v>40.2829</c:v>
                </c:pt>
                <c:pt idx="873">
                  <c:v>40.2934</c:v>
                </c:pt>
                <c:pt idx="874">
                  <c:v>40.2876</c:v>
                </c:pt>
                <c:pt idx="875">
                  <c:v>40.2848</c:v>
                </c:pt>
                <c:pt idx="876">
                  <c:v>40.2885</c:v>
                </c:pt>
                <c:pt idx="877">
                  <c:v>40.2928</c:v>
                </c:pt>
                <c:pt idx="878">
                  <c:v>40.291</c:v>
                </c:pt>
                <c:pt idx="879">
                  <c:v>40.2851</c:v>
                </c:pt>
                <c:pt idx="880">
                  <c:v>40.2741</c:v>
                </c:pt>
                <c:pt idx="881">
                  <c:v>40.284</c:v>
                </c:pt>
                <c:pt idx="882">
                  <c:v>40.2848</c:v>
                </c:pt>
                <c:pt idx="883">
                  <c:v>40.2759</c:v>
                </c:pt>
                <c:pt idx="884">
                  <c:v>40.2718</c:v>
                </c:pt>
                <c:pt idx="885">
                  <c:v>40.2784</c:v>
                </c:pt>
                <c:pt idx="886">
                  <c:v>40.2696</c:v>
                </c:pt>
                <c:pt idx="887">
                  <c:v>40.2895</c:v>
                </c:pt>
                <c:pt idx="888">
                  <c:v>40.2884</c:v>
                </c:pt>
                <c:pt idx="889">
                  <c:v>40.2881</c:v>
                </c:pt>
                <c:pt idx="890">
                  <c:v>40.2834</c:v>
                </c:pt>
                <c:pt idx="891">
                  <c:v>40.2819</c:v>
                </c:pt>
                <c:pt idx="892">
                  <c:v>40.2887</c:v>
                </c:pt>
                <c:pt idx="893">
                  <c:v>40.2791</c:v>
                </c:pt>
                <c:pt idx="894">
                  <c:v>40.2784</c:v>
                </c:pt>
                <c:pt idx="895">
                  <c:v>40.2808</c:v>
                </c:pt>
                <c:pt idx="896">
                  <c:v>40.2799</c:v>
                </c:pt>
                <c:pt idx="897">
                  <c:v>40.2719</c:v>
                </c:pt>
                <c:pt idx="898">
                  <c:v>40.2884</c:v>
                </c:pt>
                <c:pt idx="899">
                  <c:v>40.2767</c:v>
                </c:pt>
                <c:pt idx="900">
                  <c:v>40.2735</c:v>
                </c:pt>
                <c:pt idx="901">
                  <c:v>40.2816</c:v>
                </c:pt>
                <c:pt idx="902">
                  <c:v>40.2781</c:v>
                </c:pt>
                <c:pt idx="903">
                  <c:v>40.2837</c:v>
                </c:pt>
                <c:pt idx="904">
                  <c:v>40.2884</c:v>
                </c:pt>
                <c:pt idx="905">
                  <c:v>40.279</c:v>
                </c:pt>
                <c:pt idx="906">
                  <c:v>40.2819</c:v>
                </c:pt>
                <c:pt idx="907">
                  <c:v>40.2789</c:v>
                </c:pt>
                <c:pt idx="908">
                  <c:v>40.2842</c:v>
                </c:pt>
                <c:pt idx="909">
                  <c:v>40.2711</c:v>
                </c:pt>
                <c:pt idx="910">
                  <c:v>40.287</c:v>
                </c:pt>
                <c:pt idx="911">
                  <c:v>40.2803</c:v>
                </c:pt>
                <c:pt idx="912">
                  <c:v>40.2783</c:v>
                </c:pt>
                <c:pt idx="913">
                  <c:v>40.2805</c:v>
                </c:pt>
                <c:pt idx="914">
                  <c:v>40.2745</c:v>
                </c:pt>
                <c:pt idx="915">
                  <c:v>40.2747</c:v>
                </c:pt>
                <c:pt idx="916">
                  <c:v>40.2701</c:v>
                </c:pt>
                <c:pt idx="917">
                  <c:v>40.2864</c:v>
                </c:pt>
                <c:pt idx="918">
                  <c:v>40.2806</c:v>
                </c:pt>
                <c:pt idx="919">
                  <c:v>40.2781</c:v>
                </c:pt>
                <c:pt idx="920">
                  <c:v>40.2918</c:v>
                </c:pt>
                <c:pt idx="921">
                  <c:v>40.281</c:v>
                </c:pt>
                <c:pt idx="922">
                  <c:v>40.2831</c:v>
                </c:pt>
                <c:pt idx="923">
                  <c:v>40.2813</c:v>
                </c:pt>
                <c:pt idx="924">
                  <c:v>40.2776</c:v>
                </c:pt>
                <c:pt idx="925">
                  <c:v>40.275</c:v>
                </c:pt>
                <c:pt idx="926">
                  <c:v>40.2789</c:v>
                </c:pt>
                <c:pt idx="927">
                  <c:v>40.286</c:v>
                </c:pt>
                <c:pt idx="928">
                  <c:v>40.2769</c:v>
                </c:pt>
                <c:pt idx="929">
                  <c:v>40.2809</c:v>
                </c:pt>
                <c:pt idx="930">
                  <c:v>40.2793</c:v>
                </c:pt>
                <c:pt idx="931">
                  <c:v>40.2756</c:v>
                </c:pt>
                <c:pt idx="932">
                  <c:v>40.2817</c:v>
                </c:pt>
                <c:pt idx="933">
                  <c:v>40.2827</c:v>
                </c:pt>
                <c:pt idx="934">
                  <c:v>40.28</c:v>
                </c:pt>
                <c:pt idx="935">
                  <c:v>40.2784</c:v>
                </c:pt>
                <c:pt idx="936">
                  <c:v>40.2794</c:v>
                </c:pt>
                <c:pt idx="937">
                  <c:v>40.2784</c:v>
                </c:pt>
                <c:pt idx="938">
                  <c:v>40.2764</c:v>
                </c:pt>
                <c:pt idx="939">
                  <c:v>40.2743</c:v>
                </c:pt>
                <c:pt idx="940">
                  <c:v>40.2767</c:v>
                </c:pt>
                <c:pt idx="941">
                  <c:v>40.2726</c:v>
                </c:pt>
                <c:pt idx="942">
                  <c:v>40.2832</c:v>
                </c:pt>
                <c:pt idx="943">
                  <c:v>40.2817</c:v>
                </c:pt>
                <c:pt idx="944">
                  <c:v>40.2743</c:v>
                </c:pt>
                <c:pt idx="945">
                  <c:v>40.2696</c:v>
                </c:pt>
                <c:pt idx="946">
                  <c:v>40.2689</c:v>
                </c:pt>
                <c:pt idx="947">
                  <c:v>40.2859</c:v>
                </c:pt>
                <c:pt idx="948">
                  <c:v>40.2775</c:v>
                </c:pt>
                <c:pt idx="949">
                  <c:v>40.2699</c:v>
                </c:pt>
                <c:pt idx="950">
                  <c:v>40.2743</c:v>
                </c:pt>
                <c:pt idx="951">
                  <c:v>40.2713</c:v>
                </c:pt>
                <c:pt idx="952">
                  <c:v>40.2772</c:v>
                </c:pt>
                <c:pt idx="953">
                  <c:v>40.2825</c:v>
                </c:pt>
                <c:pt idx="954">
                  <c:v>40.274</c:v>
                </c:pt>
                <c:pt idx="955">
                  <c:v>40.2649</c:v>
                </c:pt>
                <c:pt idx="956">
                  <c:v>40.2684</c:v>
                </c:pt>
                <c:pt idx="957">
                  <c:v>40.272</c:v>
                </c:pt>
                <c:pt idx="958">
                  <c:v>40.2711</c:v>
                </c:pt>
                <c:pt idx="959">
                  <c:v>40.2796</c:v>
                </c:pt>
                <c:pt idx="960">
                  <c:v>40.2745</c:v>
                </c:pt>
                <c:pt idx="961">
                  <c:v>40.2772</c:v>
                </c:pt>
                <c:pt idx="962">
                  <c:v>40.28</c:v>
                </c:pt>
                <c:pt idx="963">
                  <c:v>40.2668</c:v>
                </c:pt>
                <c:pt idx="964">
                  <c:v>40.2723</c:v>
                </c:pt>
                <c:pt idx="965">
                  <c:v>40.2761</c:v>
                </c:pt>
                <c:pt idx="966">
                  <c:v>40.2646</c:v>
                </c:pt>
                <c:pt idx="967">
                  <c:v>40.2653</c:v>
                </c:pt>
                <c:pt idx="968">
                  <c:v>40.2665</c:v>
                </c:pt>
                <c:pt idx="969">
                  <c:v>40.2774</c:v>
                </c:pt>
                <c:pt idx="970">
                  <c:v>40.2654</c:v>
                </c:pt>
                <c:pt idx="971">
                  <c:v>40.2689</c:v>
                </c:pt>
                <c:pt idx="972">
                  <c:v>40.2761</c:v>
                </c:pt>
                <c:pt idx="973">
                  <c:v>40.264</c:v>
                </c:pt>
                <c:pt idx="974">
                  <c:v>40.271</c:v>
                </c:pt>
                <c:pt idx="975">
                  <c:v>40.267</c:v>
                </c:pt>
                <c:pt idx="976">
                  <c:v>40.268</c:v>
                </c:pt>
                <c:pt idx="977">
                  <c:v>40.2775</c:v>
                </c:pt>
                <c:pt idx="978">
                  <c:v>40.2719</c:v>
                </c:pt>
                <c:pt idx="979">
                  <c:v>40.2735</c:v>
                </c:pt>
                <c:pt idx="980">
                  <c:v>40.2679</c:v>
                </c:pt>
                <c:pt idx="981">
                  <c:v>40.2675</c:v>
                </c:pt>
                <c:pt idx="982">
                  <c:v>40.2606</c:v>
                </c:pt>
                <c:pt idx="983">
                  <c:v>40.2644</c:v>
                </c:pt>
                <c:pt idx="984">
                  <c:v>40.267</c:v>
                </c:pt>
                <c:pt idx="985">
                  <c:v>40.2676</c:v>
                </c:pt>
                <c:pt idx="986">
                  <c:v>40.2575</c:v>
                </c:pt>
                <c:pt idx="987">
                  <c:v>40.2752</c:v>
                </c:pt>
                <c:pt idx="988">
                  <c:v>40.2743</c:v>
                </c:pt>
                <c:pt idx="989">
                  <c:v>40.2621</c:v>
                </c:pt>
                <c:pt idx="990">
                  <c:v>40.2557</c:v>
                </c:pt>
                <c:pt idx="991">
                  <c:v>40.2786</c:v>
                </c:pt>
                <c:pt idx="992">
                  <c:v>40.2565</c:v>
                </c:pt>
                <c:pt idx="993">
                  <c:v>40.2624</c:v>
                </c:pt>
                <c:pt idx="994">
                  <c:v>40.2687</c:v>
                </c:pt>
                <c:pt idx="995">
                  <c:v>40.2653</c:v>
                </c:pt>
                <c:pt idx="996">
                  <c:v>40.2651</c:v>
                </c:pt>
                <c:pt idx="997">
                  <c:v>40.2617</c:v>
                </c:pt>
                <c:pt idx="998">
                  <c:v>40.2604</c:v>
                </c:pt>
                <c:pt idx="999">
                  <c:v>40.2571</c:v>
                </c:pt>
                <c:pt idx="1000">
                  <c:v>40.2571</c:v>
                </c:pt>
                <c:pt idx="1001">
                  <c:v>40.2754</c:v>
                </c:pt>
                <c:pt idx="1002">
                  <c:v>40.2551</c:v>
                </c:pt>
                <c:pt idx="1003">
                  <c:v>40.2675</c:v>
                </c:pt>
                <c:pt idx="1004">
                  <c:v>40.2454</c:v>
                </c:pt>
                <c:pt idx="1005">
                  <c:v>40.2594</c:v>
                </c:pt>
                <c:pt idx="1006">
                  <c:v>40.2565</c:v>
                </c:pt>
                <c:pt idx="1007">
                  <c:v>40.2598</c:v>
                </c:pt>
                <c:pt idx="1008">
                  <c:v>40.27</c:v>
                </c:pt>
                <c:pt idx="1009">
                  <c:v>40.2615</c:v>
                </c:pt>
                <c:pt idx="1010">
                  <c:v>40.2477</c:v>
                </c:pt>
                <c:pt idx="1011">
                  <c:v>40.2707</c:v>
                </c:pt>
                <c:pt idx="1012">
                  <c:v>40.273</c:v>
                </c:pt>
                <c:pt idx="1013">
                  <c:v>40.265</c:v>
                </c:pt>
                <c:pt idx="1014">
                  <c:v>40.2599</c:v>
                </c:pt>
                <c:pt idx="1015">
                  <c:v>40.2486</c:v>
                </c:pt>
                <c:pt idx="1016">
                  <c:v>40.2584</c:v>
                </c:pt>
                <c:pt idx="1017">
                  <c:v>40.258</c:v>
                </c:pt>
                <c:pt idx="1018">
                  <c:v>40.2531</c:v>
                </c:pt>
                <c:pt idx="1019">
                  <c:v>40.2555</c:v>
                </c:pt>
                <c:pt idx="1020">
                  <c:v>40.2539</c:v>
                </c:pt>
                <c:pt idx="1021">
                  <c:v>40.245</c:v>
                </c:pt>
                <c:pt idx="1022">
                  <c:v>40.2499</c:v>
                </c:pt>
                <c:pt idx="1023">
                  <c:v>40.2465</c:v>
                </c:pt>
                <c:pt idx="1024">
                  <c:v>40.2569</c:v>
                </c:pt>
                <c:pt idx="1025">
                  <c:v>40.2469</c:v>
                </c:pt>
                <c:pt idx="1026">
                  <c:v>40.2594</c:v>
                </c:pt>
                <c:pt idx="1027">
                  <c:v>40.2581</c:v>
                </c:pt>
                <c:pt idx="1028">
                  <c:v>40.2471</c:v>
                </c:pt>
                <c:pt idx="1029">
                  <c:v>40.2465</c:v>
                </c:pt>
                <c:pt idx="1030">
                  <c:v>40.254</c:v>
                </c:pt>
                <c:pt idx="1031">
                  <c:v>40.2492</c:v>
                </c:pt>
                <c:pt idx="1032">
                  <c:v>40.252</c:v>
                </c:pt>
                <c:pt idx="1033">
                  <c:v>40.254</c:v>
                </c:pt>
                <c:pt idx="1034">
                  <c:v>40.2495</c:v>
                </c:pt>
                <c:pt idx="1035">
                  <c:v>40.2557</c:v>
                </c:pt>
                <c:pt idx="1036">
                  <c:v>40.25</c:v>
                </c:pt>
                <c:pt idx="1037">
                  <c:v>40.2453</c:v>
                </c:pt>
                <c:pt idx="1038">
                  <c:v>40.249</c:v>
                </c:pt>
                <c:pt idx="1039">
                  <c:v>40.2601</c:v>
                </c:pt>
                <c:pt idx="1040">
                  <c:v>40.2504</c:v>
                </c:pt>
                <c:pt idx="1041">
                  <c:v>40.2427</c:v>
                </c:pt>
                <c:pt idx="1042">
                  <c:v>40.248</c:v>
                </c:pt>
                <c:pt idx="1043">
                  <c:v>40.2426</c:v>
                </c:pt>
                <c:pt idx="1044">
                  <c:v>40.2421</c:v>
                </c:pt>
                <c:pt idx="1045">
                  <c:v>40.2463</c:v>
                </c:pt>
                <c:pt idx="1046">
                  <c:v>40.2389</c:v>
                </c:pt>
                <c:pt idx="1047">
                  <c:v>40.2325</c:v>
                </c:pt>
                <c:pt idx="1048">
                  <c:v>40.24</c:v>
                </c:pt>
                <c:pt idx="1049">
                  <c:v>40.2381</c:v>
                </c:pt>
                <c:pt idx="1050">
                  <c:v>40.2454</c:v>
                </c:pt>
                <c:pt idx="1051">
                  <c:v>40.2364</c:v>
                </c:pt>
                <c:pt idx="1052">
                  <c:v>40.2439</c:v>
                </c:pt>
                <c:pt idx="1053">
                  <c:v>40.2402</c:v>
                </c:pt>
                <c:pt idx="1054">
                  <c:v>40.2323</c:v>
                </c:pt>
                <c:pt idx="1055">
                  <c:v>40.2352</c:v>
                </c:pt>
                <c:pt idx="1056">
                  <c:v>40.2459</c:v>
                </c:pt>
                <c:pt idx="1057">
                  <c:v>40.2356</c:v>
                </c:pt>
                <c:pt idx="1058">
                  <c:v>40.2421</c:v>
                </c:pt>
                <c:pt idx="1059">
                  <c:v>40.2399</c:v>
                </c:pt>
                <c:pt idx="1060">
                  <c:v>40.2381</c:v>
                </c:pt>
                <c:pt idx="1061">
                  <c:v>40.2429</c:v>
                </c:pt>
                <c:pt idx="1062">
                  <c:v>40.2337</c:v>
                </c:pt>
                <c:pt idx="1063">
                  <c:v>40.2306</c:v>
                </c:pt>
                <c:pt idx="1064">
                  <c:v>40.2409</c:v>
                </c:pt>
                <c:pt idx="1065">
                  <c:v>40.2341</c:v>
                </c:pt>
                <c:pt idx="1066">
                  <c:v>40.2334</c:v>
                </c:pt>
                <c:pt idx="1067">
                  <c:v>40.2267</c:v>
                </c:pt>
                <c:pt idx="1068">
                  <c:v>40.2249</c:v>
                </c:pt>
                <c:pt idx="1069">
                  <c:v>40.2309</c:v>
                </c:pt>
                <c:pt idx="1070">
                  <c:v>40.2149</c:v>
                </c:pt>
                <c:pt idx="1071">
                  <c:v>40.2023</c:v>
                </c:pt>
                <c:pt idx="1072">
                  <c:v>40.2062</c:v>
                </c:pt>
                <c:pt idx="1073">
                  <c:v>40.213</c:v>
                </c:pt>
                <c:pt idx="1074">
                  <c:v>40.2146</c:v>
                </c:pt>
                <c:pt idx="1075">
                  <c:v>40.1992</c:v>
                </c:pt>
                <c:pt idx="1076">
                  <c:v>40.1995</c:v>
                </c:pt>
                <c:pt idx="1077">
                  <c:v>40.2118</c:v>
                </c:pt>
                <c:pt idx="1078">
                  <c:v>40.1976</c:v>
                </c:pt>
                <c:pt idx="1079">
                  <c:v>40.2096</c:v>
                </c:pt>
                <c:pt idx="1080">
                  <c:v>40.2043</c:v>
                </c:pt>
                <c:pt idx="1081">
                  <c:v>40.1986</c:v>
                </c:pt>
                <c:pt idx="1082">
                  <c:v>40.1942</c:v>
                </c:pt>
                <c:pt idx="1083">
                  <c:v>40.1954</c:v>
                </c:pt>
                <c:pt idx="1084">
                  <c:v>40.2096</c:v>
                </c:pt>
                <c:pt idx="1085">
                  <c:v>40.1974</c:v>
                </c:pt>
                <c:pt idx="1086">
                  <c:v>40.1944</c:v>
                </c:pt>
                <c:pt idx="1087">
                  <c:v>40.2031</c:v>
                </c:pt>
                <c:pt idx="1088">
                  <c:v>40.1994</c:v>
                </c:pt>
                <c:pt idx="1089">
                  <c:v>40.1906</c:v>
                </c:pt>
                <c:pt idx="1090">
                  <c:v>40.2021</c:v>
                </c:pt>
                <c:pt idx="1091">
                  <c:v>40.2006</c:v>
                </c:pt>
                <c:pt idx="1092">
                  <c:v>40.2075</c:v>
                </c:pt>
                <c:pt idx="1093">
                  <c:v>40.2062</c:v>
                </c:pt>
                <c:pt idx="1094">
                  <c:v>40.2079</c:v>
                </c:pt>
                <c:pt idx="1095">
                  <c:v>40.1989</c:v>
                </c:pt>
                <c:pt idx="1096">
                  <c:v>40.1896</c:v>
                </c:pt>
                <c:pt idx="1097">
                  <c:v>40.1909</c:v>
                </c:pt>
                <c:pt idx="1098">
                  <c:v>40.1994</c:v>
                </c:pt>
                <c:pt idx="1099">
                  <c:v>40.1946</c:v>
                </c:pt>
                <c:pt idx="1100">
                  <c:v>40.1934</c:v>
                </c:pt>
                <c:pt idx="1101">
                  <c:v>40.1891</c:v>
                </c:pt>
                <c:pt idx="1102">
                  <c:v>40.1941</c:v>
                </c:pt>
                <c:pt idx="1103">
                  <c:v>40.1973</c:v>
                </c:pt>
                <c:pt idx="1104">
                  <c:v>40.1942</c:v>
                </c:pt>
                <c:pt idx="1105">
                  <c:v>40.2045</c:v>
                </c:pt>
                <c:pt idx="1106">
                  <c:v>40.1872</c:v>
                </c:pt>
                <c:pt idx="1107">
                  <c:v>40.1914</c:v>
                </c:pt>
                <c:pt idx="1108">
                  <c:v>40.1924</c:v>
                </c:pt>
                <c:pt idx="1109">
                  <c:v>40.1869</c:v>
                </c:pt>
                <c:pt idx="1110">
                  <c:v>40.1909</c:v>
                </c:pt>
                <c:pt idx="1111">
                  <c:v>40.1958</c:v>
                </c:pt>
                <c:pt idx="1112">
                  <c:v>40.186</c:v>
                </c:pt>
                <c:pt idx="1113">
                  <c:v>40.1948</c:v>
                </c:pt>
                <c:pt idx="1114">
                  <c:v>40.1876</c:v>
                </c:pt>
                <c:pt idx="1115">
                  <c:v>40.1875</c:v>
                </c:pt>
                <c:pt idx="1116">
                  <c:v>40.1841</c:v>
                </c:pt>
                <c:pt idx="1117">
                  <c:v>40.1816</c:v>
                </c:pt>
                <c:pt idx="1118">
                  <c:v>40.1883</c:v>
                </c:pt>
                <c:pt idx="1119">
                  <c:v>40.1862</c:v>
                </c:pt>
                <c:pt idx="1120">
                  <c:v>40.1945</c:v>
                </c:pt>
                <c:pt idx="1121">
                  <c:v>40.1876</c:v>
                </c:pt>
                <c:pt idx="1122">
                  <c:v>40.1865</c:v>
                </c:pt>
                <c:pt idx="1123">
                  <c:v>40.1879</c:v>
                </c:pt>
                <c:pt idx="1124">
                  <c:v>40.1839</c:v>
                </c:pt>
                <c:pt idx="1125">
                  <c:v>40.1825</c:v>
                </c:pt>
                <c:pt idx="1126">
                  <c:v>40.189</c:v>
                </c:pt>
                <c:pt idx="1127">
                  <c:v>40.1808</c:v>
                </c:pt>
                <c:pt idx="1128">
                  <c:v>40.1876</c:v>
                </c:pt>
                <c:pt idx="1129">
                  <c:v>40.1838</c:v>
                </c:pt>
                <c:pt idx="1130">
                  <c:v>40.1696</c:v>
                </c:pt>
                <c:pt idx="1131">
                  <c:v>40.1802</c:v>
                </c:pt>
                <c:pt idx="1132">
                  <c:v>40.1701</c:v>
                </c:pt>
                <c:pt idx="1133">
                  <c:v>40.1698</c:v>
                </c:pt>
                <c:pt idx="1134">
                  <c:v>40.1844</c:v>
                </c:pt>
                <c:pt idx="1135">
                  <c:v>40.1805</c:v>
                </c:pt>
                <c:pt idx="1136">
                  <c:v>40.1826</c:v>
                </c:pt>
                <c:pt idx="1137">
                  <c:v>40.1835</c:v>
                </c:pt>
                <c:pt idx="1138">
                  <c:v>40.1755</c:v>
                </c:pt>
                <c:pt idx="1139">
                  <c:v>40.157</c:v>
                </c:pt>
                <c:pt idx="1140">
                  <c:v>40.1686</c:v>
                </c:pt>
                <c:pt idx="1141">
                  <c:v>40.1679</c:v>
                </c:pt>
                <c:pt idx="1142">
                  <c:v>40.1656</c:v>
                </c:pt>
                <c:pt idx="1143">
                  <c:v>40.1746</c:v>
                </c:pt>
                <c:pt idx="1144">
                  <c:v>40.1686</c:v>
                </c:pt>
                <c:pt idx="1145">
                  <c:v>40.1821</c:v>
                </c:pt>
                <c:pt idx="1146">
                  <c:v>40.1834</c:v>
                </c:pt>
                <c:pt idx="1147">
                  <c:v>40.1684</c:v>
                </c:pt>
                <c:pt idx="1148">
                  <c:v>40.1624</c:v>
                </c:pt>
                <c:pt idx="1149">
                  <c:v>40.1758</c:v>
                </c:pt>
                <c:pt idx="1150">
                  <c:v>40.1661</c:v>
                </c:pt>
                <c:pt idx="1151">
                  <c:v>40.1624</c:v>
                </c:pt>
                <c:pt idx="1152">
                  <c:v>40.1625</c:v>
                </c:pt>
                <c:pt idx="1153">
                  <c:v>40.1615</c:v>
                </c:pt>
                <c:pt idx="1154">
                  <c:v>40.1652</c:v>
                </c:pt>
                <c:pt idx="1155">
                  <c:v>40.1591</c:v>
                </c:pt>
                <c:pt idx="1156">
                  <c:v>40.1524</c:v>
                </c:pt>
                <c:pt idx="1157">
                  <c:v>40.154</c:v>
                </c:pt>
                <c:pt idx="1158">
                  <c:v>40.1505</c:v>
                </c:pt>
                <c:pt idx="1159">
                  <c:v>40.1554</c:v>
                </c:pt>
                <c:pt idx="1160">
                  <c:v>40.1525</c:v>
                </c:pt>
                <c:pt idx="1161">
                  <c:v>40.159</c:v>
                </c:pt>
                <c:pt idx="1162">
                  <c:v>40.1538</c:v>
                </c:pt>
                <c:pt idx="1163">
                  <c:v>40.1465</c:v>
                </c:pt>
                <c:pt idx="1164">
                  <c:v>40.1278</c:v>
                </c:pt>
                <c:pt idx="1165">
                  <c:v>40.0899</c:v>
                </c:pt>
                <c:pt idx="1166">
                  <c:v>40.052</c:v>
                </c:pt>
                <c:pt idx="1167">
                  <c:v>40.0159</c:v>
                </c:pt>
                <c:pt idx="1168">
                  <c:v>39.9901</c:v>
                </c:pt>
                <c:pt idx="1169">
                  <c:v>39.9275</c:v>
                </c:pt>
                <c:pt idx="1170">
                  <c:v>39.8623</c:v>
                </c:pt>
                <c:pt idx="1171">
                  <c:v>39.814</c:v>
                </c:pt>
                <c:pt idx="1172">
                  <c:v>39.7496</c:v>
                </c:pt>
                <c:pt idx="1173">
                  <c:v>39.6652</c:v>
                </c:pt>
                <c:pt idx="1174">
                  <c:v>39.5715</c:v>
                </c:pt>
                <c:pt idx="1175">
                  <c:v>39.4924</c:v>
                </c:pt>
                <c:pt idx="1176">
                  <c:v>39.4046</c:v>
                </c:pt>
                <c:pt idx="1177">
                  <c:v>39.3045</c:v>
                </c:pt>
                <c:pt idx="1178">
                  <c:v>39.203</c:v>
                </c:pt>
                <c:pt idx="1179">
                  <c:v>39.1157</c:v>
                </c:pt>
                <c:pt idx="1180">
                  <c:v>38.9991</c:v>
                </c:pt>
                <c:pt idx="1181">
                  <c:v>38.8969</c:v>
                </c:pt>
                <c:pt idx="1182">
                  <c:v>38.7889</c:v>
                </c:pt>
                <c:pt idx="1183">
                  <c:v>38.6623</c:v>
                </c:pt>
                <c:pt idx="1184">
                  <c:v>38.5384</c:v>
                </c:pt>
                <c:pt idx="1185">
                  <c:v>38.4169</c:v>
                </c:pt>
                <c:pt idx="1186">
                  <c:v>38.2999</c:v>
                </c:pt>
                <c:pt idx="1187">
                  <c:v>38.1782</c:v>
                </c:pt>
                <c:pt idx="1188">
                  <c:v>38.0661</c:v>
                </c:pt>
                <c:pt idx="1189">
                  <c:v>37.9439</c:v>
                </c:pt>
                <c:pt idx="1190">
                  <c:v>37.8089</c:v>
                </c:pt>
                <c:pt idx="1191">
                  <c:v>37.6782</c:v>
                </c:pt>
                <c:pt idx="1192">
                  <c:v>37.5626</c:v>
                </c:pt>
                <c:pt idx="1193">
                  <c:v>37.42</c:v>
                </c:pt>
                <c:pt idx="1194">
                  <c:v>37.2975</c:v>
                </c:pt>
                <c:pt idx="1195">
                  <c:v>37.1764</c:v>
                </c:pt>
                <c:pt idx="1196">
                  <c:v>37.0508</c:v>
                </c:pt>
                <c:pt idx="1197">
                  <c:v>36.9211</c:v>
                </c:pt>
                <c:pt idx="1198">
                  <c:v>36.8066</c:v>
                </c:pt>
                <c:pt idx="1199">
                  <c:v>36.6683</c:v>
                </c:pt>
                <c:pt idx="1200">
                  <c:v>36.5373</c:v>
                </c:pt>
                <c:pt idx="1201">
                  <c:v>36.4</c:v>
                </c:pt>
                <c:pt idx="1202">
                  <c:v>36.2774</c:v>
                </c:pt>
                <c:pt idx="1203">
                  <c:v>36.1524</c:v>
                </c:pt>
                <c:pt idx="1204">
                  <c:v>36.0109</c:v>
                </c:pt>
                <c:pt idx="1205">
                  <c:v>35.8814</c:v>
                </c:pt>
                <c:pt idx="1206">
                  <c:v>35.7632</c:v>
                </c:pt>
                <c:pt idx="1207">
                  <c:v>35.636</c:v>
                </c:pt>
                <c:pt idx="1208">
                  <c:v>35.5124</c:v>
                </c:pt>
                <c:pt idx="1209">
                  <c:v>35.4024</c:v>
                </c:pt>
                <c:pt idx="1210">
                  <c:v>35.262</c:v>
                </c:pt>
                <c:pt idx="1211">
                  <c:v>35.1386</c:v>
                </c:pt>
                <c:pt idx="1212">
                  <c:v>35.0199</c:v>
                </c:pt>
                <c:pt idx="1213">
                  <c:v>34.8871</c:v>
                </c:pt>
                <c:pt idx="1214">
                  <c:v>34.7584</c:v>
                </c:pt>
                <c:pt idx="1215">
                  <c:v>34.6311</c:v>
                </c:pt>
                <c:pt idx="1216">
                  <c:v>34.5341</c:v>
                </c:pt>
                <c:pt idx="1217">
                  <c:v>34.419</c:v>
                </c:pt>
                <c:pt idx="1218">
                  <c:v>34.2895</c:v>
                </c:pt>
                <c:pt idx="1219">
                  <c:v>34.1686</c:v>
                </c:pt>
                <c:pt idx="1220">
                  <c:v>34.0491</c:v>
                </c:pt>
                <c:pt idx="1221">
                  <c:v>33.9176</c:v>
                </c:pt>
                <c:pt idx="1222">
                  <c:v>33.806</c:v>
                </c:pt>
                <c:pt idx="1223">
                  <c:v>33.681</c:v>
                </c:pt>
                <c:pt idx="1224">
                  <c:v>33.566</c:v>
                </c:pt>
                <c:pt idx="1225">
                  <c:v>33.453</c:v>
                </c:pt>
                <c:pt idx="1226">
                  <c:v>33.3259</c:v>
                </c:pt>
                <c:pt idx="1227">
                  <c:v>33.2011</c:v>
                </c:pt>
                <c:pt idx="1228">
                  <c:v>33.0876</c:v>
                </c:pt>
                <c:pt idx="1229">
                  <c:v>32.9736</c:v>
                </c:pt>
                <c:pt idx="1230">
                  <c:v>32.8661</c:v>
                </c:pt>
                <c:pt idx="1231">
                  <c:v>32.7347</c:v>
                </c:pt>
                <c:pt idx="1232">
                  <c:v>32.6177</c:v>
                </c:pt>
                <c:pt idx="1233">
                  <c:v>32.4949</c:v>
                </c:pt>
                <c:pt idx="1234">
                  <c:v>32.3919</c:v>
                </c:pt>
                <c:pt idx="1235">
                  <c:v>32.2764</c:v>
                </c:pt>
                <c:pt idx="1236">
                  <c:v>32.1655</c:v>
                </c:pt>
                <c:pt idx="1237">
                  <c:v>32.0529</c:v>
                </c:pt>
                <c:pt idx="1238">
                  <c:v>31.942</c:v>
                </c:pt>
                <c:pt idx="1239">
                  <c:v>31.827</c:v>
                </c:pt>
                <c:pt idx="1240">
                  <c:v>31.7302</c:v>
                </c:pt>
                <c:pt idx="1241">
                  <c:v>31.6197</c:v>
                </c:pt>
                <c:pt idx="1242">
                  <c:v>31.5025</c:v>
                </c:pt>
                <c:pt idx="1243">
                  <c:v>31.3999</c:v>
                </c:pt>
                <c:pt idx="1244">
                  <c:v>31.2827</c:v>
                </c:pt>
                <c:pt idx="1245">
                  <c:v>31.1642</c:v>
                </c:pt>
                <c:pt idx="1246">
                  <c:v>31.067</c:v>
                </c:pt>
                <c:pt idx="1247">
                  <c:v>30.9429</c:v>
                </c:pt>
                <c:pt idx="1248">
                  <c:v>30.8484</c:v>
                </c:pt>
                <c:pt idx="1249">
                  <c:v>30.7173</c:v>
                </c:pt>
                <c:pt idx="1250">
                  <c:v>30.6208</c:v>
                </c:pt>
                <c:pt idx="1251">
                  <c:v>30.5185</c:v>
                </c:pt>
                <c:pt idx="1252">
                  <c:v>30.4054</c:v>
                </c:pt>
                <c:pt idx="1253">
                  <c:v>30.3025</c:v>
                </c:pt>
                <c:pt idx="1254">
                  <c:v>30.2049</c:v>
                </c:pt>
                <c:pt idx="1255">
                  <c:v>30.1108</c:v>
                </c:pt>
                <c:pt idx="1256">
                  <c:v>30.0053</c:v>
                </c:pt>
                <c:pt idx="1257">
                  <c:v>29.903</c:v>
                </c:pt>
                <c:pt idx="1258">
                  <c:v>29.7981</c:v>
                </c:pt>
                <c:pt idx="1259">
                  <c:v>29.6901</c:v>
                </c:pt>
                <c:pt idx="1260">
                  <c:v>29.5834</c:v>
                </c:pt>
                <c:pt idx="1261">
                  <c:v>29.5002</c:v>
                </c:pt>
                <c:pt idx="1262">
                  <c:v>29.4049</c:v>
                </c:pt>
                <c:pt idx="1263">
                  <c:v>29.3084</c:v>
                </c:pt>
                <c:pt idx="1264">
                  <c:v>29.1917</c:v>
                </c:pt>
                <c:pt idx="1265">
                  <c:v>29.0999</c:v>
                </c:pt>
                <c:pt idx="1266">
                  <c:v>28.9951</c:v>
                </c:pt>
                <c:pt idx="1267">
                  <c:v>28.9025</c:v>
                </c:pt>
                <c:pt idx="1268">
                  <c:v>28.7871</c:v>
                </c:pt>
                <c:pt idx="1269">
                  <c:v>28.6828</c:v>
                </c:pt>
                <c:pt idx="1270">
                  <c:v>28.5949</c:v>
                </c:pt>
                <c:pt idx="1271">
                  <c:v>28.491</c:v>
                </c:pt>
                <c:pt idx="1272">
                  <c:v>28.3854</c:v>
                </c:pt>
                <c:pt idx="1273">
                  <c:v>28.2852</c:v>
                </c:pt>
                <c:pt idx="1274">
                  <c:v>28.1861</c:v>
                </c:pt>
                <c:pt idx="1275">
                  <c:v>28.0909</c:v>
                </c:pt>
                <c:pt idx="1276">
                  <c:v>27.9891</c:v>
                </c:pt>
                <c:pt idx="1277">
                  <c:v>27.8805</c:v>
                </c:pt>
                <c:pt idx="1278">
                  <c:v>27.7782</c:v>
                </c:pt>
                <c:pt idx="1279">
                  <c:v>27.688</c:v>
                </c:pt>
                <c:pt idx="1280">
                  <c:v>27.5929</c:v>
                </c:pt>
                <c:pt idx="1281">
                  <c:v>27.5006</c:v>
                </c:pt>
                <c:pt idx="1282">
                  <c:v>27.3921</c:v>
                </c:pt>
                <c:pt idx="1283">
                  <c:v>27.3057</c:v>
                </c:pt>
                <c:pt idx="1284">
                  <c:v>27.2129</c:v>
                </c:pt>
                <c:pt idx="1285">
                  <c:v>27.1086</c:v>
                </c:pt>
                <c:pt idx="1286">
                  <c:v>27.0109</c:v>
                </c:pt>
                <c:pt idx="1287">
                  <c:v>26.9259</c:v>
                </c:pt>
                <c:pt idx="1288">
                  <c:v>26.8365</c:v>
                </c:pt>
                <c:pt idx="1289">
                  <c:v>26.7276</c:v>
                </c:pt>
                <c:pt idx="1290">
                  <c:v>26.6345</c:v>
                </c:pt>
                <c:pt idx="1291">
                  <c:v>26.5578</c:v>
                </c:pt>
                <c:pt idx="1292">
                  <c:v>26.4475</c:v>
                </c:pt>
                <c:pt idx="1293">
                  <c:v>26.3671</c:v>
                </c:pt>
                <c:pt idx="1294">
                  <c:v>26.2635</c:v>
                </c:pt>
                <c:pt idx="1295">
                  <c:v>26.184</c:v>
                </c:pt>
                <c:pt idx="1296">
                  <c:v>26.0818</c:v>
                </c:pt>
                <c:pt idx="1297">
                  <c:v>25.9934</c:v>
                </c:pt>
                <c:pt idx="1298">
                  <c:v>25.9004</c:v>
                </c:pt>
                <c:pt idx="1299">
                  <c:v>25.8079</c:v>
                </c:pt>
                <c:pt idx="1300">
                  <c:v>25.7191</c:v>
                </c:pt>
                <c:pt idx="1301">
                  <c:v>25.6273</c:v>
                </c:pt>
                <c:pt idx="1302">
                  <c:v>25.5529</c:v>
                </c:pt>
                <c:pt idx="1303">
                  <c:v>25.455</c:v>
                </c:pt>
                <c:pt idx="1304">
                  <c:v>25.3466</c:v>
                </c:pt>
                <c:pt idx="1305">
                  <c:v>25.269</c:v>
                </c:pt>
                <c:pt idx="1306">
                  <c:v>25.1925</c:v>
                </c:pt>
                <c:pt idx="1307">
                  <c:v>25.092</c:v>
                </c:pt>
                <c:pt idx="1308">
                  <c:v>25.018</c:v>
                </c:pt>
                <c:pt idx="1309">
                  <c:v>24.9181</c:v>
                </c:pt>
                <c:pt idx="1310">
                  <c:v>24.8341</c:v>
                </c:pt>
                <c:pt idx="1311">
                  <c:v>24.7556</c:v>
                </c:pt>
                <c:pt idx="1312">
                  <c:v>24.6612</c:v>
                </c:pt>
                <c:pt idx="1313">
                  <c:v>24.5825</c:v>
                </c:pt>
                <c:pt idx="1314">
                  <c:v>24.4959</c:v>
                </c:pt>
                <c:pt idx="1315">
                  <c:v>24.4131</c:v>
                </c:pt>
                <c:pt idx="1316">
                  <c:v>24.3218</c:v>
                </c:pt>
                <c:pt idx="1317">
                  <c:v>24.2244</c:v>
                </c:pt>
                <c:pt idx="1318">
                  <c:v>24.1495</c:v>
                </c:pt>
                <c:pt idx="1319">
                  <c:v>24.0557</c:v>
                </c:pt>
                <c:pt idx="1320">
                  <c:v>23.9845</c:v>
                </c:pt>
                <c:pt idx="1321">
                  <c:v>23.8927</c:v>
                </c:pt>
                <c:pt idx="1322">
                  <c:v>23.8144</c:v>
                </c:pt>
                <c:pt idx="1323">
                  <c:v>23.7249</c:v>
                </c:pt>
                <c:pt idx="1324">
                  <c:v>23.6506</c:v>
                </c:pt>
                <c:pt idx="1325">
                  <c:v>23.5491</c:v>
                </c:pt>
                <c:pt idx="1326">
                  <c:v>23.4748</c:v>
                </c:pt>
                <c:pt idx="1327">
                  <c:v>23.3955</c:v>
                </c:pt>
                <c:pt idx="1328">
                  <c:v>23.3129</c:v>
                </c:pt>
                <c:pt idx="1329">
                  <c:v>23.2337</c:v>
                </c:pt>
                <c:pt idx="1330">
                  <c:v>23.1567</c:v>
                </c:pt>
                <c:pt idx="1331">
                  <c:v>23.067</c:v>
                </c:pt>
                <c:pt idx="1332">
                  <c:v>22.9947</c:v>
                </c:pt>
                <c:pt idx="1333">
                  <c:v>22.9093</c:v>
                </c:pt>
                <c:pt idx="1334">
                  <c:v>22.8366</c:v>
                </c:pt>
                <c:pt idx="1335">
                  <c:v>22.7576</c:v>
                </c:pt>
                <c:pt idx="1336">
                  <c:v>22.691</c:v>
                </c:pt>
                <c:pt idx="1337">
                  <c:v>22.5912</c:v>
                </c:pt>
                <c:pt idx="1338">
                  <c:v>22.5263</c:v>
                </c:pt>
                <c:pt idx="1339">
                  <c:v>22.4498</c:v>
                </c:pt>
                <c:pt idx="1340">
                  <c:v>22.3726</c:v>
                </c:pt>
                <c:pt idx="1341">
                  <c:v>22.2874</c:v>
                </c:pt>
                <c:pt idx="1342">
                  <c:v>22.1877</c:v>
                </c:pt>
                <c:pt idx="1343">
                  <c:v>22.1038</c:v>
                </c:pt>
                <c:pt idx="1344">
                  <c:v>22.041</c:v>
                </c:pt>
                <c:pt idx="1345">
                  <c:v>21.957</c:v>
                </c:pt>
                <c:pt idx="1346">
                  <c:v>21.882</c:v>
                </c:pt>
                <c:pt idx="1347">
                  <c:v>21.8009</c:v>
                </c:pt>
                <c:pt idx="1348">
                  <c:v>21.722</c:v>
                </c:pt>
                <c:pt idx="1349">
                  <c:v>21.647</c:v>
                </c:pt>
                <c:pt idx="1350">
                  <c:v>21.5695</c:v>
                </c:pt>
                <c:pt idx="1351">
                  <c:v>21.4905</c:v>
                </c:pt>
                <c:pt idx="1352">
                  <c:v>21.4179</c:v>
                </c:pt>
                <c:pt idx="1353">
                  <c:v>21.3407</c:v>
                </c:pt>
                <c:pt idx="1354">
                  <c:v>21.2566</c:v>
                </c:pt>
                <c:pt idx="1355">
                  <c:v>21.1846</c:v>
                </c:pt>
                <c:pt idx="1356">
                  <c:v>21.095</c:v>
                </c:pt>
                <c:pt idx="1357">
                  <c:v>21.0294</c:v>
                </c:pt>
                <c:pt idx="1358">
                  <c:v>20.947</c:v>
                </c:pt>
                <c:pt idx="1359">
                  <c:v>20.8678</c:v>
                </c:pt>
                <c:pt idx="1360">
                  <c:v>20.7944</c:v>
                </c:pt>
                <c:pt idx="1361">
                  <c:v>20.7297</c:v>
                </c:pt>
                <c:pt idx="1362">
                  <c:v>20.6705</c:v>
                </c:pt>
                <c:pt idx="1363">
                  <c:v>20.589</c:v>
                </c:pt>
                <c:pt idx="1364">
                  <c:v>20.5165</c:v>
                </c:pt>
                <c:pt idx="1365">
                  <c:v>20.4352</c:v>
                </c:pt>
                <c:pt idx="1366">
                  <c:v>20.3515</c:v>
                </c:pt>
                <c:pt idx="1367">
                  <c:v>20.2816</c:v>
                </c:pt>
                <c:pt idx="1368">
                  <c:v>20.2211</c:v>
                </c:pt>
                <c:pt idx="1369">
                  <c:v>20.1502</c:v>
                </c:pt>
                <c:pt idx="1370">
                  <c:v>20.087</c:v>
                </c:pt>
                <c:pt idx="1371">
                  <c:v>20.0019</c:v>
                </c:pt>
                <c:pt idx="1372">
                  <c:v>19.9177</c:v>
                </c:pt>
                <c:pt idx="1373">
                  <c:v>19.8627</c:v>
                </c:pt>
                <c:pt idx="1374">
                  <c:v>19.7946</c:v>
                </c:pt>
                <c:pt idx="1375">
                  <c:v>19.7386</c:v>
                </c:pt>
                <c:pt idx="1376">
                  <c:v>19.6563</c:v>
                </c:pt>
                <c:pt idx="1377">
                  <c:v>19.5828</c:v>
                </c:pt>
                <c:pt idx="1378">
                  <c:v>19.513</c:v>
                </c:pt>
                <c:pt idx="1379">
                  <c:v>19.4428</c:v>
                </c:pt>
                <c:pt idx="1380">
                  <c:v>19.3679</c:v>
                </c:pt>
                <c:pt idx="1381">
                  <c:v>19.3014</c:v>
                </c:pt>
                <c:pt idx="1382">
                  <c:v>19.2362</c:v>
                </c:pt>
                <c:pt idx="1383">
                  <c:v>19.1747</c:v>
                </c:pt>
                <c:pt idx="1384">
                  <c:v>19.1082</c:v>
                </c:pt>
                <c:pt idx="1385">
                  <c:v>19.0424</c:v>
                </c:pt>
                <c:pt idx="1386">
                  <c:v>18.9645</c:v>
                </c:pt>
                <c:pt idx="1387">
                  <c:v>18.9056</c:v>
                </c:pt>
                <c:pt idx="1388">
                  <c:v>18.8444</c:v>
                </c:pt>
                <c:pt idx="1389">
                  <c:v>18.7744</c:v>
                </c:pt>
                <c:pt idx="1390">
                  <c:v>18.7151</c:v>
                </c:pt>
                <c:pt idx="1391">
                  <c:v>18.6348</c:v>
                </c:pt>
                <c:pt idx="1392">
                  <c:v>18.5746</c:v>
                </c:pt>
                <c:pt idx="1393">
                  <c:v>18.5095</c:v>
                </c:pt>
                <c:pt idx="1394">
                  <c:v>18.4431</c:v>
                </c:pt>
                <c:pt idx="1395">
                  <c:v>18.3913</c:v>
                </c:pt>
                <c:pt idx="1396">
                  <c:v>18.3154</c:v>
                </c:pt>
                <c:pt idx="1397">
                  <c:v>18.2518</c:v>
                </c:pt>
                <c:pt idx="1398">
                  <c:v>18.2031</c:v>
                </c:pt>
                <c:pt idx="1399">
                  <c:v>18.117</c:v>
                </c:pt>
                <c:pt idx="1400">
                  <c:v>18.0602</c:v>
                </c:pt>
                <c:pt idx="1401">
                  <c:v>17.9934</c:v>
                </c:pt>
                <c:pt idx="1402">
                  <c:v>17.9341</c:v>
                </c:pt>
                <c:pt idx="1403">
                  <c:v>17.8673</c:v>
                </c:pt>
                <c:pt idx="1404">
                  <c:v>17.8083</c:v>
                </c:pt>
                <c:pt idx="1405">
                  <c:v>17.7377</c:v>
                </c:pt>
                <c:pt idx="1406">
                  <c:v>17.6835</c:v>
                </c:pt>
                <c:pt idx="1407">
                  <c:v>17.6106</c:v>
                </c:pt>
                <c:pt idx="1408">
                  <c:v>17.551</c:v>
                </c:pt>
                <c:pt idx="1409">
                  <c:v>17.4859</c:v>
                </c:pt>
                <c:pt idx="1410">
                  <c:v>17.4229</c:v>
                </c:pt>
                <c:pt idx="1411">
                  <c:v>17.3682</c:v>
                </c:pt>
                <c:pt idx="1412">
                  <c:v>17.3146</c:v>
                </c:pt>
                <c:pt idx="1413">
                  <c:v>17.2576</c:v>
                </c:pt>
                <c:pt idx="1414">
                  <c:v>17.175</c:v>
                </c:pt>
                <c:pt idx="1415">
                  <c:v>17.1114</c:v>
                </c:pt>
                <c:pt idx="1416">
                  <c:v>17.0561</c:v>
                </c:pt>
                <c:pt idx="1417">
                  <c:v>16.9901</c:v>
                </c:pt>
                <c:pt idx="1418">
                  <c:v>16.9436</c:v>
                </c:pt>
                <c:pt idx="1419">
                  <c:v>16.8835</c:v>
                </c:pt>
                <c:pt idx="1420">
                  <c:v>16.8116</c:v>
                </c:pt>
                <c:pt idx="1421">
                  <c:v>16.7528</c:v>
                </c:pt>
                <c:pt idx="1422">
                  <c:v>16.7074</c:v>
                </c:pt>
                <c:pt idx="1423">
                  <c:v>16.652</c:v>
                </c:pt>
                <c:pt idx="1424">
                  <c:v>16.5931</c:v>
                </c:pt>
                <c:pt idx="1425">
                  <c:v>16.5316</c:v>
                </c:pt>
                <c:pt idx="1426">
                  <c:v>16.4775</c:v>
                </c:pt>
                <c:pt idx="1427">
                  <c:v>16.4106</c:v>
                </c:pt>
                <c:pt idx="1428">
                  <c:v>16.3415</c:v>
                </c:pt>
                <c:pt idx="1429">
                  <c:v>16.2871</c:v>
                </c:pt>
                <c:pt idx="1430">
                  <c:v>16.2414</c:v>
                </c:pt>
                <c:pt idx="1431">
                  <c:v>16.1747</c:v>
                </c:pt>
                <c:pt idx="1432">
                  <c:v>16.1141</c:v>
                </c:pt>
                <c:pt idx="1433">
                  <c:v>16.0695</c:v>
                </c:pt>
                <c:pt idx="1434">
                  <c:v>16.0071</c:v>
                </c:pt>
                <c:pt idx="1435">
                  <c:v>15.9265</c:v>
                </c:pt>
                <c:pt idx="1436">
                  <c:v>15.8725</c:v>
                </c:pt>
                <c:pt idx="1437">
                  <c:v>15.8269</c:v>
                </c:pt>
                <c:pt idx="1438">
                  <c:v>15.7598</c:v>
                </c:pt>
                <c:pt idx="1439">
                  <c:v>15.7128</c:v>
                </c:pt>
                <c:pt idx="1440">
                  <c:v>15.6511</c:v>
                </c:pt>
                <c:pt idx="1441">
                  <c:v>15.5936</c:v>
                </c:pt>
                <c:pt idx="1442">
                  <c:v>15.5323</c:v>
                </c:pt>
              </c:numCache>
            </c:numRef>
          </c:yVal>
          <c:smooth val="0"/>
        </c:ser>
        <c:dLbls>
          <c:showLegendKey val="0"/>
          <c:showVal val="0"/>
          <c:showCatName val="0"/>
          <c:showSerName val="0"/>
          <c:showPercent val="0"/>
          <c:showBubbleSize val="0"/>
        </c:dLbls>
        <c:axId val="364989416"/>
        <c:axId val="364983976"/>
      </c:scatterChart>
      <c:valAx>
        <c:axId val="771789496"/>
        <c:scaling>
          <c:orientation val="minMax"/>
        </c:scaling>
        <c:delete val="0"/>
        <c:axPos val="b"/>
        <c:title>
          <c:tx>
            <c:rich>
              <a:bodyPr/>
              <a:lstStyle/>
              <a:p>
                <a:pPr>
                  <a:defRPr/>
                </a:pPr>
                <a:r>
                  <a:rPr lang="en-US"/>
                  <a:t>TIme (min)</a:t>
                </a:r>
              </a:p>
            </c:rich>
          </c:tx>
          <c:layout/>
          <c:overlay val="0"/>
        </c:title>
        <c:numFmt formatCode="General" sourceLinked="1"/>
        <c:majorTickMark val="out"/>
        <c:minorTickMark val="none"/>
        <c:tickLblPos val="nextTo"/>
        <c:crossAx val="582035736"/>
        <c:crosses val="autoZero"/>
        <c:crossBetween val="midCat"/>
      </c:valAx>
      <c:valAx>
        <c:axId val="582035736"/>
        <c:scaling>
          <c:orientation val="minMax"/>
        </c:scaling>
        <c:delete val="0"/>
        <c:axPos val="l"/>
        <c:majorGridlines/>
        <c:title>
          <c:tx>
            <c:rich>
              <a:bodyPr rot="-5400000" vert="horz"/>
              <a:lstStyle/>
              <a:p>
                <a:pPr>
                  <a:defRPr/>
                </a:pPr>
                <a:r>
                  <a:rPr lang="en-US"/>
                  <a:t>Temperature (C)</a:t>
                </a:r>
              </a:p>
            </c:rich>
          </c:tx>
          <c:layout/>
          <c:overlay val="0"/>
        </c:title>
        <c:numFmt formatCode="General" sourceLinked="1"/>
        <c:majorTickMark val="out"/>
        <c:minorTickMark val="none"/>
        <c:tickLblPos val="nextTo"/>
        <c:crossAx val="771789496"/>
        <c:crosses val="autoZero"/>
        <c:crossBetween val="midCat"/>
      </c:valAx>
      <c:valAx>
        <c:axId val="364983976"/>
        <c:scaling>
          <c:orientation val="minMax"/>
        </c:scaling>
        <c:delete val="0"/>
        <c:axPos val="r"/>
        <c:title>
          <c:tx>
            <c:rich>
              <a:bodyPr rot="-5400000" vert="horz"/>
              <a:lstStyle/>
              <a:p>
                <a:pPr>
                  <a:defRPr/>
                </a:pPr>
                <a:r>
                  <a:rPr lang="en-US"/>
                  <a:t>Displacement (um)</a:t>
                </a:r>
              </a:p>
            </c:rich>
          </c:tx>
          <c:layout/>
          <c:overlay val="0"/>
        </c:title>
        <c:numFmt formatCode="General" sourceLinked="1"/>
        <c:majorTickMark val="out"/>
        <c:minorTickMark val="none"/>
        <c:tickLblPos val="nextTo"/>
        <c:crossAx val="364989416"/>
        <c:crosses val="max"/>
        <c:crossBetween val="midCat"/>
      </c:valAx>
      <c:valAx>
        <c:axId val="364989416"/>
        <c:scaling>
          <c:orientation val="minMax"/>
        </c:scaling>
        <c:delete val="1"/>
        <c:axPos val="b"/>
        <c:numFmt formatCode="General" sourceLinked="1"/>
        <c:majorTickMark val="out"/>
        <c:minorTickMark val="none"/>
        <c:tickLblPos val="nextTo"/>
        <c:crossAx val="364983976"/>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9A811F-2C0B-A64C-B10E-12B8FE799A2E}" type="datetimeFigureOut">
              <a:rPr lang="en-US" smtClean="0"/>
              <a:pPr/>
              <a:t>3/20/12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BC7CD0-4867-AA4C-A089-8870F7CCFF78}" type="slidenum">
              <a:rPr lang="en-US" smtClean="0"/>
              <a:pPr/>
              <a:t>‹#›</a:t>
            </a:fld>
            <a:endParaRPr lang="en-US"/>
          </a:p>
        </p:txBody>
      </p:sp>
    </p:spTree>
    <p:extLst>
      <p:ext uri="{BB962C8B-B14F-4D97-AF65-F5344CB8AC3E}">
        <p14:creationId xmlns:p14="http://schemas.microsoft.com/office/powerpoint/2010/main" val="1478141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08D95-FF7B-6446-BEAF-5344024012FB}" type="datetimeFigureOut">
              <a:rPr lang="en-US" smtClean="0"/>
              <a:pPr/>
              <a:t>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8BFE3-1036-6443-9949-3087D7391B37}" type="slidenum">
              <a:rPr lang="en-US" smtClean="0"/>
              <a:pPr/>
              <a:t>‹#›</a:t>
            </a:fld>
            <a:endParaRPr lang="en-US"/>
          </a:p>
        </p:txBody>
      </p:sp>
    </p:spTree>
    <p:extLst>
      <p:ext uri="{BB962C8B-B14F-4D97-AF65-F5344CB8AC3E}">
        <p14:creationId xmlns:p14="http://schemas.microsoft.com/office/powerpoint/2010/main" val="163261783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DCA8B90F-5B09-B440-BE1C-35E20EC689F6}"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CA5D5122-50E1-B944-98CB-BA11C01BFAEF}" type="slidenum">
              <a:rPr lang="en-US"/>
              <a:pPr/>
              <a:t>20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7AB2529-A162-0545-B3FD-61F4DF215A2D}" type="slidenum">
              <a:rPr lang="en-US"/>
              <a:pPr/>
              <a:t>24</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1EE8B55-9C4F-FE46-A818-0788D4765461}" type="slidenum">
              <a:rPr lang="en-US"/>
              <a:pPr/>
              <a:t>25</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6B7B9554-91AB-AB41-AEED-343E02668989}" type="slidenum">
              <a:rPr lang="en-US"/>
              <a:pPr/>
              <a:t>49</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7972425" y="303213"/>
            <a:ext cx="15944850" cy="11958637"/>
          </a:xfrm>
          <a:ln/>
        </p:spPr>
      </p:sp>
      <p:sp>
        <p:nvSpPr>
          <p:cNvPr id="76803" name="Rectangle 3"/>
          <p:cNvSpPr txBox="1">
            <a:spLocks noGrp="1" noChangeArrowheads="1"/>
          </p:cNvSpPr>
          <p:nvPr>
            <p:ph type="body" idx="1"/>
          </p:nvPr>
        </p:nvSpPr>
        <p:spPr>
          <a:xfrm>
            <a:off x="503040" y="4316489"/>
            <a:ext cx="5856387" cy="4060976"/>
          </a:xfrm>
          <a:noFill/>
          <a:ln/>
        </p:spPr>
        <p:txBody>
          <a:bodyPr wrap="none" lIns="91424" tIns="45712" rIns="91424" bIns="45712" anchor="ct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using FLUKA to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into the surrounding vacuum. The specific output taken from FLUKA is the plain double differential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with respect to the kinetic energy and the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i.e.where,␣N</a:t>
            </a:r>
            <a:r>
              <a:rPr lang="en-US" sz="1200" kern="1200" dirty="0" smtClean="0">
                <a:solidFill>
                  <a:schemeClr val="tx1"/>
                </a:solidFill>
                <a:latin typeface="+mn-lt"/>
                <a:ea typeface="+mn-ea"/>
                <a:cs typeface="+mn-cs"/>
              </a:rPr>
              <a:t> = number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of both signs emerging from the target per primary particle on target ␣E = kinetic energy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a:t>
            </a:r>
            <a:r>
              <a:rPr lang="en-US" sz="1200" kern="1200" dirty="0" smtClean="0">
                <a:solidFill>
                  <a:schemeClr val="tx1"/>
                </a:solidFill>
                <a:latin typeface="+mn-lt"/>
                <a:ea typeface="+mn-ea"/>
                <a:cs typeface="+mn-cs"/>
              </a:rPr>
              <a:t> = transverse momentum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GeV/c]We</a:t>
            </a:r>
            <a:r>
              <a:rPr lang="en-US" sz="1200" kern="1200" dirty="0" smtClean="0">
                <a:solidFill>
                  <a:schemeClr val="tx1"/>
                </a:solidFill>
                <a:latin typeface="+mn-lt"/>
                <a:ea typeface="+mn-ea"/>
                <a:cs typeface="+mn-cs"/>
              </a:rPr>
              <a:t> can then obtain the yield of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per incident proton on target as a function of energy and transverse momentum. To do this a simple numerical integration of the double differential yield is carried out between the following limits :␣kinetic energy from 1.5GeV to 12GeV with 21 discrete intervals of width 0.5GeV ␣transverse momentum between 0 and 0.4GeV/c with a single </a:t>
            </a:r>
            <a:r>
              <a:rPr lang="en-US" sz="1200" kern="1200" dirty="0" err="1" smtClean="0">
                <a:solidFill>
                  <a:schemeClr val="tx1"/>
                </a:solidFill>
                <a:latin typeface="+mn-lt"/>
                <a:ea typeface="+mn-ea"/>
                <a:cs typeface="+mn-cs"/>
              </a:rPr>
              <a:t>intervalFigure</a:t>
            </a:r>
            <a:r>
              <a:rPr lang="en-US" sz="1200" kern="1200" dirty="0" smtClean="0">
                <a:solidFill>
                  <a:schemeClr val="tx1"/>
                </a:solidFill>
                <a:latin typeface="+mn-lt"/>
                <a:ea typeface="+mn-ea"/>
                <a:cs typeface="+mn-cs"/>
              </a:rPr>
              <a:t> 3.2.1 shows the resulting </a:t>
            </a:r>
            <a:r>
              <a:rPr lang="en-US" sz="1200" kern="1200" dirty="0" err="1" smtClean="0">
                <a:solidFill>
                  <a:schemeClr val="tx1"/>
                </a:solidFill>
                <a:latin typeface="+mn-lt"/>
                <a:ea typeface="+mn-ea"/>
                <a:cs typeface="+mn-cs"/>
              </a:rPr>
              <a:t>pion</a:t>
            </a:r>
            <a:r>
              <a:rPr lang="en-US" sz="1200" kern="1200" dirty="0" smtClean="0">
                <a:solidFill>
                  <a:schemeClr val="tx1"/>
                </a:solidFill>
                <a:latin typeface="+mn-lt"/>
                <a:ea typeface="+mn-ea"/>
                <a:cs typeface="+mn-cs"/>
              </a:rPr>
              <a:t> yield in histogram form. A weighting factor is then calculated for each of the 21 energy intervals which is equal to the energy at the centre of the interval raised to the power 2.5. The energy at the centre of each interval is given by :where for example for the first interval </a:t>
            </a:r>
            <a:r>
              <a:rPr lang="en-US" sz="1200" kern="1200" dirty="0" err="1" smtClean="0">
                <a:solidFill>
                  <a:schemeClr val="tx1"/>
                </a:solidFill>
                <a:latin typeface="+mn-lt"/>
                <a:ea typeface="+mn-ea"/>
                <a:cs typeface="+mn-cs"/>
              </a:rPr>
              <a:t>Emin</a:t>
            </a:r>
            <a:r>
              <a:rPr lang="en-US" sz="1200" kern="1200" dirty="0" smtClean="0">
                <a:solidFill>
                  <a:schemeClr val="tx1"/>
                </a:solidFill>
                <a:latin typeface="+mn-lt"/>
                <a:ea typeface="+mn-ea"/>
                <a:cs typeface="+mn-cs"/>
              </a:rPr>
              <a:t>=1.5GeV and </a:t>
            </a:r>
            <a:r>
              <a:rPr lang="en-US" sz="1200" kern="1200" dirty="0" err="1" smtClean="0">
                <a:solidFill>
                  <a:schemeClr val="tx1"/>
                </a:solidFill>
                <a:latin typeface="+mn-lt"/>
                <a:ea typeface="+mn-ea"/>
                <a:cs typeface="+mn-cs"/>
              </a:rPr>
              <a:t>Emax</a:t>
            </a:r>
            <a:r>
              <a:rPr lang="en-US" sz="1200" kern="1200" dirty="0" smtClean="0">
                <a:solidFill>
                  <a:schemeClr val="tx1"/>
                </a:solidFill>
                <a:latin typeface="+mn-lt"/>
                <a:ea typeface="+mn-ea"/>
                <a:cs typeface="+mn-cs"/>
              </a:rPr>
              <a:t>=2GeV. The </a:t>
            </a:r>
            <a:r>
              <a:rPr lang="en-US" sz="1200" kern="1200" dirty="0" err="1" smtClean="0">
                <a:solidFill>
                  <a:schemeClr val="tx1"/>
                </a:solidFill>
                <a:latin typeface="+mn-lt"/>
                <a:ea typeface="+mn-ea"/>
                <a:cs typeface="+mn-cs"/>
              </a:rPr>
              <a:t>FoM</a:t>
            </a:r>
            <a:r>
              <a:rPr lang="en-US" sz="1200" kern="1200" dirty="0" smtClean="0">
                <a:solidFill>
                  <a:schemeClr val="tx1"/>
                </a:solidFill>
                <a:latin typeface="+mn-lt"/>
                <a:ea typeface="+mn-ea"/>
                <a:cs typeface="+mn-cs"/>
              </a:rPr>
              <a:t> is calculated as the summation of the yield in each energy interval multiplied by the corresponding weighting factor for that interval expressed mathematically as </a:t>
            </a:r>
            <a:r>
              <a:rPr lang="en-US" sz="1200" kern="1200" dirty="0" err="1" smtClean="0">
                <a:solidFill>
                  <a:schemeClr val="tx1"/>
                </a:solidFill>
                <a:latin typeface="+mn-lt"/>
                <a:ea typeface="+mn-ea"/>
                <a:cs typeface="+mn-cs"/>
              </a:rPr>
              <a:t>follows.Figure</a:t>
            </a:r>
            <a:r>
              <a:rPr lang="en-US" sz="1200" kern="1200" dirty="0" smtClean="0">
                <a:solidFill>
                  <a:schemeClr val="tx1"/>
                </a:solidFill>
                <a:latin typeface="+mn-lt"/>
                <a:ea typeface="+mn-ea"/>
                <a:cs typeface="+mn-cs"/>
              </a:rPr>
              <a:t> 3.2.2. indicates that the majority of the </a:t>
            </a:r>
            <a:r>
              <a:rPr lang="en-US" sz="1200" kern="1200" dirty="0" err="1" smtClean="0">
                <a:solidFill>
                  <a:schemeClr val="tx1"/>
                </a:solidFill>
                <a:latin typeface="+mn-lt"/>
                <a:ea typeface="+mn-ea"/>
                <a:cs typeface="+mn-cs"/>
              </a:rPr>
              <a:t>pions</a:t>
            </a:r>
            <a:r>
              <a:rPr lang="en-US" sz="1200" kern="1200" dirty="0" smtClean="0">
                <a:solidFill>
                  <a:schemeClr val="tx1"/>
                </a:solidFill>
                <a:latin typeface="+mn-lt"/>
                <a:ea typeface="+mn-ea"/>
                <a:cs typeface="+mn-cs"/>
              </a:rPr>
              <a:t> from the target are towards the lower end of the energy range of interest. By integrating over 30intervals in transverse momentum from 0GeV/c to 1.5 </a:t>
            </a:r>
            <a:r>
              <a:rPr lang="en-US" sz="1200" kern="1200" dirty="0" err="1" smtClean="0">
                <a:solidFill>
                  <a:schemeClr val="tx1"/>
                </a:solidFill>
                <a:latin typeface="+mn-lt"/>
                <a:ea typeface="+mn-ea"/>
                <a:cs typeface="+mn-cs"/>
              </a:rPr>
              <a:t>GeV/c</a:t>
            </a:r>
            <a:r>
              <a:rPr lang="en-US" sz="1200" kern="1200" dirty="0" smtClean="0">
                <a:solidFill>
                  <a:schemeClr val="tx1"/>
                </a:solidFill>
                <a:latin typeface="+mn-lt"/>
                <a:ea typeface="+mn-ea"/>
                <a:cs typeface="+mn-cs"/>
              </a:rPr>
              <a:t> for three different energy levels the yield as a function of transverse momentum is obtained (Figure 3.2.3).</a:t>
            </a:r>
            <a:endParaRPr lang="en-US" dirty="0"/>
          </a:p>
        </p:txBody>
      </p:sp>
      <p:sp>
        <p:nvSpPr>
          <p:cNvPr id="4" name="Slide Number Placeholder 3"/>
          <p:cNvSpPr>
            <a:spLocks noGrp="1"/>
          </p:cNvSpPr>
          <p:nvPr>
            <p:ph type="sldNum" sz="quarter" idx="10"/>
          </p:nvPr>
        </p:nvSpPr>
        <p:spPr/>
        <p:txBody>
          <a:bodyPr/>
          <a:lstStyle/>
          <a:p>
            <a:fld id="{9568BFE3-1036-6443-9949-3087D7391B37}" type="slidenum">
              <a:rPr lang="en-US" smtClean="0"/>
              <a:pPr/>
              <a:t>53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5FE5FAA-BF48-9E49-A90E-B49408BEAACF}" type="slidenum">
              <a:rPr lang="en-US"/>
              <a:pPr/>
              <a:t>3</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z="1100"/>
              <a:t>Ta-rod after irradiation with 6E18 protons in</a:t>
            </a:r>
            <a:br>
              <a:rPr lang="en-US" sz="1100"/>
            </a:br>
            <a:r>
              <a:rPr lang="en-US" sz="1100"/>
              <a:t> 2.4 </a:t>
            </a:r>
            <a:r>
              <a:rPr lang="en-US" sz="1100">
                <a:latin typeface="Symbol" charset="2"/>
                <a:ea typeface="Times New Roman" charset="0"/>
                <a:cs typeface="Times New Roman" charset="0"/>
                <a:sym typeface="Symbol" charset="2"/>
              </a:rPr>
              <a:t></a:t>
            </a:r>
            <a:r>
              <a:rPr lang="en-US" sz="1100">
                <a:ea typeface="Times New Roman" charset="0"/>
                <a:cs typeface="Times New Roman" charset="0"/>
              </a:rPr>
              <a:t>s</a:t>
            </a:r>
            <a:r>
              <a:rPr lang="en-US" sz="1100"/>
              <a:t> pulses of 3E13 at ISOLDE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4</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5</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C110676-1A56-E248-AFBC-67E6D91A8FBB}" type="slidenum">
              <a:rPr lang="en-US"/>
              <a:pPr/>
              <a:t>6</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D86062F-4776-9F43-8185-8F3482F265C8}" type="slidenum">
              <a:rPr lang="en-US"/>
              <a:pPr/>
              <a:t>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044187C-E10C-C04F-B81E-8CE818428DAD}" type="slidenum">
              <a:rPr lang="en-US"/>
              <a:pPr/>
              <a:t>8</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5689023-8188-3740-9055-2B5B1AA46646}" type="slidenum">
              <a:rPr lang="en-US"/>
              <a:pPr/>
              <a:t>12</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4BFEB08-5D72-5E47-BAB0-DDB6A8FB0199}" type="slidenum">
              <a:rPr lang="en-US"/>
              <a:pPr/>
              <a:t>17</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3/20/12</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P. Hurh: High-Power Target Challenges</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3/20/12</a:t>
            </a:r>
            <a:endParaRPr lang="en-US"/>
          </a:p>
        </p:txBody>
      </p:sp>
      <p:sp>
        <p:nvSpPr>
          <p:cNvPr id="5" name="Footer Placeholder 4"/>
          <p:cNvSpPr>
            <a:spLocks noGrp="1"/>
          </p:cNvSpPr>
          <p:nvPr>
            <p:ph type="ftr" sz="quarter" idx="11"/>
          </p:nvPr>
        </p:nvSpPr>
        <p:spPr/>
        <p:txBody>
          <a:bodyPr/>
          <a:lstStyle/>
          <a:p>
            <a:r>
              <a:rPr lang="en-US" smtClean="0"/>
              <a:t>P. Hurh: High-Power Target Challenges</a:t>
            </a:r>
            <a:endParaRPr lang="en-US"/>
          </a:p>
        </p:txBody>
      </p:sp>
      <p:sp>
        <p:nvSpPr>
          <p:cNvPr id="6" name="Slide Number Placeholder 5"/>
          <p:cNvSpPr>
            <a:spLocks noGrp="1"/>
          </p:cNvSpPr>
          <p:nvPr>
            <p:ph type="sldNum" sz="quarter" idx="12"/>
          </p:nvPr>
        </p:nvSpPr>
        <p:spPr/>
        <p:txBody>
          <a:bodyPr/>
          <a:lstStyle/>
          <a:p>
            <a:fld id="{3A138BD7-639E-0E43-AB10-7D6EE02BD1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3/20/12</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P. Hurh: High-Power Target Challenges</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3A138BD7-639E-0E43-AB10-7D6EE02BD1D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3/20/12</a:t>
            </a:r>
            <a:endParaRPr lang="en-US"/>
          </a:p>
        </p:txBody>
      </p:sp>
      <p:sp>
        <p:nvSpPr>
          <p:cNvPr id="5" name="Footer Placeholder 4"/>
          <p:cNvSpPr>
            <a:spLocks noGrp="1"/>
          </p:cNvSpPr>
          <p:nvPr>
            <p:ph type="ftr" sz="quarter" idx="11"/>
          </p:nvPr>
        </p:nvSpPr>
        <p:spPr/>
        <p:txBody>
          <a:bodyPr/>
          <a:lstStyle/>
          <a:p>
            <a:r>
              <a:rPr lang="en-US" smtClean="0"/>
              <a:t>P. Hurh: High-Power Target Challenges</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3/20/12</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P. Hurh: High-Power Target Challenges</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3/20/12</a:t>
            </a:r>
            <a:endParaRPr lang="en-US"/>
          </a:p>
        </p:txBody>
      </p:sp>
      <p:sp>
        <p:nvSpPr>
          <p:cNvPr id="10" name="Slide Number Placeholder 9"/>
          <p:cNvSpPr>
            <a:spLocks noGrp="1"/>
          </p:cNvSpPr>
          <p:nvPr>
            <p:ph type="sldNum" sz="quarter" idx="16"/>
          </p:nvPr>
        </p:nvSpPr>
        <p:spPr/>
        <p:txBody>
          <a:bodyPr rtlCol="0"/>
          <a:lstStyle/>
          <a:p>
            <a:fld id="{3A138BD7-639E-0E43-AB10-7D6EE02BD1DE}"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P. Hurh: High-Power Target Challenges</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3/20/12</a:t>
            </a:r>
            <a:endParaRPr lang="en-US"/>
          </a:p>
        </p:txBody>
      </p:sp>
      <p:sp>
        <p:nvSpPr>
          <p:cNvPr id="12" name="Slide Number Placeholder 11"/>
          <p:cNvSpPr>
            <a:spLocks noGrp="1"/>
          </p:cNvSpPr>
          <p:nvPr>
            <p:ph type="sldNum" sz="quarter" idx="16"/>
          </p:nvPr>
        </p:nvSpPr>
        <p:spPr/>
        <p:txBody>
          <a:bodyPr rtlCol="0"/>
          <a:lstStyle/>
          <a:p>
            <a:fld id="{3A138BD7-639E-0E43-AB10-7D6EE02BD1DE}"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P. Hurh: High-Power Target Challenges</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3/20/12</a:t>
            </a:r>
            <a:endParaRPr lang="en-US"/>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A138BD7-639E-0E43-AB10-7D6EE02BD1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3/20/12</a:t>
            </a:r>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A138BD7-639E-0E43-AB10-7D6EE02BD1DE}"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3/20/12</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3A138BD7-639E-0E43-AB10-7D6EE02BD1DE}"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P. Hurh: High-Power Target Challenges</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5405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3/20/12</a:t>
            </a:r>
            <a:endParaRPr lang="en-US"/>
          </a:p>
        </p:txBody>
      </p:sp>
      <p:sp>
        <p:nvSpPr>
          <p:cNvPr id="3" name="Footer Placeholder 2"/>
          <p:cNvSpPr>
            <a:spLocks noGrp="1"/>
          </p:cNvSpPr>
          <p:nvPr>
            <p:ph type="ftr" sz="quarter" idx="3"/>
          </p:nvPr>
        </p:nvSpPr>
        <p:spPr>
          <a:xfrm>
            <a:off x="609600" y="65403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P. Hurh: High-Power Target Challenges</a:t>
            </a: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3A138BD7-639E-0E43-AB10-7D6EE02BD1D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e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Word_97_-_2004_Document1.doc"/><Relationship Id="rId5" Type="http://schemas.openxmlformats.org/officeDocument/2006/relationships/image" Target="../media/image17.emf"/><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file://localhost/Users/patrickhurh/Documents/Passat/DUSEL/NBI%202010/Remote%20Handling%20Talk/MOV-insert-pipe.MPG" TargetMode="External"/><Relationship Id="rId2" Type="http://schemas.openxmlformats.org/officeDocument/2006/relationships/video" Target="file://localhost/Users/patrickhurh/Documents/Passat/DUSEL/NBI%202010/Remote%20Handling%20Talk/MOV-insert-pipe.MP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1" Type="http://schemas.microsoft.com/office/2007/relationships/media" Target="file://localhost/Users/patrickhurh/Documents/Passat/DUSEL/NBI%202010/Remote%20Handling%20Talk/MOVspin-nut.MPG" TargetMode="External"/><Relationship Id="rId2" Type="http://schemas.openxmlformats.org/officeDocument/2006/relationships/video" Target="file://localhost/Users/patrickhurh/Documents/Passat/DUSEL/NBI%202010/Remote%20Handling%20Talk/MOVspin-nut.M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emf"/><Relationship Id="rId3" Type="http://schemas.openxmlformats.org/officeDocument/2006/relationships/image" Target="../media/image4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tiff"/></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8.gif"/><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tiff"/><Relationship Id="rId5"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High Power Target Challenges at Fermilab</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Project X Forum on Spallation Sources for Particle Physics</a:t>
            </a:r>
            <a:br>
              <a:rPr lang="en-US" dirty="0" smtClean="0"/>
            </a:br>
            <a:r>
              <a:rPr lang="en-US" dirty="0" smtClean="0"/>
              <a:t>P. Hurh</a:t>
            </a:r>
            <a:endParaRPr lang="en-US" dirty="0"/>
          </a:p>
        </p:txBody>
      </p:sp>
      <p:pic>
        <p:nvPicPr>
          <p:cNvPr id="4" name="Picture 3" descr="Be sphere HTC plo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67" y="48783"/>
            <a:ext cx="4501785" cy="3989817"/>
          </a:xfrm>
          <a:prstGeom prst="rect">
            <a:avLst/>
          </a:prstGeom>
        </p:spPr>
      </p:pic>
      <p:pic>
        <p:nvPicPr>
          <p:cNvPr id="5" name="Picture 4" descr="ball targ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852" y="48782"/>
            <a:ext cx="4465904" cy="1669745"/>
          </a:xfrm>
          <a:prstGeom prst="rect">
            <a:avLst/>
          </a:prstGeom>
        </p:spPr>
      </p:pic>
      <p:pic>
        <p:nvPicPr>
          <p:cNvPr id="6" name="Picture 5" descr="IMG_5300.jpeg"/>
          <p:cNvPicPr>
            <a:picLocks noChangeAspect="1"/>
          </p:cNvPicPr>
          <p:nvPr/>
        </p:nvPicPr>
        <p:blipFill rotWithShape="1">
          <a:blip r:embed="rId4">
            <a:extLst>
              <a:ext uri="{28A0092B-C50C-407E-A947-70E740481C1C}">
                <a14:useLocalDpi xmlns:a14="http://schemas.microsoft.com/office/drawing/2010/main" val="0"/>
              </a:ext>
            </a:extLst>
          </a:blip>
          <a:srcRect b="7160"/>
          <a:stretch/>
        </p:blipFill>
        <p:spPr>
          <a:xfrm>
            <a:off x="4568686" y="1506258"/>
            <a:ext cx="4484948" cy="3122856"/>
          </a:xfrm>
          <a:prstGeom prst="rect">
            <a:avLst/>
          </a:prstGeom>
        </p:spPr>
      </p:pic>
      <p:pic>
        <p:nvPicPr>
          <p:cNvPr id="8" name="Picture 7" descr="BLIP Samples before irradiation.jpg"/>
          <p:cNvPicPr>
            <a:picLocks noChangeAspect="1"/>
          </p:cNvPicPr>
          <p:nvPr/>
        </p:nvPicPr>
        <p:blipFill rotWithShape="1">
          <a:blip r:embed="rId5">
            <a:extLst>
              <a:ext uri="{28A0092B-C50C-407E-A947-70E740481C1C}">
                <a14:useLocalDpi xmlns:a14="http://schemas.microsoft.com/office/drawing/2010/main" val="0"/>
              </a:ext>
            </a:extLst>
          </a:blip>
          <a:srcRect l="897" t="237" r="14871" b="-2436"/>
          <a:stretch/>
        </p:blipFill>
        <p:spPr>
          <a:xfrm>
            <a:off x="75600" y="3893703"/>
            <a:ext cx="2286600" cy="2080744"/>
          </a:xfrm>
          <a:prstGeom prst="rect">
            <a:avLst/>
          </a:prstGeom>
        </p:spPr>
      </p:pic>
      <p:pic>
        <p:nvPicPr>
          <p:cNvPr id="9" name="Picture 8" descr="Handl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468" y="2524742"/>
            <a:ext cx="2586202" cy="2104371"/>
          </a:xfrm>
          <a:prstGeom prst="rect">
            <a:avLst/>
          </a:prstGeom>
        </p:spPr>
      </p:pic>
    </p:spTree>
    <p:extLst>
      <p:ext uri="{BB962C8B-B14F-4D97-AF65-F5344CB8AC3E}">
        <p14:creationId xmlns:p14="http://schemas.microsoft.com/office/powerpoint/2010/main" val="18008436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Radiation Damage</a:t>
            </a:r>
          </a:p>
        </p:txBody>
      </p:sp>
      <p:sp>
        <p:nvSpPr>
          <p:cNvPr id="41987" name="Rectangle 4"/>
          <p:cNvSpPr>
            <a:spLocks noGrp="1" noChangeArrowheads="1"/>
          </p:cNvSpPr>
          <p:nvPr>
            <p:ph type="body" idx="1"/>
          </p:nvPr>
        </p:nvSpPr>
        <p:spPr>
          <a:xfrm>
            <a:off x="304800" y="1587500"/>
            <a:ext cx="3505200" cy="5270500"/>
          </a:xfrm>
          <a:noFill/>
        </p:spPr>
        <p:txBody>
          <a:bodyPr>
            <a:normAutofit lnSpcReduction="10000"/>
          </a:bodyPr>
          <a:lstStyle/>
          <a:p>
            <a:pPr eaLnBrk="1" hangingPunct="1">
              <a:lnSpc>
                <a:spcPct val="90000"/>
              </a:lnSpc>
            </a:pPr>
            <a:r>
              <a:rPr lang="en-US" sz="2600" dirty="0"/>
              <a:t>Tungsten cylinders irradiated with 800 </a:t>
            </a:r>
            <a:r>
              <a:rPr lang="en-US" sz="2600" dirty="0" err="1"/>
              <a:t>MeV</a:t>
            </a:r>
            <a:r>
              <a:rPr lang="en-US" sz="2600" dirty="0"/>
              <a:t> protons and compressed to 20% strain at RT.</a:t>
            </a:r>
          </a:p>
          <a:p>
            <a:pPr lvl="1" eaLnBrk="1" hangingPunct="1">
              <a:lnSpc>
                <a:spcPct val="90000"/>
              </a:lnSpc>
            </a:pPr>
            <a:r>
              <a:rPr lang="en-US" sz="2200" dirty="0"/>
              <a:t>A) Before irradiation</a:t>
            </a:r>
          </a:p>
          <a:p>
            <a:pPr lvl="1" eaLnBrk="1" hangingPunct="1">
              <a:lnSpc>
                <a:spcPct val="90000"/>
              </a:lnSpc>
            </a:pPr>
            <a:r>
              <a:rPr lang="en-US" sz="2200" dirty="0"/>
              <a:t>B) After 3.2 </a:t>
            </a:r>
            <a:r>
              <a:rPr lang="en-US" sz="2200" dirty="0" err="1"/>
              <a:t>dpa</a:t>
            </a:r>
            <a:endParaRPr lang="en-US" sz="2200" dirty="0"/>
          </a:p>
          <a:p>
            <a:pPr lvl="1" eaLnBrk="1" hangingPunct="1">
              <a:lnSpc>
                <a:spcPct val="90000"/>
              </a:lnSpc>
            </a:pPr>
            <a:r>
              <a:rPr lang="en-US" sz="2200" dirty="0"/>
              <a:t>C) After 14.9 </a:t>
            </a:r>
            <a:r>
              <a:rPr lang="en-US" sz="2200" dirty="0" err="1"/>
              <a:t>dpa</a:t>
            </a:r>
            <a:endParaRPr lang="en-US" sz="2200" dirty="0"/>
          </a:p>
          <a:p>
            <a:pPr lvl="1" eaLnBrk="1" hangingPunct="1">
              <a:lnSpc>
                <a:spcPct val="90000"/>
              </a:lnSpc>
            </a:pPr>
            <a:r>
              <a:rPr lang="en-US" sz="2200" dirty="0"/>
              <a:t>D) After 23.3 </a:t>
            </a:r>
            <a:r>
              <a:rPr lang="en-US" sz="2200" dirty="0" err="1" smtClean="0"/>
              <a:t>dpa</a:t>
            </a:r>
            <a:endParaRPr lang="en-US" sz="2200" dirty="0" smtClean="0"/>
          </a:p>
          <a:p>
            <a:pPr>
              <a:lnSpc>
                <a:spcPct val="90000"/>
              </a:lnSpc>
            </a:pPr>
            <a:r>
              <a:rPr lang="en-US" sz="2500" dirty="0" smtClean="0"/>
              <a:t>Data exists for neutron irradiation, less for proton irradiation</a:t>
            </a:r>
          </a:p>
          <a:p>
            <a:pPr lvl="1">
              <a:lnSpc>
                <a:spcPct val="90000"/>
              </a:lnSpc>
            </a:pPr>
            <a:r>
              <a:rPr lang="en-US" sz="2200" dirty="0" smtClean="0"/>
              <a:t>Gas production much higher for high energy particle irradiation</a:t>
            </a:r>
            <a:endParaRPr lang="en-US" sz="2200" dirty="0"/>
          </a:p>
        </p:txBody>
      </p:sp>
      <p:sp>
        <p:nvSpPr>
          <p:cNvPr id="41988" name="Text Box 5"/>
          <p:cNvSpPr txBox="1">
            <a:spLocks noChangeArrowheads="1"/>
          </p:cNvSpPr>
          <p:nvPr/>
        </p:nvSpPr>
        <p:spPr bwMode="auto">
          <a:xfrm>
            <a:off x="4419600" y="6083300"/>
            <a:ext cx="3657600" cy="517525"/>
          </a:xfrm>
          <a:prstGeom prst="rect">
            <a:avLst/>
          </a:prstGeom>
          <a:noFill/>
          <a:ln w="9525">
            <a:noFill/>
            <a:miter lim="800000"/>
            <a:headEnd/>
            <a:tailEnd/>
          </a:ln>
        </p:spPr>
        <p:txBody>
          <a:bodyPr>
            <a:prstTxWarp prst="textNoShape">
              <a:avLst/>
            </a:prstTxWarp>
            <a:spAutoFit/>
          </a:bodyPr>
          <a:lstStyle/>
          <a:p>
            <a:pPr>
              <a:spcBef>
                <a:spcPct val="50000"/>
              </a:spcBef>
            </a:pPr>
            <a:r>
              <a:rPr lang="en-US" sz="1400"/>
              <a:t>S. A. Malloy, et al., Journal of Nuclear Material, 2005. (LANSCE irradiations)</a:t>
            </a:r>
          </a:p>
        </p:txBody>
      </p:sp>
      <p:pic>
        <p:nvPicPr>
          <p:cNvPr id="41989" name="Picture 6" descr="rad damage embrittle"/>
          <p:cNvPicPr>
            <a:picLocks noChangeAspect="1" noChangeArrowheads="1"/>
          </p:cNvPicPr>
          <p:nvPr/>
        </p:nvPicPr>
        <p:blipFill>
          <a:blip r:embed="rId2"/>
          <a:srcRect/>
          <a:stretch>
            <a:fillRect/>
          </a:stretch>
        </p:blipFill>
        <p:spPr bwMode="auto">
          <a:xfrm>
            <a:off x="3900488" y="1587500"/>
            <a:ext cx="3968750" cy="45720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10</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a:t>Radiation Damage</a:t>
            </a:r>
          </a:p>
        </p:txBody>
      </p:sp>
      <p:sp>
        <p:nvSpPr>
          <p:cNvPr id="41987" name="Rectangle 4"/>
          <p:cNvSpPr>
            <a:spLocks noGrp="1" noChangeArrowheads="1"/>
          </p:cNvSpPr>
          <p:nvPr>
            <p:ph type="body" idx="1"/>
          </p:nvPr>
        </p:nvSpPr>
        <p:spPr>
          <a:xfrm>
            <a:off x="38100" y="1587500"/>
            <a:ext cx="5346700" cy="5270500"/>
          </a:xfrm>
          <a:noFill/>
        </p:spPr>
        <p:txBody>
          <a:bodyPr>
            <a:normAutofit/>
          </a:bodyPr>
          <a:lstStyle/>
          <a:p>
            <a:pPr>
              <a:lnSpc>
                <a:spcPct val="90000"/>
              </a:lnSpc>
            </a:pPr>
            <a:r>
              <a:rPr lang="en-US" sz="2500" dirty="0"/>
              <a:t>LBNE graphite radiation damage testing at BLIP (BNL)</a:t>
            </a:r>
          </a:p>
          <a:p>
            <a:pPr lvl="1">
              <a:lnSpc>
                <a:spcPct val="90000"/>
              </a:lnSpc>
            </a:pPr>
            <a:r>
              <a:rPr lang="en-US" sz="2200" dirty="0" smtClean="0"/>
              <a:t>Low irradiation temperature (140 C)</a:t>
            </a:r>
          </a:p>
          <a:p>
            <a:pPr lvl="1">
              <a:lnSpc>
                <a:spcPct val="90000"/>
              </a:lnSpc>
            </a:pPr>
            <a:r>
              <a:rPr lang="en-US" sz="2200" dirty="0" smtClean="0"/>
              <a:t>Low DPA (0.15)</a:t>
            </a:r>
          </a:p>
          <a:p>
            <a:pPr lvl="1">
              <a:lnSpc>
                <a:spcPct val="90000"/>
              </a:lnSpc>
            </a:pPr>
            <a:r>
              <a:rPr lang="en-US" sz="2200" dirty="0" smtClean="0"/>
              <a:t>Large effects seen (TS, K, CTE)</a:t>
            </a:r>
          </a:p>
          <a:p>
            <a:pPr lvl="1">
              <a:lnSpc>
                <a:spcPct val="90000"/>
              </a:lnSpc>
            </a:pPr>
            <a:r>
              <a:rPr lang="en-US" sz="2200" dirty="0" smtClean="0"/>
              <a:t>Annealing “heals” defects</a:t>
            </a:r>
            <a:endParaRPr lang="en-US" sz="2200" dirty="0"/>
          </a:p>
          <a:p>
            <a:pPr eaLnBrk="1" hangingPunct="1">
              <a:lnSpc>
                <a:spcPct val="90000"/>
              </a:lnSpc>
            </a:pPr>
            <a:r>
              <a:rPr lang="en-US" sz="2600" dirty="0" smtClean="0"/>
              <a:t>Proposal for high energy proton radiation damage R&amp;D </a:t>
            </a:r>
            <a:r>
              <a:rPr lang="en-US" sz="2600" dirty="0" err="1" smtClean="0"/>
              <a:t>programme</a:t>
            </a:r>
            <a:endParaRPr lang="en-US" sz="2600" dirty="0" smtClean="0"/>
          </a:p>
          <a:p>
            <a:pPr lvl="1">
              <a:lnSpc>
                <a:spcPct val="90000"/>
              </a:lnSpc>
            </a:pPr>
            <a:r>
              <a:rPr lang="en-US" sz="1900" dirty="0" smtClean="0"/>
              <a:t>Oxford Materials for Fusion and Fission Power</a:t>
            </a:r>
          </a:p>
          <a:p>
            <a:pPr lvl="1">
              <a:lnSpc>
                <a:spcPct val="90000"/>
              </a:lnSpc>
            </a:pPr>
            <a:r>
              <a:rPr lang="en-US" sz="1900" dirty="0" smtClean="0"/>
              <a:t>Beryllium, Graphite, Titanium, Tungsten</a:t>
            </a:r>
          </a:p>
          <a:p>
            <a:pPr lvl="1">
              <a:lnSpc>
                <a:spcPct val="90000"/>
              </a:lnSpc>
            </a:pPr>
            <a:r>
              <a:rPr lang="en-US" sz="1900" dirty="0" smtClean="0"/>
              <a:t>3-1/2 year </a:t>
            </a:r>
            <a:r>
              <a:rPr lang="en-US" sz="1900" dirty="0" err="1" smtClean="0"/>
              <a:t>programme</a:t>
            </a:r>
            <a:endParaRPr lang="en-US" sz="1900" dirty="0" smtClean="0"/>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11</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pic>
        <p:nvPicPr>
          <p:cNvPr id="2" name="Picture 1" descr="Micro cantil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1523826"/>
            <a:ext cx="3736599" cy="5016674"/>
          </a:xfrm>
          <a:prstGeom prst="rect">
            <a:avLst/>
          </a:prstGeom>
        </p:spPr>
      </p:pic>
    </p:spTree>
    <p:extLst>
      <p:ext uri="{BB962C8B-B14F-4D97-AF65-F5344CB8AC3E}">
        <p14:creationId xmlns:p14="http://schemas.microsoft.com/office/powerpoint/2010/main" val="32757635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a:t>Oxidation</a:t>
            </a:r>
          </a:p>
        </p:txBody>
      </p:sp>
      <p:sp>
        <p:nvSpPr>
          <p:cNvPr id="47108" name="Text Box 6"/>
          <p:cNvSpPr txBox="1">
            <a:spLocks noChangeArrowheads="1"/>
          </p:cNvSpPr>
          <p:nvPr/>
        </p:nvSpPr>
        <p:spPr bwMode="auto">
          <a:xfrm>
            <a:off x="609600" y="5410200"/>
            <a:ext cx="7696200" cy="457200"/>
          </a:xfrm>
          <a:prstGeom prst="rect">
            <a:avLst/>
          </a:prstGeom>
          <a:noFill/>
          <a:ln w="9525">
            <a:noFill/>
            <a:miter lim="800000"/>
            <a:headEnd/>
            <a:tailEnd/>
          </a:ln>
        </p:spPr>
        <p:txBody>
          <a:bodyPr>
            <a:prstTxWarp prst="textNoShape">
              <a:avLst/>
            </a:prstTxWarp>
            <a:spAutoFit/>
          </a:bodyPr>
          <a:lstStyle/>
          <a:p>
            <a:pPr lvl="1">
              <a:spcBef>
                <a:spcPct val="50000"/>
              </a:spcBef>
              <a:buClr>
                <a:schemeClr val="tx2"/>
              </a:buClr>
              <a:buFont typeface="Times" charset="0"/>
              <a:buNone/>
            </a:pPr>
            <a:endParaRPr lang="en-US"/>
          </a:p>
        </p:txBody>
      </p:sp>
      <p:sp>
        <p:nvSpPr>
          <p:cNvPr id="47109" name="Rectangle 7"/>
          <p:cNvSpPr>
            <a:spLocks noChangeArrowheads="1"/>
          </p:cNvSpPr>
          <p:nvPr/>
        </p:nvSpPr>
        <p:spPr bwMode="auto">
          <a:xfrm>
            <a:off x="457200" y="5308600"/>
            <a:ext cx="8039100" cy="1447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Clr>
                <a:schemeClr val="tx2"/>
              </a:buClr>
              <a:buSzPct val="70000"/>
              <a:buFont typeface="Wingdings" charset="2"/>
              <a:buChar char="l"/>
            </a:pPr>
            <a:r>
              <a:rPr lang="en-US" sz="2000" dirty="0"/>
              <a:t>Oxidation reaction is very fast for carbon at high temperatures</a:t>
            </a:r>
          </a:p>
          <a:p>
            <a:pPr marL="342900" indent="-342900" eaLnBrk="1" hangingPunct="1">
              <a:spcBef>
                <a:spcPct val="20000"/>
              </a:spcBef>
              <a:buClr>
                <a:schemeClr val="tx2"/>
              </a:buClr>
              <a:buSzPct val="70000"/>
              <a:buFont typeface="Wingdings" charset="2"/>
              <a:buChar char="l"/>
            </a:pPr>
            <a:r>
              <a:rPr lang="en-US" sz="2000" dirty="0"/>
              <a:t>Need sealed target jacket with beam windows and pump/purge system</a:t>
            </a:r>
          </a:p>
          <a:p>
            <a:pPr marL="342900" indent="-342900" eaLnBrk="1" hangingPunct="1">
              <a:spcBef>
                <a:spcPct val="20000"/>
              </a:spcBef>
              <a:buClr>
                <a:schemeClr val="tx2"/>
              </a:buClr>
              <a:buSzPct val="70000"/>
              <a:buFont typeface="Wingdings" charset="2"/>
              <a:buChar char="l"/>
            </a:pPr>
            <a:r>
              <a:rPr lang="en-US" sz="2000" dirty="0"/>
              <a:t>Beryllium avoids this?</a:t>
            </a:r>
          </a:p>
        </p:txBody>
      </p:sp>
      <p:graphicFrame>
        <p:nvGraphicFramePr>
          <p:cNvPr id="47106" name="Object 2"/>
          <p:cNvGraphicFramePr>
            <a:graphicFrameLocks noChangeAspect="1"/>
          </p:cNvGraphicFramePr>
          <p:nvPr/>
        </p:nvGraphicFramePr>
        <p:xfrm>
          <a:off x="5181600" y="6324600"/>
          <a:ext cx="5487988" cy="349250"/>
        </p:xfrm>
        <a:graphic>
          <a:graphicData uri="http://schemas.openxmlformats.org/presentationml/2006/ole">
            <mc:AlternateContent xmlns:mc="http://schemas.openxmlformats.org/markup-compatibility/2006">
              <mc:Choice xmlns:v="urn:schemas-microsoft-com:vml" Requires="v">
                <p:oleObj spid="_x0000_s128021" name="Document" r:id="rId4" imgW="5486400" imgH="350520" progId="Word.Document.8">
                  <p:embed/>
                </p:oleObj>
              </mc:Choice>
              <mc:Fallback>
                <p:oleObj name="Document" r:id="rId4" imgW="5486400" imgH="35052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6324600"/>
                        <a:ext cx="5487988" cy="349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7110" name="Picture 10" descr="graphite oxidation"/>
          <p:cNvPicPr>
            <a:picLocks noChangeAspect="1" noChangeArrowheads="1"/>
          </p:cNvPicPr>
          <p:nvPr/>
        </p:nvPicPr>
        <p:blipFill>
          <a:blip r:embed="rId6"/>
          <a:srcRect/>
          <a:stretch>
            <a:fillRect/>
          </a:stretch>
        </p:blipFill>
        <p:spPr bwMode="auto">
          <a:xfrm>
            <a:off x="127000" y="1562100"/>
            <a:ext cx="4012955" cy="3708400"/>
          </a:xfrm>
          <a:prstGeom prst="rect">
            <a:avLst/>
          </a:prstGeom>
          <a:noFill/>
          <a:ln w="9525">
            <a:noFill/>
            <a:miter lim="800000"/>
            <a:headEnd/>
            <a:tailEnd/>
          </a:ln>
        </p:spPr>
      </p:pic>
      <p:pic>
        <p:nvPicPr>
          <p:cNvPr id="47111" name="Picture 11" descr="poco oxidation"/>
          <p:cNvPicPr>
            <a:picLocks noChangeAspect="1" noChangeArrowheads="1"/>
          </p:cNvPicPr>
          <p:nvPr/>
        </p:nvPicPr>
        <p:blipFill>
          <a:blip r:embed="rId7"/>
          <a:srcRect/>
          <a:stretch>
            <a:fillRect/>
          </a:stretch>
        </p:blipFill>
        <p:spPr bwMode="auto">
          <a:xfrm>
            <a:off x="4318000" y="1503568"/>
            <a:ext cx="4521200" cy="3678032"/>
          </a:xfrm>
          <a:prstGeom prst="rect">
            <a:avLst/>
          </a:prstGeom>
          <a:noFill/>
          <a:ln w="9525">
            <a:noFill/>
            <a:miter lim="800000"/>
            <a:headEnd/>
            <a:tailEnd/>
          </a:ln>
        </p:spPr>
      </p:pic>
      <p:sp>
        <p:nvSpPr>
          <p:cNvPr id="8" name="Date Placeholder 7"/>
          <p:cNvSpPr>
            <a:spLocks noGrp="1"/>
          </p:cNvSpPr>
          <p:nvPr>
            <p:ph type="dt" sz="half" idx="10"/>
          </p:nvPr>
        </p:nvSpPr>
        <p:spPr/>
        <p:txBody>
          <a:bodyPr/>
          <a:lstStyle/>
          <a:p>
            <a:r>
              <a:rPr lang="en-US" smtClean="0"/>
              <a:t>3/20/12</a:t>
            </a:r>
            <a:endParaRPr lang="en-US" dirty="0"/>
          </a:p>
        </p:txBody>
      </p:sp>
      <p:sp>
        <p:nvSpPr>
          <p:cNvPr id="9" name="Slide Number Placeholder 8"/>
          <p:cNvSpPr>
            <a:spLocks noGrp="1"/>
          </p:cNvSpPr>
          <p:nvPr>
            <p:ph type="sldNum" sz="quarter" idx="12"/>
          </p:nvPr>
        </p:nvSpPr>
        <p:spPr/>
        <p:txBody>
          <a:bodyPr>
            <a:normAutofit fontScale="85000" lnSpcReduction="20000"/>
          </a:bodyPr>
          <a:lstStyle/>
          <a:p>
            <a:fld id="{3A138BD7-639E-0E43-AB10-7D6EE02BD1DE}" type="slidenum">
              <a:rPr lang="en-US" smtClean="0"/>
              <a:pPr/>
              <a:t>12</a:t>
            </a:fld>
            <a:endParaRPr lang="en-US"/>
          </a:p>
        </p:txBody>
      </p:sp>
      <p:sp>
        <p:nvSpPr>
          <p:cNvPr id="10" name="Footer Placeholder 9"/>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US" sz="4000" dirty="0"/>
              <a:t>Radiation Accelerated Corrosion</a:t>
            </a:r>
          </a:p>
        </p:txBody>
      </p:sp>
      <p:sp>
        <p:nvSpPr>
          <p:cNvPr id="49155" name="Rectangle 4"/>
          <p:cNvSpPr>
            <a:spLocks noGrp="1" noChangeArrowheads="1"/>
          </p:cNvSpPr>
          <p:nvPr>
            <p:ph type="body" sz="half" idx="1"/>
          </p:nvPr>
        </p:nvSpPr>
        <p:spPr>
          <a:xfrm>
            <a:off x="457200" y="1719263"/>
            <a:ext cx="3657600" cy="4411662"/>
          </a:xfrm>
          <a:noFill/>
        </p:spPr>
        <p:txBody>
          <a:bodyPr/>
          <a:lstStyle/>
          <a:p>
            <a:pPr eaLnBrk="1" hangingPunct="1"/>
            <a:r>
              <a:rPr lang="en-US" sz="2600" dirty="0"/>
              <a:t>Al 6061 samples displayed significant localized corrosion after 3,600 </a:t>
            </a:r>
            <a:r>
              <a:rPr lang="en-US" sz="2600" dirty="0" err="1"/>
              <a:t>Mrad</a:t>
            </a:r>
            <a:r>
              <a:rPr lang="en-US" sz="2600" dirty="0"/>
              <a:t> </a:t>
            </a:r>
            <a:r>
              <a:rPr lang="en-US" sz="2600" dirty="0" smtClean="0"/>
              <a:t>exposure</a:t>
            </a:r>
          </a:p>
          <a:p>
            <a:pPr>
              <a:lnSpc>
                <a:spcPct val="90000"/>
              </a:lnSpc>
            </a:pPr>
            <a:r>
              <a:rPr lang="en-US" sz="2600" dirty="0" err="1" smtClean="0"/>
              <a:t>NuMI</a:t>
            </a:r>
            <a:r>
              <a:rPr lang="en-US" sz="2600" dirty="0" smtClean="0"/>
              <a:t> target chase air handling condensate with pH of 2</a:t>
            </a:r>
          </a:p>
          <a:p>
            <a:pPr>
              <a:lnSpc>
                <a:spcPct val="90000"/>
              </a:lnSpc>
            </a:pPr>
            <a:r>
              <a:rPr lang="en-US" sz="2600" dirty="0" err="1" smtClean="0"/>
              <a:t>NuMI</a:t>
            </a:r>
            <a:r>
              <a:rPr lang="en-US" sz="2600" dirty="0" smtClean="0"/>
              <a:t> decay pipe window concerns</a:t>
            </a:r>
            <a:endParaRPr lang="en-US" sz="2600" dirty="0"/>
          </a:p>
        </p:txBody>
      </p:sp>
      <p:pic>
        <p:nvPicPr>
          <p:cNvPr id="49156" name="Picture 5" descr="rad corrosion pit"/>
          <p:cNvPicPr>
            <a:picLocks noChangeAspect="1" noChangeArrowheads="1"/>
          </p:cNvPicPr>
          <p:nvPr/>
        </p:nvPicPr>
        <p:blipFill>
          <a:blip r:embed="rId2"/>
          <a:srcRect/>
          <a:stretch>
            <a:fillRect/>
          </a:stretch>
        </p:blipFill>
        <p:spPr bwMode="auto">
          <a:xfrm>
            <a:off x="4191000" y="1600200"/>
            <a:ext cx="3657600" cy="3638550"/>
          </a:xfrm>
          <a:prstGeom prst="rect">
            <a:avLst/>
          </a:prstGeom>
          <a:noFill/>
          <a:ln w="9525">
            <a:noFill/>
            <a:miter lim="800000"/>
            <a:headEnd/>
            <a:tailEnd/>
          </a:ln>
        </p:spPr>
      </p:pic>
      <p:sp>
        <p:nvSpPr>
          <p:cNvPr id="49157" name="Text Box 6"/>
          <p:cNvSpPr txBox="1">
            <a:spLocks noChangeArrowheads="1"/>
          </p:cNvSpPr>
          <p:nvPr/>
        </p:nvSpPr>
        <p:spPr bwMode="auto">
          <a:xfrm>
            <a:off x="4419600" y="5562600"/>
            <a:ext cx="3505200" cy="915988"/>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R.L. </a:t>
            </a:r>
            <a:r>
              <a:rPr lang="en-US" sz="1800" dirty="0" err="1"/>
              <a:t>Sindelar</a:t>
            </a:r>
            <a:r>
              <a:rPr lang="en-US" sz="1800" dirty="0"/>
              <a:t>, et al., </a:t>
            </a:r>
            <a:r>
              <a:rPr lang="en-US" sz="1800" i="1" dirty="0"/>
              <a:t>Materials Characterization</a:t>
            </a:r>
            <a:r>
              <a:rPr lang="en-US" sz="1800" dirty="0"/>
              <a:t> 43:147-157 (1999).</a:t>
            </a:r>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13</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z="3200"/>
              <a:t>Radiation Accelerated Corrosion</a:t>
            </a:r>
          </a:p>
        </p:txBody>
      </p:sp>
      <p:sp>
        <p:nvSpPr>
          <p:cNvPr id="51203" name="Rectangle 6"/>
          <p:cNvSpPr>
            <a:spLocks noGrp="1" noChangeArrowheads="1"/>
          </p:cNvSpPr>
          <p:nvPr>
            <p:ph type="body" sz="half" idx="1"/>
          </p:nvPr>
        </p:nvSpPr>
        <p:spPr>
          <a:xfrm>
            <a:off x="1066800" y="5943600"/>
            <a:ext cx="7239000" cy="762000"/>
          </a:xfrm>
          <a:noFill/>
        </p:spPr>
        <p:txBody>
          <a:bodyPr/>
          <a:lstStyle/>
          <a:p>
            <a:pPr eaLnBrk="1" hangingPunct="1">
              <a:lnSpc>
                <a:spcPct val="90000"/>
              </a:lnSpc>
            </a:pPr>
            <a:r>
              <a:rPr lang="en-US" sz="2000"/>
              <a:t>Photograph of NuMI decay pipe US window showing corroded spot corresponding to beam spot</a:t>
            </a:r>
          </a:p>
        </p:txBody>
      </p:sp>
      <p:pic>
        <p:nvPicPr>
          <p:cNvPr id="51204" name="Picture 8" descr="numi dk window"/>
          <p:cNvPicPr>
            <a:picLocks noChangeAspect="1" noChangeArrowheads="1"/>
          </p:cNvPicPr>
          <p:nvPr/>
        </p:nvPicPr>
        <p:blipFill>
          <a:blip r:embed="rId2"/>
          <a:srcRect/>
          <a:stretch>
            <a:fillRect/>
          </a:stretch>
        </p:blipFill>
        <p:spPr bwMode="auto">
          <a:xfrm>
            <a:off x="1295400" y="1295400"/>
            <a:ext cx="6623050" cy="45751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3/20/12</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14</a:t>
            </a:fld>
            <a:endParaRPr lang="en-US"/>
          </a:p>
        </p:txBody>
      </p:sp>
      <p:sp>
        <p:nvSpPr>
          <p:cNvPr id="7" name="Footer Placeholder 6"/>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eaLnBrk="1" hangingPunct="1"/>
            <a:r>
              <a:rPr lang="en-US" sz="4000" dirty="0"/>
              <a:t>Radiation Accelerated Corrosion</a:t>
            </a:r>
          </a:p>
        </p:txBody>
      </p:sp>
      <p:sp>
        <p:nvSpPr>
          <p:cNvPr id="50179" name="Rectangle 7"/>
          <p:cNvSpPr>
            <a:spLocks noGrp="1" noChangeArrowheads="1"/>
          </p:cNvSpPr>
          <p:nvPr>
            <p:ph type="body" sz="half" idx="1"/>
          </p:nvPr>
        </p:nvSpPr>
        <p:spPr>
          <a:xfrm>
            <a:off x="457200" y="1719263"/>
            <a:ext cx="3657600" cy="4411662"/>
          </a:xfrm>
          <a:noFill/>
        </p:spPr>
        <p:txBody>
          <a:bodyPr/>
          <a:lstStyle/>
          <a:p>
            <a:pPr eaLnBrk="1" hangingPunct="1">
              <a:lnSpc>
                <a:spcPct val="90000"/>
              </a:lnSpc>
            </a:pPr>
            <a:r>
              <a:rPr lang="en-US" sz="2600" dirty="0" err="1"/>
              <a:t>MiniBooNE</a:t>
            </a:r>
            <a:r>
              <a:rPr lang="en-US" sz="2600" dirty="0"/>
              <a:t> 25 </a:t>
            </a:r>
            <a:r>
              <a:rPr lang="en-US" sz="2600" dirty="0" err="1"/>
              <a:t>m</a:t>
            </a:r>
            <a:r>
              <a:rPr lang="en-US" sz="2600" dirty="0"/>
              <a:t> absorber HS steel </a:t>
            </a:r>
            <a:r>
              <a:rPr lang="en-US" sz="2600" dirty="0" smtClean="0"/>
              <a:t>failure</a:t>
            </a:r>
          </a:p>
          <a:p>
            <a:pPr eaLnBrk="1" hangingPunct="1">
              <a:lnSpc>
                <a:spcPct val="90000"/>
              </a:lnSpc>
            </a:pPr>
            <a:r>
              <a:rPr lang="en-US" sz="2400" dirty="0" smtClean="0"/>
              <a:t>(</a:t>
            </a:r>
            <a:r>
              <a:rPr lang="en-US" sz="2400" dirty="0"/>
              <a:t>hydrogen </a:t>
            </a:r>
            <a:r>
              <a:rPr lang="en-US" sz="2400" dirty="0" err="1"/>
              <a:t>embrittlement</a:t>
            </a:r>
            <a:r>
              <a:rPr lang="en-US" sz="2400" dirty="0"/>
              <a:t> </a:t>
            </a:r>
            <a:r>
              <a:rPr lang="en-US" sz="2400" dirty="0" smtClean="0"/>
              <a:t>from accelerated </a:t>
            </a:r>
            <a:r>
              <a:rPr lang="en-US" sz="2400" dirty="0"/>
              <a:t>corrosion).</a:t>
            </a:r>
            <a:endParaRPr lang="en-US" sz="2400" dirty="0" smtClean="0"/>
          </a:p>
          <a:p>
            <a:pPr eaLnBrk="1" hangingPunct="1">
              <a:lnSpc>
                <a:spcPct val="90000"/>
              </a:lnSpc>
              <a:buNone/>
            </a:pPr>
            <a:endParaRPr lang="en-US" sz="2600" dirty="0"/>
          </a:p>
        </p:txBody>
      </p:sp>
      <p:pic>
        <p:nvPicPr>
          <p:cNvPr id="50180" name="Picture 8" descr="Miniboone link"/>
          <p:cNvPicPr>
            <a:picLocks noChangeAspect="1" noChangeArrowheads="1"/>
          </p:cNvPicPr>
          <p:nvPr/>
        </p:nvPicPr>
        <p:blipFill>
          <a:blip r:embed="rId2"/>
          <a:srcRect/>
          <a:stretch>
            <a:fillRect/>
          </a:stretch>
        </p:blipFill>
        <p:spPr bwMode="auto">
          <a:xfrm rot="-5400000">
            <a:off x="3294857" y="2039143"/>
            <a:ext cx="5257800" cy="392271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3/20/12</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15</a:t>
            </a:fld>
            <a:endParaRPr lang="en-US"/>
          </a:p>
        </p:txBody>
      </p:sp>
      <p:sp>
        <p:nvSpPr>
          <p:cNvPr id="7" name="Footer Placeholder 6"/>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Physics/Target Survival Optimization</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16</a:t>
            </a:fld>
            <a:endParaRPr lang="en-US"/>
          </a:p>
        </p:txBody>
      </p:sp>
      <p:sp>
        <p:nvSpPr>
          <p:cNvPr id="6" name="Content Placeholder 5"/>
          <p:cNvSpPr>
            <a:spLocks noGrp="1"/>
          </p:cNvSpPr>
          <p:nvPr>
            <p:ph sz="quarter" idx="1"/>
          </p:nvPr>
        </p:nvSpPr>
        <p:spPr/>
        <p:txBody>
          <a:bodyPr/>
          <a:lstStyle/>
          <a:p>
            <a:r>
              <a:rPr lang="en-US" dirty="0" smtClean="0"/>
              <a:t>Physics and Target Survival are generally in opposition</a:t>
            </a:r>
          </a:p>
          <a:p>
            <a:pPr lvl="1"/>
            <a:r>
              <a:rPr lang="en-US" dirty="0" smtClean="0"/>
              <a:t>Beam spot size</a:t>
            </a:r>
          </a:p>
          <a:p>
            <a:pPr lvl="1"/>
            <a:r>
              <a:rPr lang="en-US" dirty="0" smtClean="0"/>
              <a:t>Beam power</a:t>
            </a:r>
          </a:p>
          <a:p>
            <a:pPr lvl="1"/>
            <a:r>
              <a:rPr lang="en-US" dirty="0" smtClean="0"/>
              <a:t>Target dimensions</a:t>
            </a:r>
          </a:p>
          <a:p>
            <a:pPr lvl="1"/>
            <a:r>
              <a:rPr lang="en-US" dirty="0" smtClean="0"/>
              <a:t>Optics considerations</a:t>
            </a:r>
          </a:p>
          <a:p>
            <a:r>
              <a:rPr lang="en-US" dirty="0" smtClean="0"/>
              <a:t>Effects must be understood by both sides</a:t>
            </a:r>
          </a:p>
          <a:p>
            <a:r>
              <a:rPr lang="en-US" dirty="0" smtClean="0"/>
              <a:t>Compromise must be reached in an iterative process</a:t>
            </a:r>
          </a:p>
          <a:p>
            <a:pPr lvl="1"/>
            <a:endParaRPr lang="en-US" dirty="0"/>
          </a:p>
        </p:txBody>
      </p:sp>
    </p:spTree>
    <p:extLst>
      <p:ext uri="{BB962C8B-B14F-4D97-AF65-F5344CB8AC3E}">
        <p14:creationId xmlns:p14="http://schemas.microsoft.com/office/powerpoint/2010/main" val="35657347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dirty="0"/>
              <a:t>Physics Optimization</a:t>
            </a:r>
          </a:p>
        </p:txBody>
      </p:sp>
      <p:sp>
        <p:nvSpPr>
          <p:cNvPr id="58371" name="Text Box 4"/>
          <p:cNvSpPr txBox="1">
            <a:spLocks noChangeArrowheads="1"/>
          </p:cNvSpPr>
          <p:nvPr/>
        </p:nvSpPr>
        <p:spPr bwMode="auto">
          <a:xfrm>
            <a:off x="2717800" y="2070100"/>
            <a:ext cx="2971800" cy="1292662"/>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t>Physics </a:t>
            </a:r>
            <a:r>
              <a:rPr lang="en-US" sz="2800" dirty="0" smtClean="0"/>
              <a:t>Simulation</a:t>
            </a:r>
          </a:p>
          <a:p>
            <a:pPr>
              <a:spcBef>
                <a:spcPct val="50000"/>
              </a:spcBef>
            </a:pPr>
            <a:r>
              <a:rPr lang="en-US" sz="2000" dirty="0" smtClean="0"/>
              <a:t>(Full optics or reduced set, Figure of Merit)</a:t>
            </a:r>
            <a:endParaRPr lang="en-US" sz="2000" dirty="0"/>
          </a:p>
        </p:txBody>
      </p:sp>
      <p:sp>
        <p:nvSpPr>
          <p:cNvPr id="58372" name="Text Box 5"/>
          <p:cNvSpPr txBox="1">
            <a:spLocks noChangeArrowheads="1"/>
          </p:cNvSpPr>
          <p:nvPr/>
        </p:nvSpPr>
        <p:spPr bwMode="auto">
          <a:xfrm>
            <a:off x="5435600" y="3759200"/>
            <a:ext cx="2971800" cy="95410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t>Energy Deposition Simulation</a:t>
            </a:r>
          </a:p>
        </p:txBody>
      </p:sp>
      <p:sp>
        <p:nvSpPr>
          <p:cNvPr id="58373" name="Text Box 6"/>
          <p:cNvSpPr txBox="1">
            <a:spLocks noChangeArrowheads="1"/>
          </p:cNvSpPr>
          <p:nvPr/>
        </p:nvSpPr>
        <p:spPr bwMode="auto">
          <a:xfrm>
            <a:off x="635000" y="3962400"/>
            <a:ext cx="2743200"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smtClean="0"/>
              <a:t>Target </a:t>
            </a:r>
            <a:r>
              <a:rPr lang="en-US" sz="2800" dirty="0"/>
              <a:t>Design</a:t>
            </a:r>
          </a:p>
        </p:txBody>
      </p:sp>
      <p:sp>
        <p:nvSpPr>
          <p:cNvPr id="58374" name="AutoShape 8"/>
          <p:cNvSpPr>
            <a:spLocks noChangeArrowheads="1"/>
          </p:cNvSpPr>
          <p:nvPr/>
        </p:nvSpPr>
        <p:spPr bwMode="auto">
          <a:xfrm>
            <a:off x="1244600" y="1828800"/>
            <a:ext cx="1447800" cy="1905000"/>
          </a:xfrm>
          <a:custGeom>
            <a:avLst/>
            <a:gdLst>
              <a:gd name="T0" fmla="*/ 1035043 w 21600"/>
              <a:gd name="T1" fmla="*/ 0 h 21600"/>
              <a:gd name="T2" fmla="*/ 1035043 w 21600"/>
              <a:gd name="T3" fmla="*/ 1072268 h 21600"/>
              <a:gd name="T4" fmla="*/ 162743 w 21600"/>
              <a:gd name="T5" fmla="*/ 1905000 h 21600"/>
              <a:gd name="T6" fmla="*/ 1447800 w 21600"/>
              <a:gd name="T7" fmla="*/ 536134 h 21600"/>
              <a:gd name="T8" fmla="*/ 3 60000 65536"/>
              <a:gd name="T9" fmla="*/ 1 60000 65536"/>
              <a:gd name="T10" fmla="*/ 1 60000 65536"/>
              <a:gd name="T11" fmla="*/ 0 60000 65536"/>
              <a:gd name="T12" fmla="*/ 12427 w 21600"/>
              <a:gd name="T13" fmla="*/ 3704 h 21600"/>
              <a:gd name="T14" fmla="*/ 19194 w 21600"/>
              <a:gd name="T15" fmla="*/ 8454 h 21600"/>
            </a:gdLst>
            <a:ahLst/>
            <a:cxnLst>
              <a:cxn ang="T8">
                <a:pos x="T0" y="T1"/>
              </a:cxn>
              <a:cxn ang="T9">
                <a:pos x="T2" y="T3"/>
              </a:cxn>
              <a:cxn ang="T10">
                <a:pos x="T4" y="T5"/>
              </a:cxn>
              <a:cxn ang="T11">
                <a:pos x="T6" y="T7"/>
              </a:cxn>
            </a:cxnLst>
            <a:rect l="T12" t="T13" r="T14" b="T15"/>
            <a:pathLst>
              <a:path w="21600" h="21600">
                <a:moveTo>
                  <a:pt x="21600" y="6079"/>
                </a:moveTo>
                <a:lnTo>
                  <a:pt x="15442" y="0"/>
                </a:lnTo>
                <a:lnTo>
                  <a:pt x="15442" y="3704"/>
                </a:lnTo>
                <a:lnTo>
                  <a:pt x="12427" y="3704"/>
                </a:lnTo>
                <a:cubicBezTo>
                  <a:pt x="5564" y="3704"/>
                  <a:pt x="0" y="7489"/>
                  <a:pt x="0" y="12158"/>
                </a:cubicBezTo>
                <a:lnTo>
                  <a:pt x="0" y="21600"/>
                </a:lnTo>
                <a:lnTo>
                  <a:pt x="4855" y="21600"/>
                </a:lnTo>
                <a:lnTo>
                  <a:pt x="4855" y="12158"/>
                </a:lnTo>
                <a:cubicBezTo>
                  <a:pt x="4855" y="10112"/>
                  <a:pt x="8245" y="8454"/>
                  <a:pt x="12427" y="8454"/>
                </a:cubicBezTo>
                <a:lnTo>
                  <a:pt x="15442" y="8454"/>
                </a:lnTo>
                <a:lnTo>
                  <a:pt x="15442"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5" name="AutoShape 9"/>
          <p:cNvSpPr>
            <a:spLocks noChangeArrowheads="1"/>
          </p:cNvSpPr>
          <p:nvPr/>
        </p:nvSpPr>
        <p:spPr bwMode="auto">
          <a:xfrm rot="5400000">
            <a:off x="5740400" y="1905000"/>
            <a:ext cx="1447800" cy="2057400"/>
          </a:xfrm>
          <a:custGeom>
            <a:avLst/>
            <a:gdLst>
              <a:gd name="T0" fmla="*/ 998245 w 21600"/>
              <a:gd name="T1" fmla="*/ 0 h 21600"/>
              <a:gd name="T2" fmla="*/ 998245 w 21600"/>
              <a:gd name="T3" fmla="*/ 1158050 h 21600"/>
              <a:gd name="T4" fmla="*/ 172798 w 21600"/>
              <a:gd name="T5" fmla="*/ 2057400 h 21600"/>
              <a:gd name="T6" fmla="*/ 1447800 w 21600"/>
              <a:gd name="T7" fmla="*/ 579025 h 21600"/>
              <a:gd name="T8" fmla="*/ 3 60000 65536"/>
              <a:gd name="T9" fmla="*/ 1 60000 65536"/>
              <a:gd name="T10" fmla="*/ 1 60000 65536"/>
              <a:gd name="T11" fmla="*/ 0 60000 65536"/>
              <a:gd name="T12" fmla="*/ 12427 w 21600"/>
              <a:gd name="T13" fmla="*/ 3557 h 21600"/>
              <a:gd name="T14" fmla="*/ 18817 w 21600"/>
              <a:gd name="T15" fmla="*/ 8601 h 21600"/>
            </a:gdLst>
            <a:ahLst/>
            <a:cxnLst>
              <a:cxn ang="T8">
                <a:pos x="T0" y="T1"/>
              </a:cxn>
              <a:cxn ang="T9">
                <a:pos x="T2" y="T3"/>
              </a:cxn>
              <a:cxn ang="T10">
                <a:pos x="T4" y="T5"/>
              </a:cxn>
              <a:cxn ang="T11">
                <a:pos x="T6" y="T7"/>
              </a:cxn>
            </a:cxnLst>
            <a:rect l="T12" t="T13" r="T14" b="T15"/>
            <a:pathLst>
              <a:path w="21600" h="21600">
                <a:moveTo>
                  <a:pt x="21600" y="6079"/>
                </a:moveTo>
                <a:lnTo>
                  <a:pt x="14893" y="0"/>
                </a:lnTo>
                <a:lnTo>
                  <a:pt x="14893" y="3557"/>
                </a:lnTo>
                <a:lnTo>
                  <a:pt x="12427" y="3557"/>
                </a:lnTo>
                <a:cubicBezTo>
                  <a:pt x="5564" y="3557"/>
                  <a:pt x="0" y="7408"/>
                  <a:pt x="0" y="12158"/>
                </a:cubicBezTo>
                <a:lnTo>
                  <a:pt x="0" y="21600"/>
                </a:lnTo>
                <a:lnTo>
                  <a:pt x="5156" y="21600"/>
                </a:lnTo>
                <a:lnTo>
                  <a:pt x="5156" y="12158"/>
                </a:lnTo>
                <a:cubicBezTo>
                  <a:pt x="5156" y="10194"/>
                  <a:pt x="8411" y="8601"/>
                  <a:pt x="12427" y="8601"/>
                </a:cubicBezTo>
                <a:lnTo>
                  <a:pt x="14893" y="8601"/>
                </a:lnTo>
                <a:lnTo>
                  <a:pt x="14893" y="12158"/>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6" name="AutoShape 10"/>
          <p:cNvSpPr>
            <a:spLocks noChangeArrowheads="1"/>
          </p:cNvSpPr>
          <p:nvPr/>
        </p:nvSpPr>
        <p:spPr bwMode="auto">
          <a:xfrm>
            <a:off x="3454400" y="3962400"/>
            <a:ext cx="1828800" cy="6096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8377" name="Text Box 11"/>
          <p:cNvSpPr txBox="1">
            <a:spLocks noChangeArrowheads="1"/>
          </p:cNvSpPr>
          <p:nvPr/>
        </p:nvSpPr>
        <p:spPr bwMode="auto">
          <a:xfrm>
            <a:off x="606552" y="4970840"/>
            <a:ext cx="8159496"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a:solidFill>
                  <a:schemeClr val="bg2">
                    <a:lumMod val="25000"/>
                  </a:schemeClr>
                </a:solidFill>
              </a:rPr>
              <a:t>Iterative process makes it difficult to isolate the design </a:t>
            </a:r>
            <a:r>
              <a:rPr lang="en-US" sz="2400" dirty="0" smtClean="0">
                <a:solidFill>
                  <a:schemeClr val="bg2">
                    <a:lumMod val="25000"/>
                  </a:schemeClr>
                </a:solidFill>
              </a:rPr>
              <a:t>efforts</a:t>
            </a:r>
          </a:p>
          <a:p>
            <a:pPr>
              <a:spcBef>
                <a:spcPct val="50000"/>
              </a:spcBef>
            </a:pPr>
            <a:r>
              <a:rPr lang="en-US" sz="2400" dirty="0" smtClean="0">
                <a:solidFill>
                  <a:schemeClr val="bg2">
                    <a:lumMod val="25000"/>
                  </a:schemeClr>
                </a:solidFill>
              </a:rPr>
              <a:t>Figure of Merit helps to reduce simulation requirements</a:t>
            </a:r>
          </a:p>
          <a:p>
            <a:pPr>
              <a:spcBef>
                <a:spcPct val="50000"/>
              </a:spcBef>
            </a:pPr>
            <a:r>
              <a:rPr lang="en-US" sz="2400" dirty="0" smtClean="0">
                <a:solidFill>
                  <a:schemeClr val="bg2">
                    <a:lumMod val="25000"/>
                  </a:schemeClr>
                </a:solidFill>
              </a:rPr>
              <a:t>Leads to novel target ideas (multiple materials, spherical targets)</a:t>
            </a:r>
            <a:endParaRPr lang="en-US" sz="2400" dirty="0">
              <a:solidFill>
                <a:schemeClr val="bg2">
                  <a:lumMod val="25000"/>
                </a:schemeClr>
              </a:solidFill>
            </a:endParaRPr>
          </a:p>
        </p:txBody>
      </p:sp>
      <p:sp>
        <p:nvSpPr>
          <p:cNvPr id="10" name="Date Placeholder 9"/>
          <p:cNvSpPr>
            <a:spLocks noGrp="1"/>
          </p:cNvSpPr>
          <p:nvPr>
            <p:ph type="dt" sz="half" idx="10"/>
          </p:nvPr>
        </p:nvSpPr>
        <p:spPr/>
        <p:txBody>
          <a:bodyPr/>
          <a:lstStyle/>
          <a:p>
            <a:r>
              <a:rPr lang="en-US" smtClean="0"/>
              <a:t>3/20/12</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17</a:t>
            </a:fld>
            <a:endParaRPr lang="en-US"/>
          </a:p>
        </p:txBody>
      </p:sp>
      <p:sp>
        <p:nvSpPr>
          <p:cNvPr id="12" name="Footer Placeholder 11"/>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 y="228600"/>
            <a:ext cx="8909304" cy="990600"/>
          </a:xfrm>
        </p:spPr>
        <p:txBody>
          <a:bodyPr>
            <a:normAutofit fontScale="90000"/>
          </a:bodyPr>
          <a:lstStyle/>
          <a:p>
            <a:r>
              <a:rPr lang="en-US" dirty="0" smtClean="0"/>
              <a:t>Residual Radiation- </a:t>
            </a:r>
            <a:r>
              <a:rPr lang="en-US" sz="3600" dirty="0" smtClean="0"/>
              <a:t>What we can’t do anymore</a:t>
            </a:r>
            <a:endParaRPr lang="en-US" sz="3600" dirty="0"/>
          </a:p>
        </p:txBody>
      </p:sp>
      <p:sp>
        <p:nvSpPr>
          <p:cNvPr id="3" name="Footer Placeholder 2"/>
          <p:cNvSpPr>
            <a:spLocks noGrp="1"/>
          </p:cNvSpPr>
          <p:nvPr>
            <p:ph type="ftr" sz="quarter" idx="11"/>
          </p:nvPr>
        </p:nvSpPr>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EA91F439-50E6-B147-BE44-3D6C4A389759}" type="slidenum">
              <a:rPr lang="en-US" smtClean="0"/>
              <a:pPr/>
              <a:t>18</a:t>
            </a:fld>
            <a:endParaRPr lang="en-US"/>
          </a:p>
        </p:txBody>
      </p:sp>
      <p:pic>
        <p:nvPicPr>
          <p:cNvPr id="6" name="MOV-insert-pipe.MPG">
            <a:hlinkClick r:id="" action="ppaction://media"/>
          </p:cNvPr>
          <p:cNvPicPr>
            <a:picLocks noGrp="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1692275" y="1600200"/>
            <a:ext cx="5994400" cy="4495800"/>
          </a:xfrm>
        </p:spPr>
      </p:pic>
      <p:sp>
        <p:nvSpPr>
          <p:cNvPr id="7" name="Date Placeholder 6"/>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96" y="228600"/>
            <a:ext cx="8629904" cy="990600"/>
          </a:xfrm>
        </p:spPr>
        <p:txBody>
          <a:bodyPr>
            <a:normAutofit fontScale="90000"/>
          </a:bodyPr>
          <a:lstStyle/>
          <a:p>
            <a:r>
              <a:rPr lang="en-US" sz="4000" dirty="0"/>
              <a:t>Residual Radiation- </a:t>
            </a:r>
            <a:r>
              <a:rPr lang="en-US" sz="3100" dirty="0" smtClean="0"/>
              <a:t>(even though it can be ingenious)</a:t>
            </a:r>
            <a:endParaRPr lang="en-US" sz="3100"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EA91F439-50E6-B147-BE44-3D6C4A389759}" type="slidenum">
              <a:rPr lang="en-US" smtClean="0"/>
              <a:pPr/>
              <a:t>19</a:t>
            </a:fld>
            <a:endParaRPr lang="en-US"/>
          </a:p>
        </p:txBody>
      </p:sp>
      <p:pic>
        <p:nvPicPr>
          <p:cNvPr id="8" name="MOVspin-nut.MPG">
            <a:hlinkClick r:id="" action="ppaction://media"/>
          </p:cNvPr>
          <p:cNvPicPr>
            <a:picLocks noGrp="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1692275" y="1600200"/>
            <a:ext cx="5994400" cy="4495800"/>
          </a:xfrm>
        </p:spPr>
      </p:pic>
      <p:sp>
        <p:nvSpPr>
          <p:cNvPr id="6" name="Date Placeholder 5"/>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smtClean="0"/>
              <a:t>Overview</a:t>
            </a:r>
            <a:endParaRPr lang="en-US" dirty="0"/>
          </a:p>
        </p:txBody>
      </p:sp>
      <p:sp>
        <p:nvSpPr>
          <p:cNvPr id="16387" name="Rectangle 3"/>
          <p:cNvSpPr>
            <a:spLocks noGrp="1" noChangeArrowheads="1"/>
          </p:cNvSpPr>
          <p:nvPr>
            <p:ph type="body" idx="1"/>
          </p:nvPr>
        </p:nvSpPr>
        <p:spPr/>
        <p:txBody>
          <a:bodyPr>
            <a:normAutofit lnSpcReduction="10000"/>
          </a:bodyPr>
          <a:lstStyle/>
          <a:p>
            <a:pPr eaLnBrk="1" hangingPunct="1"/>
            <a:r>
              <a:rPr lang="en-US" dirty="0" smtClean="0"/>
              <a:t>High Power Target Critical Design Issues</a:t>
            </a:r>
          </a:p>
          <a:p>
            <a:pPr lvl="1"/>
            <a:r>
              <a:rPr lang="en-US" dirty="0" smtClean="0"/>
              <a:t>Thermal shock (stress waves)</a:t>
            </a:r>
          </a:p>
          <a:p>
            <a:pPr lvl="1"/>
            <a:r>
              <a:rPr lang="en-US" dirty="0" smtClean="0"/>
              <a:t>Heat removal</a:t>
            </a:r>
          </a:p>
          <a:p>
            <a:pPr lvl="1"/>
            <a:r>
              <a:rPr lang="en-US" dirty="0" smtClean="0"/>
              <a:t>Radiation damage</a:t>
            </a:r>
          </a:p>
          <a:p>
            <a:pPr lvl="1"/>
            <a:r>
              <a:rPr lang="en-US" dirty="0" smtClean="0"/>
              <a:t>Oxidation &amp; radiation accelerated corrosion</a:t>
            </a:r>
          </a:p>
          <a:p>
            <a:pPr lvl="1"/>
            <a:r>
              <a:rPr lang="en-US" dirty="0" smtClean="0"/>
              <a:t>Physics/target survival optimization</a:t>
            </a:r>
          </a:p>
          <a:p>
            <a:pPr lvl="1"/>
            <a:r>
              <a:rPr lang="en-US" dirty="0" smtClean="0"/>
              <a:t>Residual radiation</a:t>
            </a:r>
          </a:p>
          <a:p>
            <a:pPr eaLnBrk="1" hangingPunct="1"/>
            <a:r>
              <a:rPr lang="en-US" dirty="0" smtClean="0"/>
              <a:t>LBNE Target R&amp;D</a:t>
            </a:r>
          </a:p>
          <a:p>
            <a:pPr lvl="1"/>
            <a:r>
              <a:rPr lang="en-US" dirty="0" smtClean="0"/>
              <a:t>Graphite irradiation tests</a:t>
            </a:r>
          </a:p>
          <a:p>
            <a:pPr lvl="1"/>
            <a:r>
              <a:rPr lang="en-US" dirty="0" smtClean="0"/>
              <a:t>Beryllium target analysis</a:t>
            </a:r>
          </a:p>
          <a:p>
            <a:pPr eaLnBrk="1" hangingPunct="1"/>
            <a:endParaRPr lang="en-US" dirty="0"/>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a:t>Residual Radiation</a:t>
            </a:r>
          </a:p>
        </p:txBody>
      </p:sp>
      <p:sp>
        <p:nvSpPr>
          <p:cNvPr id="54275" name="Rectangle 3"/>
          <p:cNvSpPr>
            <a:spLocks noGrp="1" noChangeArrowheads="1"/>
          </p:cNvSpPr>
          <p:nvPr>
            <p:ph type="body" idx="1"/>
          </p:nvPr>
        </p:nvSpPr>
        <p:spPr>
          <a:xfrm>
            <a:off x="384048" y="4724400"/>
            <a:ext cx="8382000" cy="1816100"/>
          </a:xfrm>
        </p:spPr>
        <p:txBody>
          <a:bodyPr>
            <a:normAutofit/>
          </a:bodyPr>
          <a:lstStyle/>
          <a:p>
            <a:pPr eaLnBrk="1" hangingPunct="1">
              <a:lnSpc>
                <a:spcPct val="90000"/>
              </a:lnSpc>
            </a:pPr>
            <a:r>
              <a:rPr lang="en-US" sz="2000" dirty="0"/>
              <a:t>Dose rates for </a:t>
            </a:r>
            <a:r>
              <a:rPr lang="en-US" sz="2000" dirty="0" smtClean="0"/>
              <a:t>2.3 </a:t>
            </a:r>
            <a:r>
              <a:rPr lang="en-US" sz="2000" dirty="0"/>
              <a:t>MW beam components estimated at 300</a:t>
            </a:r>
            <a:r>
              <a:rPr lang="en-US" sz="2000" dirty="0" smtClean="0"/>
              <a:t>-800 </a:t>
            </a:r>
            <a:r>
              <a:rPr lang="en-US" sz="2000" dirty="0" err="1"/>
              <a:t>Rad</a:t>
            </a:r>
            <a:r>
              <a:rPr lang="en-US" sz="2000" dirty="0"/>
              <a:t>/hr</a:t>
            </a:r>
          </a:p>
          <a:p>
            <a:pPr eaLnBrk="1" hangingPunct="1">
              <a:lnSpc>
                <a:spcPct val="90000"/>
              </a:lnSpc>
            </a:pPr>
            <a:r>
              <a:rPr lang="en-US" sz="2000" dirty="0"/>
              <a:t>Systems for component change-out and repair must be developed (IE Remote Handling)</a:t>
            </a:r>
          </a:p>
          <a:p>
            <a:pPr eaLnBrk="1" hangingPunct="1">
              <a:lnSpc>
                <a:spcPct val="90000"/>
              </a:lnSpc>
            </a:pPr>
            <a:r>
              <a:rPr lang="en-US" sz="2000" dirty="0"/>
              <a:t>Operations activities must be integrated into the conceptual design of target components</a:t>
            </a:r>
          </a:p>
        </p:txBody>
      </p:sp>
      <p:pic>
        <p:nvPicPr>
          <p:cNvPr id="54276" name="Picture 4" descr="horn smaller"/>
          <p:cNvPicPr>
            <a:picLocks noChangeAspect="1" noChangeArrowheads="1"/>
          </p:cNvPicPr>
          <p:nvPr/>
        </p:nvPicPr>
        <p:blipFill>
          <a:blip r:embed="rId3"/>
          <a:srcRect/>
          <a:stretch>
            <a:fillRect/>
          </a:stretch>
        </p:blipFill>
        <p:spPr bwMode="auto">
          <a:xfrm>
            <a:off x="609600" y="1558925"/>
            <a:ext cx="6173788" cy="3038475"/>
          </a:xfrm>
          <a:prstGeom prst="rect">
            <a:avLst/>
          </a:prstGeom>
          <a:noFill/>
          <a:ln w="9525">
            <a:noFill/>
            <a:miter lim="800000"/>
            <a:headEnd/>
            <a:tailEnd/>
          </a:ln>
        </p:spPr>
      </p:pic>
      <p:sp>
        <p:nvSpPr>
          <p:cNvPr id="54277" name="Text Box 5"/>
          <p:cNvSpPr txBox="1">
            <a:spLocks noChangeArrowheads="1"/>
          </p:cNvSpPr>
          <p:nvPr/>
        </p:nvSpPr>
        <p:spPr bwMode="auto">
          <a:xfrm>
            <a:off x="5283200" y="1473200"/>
            <a:ext cx="3482848"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Measured dose rates </a:t>
            </a:r>
            <a:r>
              <a:rPr lang="en-US" sz="2000" dirty="0" smtClean="0"/>
              <a:t>for </a:t>
            </a:r>
            <a:r>
              <a:rPr lang="en-US" sz="2000" dirty="0" err="1" smtClean="0"/>
              <a:t>NuMI</a:t>
            </a:r>
            <a:r>
              <a:rPr lang="en-US" sz="2000" dirty="0" smtClean="0"/>
              <a:t> </a:t>
            </a:r>
            <a:r>
              <a:rPr lang="en-US" sz="2000" dirty="0"/>
              <a:t>Horn 1 water line </a:t>
            </a:r>
            <a:r>
              <a:rPr lang="en-US" sz="2000" dirty="0" smtClean="0"/>
              <a:t>repair (250 kW proton beam)</a:t>
            </a:r>
            <a:endParaRPr lang="en-US" sz="2000" dirty="0"/>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20</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Residual Radiation</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21</a:t>
            </a:fld>
            <a:endParaRPr lang="en-US"/>
          </a:p>
        </p:txBody>
      </p:sp>
      <p:pic>
        <p:nvPicPr>
          <p:cNvPr id="7" name="Content Placeholder 6" descr="MI-67 Maint Cell Target 2.png"/>
          <p:cNvPicPr>
            <a:picLocks noGrp="1" noChangeAspect="1"/>
          </p:cNvPicPr>
          <p:nvPr>
            <p:ph sz="quarter" idx="1"/>
          </p:nvPr>
        </p:nvPicPr>
        <p:blipFill>
          <a:blip r:embed="rId2"/>
          <a:srcRect l="7230" r="10009"/>
          <a:stretch>
            <a:fillRect/>
          </a:stretch>
        </p:blipFill>
        <p:spPr>
          <a:xfrm>
            <a:off x="4182912" y="1516698"/>
            <a:ext cx="4961088" cy="4495800"/>
          </a:xfrm>
        </p:spPr>
      </p:pic>
      <p:pic>
        <p:nvPicPr>
          <p:cNvPr id="8" name="Picture 7" descr="Handler.png"/>
          <p:cNvPicPr>
            <a:picLocks noChangeAspect="1"/>
          </p:cNvPicPr>
          <p:nvPr/>
        </p:nvPicPr>
        <p:blipFill>
          <a:blip r:embed="rId3"/>
          <a:stretch>
            <a:fillRect/>
          </a:stretch>
        </p:blipFill>
        <p:spPr>
          <a:xfrm>
            <a:off x="0" y="1816101"/>
            <a:ext cx="4182912" cy="3403600"/>
          </a:xfrm>
          <a:prstGeom prst="rect">
            <a:avLst/>
          </a:prstGeom>
        </p:spPr>
      </p:pic>
      <p:sp>
        <p:nvSpPr>
          <p:cNvPr id="9" name="TextBox 8"/>
          <p:cNvSpPr txBox="1"/>
          <p:nvPr/>
        </p:nvSpPr>
        <p:spPr>
          <a:xfrm>
            <a:off x="612648" y="6012498"/>
            <a:ext cx="6959795" cy="369332"/>
          </a:xfrm>
          <a:prstGeom prst="rect">
            <a:avLst/>
          </a:prstGeom>
          <a:noFill/>
        </p:spPr>
        <p:txBody>
          <a:bodyPr wrap="none" rtlCol="0">
            <a:spAutoFit/>
          </a:bodyPr>
          <a:lstStyle/>
          <a:p>
            <a:r>
              <a:rPr lang="en-US" dirty="0" smtClean="0"/>
              <a:t>LBNE Remote Handling Equipment </a:t>
            </a:r>
            <a:r>
              <a:rPr lang="en-US" sz="1600" dirty="0" smtClean="0"/>
              <a:t>(courtesy of V. Graves and A. Carroll, ORNL)</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238"/>
            <a:ext cx="8229600" cy="671512"/>
          </a:xfrm>
        </p:spPr>
        <p:txBody>
          <a:bodyPr>
            <a:normAutofit fontScale="90000"/>
          </a:bodyPr>
          <a:lstStyle/>
          <a:p>
            <a:r>
              <a:rPr lang="en-US" dirty="0"/>
              <a:t>Residual Radiation- </a:t>
            </a:r>
            <a:r>
              <a:rPr lang="en-US" sz="3600" dirty="0" smtClean="0"/>
              <a:t>Cask transport systems</a:t>
            </a:r>
            <a:endParaRPr lang="en-US" sz="3600" dirty="0"/>
          </a:p>
        </p:txBody>
      </p:sp>
      <p:sp>
        <p:nvSpPr>
          <p:cNvPr id="7" name="Slide Number Placeholder 6"/>
          <p:cNvSpPr>
            <a:spLocks noGrp="1"/>
          </p:cNvSpPr>
          <p:nvPr>
            <p:ph type="sldNum" sz="quarter" idx="12"/>
          </p:nvPr>
        </p:nvSpPr>
        <p:spPr/>
        <p:txBody>
          <a:bodyPr>
            <a:normAutofit fontScale="85000" lnSpcReduction="20000"/>
          </a:bodyPr>
          <a:lstStyle/>
          <a:p>
            <a:fld id="{EA91F439-50E6-B147-BE44-3D6C4A389759}" type="slidenum">
              <a:rPr lang="en-US" smtClean="0"/>
              <a:pPr/>
              <a:t>22</a:t>
            </a:fld>
            <a:endParaRPr lang="en-US"/>
          </a:p>
        </p:txBody>
      </p:sp>
      <p:sp>
        <p:nvSpPr>
          <p:cNvPr id="8" name="Footer Placeholder 7"/>
          <p:cNvSpPr>
            <a:spLocks noGrp="1"/>
          </p:cNvSpPr>
          <p:nvPr>
            <p:ph type="ftr" sz="quarter" idx="11"/>
          </p:nvPr>
        </p:nvSpPr>
        <p:spPr>
          <a:xfrm>
            <a:off x="1861459" y="6534124"/>
            <a:ext cx="5421083" cy="365125"/>
          </a:xfrm>
        </p:spPr>
        <p:txBody>
          <a:bodyPr/>
          <a:lstStyle/>
          <a:p>
            <a:r>
              <a:rPr lang="en-US" smtClean="0"/>
              <a:t>P. Hurh: High-Power Target Challenges</a:t>
            </a:r>
            <a:endParaRPr lang="en-US" dirty="0"/>
          </a:p>
        </p:txBody>
      </p:sp>
      <p:sp>
        <p:nvSpPr>
          <p:cNvPr id="9" name="Date Placeholder 8"/>
          <p:cNvSpPr>
            <a:spLocks noGrp="1"/>
          </p:cNvSpPr>
          <p:nvPr>
            <p:ph type="dt" sz="half" idx="10"/>
          </p:nvPr>
        </p:nvSpPr>
        <p:spPr/>
        <p:txBody>
          <a:bodyPr/>
          <a:lstStyle/>
          <a:p>
            <a:r>
              <a:rPr lang="en-US" smtClean="0"/>
              <a:t>3/20/12</a:t>
            </a:r>
            <a:endParaRPr lang="en-US"/>
          </a:p>
        </p:txBody>
      </p:sp>
      <p:pic>
        <p:nvPicPr>
          <p:cNvPr id="3" name="Picture 2" descr="Cask to Morgue transfer.jpg"/>
          <p:cNvPicPr>
            <a:picLocks noChangeAspect="1"/>
          </p:cNvPicPr>
          <p:nvPr/>
        </p:nvPicPr>
        <p:blipFill rotWithShape="1">
          <a:blip r:embed="rId2">
            <a:extLst>
              <a:ext uri="{28A0092B-C50C-407E-A947-70E740481C1C}">
                <a14:useLocalDpi xmlns:a14="http://schemas.microsoft.com/office/drawing/2010/main" val="0"/>
              </a:ext>
            </a:extLst>
          </a:blip>
          <a:srcRect t="19162"/>
          <a:stretch/>
        </p:blipFill>
        <p:spPr>
          <a:xfrm>
            <a:off x="1993900" y="1049478"/>
            <a:ext cx="5143500" cy="55439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208"/>
            <a:ext cx="8229600" cy="671512"/>
          </a:xfrm>
        </p:spPr>
        <p:txBody>
          <a:bodyPr>
            <a:normAutofit fontScale="90000"/>
          </a:bodyPr>
          <a:lstStyle/>
          <a:p>
            <a:r>
              <a:rPr lang="en-US" dirty="0" smtClean="0"/>
              <a:t>Residual Radiation-</a:t>
            </a:r>
            <a:r>
              <a:rPr lang="en-US" dirty="0"/>
              <a:t> </a:t>
            </a:r>
            <a:r>
              <a:rPr lang="en-US" sz="3600" dirty="0" smtClean="0"/>
              <a:t>Control Room</a:t>
            </a:r>
            <a:endParaRPr lang="en-US" sz="3600" dirty="0"/>
          </a:p>
        </p:txBody>
      </p:sp>
      <p:pic>
        <p:nvPicPr>
          <p:cNvPr id="6" name="Picture 5" descr="Control Room.jpg"/>
          <p:cNvPicPr>
            <a:picLocks noChangeAspect="1"/>
          </p:cNvPicPr>
          <p:nvPr/>
        </p:nvPicPr>
        <p:blipFill>
          <a:blip r:embed="rId2"/>
          <a:stretch>
            <a:fillRect/>
          </a:stretch>
        </p:blipFill>
        <p:spPr>
          <a:xfrm>
            <a:off x="0" y="1658220"/>
            <a:ext cx="6403883" cy="4794827"/>
          </a:xfrm>
          <a:prstGeom prst="rect">
            <a:avLst/>
          </a:prstGeom>
        </p:spPr>
      </p:pic>
      <p:sp>
        <p:nvSpPr>
          <p:cNvPr id="7" name="Content Placeholder 4"/>
          <p:cNvSpPr>
            <a:spLocks noGrp="1"/>
          </p:cNvSpPr>
          <p:nvPr>
            <p:ph sz="quarter" idx="1"/>
          </p:nvPr>
        </p:nvSpPr>
        <p:spPr>
          <a:xfrm>
            <a:off x="6403883" y="1569319"/>
            <a:ext cx="2740117" cy="5257801"/>
          </a:xfrm>
        </p:spPr>
        <p:txBody>
          <a:bodyPr>
            <a:normAutofit/>
          </a:bodyPr>
          <a:lstStyle/>
          <a:p>
            <a:r>
              <a:rPr lang="en-US" sz="2000" dirty="0" smtClean="0"/>
              <a:t>SNS Control Room Pictured</a:t>
            </a:r>
            <a:endParaRPr lang="en-US" sz="1800" dirty="0" smtClean="0"/>
          </a:p>
          <a:p>
            <a:r>
              <a:rPr lang="en-US" sz="2100" dirty="0" smtClean="0"/>
              <a:t>Allows for remote control of crane via video camera</a:t>
            </a:r>
          </a:p>
          <a:p>
            <a:r>
              <a:rPr lang="en-US" sz="2100" dirty="0" smtClean="0"/>
              <a:t>Allows for remote control of other devices (work cell door)</a:t>
            </a:r>
          </a:p>
          <a:p>
            <a:r>
              <a:rPr lang="en-US" sz="2100" dirty="0" smtClean="0"/>
              <a:t>Houses crane electronics to avoid radiation damage</a:t>
            </a:r>
          </a:p>
          <a:p>
            <a:endParaRPr lang="en-US" sz="2000" dirty="0" smtClean="0"/>
          </a:p>
          <a:p>
            <a:pPr lvl="1">
              <a:buNone/>
            </a:pPr>
            <a:endParaRPr lang="en-US" sz="2000" dirty="0" smtClean="0"/>
          </a:p>
        </p:txBody>
      </p:sp>
      <p:sp>
        <p:nvSpPr>
          <p:cNvPr id="8" name="Slide Number Placeholder 7"/>
          <p:cNvSpPr>
            <a:spLocks noGrp="1"/>
          </p:cNvSpPr>
          <p:nvPr>
            <p:ph type="sldNum" sz="quarter" idx="12"/>
          </p:nvPr>
        </p:nvSpPr>
        <p:spPr/>
        <p:txBody>
          <a:bodyPr>
            <a:normAutofit fontScale="85000" lnSpcReduction="20000"/>
          </a:bodyPr>
          <a:lstStyle/>
          <a:p>
            <a:fld id="{EA91F439-50E6-B147-BE44-3D6C4A389759}" type="slidenum">
              <a:rPr lang="en-US" smtClean="0"/>
              <a:pPr/>
              <a:t>23</a:t>
            </a:fld>
            <a:endParaRPr lang="en-US"/>
          </a:p>
        </p:txBody>
      </p:sp>
      <p:sp>
        <p:nvSpPr>
          <p:cNvPr id="9" name="Footer Placeholder 8"/>
          <p:cNvSpPr>
            <a:spLocks noGrp="1"/>
          </p:cNvSpPr>
          <p:nvPr>
            <p:ph type="ftr" sz="quarter" idx="11"/>
          </p:nvPr>
        </p:nvSpPr>
        <p:spPr/>
        <p:txBody>
          <a:bodyPr/>
          <a:lstStyle/>
          <a:p>
            <a:r>
              <a:rPr lang="en-US" smtClean="0"/>
              <a:t>P. Hurh: High-Power Target Challenges</a:t>
            </a:r>
            <a:endParaRPr lang="en-US"/>
          </a:p>
        </p:txBody>
      </p:sp>
      <p:sp>
        <p:nvSpPr>
          <p:cNvPr id="10" name="Date Placeholder 9"/>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t>Survivability is relative</a:t>
            </a:r>
          </a:p>
        </p:txBody>
      </p:sp>
      <p:sp>
        <p:nvSpPr>
          <p:cNvPr id="56323" name="Rectangle 3"/>
          <p:cNvSpPr>
            <a:spLocks noGrp="1" noChangeArrowheads="1"/>
          </p:cNvSpPr>
          <p:nvPr>
            <p:ph type="body" idx="1"/>
          </p:nvPr>
        </p:nvSpPr>
        <p:spPr>
          <a:xfrm>
            <a:off x="5029200" y="1536700"/>
            <a:ext cx="3810000" cy="4191000"/>
          </a:xfrm>
          <a:solidFill>
            <a:schemeClr val="bg1"/>
          </a:solidFill>
        </p:spPr>
        <p:txBody>
          <a:bodyPr/>
          <a:lstStyle/>
          <a:p>
            <a:pPr eaLnBrk="1" hangingPunct="1"/>
            <a:r>
              <a:rPr lang="en-US" sz="2600" dirty="0" smtClean="0"/>
              <a:t>Consumable Targets</a:t>
            </a:r>
          </a:p>
          <a:p>
            <a:pPr lvl="1"/>
            <a:r>
              <a:rPr lang="en-US" sz="1900" dirty="0" smtClean="0"/>
              <a:t>P-bar (oxidation and thermal shock limited)</a:t>
            </a:r>
          </a:p>
          <a:p>
            <a:pPr lvl="1"/>
            <a:r>
              <a:rPr lang="en-US" sz="1900" dirty="0" smtClean="0"/>
              <a:t>SNS (DPA and cavitation limited)</a:t>
            </a:r>
          </a:p>
          <a:p>
            <a:pPr lvl="1" eaLnBrk="1" hangingPunct="1"/>
            <a:endParaRPr lang="en-US" sz="2200" dirty="0"/>
          </a:p>
        </p:txBody>
      </p:sp>
      <p:pic>
        <p:nvPicPr>
          <p:cNvPr id="56324" name="Picture 5" descr="Target 7 After"/>
          <p:cNvPicPr>
            <a:picLocks noChangeAspect="1" noChangeArrowheads="1"/>
          </p:cNvPicPr>
          <p:nvPr/>
        </p:nvPicPr>
        <p:blipFill>
          <a:blip r:embed="rId3"/>
          <a:srcRect b="11363"/>
          <a:stretch>
            <a:fillRect/>
          </a:stretch>
        </p:blipFill>
        <p:spPr bwMode="auto">
          <a:xfrm>
            <a:off x="101600" y="1587500"/>
            <a:ext cx="4191000" cy="4953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3/20/12</a:t>
            </a:r>
            <a:endParaRPr lang="en-US"/>
          </a:p>
        </p:txBody>
      </p:sp>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24</a:t>
            </a:fld>
            <a:endParaRPr lang="en-US"/>
          </a:p>
        </p:txBody>
      </p:sp>
      <p:sp>
        <p:nvSpPr>
          <p:cNvPr id="7" name="Footer Placeholder 6"/>
          <p:cNvSpPr>
            <a:spLocks noGrp="1"/>
          </p:cNvSpPr>
          <p:nvPr>
            <p:ph type="ftr" sz="quarter" idx="11"/>
          </p:nvPr>
        </p:nvSpPr>
        <p:spPr/>
        <p:txBody>
          <a:bodyPr/>
          <a:lstStyle/>
          <a:p>
            <a:r>
              <a:rPr lang="en-US" smtClean="0"/>
              <a:t>P. Hurh: High-Power Target Challenges</a:t>
            </a:r>
            <a:endParaRPr lang="en-US"/>
          </a:p>
        </p:txBody>
      </p:sp>
      <p:pic>
        <p:nvPicPr>
          <p:cNvPr id="2" name="Picture 1" descr="SNS cavitation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1" y="3480975"/>
            <a:ext cx="3467100" cy="30595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New P-bar Target</a:t>
            </a:r>
          </a:p>
        </p:txBody>
      </p:sp>
      <p:pic>
        <p:nvPicPr>
          <p:cNvPr id="97283" name="Picture 5" descr="New p-bar target"/>
          <p:cNvPicPr>
            <a:picLocks noChangeAspect="1" noChangeArrowheads="1"/>
          </p:cNvPicPr>
          <p:nvPr/>
        </p:nvPicPr>
        <p:blipFill>
          <a:blip r:embed="rId3"/>
          <a:srcRect/>
          <a:stretch>
            <a:fillRect/>
          </a:stretch>
        </p:blipFill>
        <p:spPr bwMode="auto">
          <a:xfrm>
            <a:off x="990600" y="1295400"/>
            <a:ext cx="6961188" cy="5221288"/>
          </a:xfrm>
          <a:prstGeom prst="rect">
            <a:avLst/>
          </a:prstGeom>
          <a:noFill/>
          <a:ln w="9525">
            <a:noFill/>
            <a:miter lim="800000"/>
            <a:headEnd/>
            <a:tailEnd/>
          </a:ln>
        </p:spPr>
      </p:pic>
      <p:sp>
        <p:nvSpPr>
          <p:cNvPr id="97284" name="Text Box 6"/>
          <p:cNvSpPr txBox="1">
            <a:spLocks noChangeArrowheads="1"/>
          </p:cNvSpPr>
          <p:nvPr/>
        </p:nvSpPr>
        <p:spPr bwMode="auto">
          <a:xfrm>
            <a:off x="6248400" y="5410200"/>
            <a:ext cx="1676400" cy="1069975"/>
          </a:xfrm>
          <a:prstGeom prst="rect">
            <a:avLst/>
          </a:prstGeom>
          <a:solidFill>
            <a:schemeClr val="bg1">
              <a:alpha val="67058"/>
            </a:schemeClr>
          </a:solidFill>
          <a:ln w="9525">
            <a:noFill/>
            <a:miter lim="800000"/>
            <a:headEnd/>
            <a:tailEnd/>
          </a:ln>
        </p:spPr>
        <p:txBody>
          <a:bodyPr>
            <a:prstTxWarp prst="textNoShape">
              <a:avLst/>
            </a:prstTxWarp>
            <a:spAutoFit/>
          </a:bodyPr>
          <a:lstStyle/>
          <a:p>
            <a:pPr>
              <a:spcBef>
                <a:spcPct val="50000"/>
              </a:spcBef>
            </a:pPr>
            <a:r>
              <a:rPr lang="en-US" sz="1600"/>
              <a:t>Courtesy of </a:t>
            </a:r>
            <a:br>
              <a:rPr lang="en-US" sz="1600"/>
            </a:br>
            <a:r>
              <a:rPr lang="en-US" sz="1600"/>
              <a:t>Ron LeBeau, Tony Leveling, &amp; Ryan Schultz</a:t>
            </a:r>
          </a:p>
        </p:txBody>
      </p:sp>
      <p:sp>
        <p:nvSpPr>
          <p:cNvPr id="97285" name="Text Box 7"/>
          <p:cNvSpPr txBox="1">
            <a:spLocks noChangeArrowheads="1"/>
          </p:cNvSpPr>
          <p:nvPr/>
        </p:nvSpPr>
        <p:spPr bwMode="auto">
          <a:xfrm>
            <a:off x="5715000" y="2133600"/>
            <a:ext cx="2133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bg1"/>
                </a:solidFill>
              </a:rPr>
              <a:t>~2e19 integrated protons on target</a:t>
            </a:r>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25</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slides, if time…</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26</a:t>
            </a:fld>
            <a:endParaRPr lang="en-US"/>
          </a:p>
        </p:txBody>
      </p:sp>
      <p:sp>
        <p:nvSpPr>
          <p:cNvPr id="6" name="Content Placeholder 5"/>
          <p:cNvSpPr>
            <a:spLocks noGrp="1"/>
          </p:cNvSpPr>
          <p:nvPr>
            <p:ph sz="quarter" idx="1"/>
          </p:nvPr>
        </p:nvSpPr>
        <p:spPr/>
        <p:txBody>
          <a:bodyPr/>
          <a:lstStyle/>
          <a:p>
            <a:endParaRPr lang="en-US"/>
          </a:p>
        </p:txBody>
      </p:sp>
    </p:spTree>
    <p:extLst>
      <p:ext uri="{BB962C8B-B14F-4D97-AF65-F5344CB8AC3E}">
        <p14:creationId xmlns:p14="http://schemas.microsoft.com/office/powerpoint/2010/main" val="23861101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LBNE Graphite R&amp;D</a:t>
            </a:r>
            <a:endParaRPr lang="en-US" dirty="0"/>
          </a:p>
        </p:txBody>
      </p:sp>
      <p:sp>
        <p:nvSpPr>
          <p:cNvPr id="3" name="Content Placeholder 2"/>
          <p:cNvSpPr>
            <a:spLocks noGrp="1"/>
          </p:cNvSpPr>
          <p:nvPr>
            <p:ph sz="quarter" idx="1"/>
          </p:nvPr>
        </p:nvSpPr>
        <p:spPr/>
        <p:txBody>
          <a:bodyPr>
            <a:normAutofit/>
          </a:bodyPr>
          <a:lstStyle/>
          <a:p>
            <a:r>
              <a:rPr lang="en-US" dirty="0" smtClean="0"/>
              <a:t>Why Graphite?</a:t>
            </a:r>
          </a:p>
          <a:p>
            <a:pPr lvl="1"/>
            <a:r>
              <a:rPr lang="en-US" dirty="0" smtClean="0"/>
              <a:t>Excellent for thermal shock effects (lower CTE, very low E, high strength at high temperatures)</a:t>
            </a:r>
          </a:p>
          <a:p>
            <a:pPr lvl="1"/>
            <a:r>
              <a:rPr lang="en-US" dirty="0" smtClean="0"/>
              <a:t>Not toxic (no mixed waste created)</a:t>
            </a:r>
          </a:p>
          <a:p>
            <a:pPr lvl="1"/>
            <a:r>
              <a:rPr lang="en-US" dirty="0" smtClean="0"/>
              <a:t>Readily available (inexpensively) in many grades and forms</a:t>
            </a:r>
          </a:p>
          <a:p>
            <a:r>
              <a:rPr lang="en-US" dirty="0" smtClean="0"/>
              <a:t>Why not Graphite?</a:t>
            </a:r>
          </a:p>
          <a:p>
            <a:pPr lvl="1"/>
            <a:r>
              <a:rPr lang="en-US" dirty="0" smtClean="0"/>
              <a:t>Rapid oxidation at high temperatures</a:t>
            </a:r>
          </a:p>
          <a:p>
            <a:pPr lvl="1"/>
            <a:r>
              <a:rPr lang="en-US" dirty="0" smtClean="0"/>
              <a:t>Radiation damage</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P. Hurh: High-Power Target Challenges</a:t>
            </a:r>
            <a:endParaRPr lang="en-US"/>
          </a:p>
        </p:txBody>
      </p:sp>
      <p:sp>
        <p:nvSpPr>
          <p:cNvPr id="6" name="Date Placeholder 5"/>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Graphite R&amp;D: Radiation Damage</a:t>
            </a:r>
            <a:endParaRPr lang="en-US" dirty="0"/>
          </a:p>
        </p:txBody>
      </p:sp>
      <p:sp>
        <p:nvSpPr>
          <p:cNvPr id="3" name="Content Placeholder 2"/>
          <p:cNvSpPr>
            <a:spLocks noGrp="1"/>
          </p:cNvSpPr>
          <p:nvPr>
            <p:ph sz="quarter" idx="1"/>
          </p:nvPr>
        </p:nvSpPr>
        <p:spPr>
          <a:xfrm>
            <a:off x="3670300" y="1600200"/>
            <a:ext cx="5095747" cy="1786774"/>
          </a:xfrm>
        </p:spPr>
        <p:txBody>
          <a:bodyPr>
            <a:normAutofit/>
          </a:bodyPr>
          <a:lstStyle/>
          <a:p>
            <a:r>
              <a:rPr lang="en-US" sz="2400" dirty="0" smtClean="0"/>
              <a:t>Rapid degradation of properties at relatively low levels of DPA</a:t>
            </a:r>
          </a:p>
          <a:p>
            <a:r>
              <a:rPr lang="en-US" sz="2400" dirty="0" smtClean="0"/>
              <a:t>Evidence of complete structural failure at 1e21 p/cm</a:t>
            </a:r>
            <a:r>
              <a:rPr lang="en-US" sz="2400" baseline="30000" dirty="0" smtClean="0"/>
              <a:t>2</a:t>
            </a:r>
            <a:r>
              <a:rPr lang="en-US" sz="2400" dirty="0" smtClean="0"/>
              <a:t> (BLIP test)</a:t>
            </a:r>
            <a:endParaRPr lang="en-US" sz="2400" dirty="0"/>
          </a:p>
        </p:txBody>
      </p:sp>
      <p:pic>
        <p:nvPicPr>
          <p:cNvPr id="7" name="Picture 6" descr="Graphite K radiation damage neutron graph.jpg"/>
          <p:cNvPicPr>
            <a:picLocks noChangeAspect="1"/>
          </p:cNvPicPr>
          <p:nvPr/>
        </p:nvPicPr>
        <p:blipFill>
          <a:blip r:embed="rId2"/>
          <a:stretch>
            <a:fillRect/>
          </a:stretch>
        </p:blipFill>
        <p:spPr>
          <a:xfrm>
            <a:off x="0" y="1498600"/>
            <a:ext cx="3670300" cy="4597400"/>
          </a:xfrm>
          <a:prstGeom prst="rect">
            <a:avLst/>
          </a:prstGeom>
        </p:spPr>
      </p:pic>
      <p:pic>
        <p:nvPicPr>
          <p:cNvPr id="5" name="Picture 4" descr="simos graphite.jpg"/>
          <p:cNvPicPr>
            <a:picLocks noChangeAspect="1"/>
          </p:cNvPicPr>
          <p:nvPr/>
        </p:nvPicPr>
        <p:blipFill>
          <a:blip r:embed="rId3"/>
          <a:stretch>
            <a:fillRect/>
          </a:stretch>
        </p:blipFill>
        <p:spPr>
          <a:xfrm>
            <a:off x="3935952" y="3212646"/>
            <a:ext cx="4830096" cy="3436782"/>
          </a:xfrm>
          <a:prstGeom prst="rect">
            <a:avLst/>
          </a:prstGeom>
          <a:effectLst>
            <a:outerShdw blurRad="50800" dist="50800" dir="2700000">
              <a:srgbClr val="000000">
                <a:alpha val="43000"/>
              </a:srgbClr>
            </a:outerShdw>
          </a:effectLst>
        </p:spPr>
      </p:pic>
      <p:sp>
        <p:nvSpPr>
          <p:cNvPr id="6" name="Slide Number Placeholder 5"/>
          <p:cNvSpPr>
            <a:spLocks noGrp="1"/>
          </p:cNvSpPr>
          <p:nvPr>
            <p:ph type="sldNum" sz="quarter" idx="12"/>
          </p:nvPr>
        </p:nvSpPr>
        <p:spPr/>
        <p:txBody>
          <a:bodyPr>
            <a:normAutofit fontScale="85000" lnSpcReduction="20000"/>
          </a:bodyPr>
          <a:lstStyle/>
          <a:p>
            <a:fld id="{3A138BD7-639E-0E43-AB10-7D6EE02BD1DE}" type="slidenum">
              <a:rPr lang="en-US" smtClean="0"/>
              <a:pPr/>
              <a:t>28</a:t>
            </a:fld>
            <a:endParaRPr lang="en-US"/>
          </a:p>
        </p:txBody>
      </p:sp>
      <p:sp>
        <p:nvSpPr>
          <p:cNvPr id="8" name="Footer Placeholder 7"/>
          <p:cNvSpPr>
            <a:spLocks noGrp="1"/>
          </p:cNvSpPr>
          <p:nvPr>
            <p:ph type="ftr" sz="quarter" idx="11"/>
          </p:nvPr>
        </p:nvSpPr>
        <p:spPr>
          <a:xfrm>
            <a:off x="609600" y="6547054"/>
            <a:ext cx="5421083" cy="365125"/>
          </a:xfrm>
        </p:spPr>
        <p:txBody>
          <a:bodyPr/>
          <a:lstStyle/>
          <a:p>
            <a:r>
              <a:rPr lang="en-US" smtClean="0"/>
              <a:t>P. Hurh: High-Power Target Challenges</a:t>
            </a:r>
            <a:endParaRPr lang="en-US" dirty="0"/>
          </a:p>
        </p:txBody>
      </p:sp>
      <p:sp>
        <p:nvSpPr>
          <p:cNvPr id="9" name="Date Placeholder 8"/>
          <p:cNvSpPr>
            <a:spLocks noGrp="1"/>
          </p:cNvSpPr>
          <p:nvPr>
            <p:ph type="dt" sz="half" idx="10"/>
          </p:nvPr>
        </p:nvSpPr>
        <p:spPr>
          <a:xfrm>
            <a:off x="6934200" y="6553200"/>
            <a:ext cx="1714500" cy="365125"/>
          </a:xfrm>
        </p:spPr>
        <p:txBody>
          <a:bodyPr/>
          <a:lstStyle/>
          <a:p>
            <a:r>
              <a:rPr lang="en-US" smtClean="0"/>
              <a:t>3/20/12</a:t>
            </a:r>
            <a:endParaRPr lang="en-US" dirty="0"/>
          </a:p>
        </p:txBody>
      </p:sp>
      <p:sp>
        <p:nvSpPr>
          <p:cNvPr id="10" name="Rectangle 9"/>
          <p:cNvSpPr/>
          <p:nvPr/>
        </p:nvSpPr>
        <p:spPr>
          <a:xfrm>
            <a:off x="0" y="6003097"/>
            <a:ext cx="3441700" cy="646331"/>
          </a:xfrm>
          <a:prstGeom prst="rect">
            <a:avLst/>
          </a:prstGeom>
        </p:spPr>
        <p:txBody>
          <a:bodyPr wrap="square">
            <a:spAutoFit/>
          </a:bodyPr>
          <a:lstStyle/>
          <a:p>
            <a:r>
              <a:rPr lang="en-US" sz="1200" dirty="0" smtClean="0"/>
              <a:t>N. Maruyama and M. </a:t>
            </a:r>
            <a:r>
              <a:rPr lang="en-US" sz="1200" dirty="0" err="1" smtClean="0"/>
              <a:t>Harayama</a:t>
            </a:r>
            <a:r>
              <a:rPr lang="en-US" sz="1200" dirty="0" smtClean="0"/>
              <a:t>, “Neutron irradiation effect on … graphite materials,” Journal of Nuclear Materials, 195, 44-50 (1992)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a:xfrm>
            <a:off x="609600" y="6372726"/>
            <a:ext cx="5421083" cy="365125"/>
          </a:xfrm>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29</a:t>
            </a:fld>
            <a:endParaRPr lang="en-US"/>
          </a:p>
        </p:txBody>
      </p:sp>
      <p:pic>
        <p:nvPicPr>
          <p:cNvPr id="6" name="Picture 5" descr="BLIP Samples before irradiation.jpg"/>
          <p:cNvPicPr>
            <a:picLocks noChangeAspect="1"/>
          </p:cNvPicPr>
          <p:nvPr/>
        </p:nvPicPr>
        <p:blipFill>
          <a:blip r:embed="rId2"/>
          <a:srcRect r="13584"/>
          <a:stretch>
            <a:fillRect/>
          </a:stretch>
        </p:blipFill>
        <p:spPr>
          <a:xfrm>
            <a:off x="210715" y="1693314"/>
            <a:ext cx="3511935" cy="3048000"/>
          </a:xfrm>
          <a:prstGeom prst="rect">
            <a:avLst/>
          </a:prstGeom>
        </p:spPr>
      </p:pic>
      <p:sp>
        <p:nvSpPr>
          <p:cNvPr id="7" name="Content Placeholder 2"/>
          <p:cNvSpPr txBox="1">
            <a:spLocks/>
          </p:cNvSpPr>
          <p:nvPr/>
        </p:nvSpPr>
        <p:spPr>
          <a:xfrm>
            <a:off x="3897291" y="1600200"/>
            <a:ext cx="5246710" cy="515630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Working with N.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Simos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and H. Kirk at BNL to test </a:t>
            </a:r>
            <a:r>
              <a:rPr lang="en-US" sz="2400" noProof="0" dirty="0" smtClean="0"/>
              <a:t>samples irradiated by 181 </a:t>
            </a:r>
            <a:r>
              <a:rPr lang="en-US" sz="2400" noProof="0" dirty="0" err="1" smtClean="0"/>
              <a:t>MeV</a:t>
            </a:r>
            <a:r>
              <a:rPr lang="en-US" sz="2400" noProof="0" dirty="0" smtClean="0"/>
              <a:t> proton beam at BLIP</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dirty="0" smtClean="0"/>
              <a:t>Testing for:</a:t>
            </a:r>
          </a:p>
          <a:p>
            <a:pPr marL="777240" lvl="1" indent="-320040" defTabSz="914400">
              <a:spcBef>
                <a:spcPts val="700"/>
              </a:spcBef>
              <a:buClr>
                <a:schemeClr val="accent2"/>
              </a:buClr>
              <a:buSzPct val="60000"/>
              <a:buFont typeface="Wingdings"/>
              <a:buChar char=""/>
            </a:pPr>
            <a:r>
              <a:rPr lang="en-US" sz="2400" noProof="0" dirty="0" smtClean="0"/>
              <a:t>Tensile properties (YS, UTS, …)</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dirty="0" err="1" smtClean="0">
                <a:ln>
                  <a:noFill/>
                </a:ln>
                <a:solidFill>
                  <a:schemeClr val="tx1"/>
                </a:solidFill>
                <a:effectLst/>
                <a:uLnTx/>
                <a:uFillTx/>
                <a:latin typeface="+mn-lt"/>
                <a:ea typeface="+mn-ea"/>
                <a:cs typeface="+mn-cs"/>
              </a:rPr>
              <a:t>Coef</a:t>
            </a:r>
            <a:r>
              <a:rPr lang="en-US" sz="2400" dirty="0" smtClean="0"/>
              <a:t>. of thermal expansion</a:t>
            </a:r>
          </a:p>
          <a:p>
            <a:pPr marL="777240" lvl="1" indent="-320040" defTabSz="914400">
              <a:spcBef>
                <a:spcPts val="700"/>
              </a:spcBef>
              <a:buClr>
                <a:schemeClr val="accent2"/>
              </a:buClr>
              <a:buSzPct val="60000"/>
              <a:buFont typeface="Wingdings"/>
              <a:buChar char=""/>
            </a:pPr>
            <a:r>
              <a:rPr lang="en-US" sz="2400" dirty="0" smtClean="0"/>
              <a:t>C</a:t>
            </a:r>
            <a:r>
              <a:rPr lang="en-US" sz="2400" noProof="0" dirty="0" err="1" smtClean="0"/>
              <a:t>onductivity</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Most samples encapsulated in argon filled, stainless steel capsules to isolate from water cooling</a:t>
            </a:r>
            <a:r>
              <a:rPr kumimoji="0" lang="en-US" sz="2400" b="0" i="0" u="none" strike="noStrike" kern="1200" cap="none" spc="0" normalizeH="0" noProof="0" dirty="0" smtClean="0">
                <a:ln>
                  <a:noFill/>
                </a:ln>
                <a:solidFill>
                  <a:schemeClr val="tx1"/>
                </a:solidFill>
                <a:effectLst/>
                <a:uLnTx/>
                <a:uFillTx/>
                <a:latin typeface="+mn-lt"/>
                <a:ea typeface="+mn-ea"/>
                <a:cs typeface="+mn-cs"/>
              </a:rPr>
              <a:t> bath</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400" baseline="0" dirty="0" smtClean="0"/>
              <a:t>About</a:t>
            </a:r>
            <a:r>
              <a:rPr lang="en-US" sz="2400" dirty="0" smtClean="0"/>
              <a:t> 150 samples in total</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210715" y="4808633"/>
            <a:ext cx="3511935" cy="646331"/>
          </a:xfrm>
          <a:prstGeom prst="rect">
            <a:avLst/>
          </a:prstGeom>
          <a:noFill/>
        </p:spPr>
        <p:txBody>
          <a:bodyPr wrap="square" rtlCol="0">
            <a:spAutoFit/>
          </a:bodyPr>
          <a:lstStyle/>
          <a:p>
            <a:pPr algn="ctr"/>
            <a:r>
              <a:rPr lang="en-US" dirty="0" smtClean="0"/>
              <a:t>Tensile samples have gauge width of 3 mm and thickness of 1 mm</a:t>
            </a:r>
            <a:endParaRPr lang="en-US" dirty="0"/>
          </a:p>
        </p:txBody>
      </p:sp>
      <p:sp>
        <p:nvSpPr>
          <p:cNvPr id="9" name="Date Placeholder 8"/>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pPr eaLnBrk="1" hangingPunct="1"/>
            <a:r>
              <a:rPr lang="en-US" dirty="0" smtClean="0"/>
              <a:t>Thermal Shock</a:t>
            </a:r>
            <a:endParaRPr lang="en-US" dirty="0"/>
          </a:p>
        </p:txBody>
      </p:sp>
      <p:sp>
        <p:nvSpPr>
          <p:cNvPr id="30723" name="Rectangle 3"/>
          <p:cNvSpPr>
            <a:spLocks noGrp="1" noChangeArrowheads="1"/>
          </p:cNvSpPr>
          <p:nvPr>
            <p:ph type="body" idx="1"/>
          </p:nvPr>
        </p:nvSpPr>
        <p:spPr>
          <a:xfrm>
            <a:off x="457200" y="5029200"/>
            <a:ext cx="7467600" cy="1524000"/>
          </a:xfrm>
        </p:spPr>
        <p:txBody>
          <a:bodyPr>
            <a:normAutofit fontScale="92500" lnSpcReduction="10000"/>
          </a:bodyPr>
          <a:lstStyle/>
          <a:p>
            <a:pPr eaLnBrk="1" hangingPunct="1"/>
            <a:r>
              <a:rPr lang="en-US" sz="2400" dirty="0" smtClean="0"/>
              <a:t>Fast </a:t>
            </a:r>
            <a:r>
              <a:rPr lang="en-US" sz="2400" dirty="0"/>
              <a:t>expansion of material surrounded by cooler material creates a  sudden local area of compressive stress</a:t>
            </a:r>
          </a:p>
          <a:p>
            <a:pPr eaLnBrk="1" hangingPunct="1"/>
            <a:r>
              <a:rPr lang="en-US" sz="2400" dirty="0"/>
              <a:t>Stress waves (not shock waves) move through the </a:t>
            </a:r>
            <a:r>
              <a:rPr lang="en-US" sz="2400" dirty="0" smtClean="0"/>
              <a:t>target</a:t>
            </a:r>
          </a:p>
          <a:p>
            <a:pPr eaLnBrk="1" hangingPunct="1"/>
            <a:r>
              <a:rPr lang="en-US" sz="2400" dirty="0"/>
              <a:t>Plastic deformation or cracking can occur</a:t>
            </a:r>
          </a:p>
        </p:txBody>
      </p:sp>
      <p:sp>
        <p:nvSpPr>
          <p:cNvPr id="30726" name="Rectangle 6"/>
          <p:cNvSpPr>
            <a:spLocks noChangeArrowheads="1"/>
          </p:cNvSpPr>
          <p:nvPr/>
        </p:nvSpPr>
        <p:spPr bwMode="auto">
          <a:xfrm>
            <a:off x="324289" y="4498975"/>
            <a:ext cx="4019112" cy="523220"/>
          </a:xfrm>
          <a:prstGeom prst="rect">
            <a:avLst/>
          </a:prstGeom>
          <a:noFill/>
          <a:ln w="9525">
            <a:noFill/>
            <a:miter lim="800000"/>
            <a:headEnd/>
            <a:tailEnd/>
          </a:ln>
        </p:spPr>
        <p:txBody>
          <a:bodyPr wrap="square">
            <a:prstTxWarp prst="textNoShape">
              <a:avLst/>
            </a:prstTxWarp>
            <a:spAutoFit/>
          </a:bodyPr>
          <a:lstStyle/>
          <a:p>
            <a:r>
              <a:rPr lang="en-US" sz="1400" dirty="0"/>
              <a:t>Ta-rod after irradiation with 6E18 protons in 2.4 </a:t>
            </a:r>
            <a:r>
              <a:rPr lang="en-US" sz="1400" dirty="0" err="1">
                <a:latin typeface="Symbol" charset="2"/>
                <a:ea typeface="Times New Roman" charset="0"/>
                <a:cs typeface="Times New Roman" charset="0"/>
                <a:sym typeface="Symbol" charset="2"/>
              </a:rPr>
              <a:t></a:t>
            </a:r>
            <a:r>
              <a:rPr lang="en-US" sz="1400" dirty="0" err="1">
                <a:ea typeface="Times New Roman" charset="0"/>
                <a:cs typeface="Times New Roman" charset="0"/>
              </a:rPr>
              <a:t>s</a:t>
            </a:r>
            <a:r>
              <a:rPr lang="en-US" sz="1400" dirty="0"/>
              <a:t> pulses of 3E13 at </a:t>
            </a:r>
            <a:r>
              <a:rPr lang="en-US" sz="1400" dirty="0" smtClean="0"/>
              <a:t>ISOLDE (photo courtesy of J. </a:t>
            </a:r>
            <a:r>
              <a:rPr lang="en-US" sz="1400" dirty="0" err="1" smtClean="0"/>
              <a:t>Lettry</a:t>
            </a:r>
            <a:r>
              <a:rPr lang="en-US" sz="1400" dirty="0" smtClean="0"/>
              <a:t>)</a:t>
            </a:r>
            <a:endParaRPr lang="en-US" sz="1400" dirty="0"/>
          </a:p>
        </p:txBody>
      </p:sp>
      <p:sp>
        <p:nvSpPr>
          <p:cNvPr id="30727" name="Rectangle 7"/>
          <p:cNvSpPr>
            <a:spLocks noChangeArrowheads="1"/>
          </p:cNvSpPr>
          <p:nvPr/>
        </p:nvSpPr>
        <p:spPr bwMode="auto">
          <a:xfrm>
            <a:off x="4343401" y="4498975"/>
            <a:ext cx="3969214" cy="523220"/>
          </a:xfrm>
          <a:prstGeom prst="rect">
            <a:avLst/>
          </a:prstGeom>
          <a:noFill/>
          <a:ln w="9525">
            <a:noFill/>
            <a:miter lim="800000"/>
            <a:headEnd/>
            <a:tailEnd/>
          </a:ln>
        </p:spPr>
        <p:txBody>
          <a:bodyPr wrap="square">
            <a:prstTxWarp prst="textNoShape">
              <a:avLst/>
            </a:prstTxWarp>
            <a:spAutoFit/>
          </a:bodyPr>
          <a:lstStyle/>
          <a:p>
            <a:r>
              <a:rPr lang="en-US" sz="1400" dirty="0"/>
              <a:t>Simulation of stress wave propagation in Li lens (</a:t>
            </a:r>
            <a:r>
              <a:rPr lang="en-US" sz="1400" dirty="0" err="1" smtClean="0"/>
              <a:t>pbar</a:t>
            </a:r>
            <a:r>
              <a:rPr lang="en-US" sz="1400" dirty="0" smtClean="0"/>
              <a:t> </a:t>
            </a:r>
            <a:r>
              <a:rPr lang="en-US" sz="1400" dirty="0"/>
              <a:t>source, Fermilab)</a:t>
            </a:r>
          </a:p>
        </p:txBody>
      </p:sp>
      <p:pic>
        <p:nvPicPr>
          <p:cNvPr id="8" name="Picture 7" descr="Untitled.jpg"/>
          <p:cNvPicPr>
            <a:picLocks noChangeAspect="1"/>
          </p:cNvPicPr>
          <p:nvPr/>
        </p:nvPicPr>
        <p:blipFill>
          <a:blip r:embed="rId3"/>
          <a:stretch>
            <a:fillRect/>
          </a:stretch>
        </p:blipFill>
        <p:spPr>
          <a:xfrm>
            <a:off x="324289" y="1600200"/>
            <a:ext cx="4019112" cy="2898775"/>
          </a:xfrm>
          <a:prstGeom prst="rect">
            <a:avLst/>
          </a:prstGeom>
        </p:spPr>
      </p:pic>
      <p:pic>
        <p:nvPicPr>
          <p:cNvPr id="9" name="Picture 8" descr="liwave.jpg"/>
          <p:cNvPicPr>
            <a:picLocks noChangeAspect="1"/>
          </p:cNvPicPr>
          <p:nvPr/>
        </p:nvPicPr>
        <p:blipFill>
          <a:blip r:embed="rId4"/>
          <a:stretch>
            <a:fillRect/>
          </a:stretch>
        </p:blipFill>
        <p:spPr>
          <a:xfrm>
            <a:off x="4484810" y="1600200"/>
            <a:ext cx="3827805" cy="2898776"/>
          </a:xfrm>
          <a:prstGeom prst="rect">
            <a:avLst/>
          </a:prstGeom>
        </p:spPr>
      </p:pic>
      <p:sp>
        <p:nvSpPr>
          <p:cNvPr id="10" name="Date Placeholder 9"/>
          <p:cNvSpPr>
            <a:spLocks noGrp="1"/>
          </p:cNvSpPr>
          <p:nvPr>
            <p:ph type="dt" sz="half" idx="10"/>
          </p:nvPr>
        </p:nvSpPr>
        <p:spPr/>
        <p:txBody>
          <a:bodyPr/>
          <a:lstStyle/>
          <a:p>
            <a:r>
              <a:rPr lang="en-US" smtClean="0"/>
              <a:t>3/20/12</a:t>
            </a:r>
            <a:endParaRPr lang="en-US"/>
          </a:p>
        </p:txBody>
      </p:sp>
      <p:sp>
        <p:nvSpPr>
          <p:cNvPr id="11" name="Slide Number Placeholder 10"/>
          <p:cNvSpPr>
            <a:spLocks noGrp="1"/>
          </p:cNvSpPr>
          <p:nvPr>
            <p:ph type="sldNum" sz="quarter" idx="12"/>
          </p:nvPr>
        </p:nvSpPr>
        <p:spPr/>
        <p:txBody>
          <a:bodyPr>
            <a:normAutofit fontScale="85000" lnSpcReduction="20000"/>
          </a:bodyPr>
          <a:lstStyle/>
          <a:p>
            <a:fld id="{3A138BD7-639E-0E43-AB10-7D6EE02BD1DE}" type="slidenum">
              <a:rPr lang="en-US" smtClean="0"/>
              <a:pPr/>
              <a:t>3</a:t>
            </a:fld>
            <a:endParaRPr lang="en-US"/>
          </a:p>
        </p:txBody>
      </p:sp>
      <p:sp>
        <p:nvSpPr>
          <p:cNvPr id="12" name="Footer Placeholder 11"/>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30</a:t>
            </a:fld>
            <a:endParaRPr lang="en-US"/>
          </a:p>
        </p:txBody>
      </p:sp>
      <p:graphicFrame>
        <p:nvGraphicFramePr>
          <p:cNvPr id="8" name="Table 7"/>
          <p:cNvGraphicFramePr>
            <a:graphicFrameLocks noGrp="1"/>
          </p:cNvGraphicFramePr>
          <p:nvPr/>
        </p:nvGraphicFramePr>
        <p:xfrm>
          <a:off x="224569" y="1757420"/>
          <a:ext cx="8723777" cy="2865120"/>
        </p:xfrm>
        <a:graphic>
          <a:graphicData uri="http://schemas.openxmlformats.org/drawingml/2006/table">
            <a:tbl>
              <a:tblPr firstRow="1" bandRow="1">
                <a:tableStyleId>{5C22544A-7EE6-4342-B048-85BDC9FD1C3A}</a:tableStyleId>
              </a:tblPr>
              <a:tblGrid>
                <a:gridCol w="2631199"/>
                <a:gridCol w="955052"/>
                <a:gridCol w="740989"/>
                <a:gridCol w="642190"/>
                <a:gridCol w="3754347"/>
              </a:tblGrid>
              <a:tr h="370840">
                <a:tc>
                  <a:txBody>
                    <a:bodyPr/>
                    <a:lstStyle/>
                    <a:p>
                      <a:pPr algn="ctr"/>
                      <a:r>
                        <a:rPr lang="en-US" dirty="0" smtClean="0"/>
                        <a:t>Material</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dirty="0" smtClean="0"/>
                        <a:t># Tensile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a:t>
                      </a:r>
                      <a:r>
                        <a:rPr lang="en-US" baseline="0" dirty="0" smtClean="0"/>
                        <a:t> CTE</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K</a:t>
                      </a:r>
                      <a:endParaRPr lang="en-US" dirty="0"/>
                    </a:p>
                  </a:txBody>
                  <a:tcPr>
                    <a:lnT w="12700" cap="flat" cmpd="sng" algn="ctr">
                      <a:solidFill>
                        <a:scrgbClr r="0" g="0" b="0"/>
                      </a:solidFill>
                      <a:prstDash val="solid"/>
                      <a:round/>
                      <a:headEnd type="none" w="med" len="med"/>
                      <a:tailEnd type="none" w="med" len="med"/>
                    </a:lnT>
                  </a:tcPr>
                </a:tc>
                <a:tc>
                  <a:txBody>
                    <a:bodyPr/>
                    <a:lstStyle/>
                    <a:p>
                      <a:pPr algn="ctr"/>
                      <a:r>
                        <a:rPr lang="en-US" dirty="0" smtClean="0"/>
                        <a:t>Motivation</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C-C Comp (3D)</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10</a:t>
                      </a:r>
                      <a:endParaRPr lang="en-US" dirty="0"/>
                    </a:p>
                  </a:txBody>
                  <a:tcPr/>
                </a:tc>
                <a:tc>
                  <a:txBody>
                    <a:bodyPr/>
                    <a:lstStyle/>
                    <a:p>
                      <a:r>
                        <a:rPr lang="en-US" dirty="0" smtClean="0"/>
                        <a:t>8</a:t>
                      </a:r>
                      <a:endParaRPr lang="en-US" dirty="0"/>
                    </a:p>
                  </a:txBody>
                  <a:tcPr/>
                </a:tc>
                <a:tc>
                  <a:txBody>
                    <a:bodyPr/>
                    <a:lstStyle/>
                    <a:p>
                      <a:r>
                        <a:rPr lang="en-US" dirty="0" smtClean="0"/>
                        <a:t>?</a:t>
                      </a:r>
                      <a:endParaRPr lang="en-US" dirty="0"/>
                    </a:p>
                  </a:txBody>
                  <a:tcPr/>
                </a:tc>
                <a:tc>
                  <a:txBody>
                    <a:bodyPr/>
                    <a:lstStyle/>
                    <a:p>
                      <a:r>
                        <a:rPr lang="en-US" dirty="0" smtClean="0"/>
                        <a:t>First BLIP test showed massive failure</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POCO ZXF-5Q</a:t>
                      </a:r>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.46</a:t>
                      </a:r>
                      <a:endParaRPr lang="en-US" dirty="0"/>
                    </a:p>
                  </a:txBody>
                  <a:tcPr/>
                </a:tc>
                <a:tc>
                  <a:txBody>
                    <a:bodyPr/>
                    <a:lstStyle/>
                    <a:p>
                      <a:r>
                        <a:rPr lang="en-US" dirty="0" err="1" smtClean="0"/>
                        <a:t>NuMI/NOvA</a:t>
                      </a:r>
                      <a:r>
                        <a:rPr lang="en-US" dirty="0" smtClean="0"/>
                        <a:t>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Toyo-</a:t>
                      </a:r>
                      <a:r>
                        <a:rPr lang="en-US" dirty="0" err="1" smtClean="0"/>
                        <a:t>Tanso</a:t>
                      </a:r>
                      <a:r>
                        <a:rPr lang="en-US" dirty="0" smtClean="0"/>
                        <a:t> IG 430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42</a:t>
                      </a:r>
                      <a:endParaRPr lang="en-US" dirty="0"/>
                    </a:p>
                  </a:txBody>
                  <a:tcPr/>
                </a:tc>
                <a:tc>
                  <a:txBody>
                    <a:bodyPr/>
                    <a:lstStyle/>
                    <a:p>
                      <a:r>
                        <a:rPr lang="en-US" dirty="0" smtClean="0"/>
                        <a:t>6</a:t>
                      </a:r>
                      <a:endParaRPr lang="en-US" dirty="0"/>
                    </a:p>
                  </a:txBody>
                  <a:tcPr/>
                </a:tc>
                <a:tc>
                  <a:txBody>
                    <a:bodyPr/>
                    <a:lstStyle/>
                    <a:p>
                      <a:r>
                        <a:rPr lang="en-US" dirty="0" smtClean="0"/>
                        <a:t>.51</a:t>
                      </a:r>
                      <a:endParaRPr lang="en-US" dirty="0"/>
                    </a:p>
                  </a:txBody>
                  <a:tcPr/>
                </a:tc>
                <a:tc>
                  <a:txBody>
                    <a:bodyPr/>
                    <a:lstStyle/>
                    <a:p>
                      <a:r>
                        <a:rPr lang="en-US" dirty="0" smtClean="0"/>
                        <a:t>“Nuclear Grade” used for T2K</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Carbone-Lorraine 2020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.60</a:t>
                      </a:r>
                      <a:endParaRPr lang="en-US" dirty="0"/>
                    </a:p>
                  </a:txBody>
                  <a:tcPr/>
                </a:tc>
                <a:tc>
                  <a:txBody>
                    <a:bodyPr/>
                    <a:lstStyle/>
                    <a:p>
                      <a:r>
                        <a:rPr lang="en-US" dirty="0" smtClean="0"/>
                        <a:t>CNGS target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SGL</a:t>
                      </a:r>
                      <a:r>
                        <a:rPr lang="en-US" baseline="0" dirty="0" smtClean="0"/>
                        <a:t> R7650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21</a:t>
                      </a:r>
                      <a:endParaRPr lang="en-US" dirty="0"/>
                    </a:p>
                  </a:txBody>
                  <a:tcPr/>
                </a:tc>
                <a:tc>
                  <a:txBody>
                    <a:bodyPr/>
                    <a:lstStyle/>
                    <a:p>
                      <a:r>
                        <a:rPr lang="en-US" dirty="0" smtClean="0"/>
                        <a:t>6</a:t>
                      </a:r>
                      <a:endParaRPr lang="en-US" dirty="0"/>
                    </a:p>
                  </a:txBody>
                  <a:tcPr/>
                </a:tc>
                <a:tc>
                  <a:txBody>
                    <a:bodyPr/>
                    <a:lstStyle/>
                    <a:p>
                      <a:r>
                        <a:rPr lang="en-US" dirty="0" smtClean="0"/>
                        <a:t>.66</a:t>
                      </a:r>
                      <a:endParaRPr lang="en-US" dirty="0"/>
                    </a:p>
                  </a:txBody>
                  <a:tcPr/>
                </a:tc>
                <a:tc>
                  <a:txBody>
                    <a:bodyPr/>
                    <a:lstStyle/>
                    <a:p>
                      <a:r>
                        <a:rPr lang="en-US" dirty="0" err="1" smtClean="0"/>
                        <a:t>NuMI/NOvA</a:t>
                      </a:r>
                      <a:r>
                        <a:rPr lang="en-US" dirty="0" smtClean="0"/>
                        <a:t> Baffle material</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Saint-Gobain</a:t>
                      </a:r>
                      <a:r>
                        <a:rPr lang="en-US" baseline="0" dirty="0" smtClean="0"/>
                        <a:t> AX05 </a:t>
                      </a:r>
                      <a:r>
                        <a:rPr lang="en-US" baseline="0" dirty="0" err="1" smtClean="0"/>
                        <a:t>hBN</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.80</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Highest K wild card (low flex strength)</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9" name="Content Placeholder 2"/>
          <p:cNvSpPr txBox="1">
            <a:spLocks/>
          </p:cNvSpPr>
          <p:nvPr/>
        </p:nvSpPr>
        <p:spPr>
          <a:xfrm>
            <a:off x="224569" y="4781611"/>
            <a:ext cx="8919431" cy="1466596"/>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 Factor</a:t>
            </a:r>
            <a:r>
              <a:rPr kumimoji="0" lang="en-US" sz="2400" b="0" i="0" u="none" strike="noStrike" kern="1200" cap="none" spc="0" normalizeH="0" noProof="0" dirty="0" smtClean="0">
                <a:ln>
                  <a:noFill/>
                </a:ln>
                <a:solidFill>
                  <a:schemeClr val="tx1"/>
                </a:solidFill>
                <a:effectLst/>
                <a:uLnTx/>
                <a:uFillTx/>
                <a:latin typeface="+mn-lt"/>
                <a:ea typeface="+mn-ea"/>
                <a:cs typeface="+mn-cs"/>
              </a:rPr>
              <a:t> is a thermal shock resistance parameter used by Luca </a:t>
            </a:r>
            <a:r>
              <a:rPr lang="en-US" sz="2400" dirty="0" smtClean="0"/>
              <a:t>Bruno to evaluate candidate materials for targets/windows</a:t>
            </a:r>
          </a:p>
          <a:p>
            <a:pPr marL="777240" lvl="1" indent="-320040" defTabSz="914400">
              <a:spcBef>
                <a:spcPts val="700"/>
              </a:spcBef>
              <a:buClr>
                <a:schemeClr val="accent2"/>
              </a:buClr>
              <a:buSzPct val="60000"/>
              <a:buFont typeface="Wingdings"/>
              <a:buChar cha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K=(UTS*Cp)/(E*CTE)</a:t>
            </a:r>
          </a:p>
        </p:txBody>
      </p:sp>
      <p:sp>
        <p:nvSpPr>
          <p:cNvPr id="7" name="Date Placeholder 6"/>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31</a:t>
            </a:fld>
            <a:endParaRPr lang="en-US"/>
          </a:p>
        </p:txBody>
      </p:sp>
      <p:sp>
        <p:nvSpPr>
          <p:cNvPr id="5" name="Content Placeholder 4"/>
          <p:cNvSpPr>
            <a:spLocks noGrp="1"/>
          </p:cNvSpPr>
          <p:nvPr>
            <p:ph sz="quarter" idx="1"/>
          </p:nvPr>
        </p:nvSpPr>
        <p:spPr>
          <a:xfrm>
            <a:off x="4588494" y="1600200"/>
            <a:ext cx="4401426" cy="1712062"/>
          </a:xfrm>
        </p:spPr>
        <p:txBody>
          <a:bodyPr>
            <a:normAutofit fontScale="77500" lnSpcReduction="20000"/>
          </a:bodyPr>
          <a:lstStyle/>
          <a:p>
            <a:r>
              <a:rPr lang="en-US" dirty="0" smtClean="0"/>
              <a:t>Irradiation run complete</a:t>
            </a:r>
          </a:p>
          <a:p>
            <a:r>
              <a:rPr lang="en-US" dirty="0" smtClean="0"/>
              <a:t>Currently </a:t>
            </a:r>
            <a:r>
              <a:rPr lang="en-US" dirty="0" smtClean="0"/>
              <a:t>finishing </a:t>
            </a:r>
            <a:r>
              <a:rPr lang="en-US" dirty="0" smtClean="0"/>
              <a:t>testing phase</a:t>
            </a:r>
          </a:p>
          <a:p>
            <a:r>
              <a:rPr lang="en-US" dirty="0" smtClean="0"/>
              <a:t>Preliminary results </a:t>
            </a:r>
            <a:r>
              <a:rPr lang="en-US" dirty="0" smtClean="0"/>
              <a:t>now </a:t>
            </a:r>
            <a:r>
              <a:rPr lang="en-US" dirty="0" smtClean="0"/>
              <a:t>available</a:t>
            </a:r>
          </a:p>
          <a:p>
            <a:r>
              <a:rPr lang="en-US" dirty="0" smtClean="0"/>
              <a:t>Additional testing could be done this summer</a:t>
            </a:r>
            <a:endParaRPr lang="en-US" dirty="0"/>
          </a:p>
        </p:txBody>
      </p:sp>
      <p:pic>
        <p:nvPicPr>
          <p:cNvPr id="6" name="Picture 5" descr="samples in bag.jpg"/>
          <p:cNvPicPr>
            <a:picLocks noChangeAspect="1"/>
          </p:cNvPicPr>
          <p:nvPr/>
        </p:nvPicPr>
        <p:blipFill>
          <a:blip r:embed="rId2"/>
          <a:stretch>
            <a:fillRect/>
          </a:stretch>
        </p:blipFill>
        <p:spPr>
          <a:xfrm>
            <a:off x="4588493" y="3312262"/>
            <a:ext cx="4401426" cy="3301070"/>
          </a:xfrm>
          <a:prstGeom prst="rect">
            <a:avLst/>
          </a:prstGeom>
          <a:effectLst>
            <a:outerShdw blurRad="50800" dist="50800" dir="2700000">
              <a:srgbClr val="000000">
                <a:alpha val="43000"/>
              </a:srgbClr>
            </a:outerShdw>
          </a:effectLst>
        </p:spPr>
      </p:pic>
      <p:pic>
        <p:nvPicPr>
          <p:cNvPr id="7" name="Picture 6" descr="samples in bag close-up.jpg"/>
          <p:cNvPicPr>
            <a:picLocks noChangeAspect="1"/>
          </p:cNvPicPr>
          <p:nvPr/>
        </p:nvPicPr>
        <p:blipFill>
          <a:blip r:embed="rId3"/>
          <a:srcRect l="17607" t="19061" r="13269" b="8330"/>
          <a:stretch>
            <a:fillRect/>
          </a:stretch>
        </p:blipFill>
        <p:spPr>
          <a:xfrm>
            <a:off x="174319" y="1600199"/>
            <a:ext cx="4414173" cy="3477549"/>
          </a:xfrm>
          <a:prstGeom prst="rect">
            <a:avLst/>
          </a:prstGeom>
          <a:effectLst>
            <a:outerShdw blurRad="50800" dist="50800" dir="2700000">
              <a:srgbClr val="000000">
                <a:alpha val="43000"/>
              </a:srgbClr>
            </a:outerShdw>
          </a:effectLst>
        </p:spPr>
      </p:pic>
      <p:sp>
        <p:nvSpPr>
          <p:cNvPr id="8" name="Content Placeholder 4"/>
          <p:cNvSpPr txBox="1">
            <a:spLocks/>
          </p:cNvSpPr>
          <p:nvPr/>
        </p:nvSpPr>
        <p:spPr>
          <a:xfrm>
            <a:off x="187068" y="5145938"/>
            <a:ext cx="4401424" cy="1467393"/>
          </a:xfrm>
          <a:prstGeom prst="rect">
            <a:avLst/>
          </a:prstGeom>
        </p:spPr>
        <p:txBody>
          <a:bodyPr vert="horz">
            <a:normAutofit fontScale="77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181 </a:t>
            </a:r>
            <a:r>
              <a:rPr kumimoji="0" lang="en-US" sz="2900" b="0" i="0" u="none" strike="noStrike" kern="1200" cap="none" spc="0" normalizeH="0" baseline="0" noProof="0" dirty="0" err="1" smtClean="0">
                <a:ln>
                  <a:noFill/>
                </a:ln>
                <a:solidFill>
                  <a:schemeClr val="tx1"/>
                </a:solidFill>
                <a:effectLst/>
                <a:uLnTx/>
                <a:uFillTx/>
                <a:latin typeface="+mn-lt"/>
                <a:ea typeface="+mn-ea"/>
                <a:cs typeface="+mn-cs"/>
              </a:rPr>
              <a:t>MeV</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proton beam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Peak integrated flux about 5.9e20 proton/cm</a:t>
            </a:r>
            <a:r>
              <a:rPr kumimoji="0" lang="en-US" sz="2900" b="0" i="0" u="none" strike="noStrike" kern="1200" cap="none" spc="0" normalizeH="0" baseline="30000" noProof="0" dirty="0" smtClean="0">
                <a:ln>
                  <a:noFill/>
                </a:ln>
                <a:solidFill>
                  <a:schemeClr val="tx1"/>
                </a:solidFill>
                <a:effectLst/>
                <a:uLnTx/>
                <a:uFillTx/>
                <a:latin typeface="+mn-lt"/>
                <a:ea typeface="+mn-ea"/>
                <a:cs typeface="+mn-cs"/>
              </a:rPr>
              <a:t>2</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Corresponds to 0.14 DPA</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High-Power Target Challenges</a:t>
            </a:r>
            <a:endParaRPr lang="en-US" dirty="0"/>
          </a:p>
        </p:txBody>
      </p:sp>
      <p:sp>
        <p:nvSpPr>
          <p:cNvPr id="9" name="Date Placeholder 8"/>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32</a:t>
            </a:fld>
            <a:endParaRPr lang="en-US"/>
          </a:p>
        </p:txBody>
      </p:sp>
      <p:sp>
        <p:nvSpPr>
          <p:cNvPr id="5" name="Content Placeholder 4"/>
          <p:cNvSpPr>
            <a:spLocks noGrp="1"/>
          </p:cNvSpPr>
          <p:nvPr>
            <p:ph sz="quarter" idx="1"/>
          </p:nvPr>
        </p:nvSpPr>
        <p:spPr>
          <a:xfrm>
            <a:off x="4588494" y="1600200"/>
            <a:ext cx="4401426" cy="1422400"/>
          </a:xfrm>
        </p:spPr>
        <p:txBody>
          <a:bodyPr>
            <a:normAutofit/>
          </a:bodyPr>
          <a:lstStyle/>
          <a:p>
            <a:r>
              <a:rPr lang="en-US" sz="2400" dirty="0" smtClean="0"/>
              <a:t>Water immersed </a:t>
            </a:r>
            <a:r>
              <a:rPr lang="en-US" sz="2400" dirty="0" err="1" smtClean="0"/>
              <a:t>c-c</a:t>
            </a:r>
            <a:r>
              <a:rPr lang="en-US" sz="2400" dirty="0" smtClean="0"/>
              <a:t> samples showed structural damage (as before).</a:t>
            </a:r>
            <a:endParaRPr lang="en-US" sz="2400" dirty="0"/>
          </a:p>
        </p:txBody>
      </p:sp>
      <p:sp>
        <p:nvSpPr>
          <p:cNvPr id="3" name="Footer Placeholder 2"/>
          <p:cNvSpPr>
            <a:spLocks noGrp="1"/>
          </p:cNvSpPr>
          <p:nvPr>
            <p:ph type="ftr" sz="quarter" idx="11"/>
          </p:nvPr>
        </p:nvSpPr>
        <p:spPr>
          <a:xfrm>
            <a:off x="609600" y="6534602"/>
            <a:ext cx="5421083" cy="365125"/>
          </a:xfrm>
        </p:spPr>
        <p:txBody>
          <a:bodyPr/>
          <a:lstStyle/>
          <a:p>
            <a:r>
              <a:rPr lang="en-US" smtClean="0"/>
              <a:t>P. Hurh: High-Power Target Challenges</a:t>
            </a:r>
            <a:endParaRPr lang="en-US" dirty="0"/>
          </a:p>
        </p:txBody>
      </p:sp>
      <p:sp>
        <p:nvSpPr>
          <p:cNvPr id="9" name="Date Placeholder 8"/>
          <p:cNvSpPr>
            <a:spLocks noGrp="1"/>
          </p:cNvSpPr>
          <p:nvPr>
            <p:ph type="dt" sz="half" idx="10"/>
          </p:nvPr>
        </p:nvSpPr>
        <p:spPr/>
        <p:txBody>
          <a:bodyPr/>
          <a:lstStyle/>
          <a:p>
            <a:r>
              <a:rPr lang="en-US" smtClean="0"/>
              <a:t>3/20/12</a:t>
            </a:r>
            <a:endParaRPr lang="en-US"/>
          </a:p>
        </p:txBody>
      </p:sp>
      <p:pic>
        <p:nvPicPr>
          <p:cNvPr id="10" name="Picture 9" descr="BLIP CC damage sample.jpg"/>
          <p:cNvPicPr>
            <a:picLocks noChangeAspect="1"/>
          </p:cNvPicPr>
          <p:nvPr/>
        </p:nvPicPr>
        <p:blipFill>
          <a:blip r:embed="rId2"/>
          <a:stretch>
            <a:fillRect/>
          </a:stretch>
        </p:blipFill>
        <p:spPr>
          <a:xfrm>
            <a:off x="154992" y="1600199"/>
            <a:ext cx="4433500" cy="3852219"/>
          </a:xfrm>
          <a:prstGeom prst="rect">
            <a:avLst/>
          </a:prstGeom>
          <a:effectLst>
            <a:outerShdw blurRad="88900" dist="63500" dir="2700000">
              <a:srgbClr val="000000">
                <a:alpha val="43000"/>
              </a:srgbClr>
            </a:outerShdw>
          </a:effectLst>
        </p:spPr>
      </p:pic>
      <p:pic>
        <p:nvPicPr>
          <p:cNvPr id="11" name="Picture 10" descr="BLIP damaged sample box.jpg"/>
          <p:cNvPicPr>
            <a:picLocks noChangeAspect="1"/>
          </p:cNvPicPr>
          <p:nvPr/>
        </p:nvPicPr>
        <p:blipFill>
          <a:blip r:embed="rId3"/>
          <a:stretch>
            <a:fillRect/>
          </a:stretch>
        </p:blipFill>
        <p:spPr>
          <a:xfrm>
            <a:off x="4639310" y="2840664"/>
            <a:ext cx="4355338" cy="3772861"/>
          </a:xfrm>
          <a:prstGeom prst="rect">
            <a:avLst/>
          </a:prstGeom>
          <a:effectLst>
            <a:outerShdw blurRad="88900" dist="63500" dir="2700000">
              <a:srgbClr val="000000">
                <a:alpha val="43000"/>
              </a:srgbClr>
            </a:outerShdw>
          </a:effectLst>
        </p:spPr>
      </p:pic>
      <p:sp>
        <p:nvSpPr>
          <p:cNvPr id="12" name="Content Placeholder 4"/>
          <p:cNvSpPr txBox="1">
            <a:spLocks/>
          </p:cNvSpPr>
          <p:nvPr/>
        </p:nvSpPr>
        <p:spPr>
          <a:xfrm>
            <a:off x="154992" y="5452418"/>
            <a:ext cx="4401426" cy="14224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Argon encapsulated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c-c</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lang="en-US" sz="2400" dirty="0" smtClean="0"/>
              <a:t>and graphite samples showed little damage (not pictured here)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33</a:t>
            </a:fld>
            <a:endParaRPr lang="en-US"/>
          </a:p>
        </p:txBody>
      </p:sp>
      <p:pic>
        <p:nvPicPr>
          <p:cNvPr id="7" name="Content Placeholder 6" descr="IG430 DPA Chart 3.jpg"/>
          <p:cNvPicPr>
            <a:picLocks noGrp="1" noChangeAspect="1"/>
          </p:cNvPicPr>
          <p:nvPr>
            <p:ph sz="quarter" idx="1"/>
          </p:nvPr>
        </p:nvPicPr>
        <p:blipFill>
          <a:blip r:embed="rId2"/>
          <a:srcRect l="-838" r="-1508"/>
          <a:stretch>
            <a:fillRect/>
          </a:stretch>
        </p:blipFill>
        <p:spPr>
          <a:xfrm>
            <a:off x="850900" y="1536322"/>
            <a:ext cx="7721600" cy="5080756"/>
          </a:xfr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34</a:t>
            </a:fld>
            <a:endParaRPr lang="en-US"/>
          </a:p>
        </p:txBody>
      </p:sp>
      <p:pic>
        <p:nvPicPr>
          <p:cNvPr id="9" name="Content Placeholder 8" descr="BLIP compare chart 3.jpg"/>
          <p:cNvPicPr>
            <a:picLocks noGrp="1" noChangeAspect="1"/>
          </p:cNvPicPr>
          <p:nvPr>
            <p:ph sz="quarter" idx="1"/>
          </p:nvPr>
        </p:nvPicPr>
        <p:blipFill>
          <a:blip r:embed="rId2"/>
          <a:srcRect l="-887" r="-783"/>
          <a:stretch>
            <a:fillRect/>
          </a:stretch>
        </p:blipFill>
        <p:spPr>
          <a:xfrm>
            <a:off x="1117600" y="1481306"/>
            <a:ext cx="6858000" cy="5165388"/>
          </a:xfr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35</a:t>
            </a:fld>
            <a:endParaRPr lang="en-US"/>
          </a:p>
        </p:txBody>
      </p:sp>
      <p:sp>
        <p:nvSpPr>
          <p:cNvPr id="7" name="Content Placeholder 6"/>
          <p:cNvSpPr>
            <a:spLocks noGrp="1"/>
          </p:cNvSpPr>
          <p:nvPr>
            <p:ph sz="quarter" idx="1"/>
          </p:nvPr>
        </p:nvSpPr>
        <p:spPr>
          <a:xfrm>
            <a:off x="612648" y="1600200"/>
            <a:ext cx="8153400" cy="4940106"/>
          </a:xfrm>
        </p:spPr>
        <p:txBody>
          <a:bodyPr>
            <a:normAutofit fontScale="85000" lnSpcReduction="20000"/>
          </a:bodyPr>
          <a:lstStyle/>
          <a:p>
            <a:r>
              <a:rPr lang="en-US" dirty="0" smtClean="0"/>
              <a:t>CTE of almost all graphite samples reduced after irradiation (0.07-0.14 DPA) on first thermal cycle to 300 ˚C depending on graphite type</a:t>
            </a:r>
          </a:p>
          <a:p>
            <a:r>
              <a:rPr lang="en-US" dirty="0" smtClean="0"/>
              <a:t>After first cycle CTE is increased to about 10% more than un-irradiated samples, regardless of graphite type</a:t>
            </a:r>
          </a:p>
          <a:p>
            <a:r>
              <a:rPr lang="en-US" dirty="0" smtClean="0"/>
              <a:t>This behavior is consistent with annealing behavior of materials. Interstitial atoms created by the irradiation drop back into the lattice. </a:t>
            </a:r>
            <a:r>
              <a:rPr lang="en-US" dirty="0" smtClean="0"/>
              <a:t>Any heating above the irradiation temperature will make the interstitials more mobile.</a:t>
            </a:r>
            <a:endParaRPr lang="en-US" dirty="0" smtClean="0"/>
          </a:p>
          <a:p>
            <a:r>
              <a:rPr lang="en-US" dirty="0" smtClean="0"/>
              <a:t>Since, after annealing to 300 C, we still see damage effects, low temperature annealing does not fully “heal” the material. There may be different mobilization temperatures for vacancy defects than for interstitial defects in graphite due to the HCP lattice. This needs further research.</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Graphite R&amp;D: </a:t>
            </a:r>
            <a:br>
              <a:rPr lang="en-US" dirty="0" smtClean="0"/>
            </a:br>
            <a:r>
              <a:rPr lang="en-US" dirty="0" smtClean="0"/>
              <a:t>Irradiation Testing at BLIP</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36</a:t>
            </a:fld>
            <a:endParaRPr lang="en-US"/>
          </a:p>
        </p:txBody>
      </p:sp>
      <p:graphicFrame>
        <p:nvGraphicFramePr>
          <p:cNvPr id="8" name="Chart 7"/>
          <p:cNvGraphicFramePr>
            <a:graphicFrameLocks/>
          </p:cNvGraphicFramePr>
          <p:nvPr>
            <p:extLst>
              <p:ext uri="{D42A27DB-BD31-4B8C-83A1-F6EECF244321}">
                <p14:modId xmlns:p14="http://schemas.microsoft.com/office/powerpoint/2010/main" val="3690857831"/>
              </p:ext>
            </p:extLst>
          </p:nvPr>
        </p:nvGraphicFramePr>
        <p:xfrm>
          <a:off x="1552575" y="1516697"/>
          <a:ext cx="6892925" cy="49380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66271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Conceptual Design Studies at STFC-RAL</a:t>
            </a:r>
            <a:endParaRPr lang="en-US" dirty="0"/>
          </a:p>
        </p:txBody>
      </p:sp>
      <p:sp>
        <p:nvSpPr>
          <p:cNvPr id="3" name="Footer Placeholder 2"/>
          <p:cNvSpPr>
            <a:spLocks noGrp="1"/>
          </p:cNvSpPr>
          <p:nvPr>
            <p:ph type="ftr" sz="quarter" idx="11"/>
          </p:nvPr>
        </p:nvSpPr>
        <p:spPr>
          <a:xfrm>
            <a:off x="609600" y="6537082"/>
            <a:ext cx="5421083" cy="365125"/>
          </a:xfrm>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37</a:t>
            </a:fld>
            <a:endParaRPr lang="en-US"/>
          </a:p>
        </p:txBody>
      </p:sp>
      <p:sp>
        <p:nvSpPr>
          <p:cNvPr id="5" name="Content Placeholder 4"/>
          <p:cNvSpPr>
            <a:spLocks noGrp="1"/>
          </p:cNvSpPr>
          <p:nvPr>
            <p:ph sz="quarter" idx="1"/>
          </p:nvPr>
        </p:nvSpPr>
        <p:spPr>
          <a:xfrm>
            <a:off x="2926080" y="1600200"/>
            <a:ext cx="5839967" cy="4809882"/>
          </a:xfrm>
        </p:spPr>
        <p:txBody>
          <a:bodyPr>
            <a:normAutofit fontScale="92500" lnSpcReduction="20000"/>
          </a:bodyPr>
          <a:lstStyle/>
          <a:p>
            <a:r>
              <a:rPr lang="en-US" dirty="0" smtClean="0"/>
              <a:t>Graphite radiation damage issues prompted LBNE to look at Beryllium as an alternative target material for 2+ MW proton beam power</a:t>
            </a:r>
          </a:p>
          <a:p>
            <a:r>
              <a:rPr lang="en-US" dirty="0" smtClean="0"/>
              <a:t>Accord with (STFC) </a:t>
            </a:r>
            <a:r>
              <a:rPr lang="en-US" dirty="0" err="1" smtClean="0"/>
              <a:t>RAL’s</a:t>
            </a:r>
            <a:r>
              <a:rPr lang="en-US" dirty="0" smtClean="0"/>
              <a:t> Target Engineering Group</a:t>
            </a:r>
          </a:p>
          <a:p>
            <a:pPr lvl="1"/>
            <a:r>
              <a:rPr lang="en-US" dirty="0" smtClean="0"/>
              <a:t>Beryllium target simulations at 2+ MW</a:t>
            </a:r>
          </a:p>
          <a:p>
            <a:pPr lvl="1"/>
            <a:r>
              <a:rPr lang="en-US" dirty="0" smtClean="0"/>
              <a:t>Integrated Be target and horn conceptual design</a:t>
            </a:r>
          </a:p>
          <a:p>
            <a:pPr lvl="1"/>
            <a:r>
              <a:rPr lang="en-US" dirty="0" smtClean="0"/>
              <a:t>Cooling technology R&amp;D (gas, water, water spray)</a:t>
            </a:r>
          </a:p>
          <a:p>
            <a:pPr lvl="1"/>
            <a:r>
              <a:rPr lang="en-US" dirty="0" smtClean="0"/>
              <a:t>Proton beam window conceptual design</a:t>
            </a:r>
          </a:p>
          <a:p>
            <a:pPr lvl="1"/>
            <a:r>
              <a:rPr lang="en-US" dirty="0" smtClean="0"/>
              <a:t>Air cooled Be target for 700 kW</a:t>
            </a:r>
          </a:p>
        </p:txBody>
      </p:sp>
      <p:sp>
        <p:nvSpPr>
          <p:cNvPr id="6" name="TextBox 5"/>
          <p:cNvSpPr txBox="1"/>
          <p:nvPr/>
        </p:nvSpPr>
        <p:spPr>
          <a:xfrm>
            <a:off x="161868" y="1600200"/>
            <a:ext cx="2602344" cy="2308324"/>
          </a:xfrm>
          <a:prstGeom prst="rect">
            <a:avLst/>
          </a:prstGeom>
          <a:noFill/>
        </p:spPr>
        <p:txBody>
          <a:bodyPr wrap="square" rtlCol="0">
            <a:spAutoFit/>
          </a:bodyPr>
          <a:lstStyle/>
          <a:p>
            <a:r>
              <a:rPr lang="en-US" u="sng" dirty="0" smtClean="0"/>
              <a:t>High Power Target Group:</a:t>
            </a:r>
          </a:p>
          <a:p>
            <a:pPr marL="285750"/>
            <a:r>
              <a:rPr lang="en-US" dirty="0" smtClean="0"/>
              <a:t>CJ </a:t>
            </a:r>
            <a:r>
              <a:rPr lang="en-US" dirty="0" err="1" smtClean="0"/>
              <a:t>Densham</a:t>
            </a:r>
            <a:endParaRPr lang="en-US" dirty="0" smtClean="0"/>
          </a:p>
          <a:p>
            <a:pPr marL="285750"/>
            <a:r>
              <a:rPr lang="en-US" dirty="0" smtClean="0"/>
              <a:t>O </a:t>
            </a:r>
            <a:r>
              <a:rPr lang="en-US" dirty="0" err="1" smtClean="0"/>
              <a:t>Caretta</a:t>
            </a:r>
            <a:endParaRPr lang="en-US" dirty="0" smtClean="0"/>
          </a:p>
          <a:p>
            <a:pPr marL="285750"/>
            <a:r>
              <a:rPr lang="en-US" dirty="0" smtClean="0"/>
              <a:t>TR </a:t>
            </a:r>
            <a:r>
              <a:rPr lang="en-US" dirty="0" err="1" smtClean="0"/>
              <a:t>Davenne</a:t>
            </a:r>
            <a:endParaRPr lang="en-US" dirty="0" smtClean="0"/>
          </a:p>
          <a:p>
            <a:pPr marL="285750"/>
            <a:r>
              <a:rPr lang="en-US" dirty="0" smtClean="0"/>
              <a:t>MD </a:t>
            </a:r>
            <a:r>
              <a:rPr lang="en-US" dirty="0" err="1" smtClean="0"/>
              <a:t>Fitton</a:t>
            </a:r>
            <a:endParaRPr lang="en-US" dirty="0" smtClean="0"/>
          </a:p>
          <a:p>
            <a:pPr marL="285750"/>
            <a:r>
              <a:rPr lang="en-US" dirty="0" smtClean="0"/>
              <a:t>P </a:t>
            </a:r>
            <a:r>
              <a:rPr lang="en-US" dirty="0" err="1" smtClean="0"/>
              <a:t>Loveridge</a:t>
            </a:r>
            <a:endParaRPr lang="en-US" dirty="0" smtClean="0"/>
          </a:p>
          <a:p>
            <a:pPr marL="285750"/>
            <a:r>
              <a:rPr lang="en-US" dirty="0" smtClean="0"/>
              <a:t>M Rooney</a:t>
            </a:r>
          </a:p>
          <a:p>
            <a:endParaRPr lang="en-US" dirty="0" smtClean="0"/>
          </a:p>
        </p:txBody>
      </p:sp>
      <p:sp>
        <p:nvSpPr>
          <p:cNvPr id="7" name="TextBox 6"/>
          <p:cNvSpPr txBox="1"/>
          <p:nvPr/>
        </p:nvSpPr>
        <p:spPr>
          <a:xfrm>
            <a:off x="361091" y="4431743"/>
            <a:ext cx="2129190" cy="523220"/>
          </a:xfrm>
          <a:prstGeom prst="rect">
            <a:avLst/>
          </a:prstGeom>
          <a:noFill/>
        </p:spPr>
        <p:txBody>
          <a:bodyPr wrap="square" rtlCol="0">
            <a:spAutoFit/>
          </a:bodyPr>
          <a:lstStyle/>
          <a:p>
            <a:r>
              <a:rPr lang="en-US" sz="2800" dirty="0" smtClean="0">
                <a:solidFill>
                  <a:srgbClr val="B95B22"/>
                </a:solidFill>
              </a:rPr>
              <a:t>Focus On:</a:t>
            </a:r>
            <a:endParaRPr lang="en-US" sz="2800" dirty="0">
              <a:solidFill>
                <a:srgbClr val="B95B22"/>
              </a:solidFill>
            </a:endParaRPr>
          </a:p>
        </p:txBody>
      </p:sp>
      <p:cxnSp>
        <p:nvCxnSpPr>
          <p:cNvPr id="9" name="Straight Arrow Connector 8"/>
          <p:cNvCxnSpPr/>
          <p:nvPr/>
        </p:nvCxnSpPr>
        <p:spPr>
          <a:xfrm flipV="1">
            <a:off x="1892613" y="4059388"/>
            <a:ext cx="1456815" cy="64751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Date Placeholder 10"/>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38</a:t>
            </a:fld>
            <a:endParaRPr lang="en-US"/>
          </a:p>
        </p:txBody>
      </p:sp>
      <p:sp>
        <p:nvSpPr>
          <p:cNvPr id="5" name="Content Placeholder 4"/>
          <p:cNvSpPr>
            <a:spLocks noGrp="1"/>
          </p:cNvSpPr>
          <p:nvPr>
            <p:ph sz="quarter" idx="1"/>
          </p:nvPr>
        </p:nvSpPr>
        <p:spPr>
          <a:xfrm>
            <a:off x="612648" y="1600200"/>
            <a:ext cx="8153400" cy="2210146"/>
          </a:xfrm>
        </p:spPr>
        <p:txBody>
          <a:bodyPr>
            <a:normAutofit fontScale="85000" lnSpcReduction="20000"/>
          </a:bodyPr>
          <a:lstStyle/>
          <a:p>
            <a:r>
              <a:rPr lang="en-US" dirty="0" smtClean="0"/>
              <a:t>Analysis encompasses:</a:t>
            </a:r>
          </a:p>
          <a:p>
            <a:pPr lvl="1"/>
            <a:r>
              <a:rPr lang="en-US" dirty="0" smtClean="0"/>
              <a:t>Physics (FLUKA) – Energy Deposition &amp; Figure of Merit</a:t>
            </a:r>
          </a:p>
          <a:p>
            <a:pPr lvl="1"/>
            <a:r>
              <a:rPr lang="en-US" dirty="0" smtClean="0"/>
              <a:t>Thermal/Structural (ANSYS)</a:t>
            </a:r>
          </a:p>
          <a:p>
            <a:pPr lvl="1"/>
            <a:r>
              <a:rPr lang="en-US" dirty="0" smtClean="0"/>
              <a:t>Dynamic/Stress-wave (</a:t>
            </a:r>
            <a:r>
              <a:rPr lang="en-US" dirty="0" err="1" smtClean="0"/>
              <a:t>Autodyn</a:t>
            </a:r>
            <a:r>
              <a:rPr lang="en-US" dirty="0" smtClean="0"/>
              <a:t> &amp; ANSYS)</a:t>
            </a:r>
          </a:p>
          <a:p>
            <a:pPr lvl="1"/>
            <a:r>
              <a:rPr lang="en-US" dirty="0" smtClean="0"/>
              <a:t>Off-center beam cases</a:t>
            </a:r>
          </a:p>
          <a:p>
            <a:r>
              <a:rPr lang="en-US" dirty="0" smtClean="0"/>
              <a:t>Beam Parameters:</a:t>
            </a:r>
          </a:p>
        </p:txBody>
      </p:sp>
      <p:graphicFrame>
        <p:nvGraphicFramePr>
          <p:cNvPr id="6" name="Table 5"/>
          <p:cNvGraphicFramePr>
            <a:graphicFrameLocks noGrp="1"/>
          </p:cNvGraphicFramePr>
          <p:nvPr/>
        </p:nvGraphicFramePr>
        <p:xfrm>
          <a:off x="206726" y="3963344"/>
          <a:ext cx="8756390" cy="2123440"/>
        </p:xfrm>
        <a:graphic>
          <a:graphicData uri="http://schemas.openxmlformats.org/drawingml/2006/table">
            <a:tbl>
              <a:tblPr firstRow="1" bandRow="1">
                <a:tableStyleId>{5C22544A-7EE6-4342-B048-85BDC9FD1C3A}</a:tableStyleId>
              </a:tblPr>
              <a:tblGrid>
                <a:gridCol w="1751278"/>
                <a:gridCol w="1751278"/>
                <a:gridCol w="1751278"/>
                <a:gridCol w="1751278"/>
                <a:gridCol w="1751278"/>
              </a:tblGrid>
              <a:tr h="370840">
                <a:tc>
                  <a:txBody>
                    <a:bodyPr/>
                    <a:lstStyle/>
                    <a:p>
                      <a:r>
                        <a:rPr lang="en-US" dirty="0" smtClean="0"/>
                        <a:t>Proton Beam Energy</a:t>
                      </a:r>
                      <a:r>
                        <a:rPr lang="en-US" baseline="0" dirty="0" smtClean="0"/>
                        <a:t> (</a:t>
                      </a:r>
                      <a:r>
                        <a:rPr lang="en-US" baseline="0" dirty="0" err="1" smtClean="0"/>
                        <a:t>GeV</a:t>
                      </a:r>
                      <a:r>
                        <a:rPr lang="en-US" baseline="0" dirty="0" smtClean="0"/>
                        <a:t>)</a:t>
                      </a:r>
                      <a:endParaRPr lang="en-US" dirty="0"/>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r>
                        <a:rPr lang="en-US" dirty="0" smtClean="0"/>
                        <a:t>Protons per Pulse</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Repetition Period</a:t>
                      </a:r>
                      <a:r>
                        <a:rPr lang="en-US" baseline="0" dirty="0" smtClean="0"/>
                        <a:t> (sec)</a:t>
                      </a:r>
                      <a:endParaRPr lang="en-US" dirty="0" smtClean="0"/>
                    </a:p>
                  </a:txBody>
                  <a:tcPr>
                    <a:lnT w="12700" cap="flat" cmpd="sng" algn="ctr">
                      <a:solidFill>
                        <a:scrgbClr r="0" g="0" b="0"/>
                      </a:solidFill>
                      <a:prstDash val="solid"/>
                      <a:round/>
                      <a:headEnd type="none" w="med" len="med"/>
                      <a:tailEnd type="none" w="med" len="med"/>
                    </a:lnT>
                  </a:tcPr>
                </a:tc>
                <a:tc>
                  <a:txBody>
                    <a:bodyPr/>
                    <a:lstStyle/>
                    <a:p>
                      <a:r>
                        <a:rPr lang="en-US" dirty="0" smtClean="0"/>
                        <a:t>Proton Beam Power (MW)</a:t>
                      </a:r>
                      <a:endParaRPr lang="en-US" dirty="0"/>
                    </a:p>
                  </a:txBody>
                  <a:tcPr>
                    <a:lnT w="12700" cap="flat" cmpd="sng" algn="ctr">
                      <a:solidFill>
                        <a:scrgbClr r="0" g="0" b="0"/>
                      </a:solidFill>
                      <a:prstDash val="solid"/>
                      <a:round/>
                      <a:headEnd type="none" w="med" len="med"/>
                      <a:tailEnd type="none" w="med" len="med"/>
                    </a:lnT>
                  </a:tcPr>
                </a:tc>
                <a:tc>
                  <a:txBody>
                    <a:bodyPr/>
                    <a:lstStyle/>
                    <a:p>
                      <a:r>
                        <a:rPr lang="en-US" dirty="0" smtClean="0"/>
                        <a:t>Beam sigma, radius (mm)</a:t>
                      </a:r>
                      <a:endParaRPr lang="en-US" dirty="0"/>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70840">
                <a:tc>
                  <a:txBody>
                    <a:bodyPr/>
                    <a:lstStyle/>
                    <a:p>
                      <a:r>
                        <a:rPr lang="en-US" dirty="0" smtClean="0"/>
                        <a:t>120</a:t>
                      </a:r>
                    </a:p>
                  </a:txBody>
                  <a:tcPr>
                    <a:lnL w="12700" cap="flat" cmpd="sng" algn="ctr">
                      <a:solidFill>
                        <a:scrgbClr r="0" g="0" b="0"/>
                      </a:solidFill>
                      <a:prstDash val="solid"/>
                      <a:round/>
                      <a:headEnd type="none" w="med" len="med"/>
                      <a:tailEnd type="none" w="med" len="med"/>
                    </a:lnL>
                  </a:tcPr>
                </a:tc>
                <a:tc>
                  <a:txBody>
                    <a:bodyPr/>
                    <a:lstStyle/>
                    <a:p>
                      <a:r>
                        <a:rPr lang="en-US" dirty="0" smtClean="0"/>
                        <a:t>4.9e13</a:t>
                      </a:r>
                      <a:endParaRPr lang="en-US" dirty="0"/>
                    </a:p>
                  </a:txBody>
                  <a:tcPr/>
                </a:tc>
                <a:tc>
                  <a:txBody>
                    <a:bodyPr/>
                    <a:lstStyle/>
                    <a:p>
                      <a:r>
                        <a:rPr lang="en-US" dirty="0" smtClean="0"/>
                        <a:t>1.33</a:t>
                      </a:r>
                      <a:endParaRPr lang="en-US" dirty="0"/>
                    </a:p>
                  </a:txBody>
                  <a:tcPr/>
                </a:tc>
                <a:tc>
                  <a:txBody>
                    <a:bodyPr/>
                    <a:lstStyle/>
                    <a:p>
                      <a:r>
                        <a:rPr lang="en-US" dirty="0" smtClean="0"/>
                        <a:t>0.7</a:t>
                      </a:r>
                      <a:endParaRPr lang="en-US" dirty="0"/>
                    </a:p>
                  </a:txBody>
                  <a:tcPr/>
                </a:tc>
                <a:tc>
                  <a:txBody>
                    <a:bodyPr/>
                    <a:lstStyle/>
                    <a:p>
                      <a:r>
                        <a:rPr lang="en-US" dirty="0" smtClean="0"/>
                        <a:t>1.5-3.5</a:t>
                      </a:r>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5.6e13</a:t>
                      </a:r>
                      <a:endParaRPr lang="en-US" dirty="0"/>
                    </a:p>
                  </a:txBody>
                  <a:tcPr/>
                </a:tc>
                <a:tc>
                  <a:txBody>
                    <a:bodyPr/>
                    <a:lstStyle/>
                    <a:p>
                      <a:r>
                        <a:rPr lang="en-US" dirty="0" smtClean="0"/>
                        <a:t>0.76</a:t>
                      </a:r>
                      <a:endParaRPr lang="en-US" dirty="0"/>
                    </a:p>
                  </a:txBody>
                  <a:tcPr/>
                </a:tc>
                <a:tc>
                  <a:txBody>
                    <a:bodyPr/>
                    <a:lstStyle/>
                    <a:p>
                      <a:r>
                        <a:rPr lang="en-US" dirty="0" smtClean="0"/>
                        <a:t>0.7</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120</a:t>
                      </a:r>
                      <a:endParaRPr lang="en-US" dirty="0"/>
                    </a:p>
                  </a:txBody>
                  <a:tcPr>
                    <a:lnL w="12700" cap="flat" cmpd="sng" algn="ctr">
                      <a:solidFill>
                        <a:scrgbClr r="0" g="0" b="0"/>
                      </a:solidFill>
                      <a:prstDash val="solid"/>
                      <a:round/>
                      <a:headEnd type="none" w="med" len="med"/>
                      <a:tailEnd type="none" w="med" len="med"/>
                    </a:lnL>
                  </a:tcPr>
                </a:tc>
                <a:tc>
                  <a:txBody>
                    <a:bodyPr/>
                    <a:lstStyle/>
                    <a:p>
                      <a:r>
                        <a:rPr lang="en-US" dirty="0" smtClean="0"/>
                        <a:t>1.6e14</a:t>
                      </a:r>
                      <a:endParaRPr lang="en-US" dirty="0"/>
                    </a:p>
                  </a:txBody>
                  <a:tcPr/>
                </a:tc>
                <a:tc>
                  <a:txBody>
                    <a:bodyPr/>
                    <a:lstStyle/>
                    <a:p>
                      <a:r>
                        <a:rPr lang="en-US" dirty="0" smtClean="0"/>
                        <a:t>1.33</a:t>
                      </a:r>
                      <a:endParaRPr lang="en-US" dirty="0"/>
                    </a:p>
                  </a:txBody>
                  <a:tcPr/>
                </a:tc>
                <a:tc>
                  <a:txBody>
                    <a:bodyPr/>
                    <a:lstStyle/>
                    <a:p>
                      <a:r>
                        <a:rPr lang="en-US" dirty="0" smtClean="0"/>
                        <a:t>2.3</a:t>
                      </a:r>
                      <a:endParaRPr lang="en-US" dirty="0"/>
                    </a:p>
                  </a:txBody>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tcPr>
                </a:tc>
              </a:tr>
              <a:tr h="370840">
                <a:tc>
                  <a:txBody>
                    <a:bodyPr/>
                    <a:lstStyle/>
                    <a:p>
                      <a:r>
                        <a:rPr lang="en-US" dirty="0" smtClean="0"/>
                        <a:t>60</a:t>
                      </a:r>
                      <a:endParaRPr lang="en-US" dirty="0"/>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r>
                        <a:rPr lang="en-US" dirty="0" smtClean="0"/>
                        <a:t>1.6e14</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.76</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2</a:t>
                      </a:r>
                      <a:endParaRPr lang="en-US" dirty="0"/>
                    </a:p>
                  </a:txBody>
                  <a:tcPr>
                    <a:lnB w="12700" cap="flat" cmpd="sng" algn="ctr">
                      <a:solidFill>
                        <a:scrgbClr r="0" g="0" b="0"/>
                      </a:solidFill>
                      <a:prstDash val="solid"/>
                      <a:round/>
                      <a:headEnd type="none" w="med" len="med"/>
                      <a:tailEnd type="none" w="med" len="med"/>
                    </a:lnB>
                  </a:tcPr>
                </a:tc>
                <a:tc>
                  <a:txBody>
                    <a:bodyPr/>
                    <a:lstStyle/>
                    <a:p>
                      <a:r>
                        <a:rPr lang="en-US" dirty="0" smtClean="0"/>
                        <a:t>1.5-3.5</a:t>
                      </a:r>
                      <a:endParaRPr lang="en-US" dirty="0"/>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7" name="TextBox 6"/>
          <p:cNvSpPr txBox="1"/>
          <p:nvPr/>
        </p:nvSpPr>
        <p:spPr>
          <a:xfrm>
            <a:off x="6039400" y="3588682"/>
            <a:ext cx="2983396" cy="369332"/>
          </a:xfrm>
          <a:prstGeom prst="rect">
            <a:avLst/>
          </a:prstGeom>
          <a:noFill/>
        </p:spPr>
        <p:txBody>
          <a:bodyPr wrap="none" rtlCol="0">
            <a:spAutoFit/>
          </a:bodyPr>
          <a:lstStyle/>
          <a:p>
            <a:r>
              <a:rPr lang="en-US" dirty="0" smtClean="0"/>
              <a:t>Pulse Length = 9.78 micro-sec</a:t>
            </a:r>
            <a:endParaRPr lang="en-US" dirty="0"/>
          </a:p>
        </p:txBody>
      </p:sp>
      <p:sp>
        <p:nvSpPr>
          <p:cNvPr id="8" name="Date Placeholder 7"/>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39</a:t>
            </a:fld>
            <a:endParaRPr lang="en-US"/>
          </a:p>
        </p:txBody>
      </p:sp>
      <p:pic>
        <p:nvPicPr>
          <p:cNvPr id="6" name="Picture 5" descr="Seqv contour 700 kW Be 9mm.tiff"/>
          <p:cNvPicPr>
            <a:picLocks noChangeAspect="1"/>
          </p:cNvPicPr>
          <p:nvPr/>
        </p:nvPicPr>
        <p:blipFill>
          <a:blip r:embed="rId2">
            <a:lum bright="26000" contrast="22000"/>
          </a:blip>
          <a:stretch>
            <a:fillRect/>
          </a:stretch>
        </p:blipFill>
        <p:spPr>
          <a:xfrm>
            <a:off x="163730" y="1659862"/>
            <a:ext cx="6597391" cy="4955598"/>
          </a:xfrm>
          <a:prstGeom prst="rect">
            <a:avLst/>
          </a:prstGeom>
        </p:spPr>
      </p:pic>
      <p:sp>
        <p:nvSpPr>
          <p:cNvPr id="7" name="Content Placeholder 4"/>
          <p:cNvSpPr>
            <a:spLocks noGrp="1"/>
          </p:cNvSpPr>
          <p:nvPr>
            <p:ph sz="quarter" idx="1"/>
          </p:nvPr>
        </p:nvSpPr>
        <p:spPr>
          <a:xfrm>
            <a:off x="6761120" y="1600199"/>
            <a:ext cx="2228799" cy="3181411"/>
          </a:xfrm>
        </p:spPr>
        <p:txBody>
          <a:bodyPr>
            <a:normAutofit fontScale="77500" lnSpcReduction="20000"/>
          </a:bodyPr>
          <a:lstStyle/>
          <a:p>
            <a:r>
              <a:rPr lang="en-US" smtClean="0"/>
              <a:t>Representative plot of equivalent stress</a:t>
            </a:r>
          </a:p>
          <a:p>
            <a:r>
              <a:rPr lang="en-US" dirty="0" smtClean="0"/>
              <a:t>End of Pulse</a:t>
            </a:r>
          </a:p>
          <a:p>
            <a:r>
              <a:rPr lang="en-US" dirty="0" smtClean="0"/>
              <a:t>120 </a:t>
            </a:r>
            <a:r>
              <a:rPr lang="en-US" dirty="0" err="1" smtClean="0"/>
              <a:t>GeV</a:t>
            </a:r>
            <a:r>
              <a:rPr lang="en-US" dirty="0" smtClean="0"/>
              <a:t>, 0.7 MW beam</a:t>
            </a:r>
          </a:p>
          <a:p>
            <a:r>
              <a:rPr lang="en-US" dirty="0" smtClean="0"/>
              <a:t>9mm radius Be</a:t>
            </a:r>
          </a:p>
          <a:p>
            <a:r>
              <a:rPr lang="en-US" dirty="0" smtClean="0"/>
              <a:t>Sy~270 </a:t>
            </a:r>
            <a:r>
              <a:rPr lang="en-US" dirty="0" err="1" smtClean="0"/>
              <a:t>MPa</a:t>
            </a:r>
            <a:r>
              <a:rPr lang="en-US" dirty="0" smtClean="0"/>
              <a:t> at 150 C</a:t>
            </a:r>
            <a:endParaRPr lang="en-US" dirty="0"/>
          </a:p>
        </p:txBody>
      </p:sp>
      <p:sp>
        <p:nvSpPr>
          <p:cNvPr id="8" name="Date Placeholder 7"/>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a:t>
            </a:r>
            <a:r>
              <a:rPr lang="en-US" dirty="0"/>
              <a:t>Shock</a:t>
            </a:r>
          </a:p>
        </p:txBody>
      </p:sp>
      <p:sp>
        <p:nvSpPr>
          <p:cNvPr id="32771" name="Rectangle 3"/>
          <p:cNvSpPr>
            <a:spLocks noGrp="1" noChangeArrowheads="1"/>
          </p:cNvSpPr>
          <p:nvPr>
            <p:ph type="body" idx="1"/>
          </p:nvPr>
        </p:nvSpPr>
        <p:spPr>
          <a:xfrm>
            <a:off x="457200" y="1719263"/>
            <a:ext cx="7543800" cy="4757737"/>
          </a:xfrm>
        </p:spPr>
        <p:txBody>
          <a:bodyPr>
            <a:normAutofit/>
          </a:bodyPr>
          <a:lstStyle/>
          <a:p>
            <a:pPr eaLnBrk="1" hangingPunct="1">
              <a:lnSpc>
                <a:spcPct val="90000"/>
              </a:lnSpc>
            </a:pPr>
            <a:r>
              <a:rPr lang="en-US" sz="2400" dirty="0" smtClean="0"/>
              <a:t>Methods to overcome thermal shock:</a:t>
            </a:r>
          </a:p>
          <a:p>
            <a:pPr lvl="1">
              <a:lnSpc>
                <a:spcPct val="90000"/>
              </a:lnSpc>
            </a:pPr>
            <a:r>
              <a:rPr lang="en-US" sz="2100" dirty="0" smtClean="0"/>
              <a:t>Material Selection</a:t>
            </a:r>
          </a:p>
          <a:p>
            <a:pPr lvl="2">
              <a:lnSpc>
                <a:spcPct val="90000"/>
              </a:lnSpc>
            </a:pPr>
            <a:r>
              <a:rPr lang="en-US" sz="1800" dirty="0" smtClean="0"/>
              <a:t>High specific heat</a:t>
            </a:r>
          </a:p>
          <a:p>
            <a:pPr lvl="2">
              <a:lnSpc>
                <a:spcPct val="90000"/>
              </a:lnSpc>
            </a:pPr>
            <a:r>
              <a:rPr lang="en-US" sz="1800" dirty="0" smtClean="0"/>
              <a:t>Low coefficient of thermal expansion</a:t>
            </a:r>
          </a:p>
          <a:p>
            <a:pPr lvl="2">
              <a:lnSpc>
                <a:spcPct val="90000"/>
              </a:lnSpc>
            </a:pPr>
            <a:r>
              <a:rPr lang="en-US" sz="1800" dirty="0" smtClean="0"/>
              <a:t>Low modulus of elasticity</a:t>
            </a:r>
          </a:p>
          <a:p>
            <a:pPr lvl="2">
              <a:lnSpc>
                <a:spcPct val="90000"/>
              </a:lnSpc>
            </a:pPr>
            <a:r>
              <a:rPr lang="en-US" sz="1800" dirty="0" smtClean="0"/>
              <a:t>High strength (tensile and fatigue) </a:t>
            </a:r>
            <a:r>
              <a:rPr lang="en-US" sz="1800" dirty="0"/>
              <a:t>at elevated </a:t>
            </a:r>
            <a:r>
              <a:rPr lang="en-US" sz="1800" dirty="0" smtClean="0"/>
              <a:t>temperature</a:t>
            </a:r>
          </a:p>
          <a:p>
            <a:pPr lvl="1">
              <a:lnSpc>
                <a:spcPct val="90000"/>
              </a:lnSpc>
            </a:pPr>
            <a:r>
              <a:rPr lang="en-US" sz="2100" dirty="0" smtClean="0"/>
              <a:t>Segment target length</a:t>
            </a:r>
          </a:p>
          <a:p>
            <a:pPr lvl="1">
              <a:lnSpc>
                <a:spcPct val="90000"/>
              </a:lnSpc>
            </a:pPr>
            <a:r>
              <a:rPr lang="en-US" sz="2100" dirty="0" smtClean="0"/>
              <a:t>Avoid stress concentration prone target shapes</a:t>
            </a:r>
          </a:p>
          <a:p>
            <a:pPr lvl="1">
              <a:lnSpc>
                <a:spcPct val="90000"/>
              </a:lnSpc>
            </a:pPr>
            <a:r>
              <a:rPr lang="en-US" sz="2100" dirty="0" smtClean="0"/>
              <a:t>Pre-load in compression</a:t>
            </a:r>
          </a:p>
          <a:p>
            <a:pPr lvl="1">
              <a:lnSpc>
                <a:spcPct val="90000"/>
              </a:lnSpc>
            </a:pPr>
            <a:r>
              <a:rPr lang="en-US" sz="2100" dirty="0" smtClean="0"/>
              <a:t>Manipulate beam parameters (spot size, intensity)</a:t>
            </a:r>
          </a:p>
          <a:p>
            <a:pPr eaLnBrk="1" hangingPunct="1">
              <a:lnSpc>
                <a:spcPct val="90000"/>
              </a:lnSpc>
            </a:pPr>
            <a:r>
              <a:rPr lang="en-US" sz="2400" dirty="0" smtClean="0"/>
              <a:t>Must </a:t>
            </a:r>
            <a:r>
              <a:rPr lang="en-US" sz="2400" dirty="0"/>
              <a:t>design for accident conditions</a:t>
            </a:r>
            <a:endParaRPr lang="en-US" sz="2600" dirty="0"/>
          </a:p>
          <a:p>
            <a:pPr lvl="1" eaLnBrk="1" hangingPunct="1">
              <a:lnSpc>
                <a:spcPct val="90000"/>
              </a:lnSpc>
            </a:pPr>
            <a:r>
              <a:rPr lang="en-US" sz="2200" dirty="0" smtClean="0"/>
              <a:t>Maximum </a:t>
            </a:r>
            <a:r>
              <a:rPr lang="en-US" sz="2200" dirty="0"/>
              <a:t>intensity and smallest spot size</a:t>
            </a:r>
            <a:endParaRPr lang="en-US" sz="2200" dirty="0" smtClean="0"/>
          </a:p>
          <a:p>
            <a:pPr lvl="1" eaLnBrk="1" hangingPunct="1">
              <a:lnSpc>
                <a:spcPct val="90000"/>
              </a:lnSpc>
            </a:pPr>
            <a:r>
              <a:rPr lang="en-US" sz="2200" dirty="0" err="1" smtClean="0"/>
              <a:t>Mis</a:t>
            </a:r>
            <a:r>
              <a:rPr lang="en-US" sz="2200" dirty="0" smtClean="0"/>
              <a:t>-steered beam </a:t>
            </a:r>
            <a:r>
              <a:rPr lang="en-US" sz="2200" dirty="0"/>
              <a:t>on target</a:t>
            </a:r>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Structural </a:t>
            </a:r>
            <a:r>
              <a:rPr lang="en-US" sz="2000" dirty="0" smtClean="0"/>
              <a:t>(non-dynamic)</a:t>
            </a:r>
            <a:endParaRPr lang="en-US" sz="2000"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40</a:t>
            </a:fld>
            <a:endParaRPr lang="en-US"/>
          </a:p>
        </p:txBody>
      </p:sp>
      <p:pic>
        <p:nvPicPr>
          <p:cNvPr id="6" name="Picture 5" descr="Structural Results Table Be.tiff"/>
          <p:cNvPicPr>
            <a:picLocks noChangeAspect="1"/>
          </p:cNvPicPr>
          <p:nvPr/>
        </p:nvPicPr>
        <p:blipFill>
          <a:blip r:embed="rId2"/>
          <a:stretch>
            <a:fillRect/>
          </a:stretch>
        </p:blipFill>
        <p:spPr>
          <a:xfrm>
            <a:off x="0" y="1672074"/>
            <a:ext cx="9144000" cy="3513852"/>
          </a:xfrm>
          <a:prstGeom prst="rect">
            <a:avLst/>
          </a:prstGeom>
        </p:spPr>
      </p:pic>
      <p:sp>
        <p:nvSpPr>
          <p:cNvPr id="7" name="TextBox 6"/>
          <p:cNvSpPr txBox="1"/>
          <p:nvPr/>
        </p:nvSpPr>
        <p:spPr>
          <a:xfrm>
            <a:off x="211674" y="5404216"/>
            <a:ext cx="8740886" cy="1200328"/>
          </a:xfrm>
          <a:prstGeom prst="rect">
            <a:avLst/>
          </a:prstGeom>
          <a:noFill/>
        </p:spPr>
        <p:txBody>
          <a:bodyPr wrap="square" rtlCol="0">
            <a:spAutoFit/>
          </a:bodyPr>
          <a:lstStyle/>
          <a:p>
            <a:r>
              <a:rPr lang="en-US" sz="2400" dirty="0" smtClean="0">
                <a:solidFill>
                  <a:schemeClr val="accent1">
                    <a:lumMod val="50000"/>
                  </a:schemeClr>
                </a:solidFill>
              </a:rPr>
              <a:t>Stresses probably too high for 2 MW cases with 1.5 mm beam sigma radius, but well within reason for 3.5 mm beam sigma radius</a:t>
            </a:r>
          </a:p>
          <a:p>
            <a:r>
              <a:rPr lang="en-US" sz="2400" dirty="0" smtClean="0">
                <a:solidFill>
                  <a:schemeClr val="accent2">
                    <a:lumMod val="75000"/>
                  </a:schemeClr>
                </a:solidFill>
              </a:rPr>
              <a:t>Room for optimization (in length as well)!</a:t>
            </a:r>
            <a:endParaRPr lang="en-US" sz="2400" dirty="0">
              <a:solidFill>
                <a:schemeClr val="accent2">
                  <a:lumMod val="75000"/>
                </a:schemeClr>
              </a:solidFill>
            </a:endParaRPr>
          </a:p>
        </p:txBody>
      </p:sp>
      <p:sp>
        <p:nvSpPr>
          <p:cNvPr id="8" name="Date Placeholder 7"/>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a:xfrm>
            <a:off x="609600" y="6535346"/>
            <a:ext cx="5421083" cy="365125"/>
          </a:xfrm>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41</a:t>
            </a:fld>
            <a:endParaRPr lang="en-US"/>
          </a:p>
        </p:txBody>
      </p:sp>
      <p:pic>
        <p:nvPicPr>
          <p:cNvPr id="7" name="Picture 6" descr="Seqv 2.3 MW 3.5 mm spot dynamic.jpg"/>
          <p:cNvPicPr>
            <a:picLocks noChangeAspect="1"/>
          </p:cNvPicPr>
          <p:nvPr/>
        </p:nvPicPr>
        <p:blipFill>
          <a:blip r:embed="rId2"/>
          <a:stretch>
            <a:fillRect/>
          </a:stretch>
        </p:blipFill>
        <p:spPr>
          <a:xfrm>
            <a:off x="37353" y="1638644"/>
            <a:ext cx="7308974" cy="4880825"/>
          </a:xfrm>
          <a:prstGeom prst="rect">
            <a:avLst/>
          </a:prstGeom>
        </p:spPr>
      </p:pic>
      <p:sp>
        <p:nvSpPr>
          <p:cNvPr id="9" name="Content Placeholder 4"/>
          <p:cNvSpPr>
            <a:spLocks noGrp="1"/>
          </p:cNvSpPr>
          <p:nvPr>
            <p:ph sz="quarter" idx="1"/>
          </p:nvPr>
        </p:nvSpPr>
        <p:spPr>
          <a:xfrm>
            <a:off x="7346326" y="1600199"/>
            <a:ext cx="1797673"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Compare to 88 </a:t>
            </a:r>
            <a:r>
              <a:rPr lang="en-US" sz="2000" dirty="0" err="1" smtClean="0"/>
              <a:t>Mpa</a:t>
            </a:r>
            <a:r>
              <a:rPr lang="en-US" sz="2000" dirty="0" smtClean="0"/>
              <a:t> for static case (double)</a:t>
            </a:r>
          </a:p>
          <a:p>
            <a:r>
              <a:rPr lang="en-US" sz="2000" dirty="0" smtClean="0"/>
              <a:t>Mainly longitudinal stress- waves</a:t>
            </a:r>
            <a:endParaRPr lang="en-US" sz="2000" dirty="0"/>
          </a:p>
        </p:txBody>
      </p:sp>
      <p:sp>
        <p:nvSpPr>
          <p:cNvPr id="8" name="Date Placeholder 7"/>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qv dynamic 2.3 MW 3.5 mm segment.jpg"/>
          <p:cNvPicPr>
            <a:picLocks noChangeAspect="1"/>
          </p:cNvPicPr>
          <p:nvPr/>
        </p:nvPicPr>
        <p:blipFill>
          <a:blip r:embed="rId2"/>
          <a:stretch>
            <a:fillRect/>
          </a:stretch>
        </p:blipFill>
        <p:spPr>
          <a:xfrm>
            <a:off x="85079" y="1562884"/>
            <a:ext cx="6501722" cy="5245308"/>
          </a:xfrm>
          <a:prstGeom prst="rect">
            <a:avLst/>
          </a:prstGeom>
        </p:spPr>
      </p:pic>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Dynamic</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42</a:t>
            </a:fld>
            <a:endParaRPr lang="en-US"/>
          </a:p>
        </p:txBody>
      </p:sp>
      <p:sp>
        <p:nvSpPr>
          <p:cNvPr id="7" name="Content Placeholder 4"/>
          <p:cNvSpPr>
            <a:spLocks noGrp="1"/>
          </p:cNvSpPr>
          <p:nvPr>
            <p:ph sz="quarter" idx="1"/>
          </p:nvPr>
        </p:nvSpPr>
        <p:spPr>
          <a:xfrm>
            <a:off x="6586802" y="1600199"/>
            <a:ext cx="2557198" cy="4919270"/>
          </a:xfrm>
        </p:spPr>
        <p:txBody>
          <a:bodyPr>
            <a:noAutofit/>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50 mm Segments</a:t>
            </a:r>
          </a:p>
          <a:p>
            <a:r>
              <a:rPr lang="en-US" sz="2000" dirty="0" smtClean="0"/>
              <a:t>Peak </a:t>
            </a:r>
            <a:r>
              <a:rPr lang="en-US" sz="2000" dirty="0" err="1" smtClean="0"/>
              <a:t>eqv</a:t>
            </a:r>
            <a:r>
              <a:rPr lang="en-US" sz="2000" dirty="0" smtClean="0"/>
              <a:t> stress reduced to 109 </a:t>
            </a:r>
            <a:r>
              <a:rPr lang="en-US" sz="2000" dirty="0" err="1" smtClean="0"/>
              <a:t>MPa</a:t>
            </a:r>
            <a:r>
              <a:rPr lang="en-US" sz="2000" dirty="0" smtClean="0"/>
              <a:t> from 173 </a:t>
            </a:r>
            <a:r>
              <a:rPr lang="en-US" sz="2000" dirty="0" err="1" smtClean="0"/>
              <a:t>MPa</a:t>
            </a:r>
            <a:endParaRPr lang="en-US" sz="2000" dirty="0"/>
          </a:p>
        </p:txBody>
      </p:sp>
      <p:sp>
        <p:nvSpPr>
          <p:cNvPr id="8" name="Date Placeholder 7"/>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339912" cy="990600"/>
          </a:xfrm>
        </p:spPr>
        <p:txBody>
          <a:bodyPr>
            <a:normAutofit fontScale="90000"/>
          </a:bodyPr>
          <a:lstStyle/>
          <a:p>
            <a:r>
              <a:rPr lang="en-US" dirty="0" smtClean="0"/>
              <a:t>Beryllium R&amp;D: </a:t>
            </a:r>
            <a:br>
              <a:rPr lang="en-US" dirty="0" smtClean="0"/>
            </a:br>
            <a:r>
              <a:rPr lang="en-US" dirty="0" smtClean="0"/>
              <a:t>Be Target Simulations: Off Center Beam</a:t>
            </a:r>
            <a:endParaRPr lang="en-US" b="1" dirty="0"/>
          </a:p>
        </p:txBody>
      </p:sp>
      <p:sp>
        <p:nvSpPr>
          <p:cNvPr id="3" name="Footer Placeholder 2"/>
          <p:cNvSpPr>
            <a:spLocks noGrp="1"/>
          </p:cNvSpPr>
          <p:nvPr>
            <p:ph type="ftr" sz="quarter" idx="11"/>
          </p:nvPr>
        </p:nvSpPr>
        <p:spPr>
          <a:xfrm>
            <a:off x="646953" y="6536338"/>
            <a:ext cx="5421083" cy="365125"/>
          </a:xfrm>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43</a:t>
            </a:fld>
            <a:endParaRPr lang="en-US"/>
          </a:p>
        </p:txBody>
      </p:sp>
      <p:pic>
        <p:nvPicPr>
          <p:cNvPr id="6" name="Picture 5" descr="off center 2.3 MW beam.jpg"/>
          <p:cNvPicPr>
            <a:picLocks noChangeAspect="1"/>
          </p:cNvPicPr>
          <p:nvPr/>
        </p:nvPicPr>
        <p:blipFill>
          <a:blip r:embed="rId2"/>
          <a:stretch>
            <a:fillRect/>
          </a:stretch>
        </p:blipFill>
        <p:spPr>
          <a:xfrm>
            <a:off x="0" y="1719557"/>
            <a:ext cx="9144000" cy="3418885"/>
          </a:xfrm>
          <a:prstGeom prst="rect">
            <a:avLst/>
          </a:prstGeom>
        </p:spPr>
      </p:pic>
      <p:sp>
        <p:nvSpPr>
          <p:cNvPr id="8" name="Content Placeholder 4"/>
          <p:cNvSpPr>
            <a:spLocks noGrp="1"/>
          </p:cNvSpPr>
          <p:nvPr>
            <p:ph sz="quarter" idx="1"/>
          </p:nvPr>
        </p:nvSpPr>
        <p:spPr>
          <a:xfrm>
            <a:off x="0" y="5242339"/>
            <a:ext cx="2527635" cy="1495512"/>
          </a:xfrm>
        </p:spPr>
        <p:txBody>
          <a:bodyPr>
            <a:normAutofit fontScale="92500" lnSpcReduction="10000"/>
          </a:bodyPr>
          <a:lstStyle/>
          <a:p>
            <a:r>
              <a:rPr lang="en-US" sz="2000" dirty="0" smtClean="0"/>
              <a:t>2.3 MW</a:t>
            </a:r>
          </a:p>
          <a:p>
            <a:r>
              <a:rPr lang="en-US" sz="2000" dirty="0" smtClean="0"/>
              <a:t>120 </a:t>
            </a:r>
            <a:r>
              <a:rPr lang="en-US" sz="2000" dirty="0" err="1" smtClean="0"/>
              <a:t>GeV</a:t>
            </a:r>
            <a:endParaRPr lang="en-US" sz="2000" dirty="0" smtClean="0"/>
          </a:p>
          <a:p>
            <a:r>
              <a:rPr lang="en-US" sz="2000" dirty="0" smtClean="0"/>
              <a:t>3.5 mm sigma spot</a:t>
            </a:r>
          </a:p>
          <a:p>
            <a:r>
              <a:rPr lang="en-US" sz="2000" dirty="0" smtClean="0"/>
              <a:t>2 sigma offset</a:t>
            </a:r>
          </a:p>
          <a:p>
            <a:pPr>
              <a:buNone/>
            </a:pPr>
            <a:endParaRPr lang="en-US" sz="2000" dirty="0" smtClean="0"/>
          </a:p>
        </p:txBody>
      </p:sp>
      <p:sp>
        <p:nvSpPr>
          <p:cNvPr id="9" name="Content Placeholder 4"/>
          <p:cNvSpPr txBox="1">
            <a:spLocks/>
          </p:cNvSpPr>
          <p:nvPr/>
        </p:nvSpPr>
        <p:spPr>
          <a:xfrm>
            <a:off x="3366314" y="5245020"/>
            <a:ext cx="5403444" cy="1202418"/>
          </a:xfrm>
          <a:prstGeom prst="rect">
            <a:avLst/>
          </a:prstGeom>
        </p:spPr>
        <p:txBody>
          <a:bodyPr vert="horz">
            <a:no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Clearance to Horn Inner</a:t>
            </a:r>
            <a:r>
              <a:rPr kumimoji="0" lang="en-US" sz="2000" b="0" i="0" u="none" strike="noStrike" kern="1200" cap="none" spc="0" normalizeH="0" noProof="0" dirty="0" smtClean="0">
                <a:ln>
                  <a:noFill/>
                </a:ln>
                <a:solidFill>
                  <a:schemeClr val="tx1"/>
                </a:solidFill>
                <a:effectLst/>
                <a:uLnTx/>
                <a:uFillTx/>
                <a:latin typeface="+mn-lt"/>
                <a:ea typeface="+mn-ea"/>
                <a:cs typeface="+mn-cs"/>
              </a:rPr>
              <a:t> Conductor is ~5mm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Bending stress and resonance</a:t>
            </a:r>
            <a:r>
              <a:rPr kumimoji="0" lang="en-US" sz="2000" b="0" i="0" u="none" strike="noStrike" kern="1200" cap="none" spc="0" normalizeH="0" noProof="0" dirty="0" smtClean="0">
                <a:ln>
                  <a:noFill/>
                </a:ln>
                <a:solidFill>
                  <a:schemeClr val="tx1"/>
                </a:solidFill>
                <a:effectLst/>
                <a:uLnTx/>
                <a:uFillTx/>
                <a:latin typeface="+mn-lt"/>
                <a:ea typeface="+mn-ea"/>
                <a:cs typeface="+mn-cs"/>
              </a:rPr>
              <a:t> is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lang="en-US" sz="2000" dirty="0" smtClean="0"/>
              <a:t>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problem</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Target will need radial supports</a:t>
            </a:r>
          </a:p>
        </p:txBody>
      </p:sp>
      <p:sp>
        <p:nvSpPr>
          <p:cNvPr id="10" name="Date Placeholder 9"/>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44</a:t>
            </a:fld>
            <a:endParaRPr lang="en-US"/>
          </a:p>
        </p:txBody>
      </p:sp>
      <p:pic>
        <p:nvPicPr>
          <p:cNvPr id="8" name="Picture 7" descr="sphere convection.tiff"/>
          <p:cNvPicPr>
            <a:picLocks noChangeAspect="1"/>
          </p:cNvPicPr>
          <p:nvPr/>
        </p:nvPicPr>
        <p:blipFill>
          <a:blip r:embed="rId2"/>
          <a:srcRect b="3061"/>
          <a:stretch>
            <a:fillRect/>
          </a:stretch>
        </p:blipFill>
        <p:spPr>
          <a:xfrm>
            <a:off x="1" y="1516698"/>
            <a:ext cx="5119630" cy="3683000"/>
          </a:xfrm>
          <a:prstGeom prst="rect">
            <a:avLst/>
          </a:prstGeom>
        </p:spPr>
      </p:pic>
      <p:pic>
        <p:nvPicPr>
          <p:cNvPr id="9" name="Picture 8" descr="Sphere stress.tiff"/>
          <p:cNvPicPr>
            <a:picLocks noChangeAspect="1"/>
          </p:cNvPicPr>
          <p:nvPr/>
        </p:nvPicPr>
        <p:blipFill>
          <a:blip r:embed="rId3"/>
          <a:stretch>
            <a:fillRect/>
          </a:stretch>
        </p:blipFill>
        <p:spPr>
          <a:xfrm>
            <a:off x="5119631" y="1516698"/>
            <a:ext cx="4000878" cy="3683000"/>
          </a:xfrm>
          <a:prstGeom prst="rect">
            <a:avLst/>
          </a:prstGeom>
        </p:spPr>
      </p:pic>
      <p:pic>
        <p:nvPicPr>
          <p:cNvPr id="10" name="Picture 9" descr="ball target.jpg"/>
          <p:cNvPicPr>
            <a:picLocks noChangeAspect="1"/>
          </p:cNvPicPr>
          <p:nvPr/>
        </p:nvPicPr>
        <p:blipFill>
          <a:blip r:embed="rId4"/>
          <a:stretch>
            <a:fillRect/>
          </a:stretch>
        </p:blipFill>
        <p:spPr>
          <a:xfrm>
            <a:off x="2417819" y="4940300"/>
            <a:ext cx="4279900" cy="1600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r="18263"/>
          <a:stretch>
            <a:fillRect/>
          </a:stretch>
        </p:blipFill>
        <p:spPr bwMode="auto">
          <a:xfrm>
            <a:off x="227202" y="3250545"/>
            <a:ext cx="3620898" cy="3289761"/>
          </a:xfrm>
          <a:prstGeom prst="rect">
            <a:avLst/>
          </a:prstGeom>
          <a:noFill/>
          <a:ln w="9525">
            <a:noFill/>
            <a:miter lim="800000"/>
            <a:headEnd/>
            <a:tailEnd/>
          </a:ln>
          <a:effectLst/>
        </p:spPr>
      </p:pic>
      <p:sp>
        <p:nvSpPr>
          <p:cNvPr id="2" name="Rectangle 5"/>
          <p:cNvSpPr>
            <a:spLocks noGrp="1" noChangeArrowheads="1"/>
          </p:cNvSpPr>
          <p:nvPr>
            <p:ph type="body" sz="half" idx="1"/>
          </p:nvPr>
        </p:nvSpPr>
        <p:spPr>
          <a:xfrm>
            <a:off x="0" y="1529104"/>
            <a:ext cx="4032250" cy="1665615"/>
          </a:xfrm>
          <a:solidFill>
            <a:schemeClr val="bg1"/>
          </a:solidFill>
        </p:spPr>
        <p:txBody>
          <a:bodyPr>
            <a:noAutofit/>
          </a:bodyPr>
          <a:lstStyle/>
          <a:p>
            <a:pPr>
              <a:defRPr/>
            </a:pPr>
            <a:r>
              <a:rPr lang="en-GB" sz="2000" dirty="0" smtClean="0"/>
              <a:t>Spherical shape advantages</a:t>
            </a:r>
          </a:p>
          <a:p>
            <a:pPr lvl="1">
              <a:defRPr/>
            </a:pPr>
            <a:r>
              <a:rPr lang="en-GB" sz="1600" dirty="0" smtClean="0"/>
              <a:t>Eliminates stress concentrations</a:t>
            </a:r>
          </a:p>
          <a:p>
            <a:pPr lvl="1">
              <a:defRPr/>
            </a:pPr>
            <a:r>
              <a:rPr lang="en-GB" sz="1600" dirty="0" smtClean="0"/>
              <a:t>Reduces dynamic stress</a:t>
            </a:r>
          </a:p>
          <a:p>
            <a:pPr lvl="1">
              <a:defRPr/>
            </a:pPr>
            <a:r>
              <a:rPr lang="en-GB" sz="1600" dirty="0" smtClean="0"/>
              <a:t>Allows </a:t>
            </a:r>
            <a:r>
              <a:rPr lang="en-GB" sz="1600" dirty="0" err="1" smtClean="0"/>
              <a:t>pions</a:t>
            </a:r>
            <a:r>
              <a:rPr lang="en-GB" sz="1600" dirty="0" smtClean="0"/>
              <a:t> to escape</a:t>
            </a:r>
          </a:p>
          <a:p>
            <a:pPr lvl="1">
              <a:defRPr/>
            </a:pPr>
            <a:r>
              <a:rPr lang="en-GB" sz="1600" dirty="0" smtClean="0"/>
              <a:t>Allows cooling in target central area</a:t>
            </a:r>
          </a:p>
        </p:txBody>
      </p:sp>
      <p:pic>
        <p:nvPicPr>
          <p:cNvPr id="4102" name="Picture 6"/>
          <p:cNvPicPr>
            <a:picLocks noChangeAspect="1" noChangeArrowheads="1"/>
          </p:cNvPicPr>
          <p:nvPr/>
        </p:nvPicPr>
        <p:blipFill>
          <a:blip r:embed="rId3" cstate="print"/>
          <a:srcRect/>
          <a:stretch>
            <a:fillRect/>
          </a:stretch>
        </p:blipFill>
        <p:spPr bwMode="auto">
          <a:xfrm>
            <a:off x="4032250" y="1579904"/>
            <a:ext cx="5111750" cy="4960596"/>
          </a:xfrm>
          <a:prstGeom prst="rect">
            <a:avLst/>
          </a:prstGeom>
          <a:noFill/>
          <a:ln w="9525">
            <a:noFill/>
            <a:miter lim="800000"/>
            <a:headEnd/>
            <a:tailEnd/>
          </a:ln>
        </p:spPr>
      </p:pic>
      <p:sp>
        <p:nvSpPr>
          <p:cNvPr id="8" name="Slide Number Placeholder 7"/>
          <p:cNvSpPr>
            <a:spLocks noGrp="1"/>
          </p:cNvSpPr>
          <p:nvPr>
            <p:ph type="sldNum" sz="quarter" idx="16"/>
          </p:nvPr>
        </p:nvSpPr>
        <p:spPr/>
        <p:txBody>
          <a:bodyPr>
            <a:normAutofit fontScale="85000" lnSpcReduction="20000"/>
          </a:bodyPr>
          <a:lstStyle/>
          <a:p>
            <a:fld id="{3A138BD7-639E-0E43-AB10-7D6EE02BD1DE}" type="slidenum">
              <a:rPr lang="en-US" smtClean="0"/>
              <a:pPr/>
              <a:t>45</a:t>
            </a:fld>
            <a:endParaRPr lang="en-US"/>
          </a:p>
        </p:txBody>
      </p:sp>
      <p:sp>
        <p:nvSpPr>
          <p:cNvPr id="9" name="Date Placeholder 8"/>
          <p:cNvSpPr>
            <a:spLocks noGrp="1"/>
          </p:cNvSpPr>
          <p:nvPr>
            <p:ph type="dt" sz="half" idx="15"/>
          </p:nvPr>
        </p:nvSpPr>
        <p:spPr/>
        <p:txBody>
          <a:bodyPr/>
          <a:lstStyle/>
          <a:p>
            <a:r>
              <a:rPr lang="en-US" smtClean="0"/>
              <a:t>3/20/12</a:t>
            </a:r>
            <a:endParaRPr lang="en-US"/>
          </a:p>
        </p:txBody>
      </p:sp>
      <p:sp>
        <p:nvSpPr>
          <p:cNvPr id="10" name="Footer Placeholder 9"/>
          <p:cNvSpPr>
            <a:spLocks noGrp="1"/>
          </p:cNvSpPr>
          <p:nvPr>
            <p:ph type="ftr" sz="quarter" idx="17"/>
          </p:nvPr>
        </p:nvSpPr>
        <p:spPr/>
        <p:txBody>
          <a:bodyPr/>
          <a:lstStyle/>
          <a:p>
            <a:r>
              <a:rPr lang="en-US" smtClean="0"/>
              <a:t>P. Hurh: High-Power Target Challenges</a:t>
            </a:r>
            <a:endParaRPr lang="en-US"/>
          </a:p>
        </p:txBody>
      </p:sp>
      <p:sp>
        <p:nvSpPr>
          <p:cNvPr id="11" name="Title 10"/>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Spherical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46</a:t>
            </a:fld>
            <a:endParaRPr lang="en-US"/>
          </a:p>
        </p:txBody>
      </p:sp>
      <p:sp>
        <p:nvSpPr>
          <p:cNvPr id="6" name="Content Placeholder 5"/>
          <p:cNvSpPr>
            <a:spLocks noGrp="1"/>
          </p:cNvSpPr>
          <p:nvPr>
            <p:ph sz="quarter" idx="1"/>
          </p:nvPr>
        </p:nvSpPr>
        <p:spPr>
          <a:xfrm>
            <a:off x="612648" y="1600200"/>
            <a:ext cx="8153400" cy="4940106"/>
          </a:xfrm>
        </p:spPr>
        <p:txBody>
          <a:bodyPr>
            <a:normAutofit/>
          </a:bodyPr>
          <a:lstStyle/>
          <a:p>
            <a:r>
              <a:rPr lang="en-US" dirty="0" smtClean="0"/>
              <a:t>Although challenging, critical design issues have been identified for high power, solid targets</a:t>
            </a:r>
          </a:p>
          <a:p>
            <a:r>
              <a:rPr lang="en-US" dirty="0" smtClean="0"/>
              <a:t>Graphite radiation damage testing at BNL</a:t>
            </a:r>
          </a:p>
          <a:p>
            <a:r>
              <a:rPr lang="en-US" dirty="0" smtClean="0"/>
              <a:t>First stage Be target design study by RAL shows promise of Be target for LBNE at 2.3 MW</a:t>
            </a:r>
          </a:p>
          <a:p>
            <a:r>
              <a:rPr lang="en-US" dirty="0" smtClean="0"/>
              <a:t>Future work includes:</a:t>
            </a:r>
          </a:p>
          <a:p>
            <a:pPr lvl="1"/>
            <a:r>
              <a:rPr lang="en-US" dirty="0" smtClean="0"/>
              <a:t>Continuation of graphite sample testing</a:t>
            </a:r>
          </a:p>
          <a:p>
            <a:pPr lvl="1"/>
            <a:r>
              <a:rPr lang="en-US" dirty="0" smtClean="0"/>
              <a:t>Further Be design studies</a:t>
            </a:r>
          </a:p>
          <a:p>
            <a:pPr lvl="1"/>
            <a:r>
              <a:rPr lang="en-US" dirty="0" smtClean="0"/>
              <a:t>Be target testing at new High </a:t>
            </a:r>
            <a:r>
              <a:rPr lang="en-US" dirty="0" err="1" smtClean="0"/>
              <a:t>RadMat</a:t>
            </a:r>
            <a:r>
              <a:rPr lang="en-US" dirty="0" smtClean="0"/>
              <a:t> Facility (CERN)?</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all</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47</a:t>
            </a:fld>
            <a:endParaRPr lang="en-US"/>
          </a:p>
        </p:txBody>
      </p:sp>
      <p:sp>
        <p:nvSpPr>
          <p:cNvPr id="5" name="Content Placeholder 4"/>
          <p:cNvSpPr>
            <a:spLocks noGrp="1"/>
          </p:cNvSpPr>
          <p:nvPr>
            <p:ph sz="quarter" idx="1"/>
          </p:nvPr>
        </p:nvSpPr>
        <p:spPr/>
        <p:txBody>
          <a:bodyPr/>
          <a:lstStyle/>
          <a:p>
            <a:r>
              <a:rPr lang="en-US" dirty="0" smtClean="0"/>
              <a:t>N. </a:t>
            </a:r>
            <a:r>
              <a:rPr lang="en-US" dirty="0" err="1" smtClean="0"/>
              <a:t>Simos</a:t>
            </a:r>
            <a:r>
              <a:rPr lang="en-US" dirty="0" smtClean="0"/>
              <a:t>, J. </a:t>
            </a:r>
            <a:r>
              <a:rPr lang="en-US" dirty="0" err="1" smtClean="0"/>
              <a:t>Misek</a:t>
            </a:r>
            <a:r>
              <a:rPr lang="en-US" dirty="0" smtClean="0"/>
              <a:t>, H. Kirk, J. </a:t>
            </a:r>
            <a:r>
              <a:rPr lang="en-US" dirty="0" err="1" smtClean="0"/>
              <a:t>O’Conor</a:t>
            </a:r>
            <a:r>
              <a:rPr lang="en-US" dirty="0" smtClean="0"/>
              <a:t>, C. </a:t>
            </a:r>
            <a:r>
              <a:rPr lang="en-US" dirty="0" err="1" smtClean="0"/>
              <a:t>Densham</a:t>
            </a:r>
            <a:r>
              <a:rPr lang="en-US" dirty="0" smtClean="0"/>
              <a:t>, T. </a:t>
            </a:r>
            <a:r>
              <a:rPr lang="en-US" dirty="0" err="1" smtClean="0"/>
              <a:t>Davenne</a:t>
            </a:r>
            <a:r>
              <a:rPr lang="en-US" dirty="0" smtClean="0"/>
              <a:t>, P. </a:t>
            </a:r>
            <a:r>
              <a:rPr lang="en-US" dirty="0" err="1" smtClean="0"/>
              <a:t>Loveridge</a:t>
            </a:r>
            <a:r>
              <a:rPr lang="en-US" dirty="0" smtClean="0"/>
              <a:t>, M. </a:t>
            </a:r>
            <a:r>
              <a:rPr lang="en-US" dirty="0" err="1" smtClean="0"/>
              <a:t>Fitton</a:t>
            </a:r>
            <a:r>
              <a:rPr lang="en-US" dirty="0" smtClean="0"/>
              <a:t>, M. Rooney, O. </a:t>
            </a:r>
            <a:r>
              <a:rPr lang="en-US" dirty="0" err="1" smtClean="0"/>
              <a:t>Caretta</a:t>
            </a:r>
            <a:r>
              <a:rPr lang="en-US" dirty="0" smtClean="0"/>
              <a:t>, J. </a:t>
            </a:r>
            <a:r>
              <a:rPr lang="en-US" dirty="0" err="1" smtClean="0"/>
              <a:t>Hylen</a:t>
            </a:r>
            <a:r>
              <a:rPr lang="en-US" dirty="0" smtClean="0"/>
              <a:t>, R. Campos, N. </a:t>
            </a:r>
            <a:r>
              <a:rPr lang="en-US" dirty="0" err="1" smtClean="0"/>
              <a:t>Mokhov</a:t>
            </a:r>
            <a:r>
              <a:rPr lang="en-US" dirty="0" smtClean="0"/>
              <a:t>, T. </a:t>
            </a:r>
            <a:r>
              <a:rPr lang="en-US" dirty="0" err="1" smtClean="0"/>
              <a:t>Grumstrup</a:t>
            </a:r>
            <a:r>
              <a:rPr lang="en-US" dirty="0" smtClean="0"/>
              <a:t>, R. </a:t>
            </a:r>
            <a:r>
              <a:rPr lang="en-US" dirty="0" err="1" smtClean="0"/>
              <a:t>Zwaska</a:t>
            </a:r>
            <a:r>
              <a:rPr lang="en-US" dirty="0" smtClean="0"/>
              <a:t>, V. </a:t>
            </a:r>
            <a:r>
              <a:rPr lang="en-US" dirty="0" err="1" smtClean="0"/>
              <a:t>Sidorov</a:t>
            </a:r>
            <a:r>
              <a:rPr lang="en-US" dirty="0" smtClean="0"/>
              <a:t>, A. Leveling and many others…</a:t>
            </a:r>
          </a:p>
        </p:txBody>
      </p:sp>
      <p:sp>
        <p:nvSpPr>
          <p:cNvPr id="6" name="Date Placeholder 5"/>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slides, if time…</a:t>
            </a:r>
            <a:endParaRPr lang="en-US"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48</a:t>
            </a:fld>
            <a:endParaRPr lang="en-US"/>
          </a:p>
        </p:txBody>
      </p:sp>
      <p:sp>
        <p:nvSpPr>
          <p:cNvPr id="6" name="Content Placeholder 5"/>
          <p:cNvSpPr>
            <a:spLocks noGrp="1"/>
          </p:cNvSpPr>
          <p:nvPr>
            <p:ph sz="quarter"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t>Thermal Shock</a:t>
            </a:r>
          </a:p>
        </p:txBody>
      </p:sp>
      <p:sp>
        <p:nvSpPr>
          <p:cNvPr id="35843" name="Rectangle 3"/>
          <p:cNvSpPr>
            <a:spLocks noGrp="1" noChangeArrowheads="1"/>
          </p:cNvSpPr>
          <p:nvPr>
            <p:ph type="body" idx="1"/>
          </p:nvPr>
        </p:nvSpPr>
        <p:spPr>
          <a:xfrm>
            <a:off x="457200" y="1719263"/>
            <a:ext cx="7467600" cy="4411662"/>
          </a:xfrm>
        </p:spPr>
        <p:txBody>
          <a:bodyPr>
            <a:normAutofit lnSpcReduction="10000"/>
          </a:bodyPr>
          <a:lstStyle/>
          <a:p>
            <a:pPr eaLnBrk="1" hangingPunct="1"/>
            <a:r>
              <a:rPr lang="en-US" dirty="0" smtClean="0"/>
              <a:t>Work </a:t>
            </a:r>
            <a:r>
              <a:rPr lang="en-US" dirty="0"/>
              <a:t>at RAL-Sheffield by</a:t>
            </a:r>
            <a:r>
              <a:rPr lang="en-US" dirty="0" smtClean="0"/>
              <a:t> R</a:t>
            </a:r>
            <a:r>
              <a:rPr lang="en-US" dirty="0"/>
              <a:t>. Bennett and G. </a:t>
            </a:r>
            <a:r>
              <a:rPr lang="en-US" dirty="0" err="1"/>
              <a:t>Skoro</a:t>
            </a:r>
            <a:r>
              <a:rPr lang="en-US" dirty="0"/>
              <a:t> to study solid targets for </a:t>
            </a:r>
            <a:r>
              <a:rPr lang="en-US" dirty="0" err="1"/>
              <a:t>NuFact</a:t>
            </a:r>
            <a:endParaRPr lang="en-US" dirty="0"/>
          </a:p>
          <a:p>
            <a:pPr lvl="1" eaLnBrk="1" hangingPunct="1"/>
            <a:r>
              <a:rPr lang="en-US" dirty="0"/>
              <a:t>Pulsed</a:t>
            </a:r>
            <a:r>
              <a:rPr lang="en-US" dirty="0" smtClean="0"/>
              <a:t> Ta &amp; W </a:t>
            </a:r>
            <a:r>
              <a:rPr lang="en-US" dirty="0"/>
              <a:t>wire testing</a:t>
            </a:r>
          </a:p>
          <a:p>
            <a:pPr lvl="1" eaLnBrk="1" hangingPunct="1"/>
            <a:r>
              <a:rPr lang="en-US" dirty="0"/>
              <a:t>Benchmark simulation techniques</a:t>
            </a:r>
          </a:p>
          <a:p>
            <a:pPr lvl="1" eaLnBrk="1" hangingPunct="1"/>
            <a:r>
              <a:rPr lang="en-US" dirty="0"/>
              <a:t>Show promise of solid W at 4 </a:t>
            </a:r>
            <a:r>
              <a:rPr lang="en-US" dirty="0" smtClean="0"/>
              <a:t>MW</a:t>
            </a:r>
          </a:p>
          <a:p>
            <a:r>
              <a:rPr lang="en-US" dirty="0" smtClean="0"/>
              <a:t>Upcoming Publications:</a:t>
            </a:r>
          </a:p>
          <a:p>
            <a:pPr lvl="1"/>
            <a:r>
              <a:rPr lang="en-US" dirty="0" smtClean="0"/>
              <a:t>G.P. </a:t>
            </a:r>
            <a:r>
              <a:rPr lang="en-US" dirty="0" err="1" smtClean="0"/>
              <a:t>Skoro</a:t>
            </a:r>
            <a:r>
              <a:rPr lang="en-US" dirty="0" smtClean="0"/>
              <a:t> et al. / Journal of Nuclear Materials 409 (2011) 40–46</a:t>
            </a:r>
          </a:p>
          <a:p>
            <a:pPr lvl="1"/>
            <a:r>
              <a:rPr lang="en-US" dirty="0" smtClean="0"/>
              <a:t>Nuclear Inst. and Methods in Physics Research A, DOI:10.1016/j.nima.2011.03.036</a:t>
            </a:r>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49</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Shock in CW and Liquids</a:t>
            </a:r>
            <a:endParaRPr lang="en-US" dirty="0"/>
          </a:p>
        </p:txBody>
      </p:sp>
      <p:sp>
        <p:nvSpPr>
          <p:cNvPr id="32771" name="Rectangle 3"/>
          <p:cNvSpPr>
            <a:spLocks noGrp="1" noChangeArrowheads="1"/>
          </p:cNvSpPr>
          <p:nvPr>
            <p:ph type="body" idx="1"/>
          </p:nvPr>
        </p:nvSpPr>
        <p:spPr>
          <a:xfrm>
            <a:off x="457200" y="1719263"/>
            <a:ext cx="7543800" cy="2395537"/>
          </a:xfrm>
        </p:spPr>
        <p:txBody>
          <a:bodyPr>
            <a:normAutofit/>
          </a:bodyPr>
          <a:lstStyle/>
          <a:p>
            <a:pPr eaLnBrk="1" hangingPunct="1">
              <a:lnSpc>
                <a:spcPct val="90000"/>
              </a:lnSpc>
            </a:pPr>
            <a:r>
              <a:rPr lang="en-US" sz="2400" dirty="0" smtClean="0"/>
              <a:t>Must take thermal shock into account for CW beams:</a:t>
            </a:r>
          </a:p>
          <a:p>
            <a:pPr lvl="1">
              <a:lnSpc>
                <a:spcPct val="90000"/>
              </a:lnSpc>
            </a:pPr>
            <a:r>
              <a:rPr lang="en-US" sz="2100" dirty="0" smtClean="0"/>
              <a:t>Quickly rotating or moving targets create pulse-like loading</a:t>
            </a:r>
          </a:p>
          <a:p>
            <a:pPr eaLnBrk="1" hangingPunct="1">
              <a:lnSpc>
                <a:spcPct val="90000"/>
              </a:lnSpc>
            </a:pPr>
            <a:r>
              <a:rPr lang="en-US" sz="2400" dirty="0" smtClean="0"/>
              <a:t>Liquid targets also react poorly to pulsed beam</a:t>
            </a:r>
            <a:endParaRPr lang="en-US" sz="2600" dirty="0"/>
          </a:p>
          <a:p>
            <a:pPr lvl="1" eaLnBrk="1" hangingPunct="1">
              <a:lnSpc>
                <a:spcPct val="90000"/>
              </a:lnSpc>
            </a:pPr>
            <a:r>
              <a:rPr lang="en-US" sz="2200" dirty="0" smtClean="0"/>
              <a:t>Contained liquid gives rise to cavitation</a:t>
            </a:r>
          </a:p>
          <a:p>
            <a:pPr lvl="1" eaLnBrk="1" hangingPunct="1">
              <a:lnSpc>
                <a:spcPct val="90000"/>
              </a:lnSpc>
            </a:pPr>
            <a:r>
              <a:rPr lang="en-US" sz="2200" dirty="0" smtClean="0"/>
              <a:t>Free liquid may disperse rapidly</a:t>
            </a:r>
          </a:p>
          <a:p>
            <a:pPr lvl="1" eaLnBrk="1" hangingPunct="1">
              <a:lnSpc>
                <a:spcPct val="90000"/>
              </a:lnSpc>
            </a:pPr>
            <a:r>
              <a:rPr lang="en-US" sz="2200" dirty="0" smtClean="0"/>
              <a:t>Rapidly flowing targets create pulse-like loading</a:t>
            </a:r>
            <a:endParaRPr lang="en-US" sz="2200" dirty="0"/>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pic>
        <p:nvPicPr>
          <p:cNvPr id="2" name="Picture 1" descr="FRIB target test.tiff"/>
          <p:cNvPicPr>
            <a:picLocks noChangeAspect="1"/>
          </p:cNvPicPr>
          <p:nvPr/>
        </p:nvPicPr>
        <p:blipFill rotWithShape="1">
          <a:blip r:embed="rId3">
            <a:extLst>
              <a:ext uri="{28A0092B-C50C-407E-A947-70E740481C1C}">
                <a14:useLocalDpi xmlns:a14="http://schemas.microsoft.com/office/drawing/2010/main" val="0"/>
              </a:ext>
            </a:extLst>
          </a:blip>
          <a:srcRect b="12453"/>
          <a:stretch/>
        </p:blipFill>
        <p:spPr>
          <a:xfrm>
            <a:off x="190500" y="4112451"/>
            <a:ext cx="7366000" cy="2478850"/>
          </a:xfrm>
          <a:prstGeom prst="rect">
            <a:avLst/>
          </a:prstGeom>
        </p:spPr>
      </p:pic>
      <p:sp>
        <p:nvSpPr>
          <p:cNvPr id="3" name="TextBox 2"/>
          <p:cNvSpPr txBox="1"/>
          <p:nvPr/>
        </p:nvSpPr>
        <p:spPr>
          <a:xfrm>
            <a:off x="7556500" y="5003800"/>
            <a:ext cx="1587500" cy="1815882"/>
          </a:xfrm>
          <a:prstGeom prst="rect">
            <a:avLst/>
          </a:prstGeom>
          <a:noFill/>
        </p:spPr>
        <p:txBody>
          <a:bodyPr wrap="square" rtlCol="0">
            <a:spAutoFit/>
          </a:bodyPr>
          <a:lstStyle/>
          <a:p>
            <a:r>
              <a:rPr lang="en-US" sz="1600" dirty="0" smtClean="0"/>
              <a:t>FRIB Target Test. Rotating graphite wheel (5,000 rpm). Courtesy of </a:t>
            </a:r>
            <a:br>
              <a:rPr lang="en-US" sz="1600" dirty="0" smtClean="0"/>
            </a:br>
            <a:r>
              <a:rPr lang="en-US" sz="1600" dirty="0" smtClean="0"/>
              <a:t>G. </a:t>
            </a:r>
            <a:r>
              <a:rPr lang="en-US" sz="1600" dirty="0" err="1" smtClean="0"/>
              <a:t>Bollen</a:t>
            </a:r>
            <a:r>
              <a:rPr lang="en-US" sz="1600" dirty="0" smtClean="0"/>
              <a:t>,</a:t>
            </a:r>
            <a:br>
              <a:rPr lang="en-US" sz="1600" dirty="0" smtClean="0"/>
            </a:br>
            <a:r>
              <a:rPr lang="en-US" sz="1600" dirty="0" smtClean="0"/>
              <a:t>W. </a:t>
            </a:r>
            <a:r>
              <a:rPr lang="en-US" sz="1600" dirty="0" err="1" smtClean="0"/>
              <a:t>Mittig</a:t>
            </a:r>
            <a:r>
              <a:rPr lang="en-US" sz="1600" dirty="0" smtClean="0"/>
              <a:t>, et al.</a:t>
            </a:r>
            <a:endParaRPr lang="en-US" sz="1600" dirty="0"/>
          </a:p>
        </p:txBody>
      </p:sp>
    </p:spTree>
    <p:extLst>
      <p:ext uri="{BB962C8B-B14F-4D97-AF65-F5344CB8AC3E}">
        <p14:creationId xmlns:p14="http://schemas.microsoft.com/office/powerpoint/2010/main" val="50514878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2"/>
          <p:cNvSpPr>
            <a:spLocks noChangeArrowheads="1"/>
          </p:cNvSpPr>
          <p:nvPr/>
        </p:nvSpPr>
        <p:spPr bwMode="auto">
          <a:xfrm>
            <a:off x="152400" y="0"/>
            <a:ext cx="8991600" cy="25146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37891" name="Text Box 4"/>
          <p:cNvSpPr txBox="1">
            <a:spLocks noChangeArrowheads="1"/>
          </p:cNvSpPr>
          <p:nvPr/>
        </p:nvSpPr>
        <p:spPr bwMode="auto">
          <a:xfrm>
            <a:off x="381000" y="227013"/>
            <a:ext cx="7772400" cy="339725"/>
          </a:xfrm>
          <a:prstGeom prst="rect">
            <a:avLst/>
          </a:prstGeom>
          <a:noFill/>
          <a:ln w="9525">
            <a:noFill/>
            <a:miter lim="800000"/>
            <a:headEnd/>
            <a:tailEnd/>
          </a:ln>
        </p:spPr>
        <p:txBody>
          <a:bodyPr lIns="90000" tIns="46800" rIns="90000" bIns="46800" anchor="ctr">
            <a:prstTxWarp prst="textNoShape">
              <a:avLst/>
            </a:prstTxWarp>
            <a:spAutoFit/>
          </a:bodyPr>
          <a:lstStyle/>
          <a:p>
            <a:pPr lvl="1" algn="ctr"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1800" b="1" i="1">
                <a:solidFill>
                  <a:schemeClr val="bg2"/>
                </a:solidFill>
                <a:latin typeface="Comic Sans MS" charset="0"/>
                <a:ea typeface="HG Mincho Light J;MS Gothic;HG " charset="0"/>
                <a:cs typeface="HG Mincho Light J;MS Gothic;HG " charset="0"/>
              </a:rPr>
              <a:t>Introduction</a:t>
            </a:r>
            <a:r>
              <a:rPr lang="en-GB" sz="1800" b="1">
                <a:solidFill>
                  <a:srgbClr val="000000"/>
                </a:solidFill>
                <a:latin typeface="Comic Sans MS" charset="0"/>
                <a:ea typeface="HG Mincho Light J;MS Gothic;HG " charset="0"/>
                <a:cs typeface="HG Mincho Light J;MS Gothic;HG " charset="0"/>
              </a:rPr>
              <a:t>   Current pulse – wire tests at RAL</a:t>
            </a:r>
          </a:p>
        </p:txBody>
      </p:sp>
      <p:grpSp>
        <p:nvGrpSpPr>
          <p:cNvPr id="2" name="Group 5"/>
          <p:cNvGrpSpPr>
            <a:grpSpLocks/>
          </p:cNvGrpSpPr>
          <p:nvPr/>
        </p:nvGrpSpPr>
        <p:grpSpPr bwMode="auto">
          <a:xfrm>
            <a:off x="144463" y="866775"/>
            <a:ext cx="8964612" cy="4054475"/>
            <a:chOff x="91" y="546"/>
            <a:chExt cx="5647" cy="2554"/>
          </a:xfrm>
        </p:grpSpPr>
        <p:pic>
          <p:nvPicPr>
            <p:cNvPr id="37907" name="Picture 6" descr="psu-3"/>
            <p:cNvPicPr>
              <a:picLocks noChangeAspect="1" noChangeArrowheads="1"/>
            </p:cNvPicPr>
            <p:nvPr/>
          </p:nvPicPr>
          <p:blipFill>
            <a:blip r:embed="rId2"/>
            <a:srcRect/>
            <a:stretch>
              <a:fillRect/>
            </a:stretch>
          </p:blipFill>
          <p:spPr bwMode="auto">
            <a:xfrm>
              <a:off x="91" y="1872"/>
              <a:ext cx="1637" cy="1228"/>
            </a:xfrm>
            <a:prstGeom prst="rect">
              <a:avLst/>
            </a:prstGeom>
            <a:noFill/>
            <a:ln w="9525">
              <a:noFill/>
              <a:miter lim="800000"/>
              <a:headEnd/>
              <a:tailEnd/>
            </a:ln>
          </p:spPr>
        </p:pic>
        <p:pic>
          <p:nvPicPr>
            <p:cNvPr id="37908" name="Picture 7" descr="08EC2644%20Proton%20beam%20test%20rig"/>
            <p:cNvPicPr>
              <a:picLocks noChangeAspect="1" noChangeArrowheads="1"/>
            </p:cNvPicPr>
            <p:nvPr/>
          </p:nvPicPr>
          <p:blipFill>
            <a:blip r:embed="rId3"/>
            <a:srcRect/>
            <a:stretch>
              <a:fillRect/>
            </a:stretch>
          </p:blipFill>
          <p:spPr bwMode="auto">
            <a:xfrm>
              <a:off x="3888" y="547"/>
              <a:ext cx="1850" cy="1229"/>
            </a:xfrm>
            <a:prstGeom prst="rect">
              <a:avLst/>
            </a:prstGeom>
            <a:noFill/>
            <a:ln w="9525">
              <a:noFill/>
              <a:miter lim="800000"/>
              <a:headEnd/>
              <a:tailEnd/>
            </a:ln>
          </p:spPr>
        </p:pic>
        <p:pic>
          <p:nvPicPr>
            <p:cNvPr id="37909" name="Picture 8" descr="DSCN1870"/>
            <p:cNvPicPr>
              <a:picLocks noChangeAspect="1" noChangeArrowheads="1"/>
            </p:cNvPicPr>
            <p:nvPr/>
          </p:nvPicPr>
          <p:blipFill>
            <a:blip r:embed="rId4"/>
            <a:srcRect/>
            <a:stretch>
              <a:fillRect/>
            </a:stretch>
          </p:blipFill>
          <p:spPr bwMode="auto">
            <a:xfrm>
              <a:off x="2496" y="546"/>
              <a:ext cx="1639" cy="1230"/>
            </a:xfrm>
            <a:prstGeom prst="rect">
              <a:avLst/>
            </a:prstGeom>
            <a:noFill/>
            <a:ln w="9525">
              <a:noFill/>
              <a:miter lim="800000"/>
              <a:headEnd/>
              <a:tailEnd/>
            </a:ln>
          </p:spPr>
        </p:pic>
      </p:grpSp>
      <p:pic>
        <p:nvPicPr>
          <p:cNvPr id="37893" name="Picture 9" descr="iwsmt8thermalshock"/>
          <p:cNvPicPr>
            <a:picLocks noChangeAspect="1" noChangeArrowheads="1"/>
          </p:cNvPicPr>
          <p:nvPr/>
        </p:nvPicPr>
        <p:blipFill>
          <a:blip r:embed="rId5"/>
          <a:srcRect/>
          <a:stretch>
            <a:fillRect/>
          </a:stretch>
        </p:blipFill>
        <p:spPr bwMode="auto">
          <a:xfrm>
            <a:off x="76200" y="685800"/>
            <a:ext cx="4116388" cy="2270125"/>
          </a:xfrm>
          <a:prstGeom prst="rect">
            <a:avLst/>
          </a:prstGeom>
          <a:noFill/>
          <a:ln w="9525">
            <a:noFill/>
            <a:miter lim="800000"/>
            <a:headEnd/>
            <a:tailEnd/>
          </a:ln>
        </p:spPr>
      </p:pic>
      <p:pic>
        <p:nvPicPr>
          <p:cNvPr id="37894" name="Picture 10" descr="sheffield2"/>
          <p:cNvPicPr>
            <a:picLocks noChangeAspect="1" noChangeArrowheads="1"/>
          </p:cNvPicPr>
          <p:nvPr/>
        </p:nvPicPr>
        <p:blipFill>
          <a:blip r:embed="rId6"/>
          <a:srcRect/>
          <a:stretch>
            <a:fillRect/>
          </a:stretch>
        </p:blipFill>
        <p:spPr bwMode="auto">
          <a:xfrm>
            <a:off x="76200" y="76200"/>
            <a:ext cx="1112838" cy="715963"/>
          </a:xfrm>
          <a:prstGeom prst="rect">
            <a:avLst/>
          </a:prstGeom>
          <a:noFill/>
          <a:ln w="9525">
            <a:noFill/>
            <a:miter lim="800000"/>
            <a:headEnd/>
            <a:tailEnd/>
          </a:ln>
        </p:spPr>
      </p:pic>
      <p:grpSp>
        <p:nvGrpSpPr>
          <p:cNvPr id="3" name="Group 11"/>
          <p:cNvGrpSpPr>
            <a:grpSpLocks/>
          </p:cNvGrpSpPr>
          <p:nvPr/>
        </p:nvGrpSpPr>
        <p:grpSpPr bwMode="auto">
          <a:xfrm>
            <a:off x="533400" y="2971800"/>
            <a:ext cx="8534400" cy="3810000"/>
            <a:chOff x="336" y="1872"/>
            <a:chExt cx="5376" cy="2400"/>
          </a:xfrm>
        </p:grpSpPr>
        <p:grpSp>
          <p:nvGrpSpPr>
            <p:cNvPr id="4" name="Group 12"/>
            <p:cNvGrpSpPr>
              <a:grpSpLocks/>
            </p:cNvGrpSpPr>
            <p:nvPr/>
          </p:nvGrpSpPr>
          <p:grpSpPr bwMode="auto">
            <a:xfrm>
              <a:off x="1855" y="1872"/>
              <a:ext cx="3809" cy="1230"/>
              <a:chOff x="1855" y="1872"/>
              <a:chExt cx="3809" cy="1230"/>
            </a:xfrm>
          </p:grpSpPr>
          <p:pic>
            <p:nvPicPr>
              <p:cNvPr id="37904" name="Picture 13" descr="w-running"/>
              <p:cNvPicPr>
                <a:picLocks noChangeAspect="1" noChangeArrowheads="1"/>
              </p:cNvPicPr>
              <p:nvPr/>
            </p:nvPicPr>
            <p:blipFill>
              <a:blip r:embed="rId7"/>
              <a:srcRect/>
              <a:stretch>
                <a:fillRect/>
              </a:stretch>
            </p:blipFill>
            <p:spPr bwMode="auto">
              <a:xfrm>
                <a:off x="4027" y="1872"/>
                <a:ext cx="1637" cy="1228"/>
              </a:xfrm>
              <a:prstGeom prst="rect">
                <a:avLst/>
              </a:prstGeom>
              <a:noFill/>
              <a:ln w="9525">
                <a:noFill/>
                <a:miter lim="800000"/>
                <a:headEnd/>
                <a:tailEnd/>
              </a:ln>
            </p:spPr>
          </p:pic>
          <p:pic>
            <p:nvPicPr>
              <p:cNvPr id="37905" name="Picture 14"/>
              <p:cNvPicPr>
                <a:picLocks noChangeArrowheads="1"/>
              </p:cNvPicPr>
              <p:nvPr/>
            </p:nvPicPr>
            <p:blipFill>
              <a:blip r:embed="rId8"/>
              <a:srcRect/>
              <a:stretch>
                <a:fillRect/>
              </a:stretch>
            </p:blipFill>
            <p:spPr bwMode="auto">
              <a:xfrm>
                <a:off x="1855" y="1872"/>
                <a:ext cx="401" cy="1229"/>
              </a:xfrm>
              <a:prstGeom prst="rect">
                <a:avLst/>
              </a:prstGeom>
              <a:noFill/>
              <a:ln w="9525">
                <a:noFill/>
                <a:miter lim="800000"/>
                <a:headEnd/>
                <a:tailEnd/>
              </a:ln>
            </p:spPr>
          </p:pic>
          <p:pic>
            <p:nvPicPr>
              <p:cNvPr id="37906" name="Picture 15" descr="wire-small"/>
              <p:cNvPicPr>
                <a:picLocks noChangeAspect="1" noChangeArrowheads="1"/>
              </p:cNvPicPr>
              <p:nvPr/>
            </p:nvPicPr>
            <p:blipFill>
              <a:blip r:embed="rId9"/>
              <a:srcRect/>
              <a:stretch>
                <a:fillRect/>
              </a:stretch>
            </p:blipFill>
            <p:spPr bwMode="auto">
              <a:xfrm>
                <a:off x="2352" y="1872"/>
                <a:ext cx="1587" cy="1230"/>
              </a:xfrm>
              <a:prstGeom prst="rect">
                <a:avLst/>
              </a:prstGeom>
              <a:noFill/>
              <a:ln w="9525">
                <a:noFill/>
                <a:miter lim="800000"/>
                <a:headEnd/>
                <a:tailEnd/>
              </a:ln>
            </p:spPr>
          </p:pic>
        </p:grpSp>
        <p:grpSp>
          <p:nvGrpSpPr>
            <p:cNvPr id="5" name="Group 16"/>
            <p:cNvGrpSpPr>
              <a:grpSpLocks/>
            </p:cNvGrpSpPr>
            <p:nvPr/>
          </p:nvGrpSpPr>
          <p:grpSpPr bwMode="auto">
            <a:xfrm>
              <a:off x="336" y="3216"/>
              <a:ext cx="2072" cy="948"/>
              <a:chOff x="1440" y="3216"/>
              <a:chExt cx="2072" cy="948"/>
            </a:xfrm>
          </p:grpSpPr>
          <p:pic>
            <p:nvPicPr>
              <p:cNvPr id="37902" name="Picture 17" descr="zica"/>
              <p:cNvPicPr>
                <a:picLocks noChangeArrowheads="1"/>
              </p:cNvPicPr>
              <p:nvPr/>
            </p:nvPicPr>
            <p:blipFill>
              <a:blip r:embed="rId10"/>
              <a:srcRect/>
              <a:stretch>
                <a:fillRect/>
              </a:stretch>
            </p:blipFill>
            <p:spPr bwMode="auto">
              <a:xfrm>
                <a:off x="1440" y="3264"/>
                <a:ext cx="2072" cy="900"/>
              </a:xfrm>
              <a:prstGeom prst="rect">
                <a:avLst/>
              </a:prstGeom>
              <a:noFill/>
              <a:ln w="9525">
                <a:noFill/>
                <a:miter lim="800000"/>
                <a:headEnd/>
                <a:tailEnd/>
              </a:ln>
            </p:spPr>
          </p:pic>
          <p:sp>
            <p:nvSpPr>
              <p:cNvPr id="37903" name="Text Box 18"/>
              <p:cNvSpPr txBox="1">
                <a:spLocks noChangeAspect="1" noChangeArrowheads="1"/>
              </p:cNvSpPr>
              <p:nvPr/>
            </p:nvSpPr>
            <p:spPr bwMode="auto">
              <a:xfrm>
                <a:off x="2160" y="3216"/>
                <a:ext cx="1306" cy="326"/>
              </a:xfrm>
              <a:prstGeom prst="rect">
                <a:avLst/>
              </a:prstGeom>
              <a:noFill/>
              <a:ln w="9525">
                <a:noFill/>
                <a:miter lim="800000"/>
                <a:headEnd/>
                <a:tailEnd/>
              </a:ln>
            </p:spPr>
            <p:txBody>
              <a:bodyPr>
                <a:prstTxWarp prst="textNoShape">
                  <a:avLst/>
                </a:prstTxWarp>
                <a:spAutoFit/>
              </a:bodyPr>
              <a:lstStyle/>
              <a:p>
                <a:pPr algn="ctr" eaLnBrk="1" hangingPunct="1">
                  <a:spcBef>
                    <a:spcPct val="50000"/>
                  </a:spcBef>
                </a:pPr>
                <a:r>
                  <a:rPr lang="en-GB" sz="1400" b="1">
                    <a:latin typeface="Comic Sans MS" charset="0"/>
                  </a:rPr>
                  <a:t>Tantalum wire – weak at high temperatures</a:t>
                </a:r>
              </a:p>
            </p:txBody>
          </p:sp>
        </p:grpSp>
        <p:sp>
          <p:nvSpPr>
            <p:cNvPr id="37898" name="Text Box 19"/>
            <p:cNvSpPr txBox="1">
              <a:spLocks noChangeArrowheads="1"/>
            </p:cNvSpPr>
            <p:nvPr/>
          </p:nvSpPr>
          <p:spPr bwMode="auto">
            <a:xfrm>
              <a:off x="2784" y="3321"/>
              <a:ext cx="2640" cy="231"/>
            </a:xfrm>
            <a:prstGeom prst="rect">
              <a:avLst/>
            </a:prstGeom>
            <a:noFill/>
            <a:ln w="9525">
              <a:noFill/>
              <a:miter lim="800000"/>
              <a:headEnd/>
              <a:tailEnd/>
            </a:ln>
          </p:spPr>
          <p:txBody>
            <a:bodyPr lIns="90000" tIns="46800" rIns="90000" bIns="46800" anchor="ctr">
              <a:prstTxWarp prst="textNoShape">
                <a:avLst/>
              </a:prstTxWarp>
              <a:spAutoFit/>
            </a:bodyPr>
            <a:lstStyle/>
            <a:p>
              <a:pPr lvl="1" eaLnBrk="1" hangingPunct="1">
                <a:lnSpc>
                  <a:spcPct val="90000"/>
                </a:lnSpc>
                <a:buClr>
                  <a:srgbClr val="000000"/>
                </a:buClr>
                <a:buSzPct val="100000"/>
                <a:buFont typeface="Times New Roman"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b="1">
                  <a:solidFill>
                    <a:srgbClr val="000000"/>
                  </a:solidFill>
                  <a:latin typeface="Comic Sans MS" charset="0"/>
                  <a:ea typeface="HG Mincho Light J;MS Gothic;HG " charset="0"/>
                  <a:cs typeface="HG Mincho Light J;MS Gothic;HG " charset="0"/>
                </a:rPr>
                <a:t>Tungsten – much better!!!</a:t>
              </a:r>
            </a:p>
          </p:txBody>
        </p:sp>
        <p:grpSp>
          <p:nvGrpSpPr>
            <p:cNvPr id="6" name="Group 20"/>
            <p:cNvGrpSpPr>
              <a:grpSpLocks/>
            </p:cNvGrpSpPr>
            <p:nvPr/>
          </p:nvGrpSpPr>
          <p:grpSpPr bwMode="auto">
            <a:xfrm>
              <a:off x="2448" y="3730"/>
              <a:ext cx="3264" cy="542"/>
              <a:chOff x="2971" y="407"/>
              <a:chExt cx="1704" cy="1226"/>
            </a:xfrm>
          </p:grpSpPr>
          <p:sp>
            <p:nvSpPr>
              <p:cNvPr id="37900" name="AutoShape 21"/>
              <p:cNvSpPr>
                <a:spLocks noChangeArrowheads="1"/>
              </p:cNvSpPr>
              <p:nvPr/>
            </p:nvSpPr>
            <p:spPr bwMode="auto">
              <a:xfrm>
                <a:off x="2971" y="754"/>
                <a:ext cx="1704" cy="517"/>
              </a:xfrm>
              <a:prstGeom prst="roundRect">
                <a:avLst>
                  <a:gd name="adj" fmla="val 190"/>
                </a:avLst>
              </a:prstGeom>
              <a:noFill/>
              <a:ln w="9525">
                <a:noFill/>
                <a:round/>
                <a:headEnd/>
                <a:tailEnd/>
              </a:ln>
            </p:spPr>
            <p:txBody>
              <a:bodyPr wrap="none" anchor="ctr">
                <a:prstTxWarp prst="textNoShape">
                  <a:avLst/>
                </a:prstTxWarp>
              </a:bodyPr>
              <a:lstStyle/>
              <a:p>
                <a:endParaRPr lang="en-US"/>
              </a:p>
            </p:txBody>
          </p:sp>
          <p:sp>
            <p:nvSpPr>
              <p:cNvPr id="37901" name="Text Box 22"/>
              <p:cNvSpPr txBox="1">
                <a:spLocks noChangeArrowheads="1"/>
              </p:cNvSpPr>
              <p:nvPr/>
            </p:nvSpPr>
            <p:spPr bwMode="auto">
              <a:xfrm>
                <a:off x="2971" y="407"/>
                <a:ext cx="1704" cy="1226"/>
              </a:xfrm>
              <a:prstGeom prst="rect">
                <a:avLst/>
              </a:prstGeom>
              <a:noFill/>
              <a:ln w="9525">
                <a:noFill/>
                <a:miter lim="800000"/>
                <a:headEnd/>
                <a:tailEnd/>
              </a:ln>
            </p:spPr>
            <p:txBody>
              <a:bodyPr lIns="90000" tIns="46800" rIns="90000" bIns="46800" anchor="ctr">
                <a:prstTxWarp prst="textNoShape">
                  <a:avLst/>
                </a:prstTxWarp>
                <a:spAutoFit/>
              </a:bodyPr>
              <a:lstStyle/>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1" u="sng">
                    <a:latin typeface="Comic Sans MS" charset="0"/>
                    <a:ea typeface="Arial" charset="0"/>
                    <a:cs typeface="Arial" charset="0"/>
                  </a:rPr>
                  <a:t>The Finite Element Simulations have been used to calculate equivalent beam power in a real target and to extract the corresponding lifetime. </a:t>
                </a:r>
              </a:p>
              <a:p>
                <a:pPr algn="ctr" eaLnBrk="1" hangingPunct="1">
                  <a:lnSpc>
                    <a:spcPct val="90000"/>
                  </a:lnSpc>
                  <a:buClr>
                    <a:srgbClr val="3333CC"/>
                  </a:buClr>
                  <a:buSzPct val="100000"/>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400" b="1" u="sng">
                  <a:latin typeface="Comic Sans MS" charset="0"/>
                  <a:ea typeface="Arial" charset="0"/>
                  <a:cs typeface="Arial" charset="0"/>
                </a:endParaRPr>
              </a:p>
            </p:txBody>
          </p:sp>
        </p:grpSp>
      </p:grpSp>
      <p:sp>
        <p:nvSpPr>
          <p:cNvPr id="22" name="Date Placeholder 21"/>
          <p:cNvSpPr>
            <a:spLocks noGrp="1"/>
          </p:cNvSpPr>
          <p:nvPr>
            <p:ph type="dt" sz="half" idx="10"/>
          </p:nvPr>
        </p:nvSpPr>
        <p:spPr/>
        <p:txBody>
          <a:bodyPr/>
          <a:lstStyle/>
          <a:p>
            <a:r>
              <a:rPr lang="en-US" smtClean="0"/>
              <a:t>3/20/12</a:t>
            </a:r>
            <a:endParaRPr lang="en-US"/>
          </a:p>
        </p:txBody>
      </p:sp>
      <p:sp>
        <p:nvSpPr>
          <p:cNvPr id="23" name="Slide Number Placeholder 22"/>
          <p:cNvSpPr>
            <a:spLocks noGrp="1"/>
          </p:cNvSpPr>
          <p:nvPr>
            <p:ph type="sldNum" sz="quarter" idx="12"/>
          </p:nvPr>
        </p:nvSpPr>
        <p:spPr/>
        <p:txBody>
          <a:bodyPr>
            <a:normAutofit fontScale="85000" lnSpcReduction="20000"/>
          </a:bodyPr>
          <a:lstStyle/>
          <a:p>
            <a:fld id="{3A138BD7-639E-0E43-AB10-7D6EE02BD1DE}" type="slidenum">
              <a:rPr lang="en-US" smtClean="0"/>
              <a:pPr/>
              <a:t>50</a:t>
            </a:fld>
            <a:endParaRPr lang="en-US"/>
          </a:p>
        </p:txBody>
      </p:sp>
      <p:sp>
        <p:nvSpPr>
          <p:cNvPr id="24" name="Footer Placeholder 23"/>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ungsten_YS_image003.gif"/>
          <p:cNvPicPr>
            <a:picLocks noChangeAspect="1"/>
          </p:cNvPicPr>
          <p:nvPr/>
        </p:nvPicPr>
        <p:blipFill>
          <a:blip r:embed="rId3" cstate="print"/>
          <a:stretch>
            <a:fillRect/>
          </a:stretch>
        </p:blipFill>
        <p:spPr>
          <a:xfrm>
            <a:off x="406524" y="814749"/>
            <a:ext cx="8125916" cy="5926619"/>
          </a:xfrm>
          <a:prstGeom prst="rect">
            <a:avLst/>
          </a:prstGeom>
        </p:spPr>
      </p:pic>
      <p:sp>
        <p:nvSpPr>
          <p:cNvPr id="36867" name="AutoShape 4"/>
          <p:cNvSpPr>
            <a:spLocks noChangeArrowheads="1"/>
          </p:cNvSpPr>
          <p:nvPr/>
        </p:nvSpPr>
        <p:spPr bwMode="auto">
          <a:xfrm>
            <a:off x="1752600" y="207963"/>
            <a:ext cx="5638800" cy="325437"/>
          </a:xfrm>
          <a:prstGeom prst="roundRect">
            <a:avLst>
              <a:gd name="adj" fmla="val 287"/>
            </a:avLst>
          </a:prstGeom>
          <a:noFill/>
          <a:ln w="9525">
            <a:noFill/>
            <a:round/>
            <a:headEnd/>
            <a:tailEnd/>
          </a:ln>
        </p:spPr>
        <p:txBody>
          <a:bodyPr wrap="none" anchor="ctr"/>
          <a:lstStyle/>
          <a:p>
            <a:endParaRPr lang="en-US"/>
          </a:p>
        </p:txBody>
      </p:sp>
      <p:sp>
        <p:nvSpPr>
          <p:cNvPr id="36868" name="Text Box 5"/>
          <p:cNvSpPr txBox="1">
            <a:spLocks noChangeArrowheads="1"/>
          </p:cNvSpPr>
          <p:nvPr/>
        </p:nvSpPr>
        <p:spPr bwMode="auto">
          <a:xfrm>
            <a:off x="1571625" y="322263"/>
            <a:ext cx="6105525" cy="249237"/>
          </a:xfrm>
          <a:prstGeom prst="rect">
            <a:avLst/>
          </a:prstGeom>
          <a:noFill/>
          <a:ln w="9525">
            <a:noFill/>
            <a:miter lim="800000"/>
            <a:headEnd/>
            <a:tailEnd/>
          </a:ln>
        </p:spPr>
        <p:txBody>
          <a:bodyPr lIns="0" tIns="0" rIns="0" bIns="0" anchor="ctr">
            <a:spAutoFit/>
          </a:bodyPr>
          <a:lstStyle/>
          <a:p>
            <a:pPr algn="ct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800" b="1" dirty="0">
                <a:solidFill>
                  <a:srgbClr val="000000"/>
                </a:solidFill>
                <a:latin typeface="Comic Sans MS" pitchFamily="66" charset="0"/>
              </a:rPr>
              <a:t>Yield strength of </a:t>
            </a:r>
            <a:r>
              <a:rPr lang="en-GB" sz="1800" b="1" dirty="0" smtClean="0">
                <a:solidFill>
                  <a:srgbClr val="000000"/>
                </a:solidFill>
                <a:latin typeface="Comic Sans MS" pitchFamily="66" charset="0"/>
              </a:rPr>
              <a:t>tungsten </a:t>
            </a:r>
            <a:r>
              <a:rPr lang="en-GB" sz="1800" b="1" dirty="0">
                <a:solidFill>
                  <a:srgbClr val="000000"/>
                </a:solidFill>
                <a:latin typeface="Comic Sans MS" pitchFamily="66" charset="0"/>
              </a:rPr>
              <a:t>– our results</a:t>
            </a:r>
          </a:p>
        </p:txBody>
      </p:sp>
      <p:pic>
        <p:nvPicPr>
          <p:cNvPr id="36869" name="Picture 18" descr="C:\Goran\Presentations_documents\sheffield2.bmp"/>
          <p:cNvPicPr>
            <a:picLocks noChangeAspect="1" noChangeArrowheads="1"/>
          </p:cNvPicPr>
          <p:nvPr/>
        </p:nvPicPr>
        <p:blipFill>
          <a:blip r:embed="rId4" cstate="print"/>
          <a:srcRect/>
          <a:stretch>
            <a:fillRect/>
          </a:stretch>
        </p:blipFill>
        <p:spPr bwMode="auto">
          <a:xfrm>
            <a:off x="76200" y="76200"/>
            <a:ext cx="1112838" cy="715963"/>
          </a:xfrm>
          <a:prstGeom prst="rect">
            <a:avLst/>
          </a:prstGeom>
          <a:noFill/>
          <a:ln w="9525">
            <a:noFill/>
            <a:miter lim="800000"/>
            <a:headEnd/>
            <a:tailEnd/>
          </a:ln>
        </p:spPr>
      </p:pic>
      <p:sp>
        <p:nvSpPr>
          <p:cNvPr id="36870" name="Text Box 5"/>
          <p:cNvSpPr txBox="1">
            <a:spLocks noChangeArrowheads="1"/>
          </p:cNvSpPr>
          <p:nvPr/>
        </p:nvSpPr>
        <p:spPr bwMode="auto">
          <a:xfrm>
            <a:off x="1379539" y="589046"/>
            <a:ext cx="6983362" cy="225703"/>
          </a:xfrm>
          <a:prstGeom prst="rect">
            <a:avLst/>
          </a:prstGeom>
          <a:noFill/>
          <a:ln w="9525">
            <a:noFill/>
            <a:miter lim="800000"/>
            <a:headEnd/>
            <a:tailEnd/>
          </a:ln>
        </p:spPr>
        <p:txBody>
          <a:bodyPr wrap="square" lIns="0" tIns="0" rIns="0" bIns="0" anchor="ctr">
            <a:spAutoFit/>
          </a:bodyPr>
          <a:lstStyle/>
          <a:p>
            <a:pP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schemeClr val="tx1"/>
                </a:solidFill>
                <a:latin typeface="Comic Sans MS" pitchFamily="66" charset="0"/>
              </a:rPr>
              <a:t>Combination of visual observation of the wire and LS-DYNA simulations</a:t>
            </a:r>
          </a:p>
        </p:txBody>
      </p:sp>
      <p:sp>
        <p:nvSpPr>
          <p:cNvPr id="36872" name="Text Box 5"/>
          <p:cNvSpPr txBox="1">
            <a:spLocks noChangeArrowheads="1"/>
          </p:cNvSpPr>
          <p:nvPr/>
        </p:nvSpPr>
        <p:spPr bwMode="auto">
          <a:xfrm>
            <a:off x="7639124" y="4293937"/>
            <a:ext cx="1247651" cy="503215"/>
          </a:xfrm>
          <a:prstGeom prst="rect">
            <a:avLst/>
          </a:prstGeom>
          <a:noFill/>
          <a:ln w="9525">
            <a:noFill/>
            <a:miter lim="800000"/>
            <a:headEnd/>
            <a:tailEnd/>
          </a:ln>
        </p:spPr>
        <p:txBody>
          <a:bodyPr wrap="square" lIns="0" tIns="0" rIns="0" bIns="0" anchor="ctr">
            <a:spAutoFit/>
          </a:bodyPr>
          <a:lstStyle/>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a:solidFill>
                  <a:schemeClr val="tx1"/>
                </a:solidFill>
                <a:latin typeface="Comic Sans MS" pitchFamily="66" charset="0"/>
              </a:rPr>
              <a:t>Stress in </a:t>
            </a:r>
            <a:endParaRPr lang="en-GB" b="1" dirty="0" smtClean="0">
              <a:solidFill>
                <a:schemeClr val="tx1"/>
              </a:solidFill>
              <a:latin typeface="Comic Sans MS" pitchFamily="66" charset="0"/>
            </a:endParaRPr>
          </a:p>
          <a:p>
            <a:pPr algn="r" eaLnBrk="1" hangingPunct="1">
              <a:lnSpc>
                <a:spcPct val="90000"/>
              </a:lnSpc>
              <a:buClr>
                <a:srgbClr val="3333CC"/>
              </a:buClr>
              <a:buSzPct val="100000"/>
              <a:buFont typeface="Comic Sans MS" pitchFamily="6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chemeClr val="tx1"/>
                </a:solidFill>
                <a:latin typeface="Comic Sans MS" pitchFamily="66" charset="0"/>
              </a:rPr>
              <a:t>NF </a:t>
            </a:r>
            <a:r>
              <a:rPr lang="en-GB" b="1" dirty="0">
                <a:solidFill>
                  <a:schemeClr val="tx1"/>
                </a:solidFill>
                <a:latin typeface="Comic Sans MS" pitchFamily="66" charset="0"/>
              </a:rPr>
              <a:t>target</a:t>
            </a:r>
          </a:p>
        </p:txBody>
      </p:sp>
      <p:sp>
        <p:nvSpPr>
          <p:cNvPr id="36873" name="Left Arrow 10"/>
          <p:cNvSpPr>
            <a:spLocks noChangeArrowheads="1"/>
          </p:cNvSpPr>
          <p:nvPr/>
        </p:nvSpPr>
        <p:spPr bwMode="auto">
          <a:xfrm>
            <a:off x="8172400" y="4797152"/>
            <a:ext cx="714375" cy="285750"/>
          </a:xfrm>
          <a:prstGeom prst="leftArrow">
            <a:avLst>
              <a:gd name="adj1" fmla="val 50000"/>
              <a:gd name="adj2" fmla="val 50000"/>
            </a:avLst>
          </a:prstGeom>
          <a:solidFill>
            <a:schemeClr val="tx1"/>
          </a:solidFill>
          <a:ln w="9525" algn="ctr">
            <a:solidFill>
              <a:schemeClr val="tx1"/>
            </a:solidFill>
            <a:round/>
            <a:headEnd/>
            <a:tailEnd/>
          </a:ln>
        </p:spPr>
        <p:txBody>
          <a:bodyPr/>
          <a:lstStyle/>
          <a:p>
            <a:endParaRPr lang="en-US"/>
          </a:p>
        </p:txBody>
      </p:sp>
      <p:sp>
        <p:nvSpPr>
          <p:cNvPr id="2" name="Date Placeholder 1"/>
          <p:cNvSpPr>
            <a:spLocks noGrp="1"/>
          </p:cNvSpPr>
          <p:nvPr>
            <p:ph type="dt" sz="half" idx="10"/>
          </p:nvPr>
        </p:nvSpPr>
        <p:spPr/>
        <p:txBody>
          <a:bodyPr/>
          <a:lstStyle/>
          <a:p>
            <a:r>
              <a:rPr lang="en-US" smtClean="0"/>
              <a:t>3/20/12</a:t>
            </a:r>
            <a:endParaRPr lang="en-US"/>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lstStyle/>
          <a:p>
            <a:fld id="{3A138BD7-639E-0E43-AB10-7D6EE02BD1DE}" type="slidenum">
              <a:rPr lang="en-US" smtClean="0"/>
              <a:pPr/>
              <a:t>51</a:t>
            </a:fld>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t>Thermal Shock</a:t>
            </a:r>
          </a:p>
        </p:txBody>
      </p:sp>
      <p:sp>
        <p:nvSpPr>
          <p:cNvPr id="34819" name="Rectangle 4"/>
          <p:cNvSpPr>
            <a:spLocks noGrp="1" noChangeArrowheads="1"/>
          </p:cNvSpPr>
          <p:nvPr>
            <p:ph type="body" sz="half" idx="1"/>
          </p:nvPr>
        </p:nvSpPr>
        <p:spPr>
          <a:xfrm>
            <a:off x="4343400" y="1516698"/>
            <a:ext cx="3505200" cy="1836102"/>
          </a:xfrm>
          <a:noFill/>
        </p:spPr>
        <p:txBody>
          <a:bodyPr/>
          <a:lstStyle/>
          <a:p>
            <a:pPr eaLnBrk="1" hangingPunct="1"/>
            <a:r>
              <a:rPr lang="en-US" sz="2600" dirty="0"/>
              <a:t>SNS Hg Target </a:t>
            </a:r>
            <a:r>
              <a:rPr lang="en-US" sz="2600" dirty="0" err="1"/>
              <a:t>Cavitation</a:t>
            </a:r>
            <a:r>
              <a:rPr lang="en-US" sz="2600" dirty="0"/>
              <a:t> problems</a:t>
            </a:r>
          </a:p>
        </p:txBody>
      </p:sp>
      <p:pic>
        <p:nvPicPr>
          <p:cNvPr id="34820" name="Picture 5" descr="SNS target"/>
          <p:cNvPicPr>
            <a:picLocks noChangeAspect="1" noChangeArrowheads="1"/>
          </p:cNvPicPr>
          <p:nvPr/>
        </p:nvPicPr>
        <p:blipFill>
          <a:blip r:embed="rId2"/>
          <a:srcRect/>
          <a:stretch>
            <a:fillRect/>
          </a:stretch>
        </p:blipFill>
        <p:spPr bwMode="auto">
          <a:xfrm>
            <a:off x="152400" y="1701800"/>
            <a:ext cx="4114800" cy="2419350"/>
          </a:xfrm>
          <a:prstGeom prst="rect">
            <a:avLst/>
          </a:prstGeom>
          <a:noFill/>
          <a:ln w="9525">
            <a:noFill/>
            <a:miter lim="800000"/>
            <a:headEnd/>
            <a:tailEnd/>
          </a:ln>
        </p:spPr>
      </p:pic>
      <p:pic>
        <p:nvPicPr>
          <p:cNvPr id="34821" name="Picture 6" descr="cav damage"/>
          <p:cNvPicPr>
            <a:picLocks noChangeAspect="1" noChangeArrowheads="1"/>
          </p:cNvPicPr>
          <p:nvPr/>
        </p:nvPicPr>
        <p:blipFill>
          <a:blip r:embed="rId3"/>
          <a:srcRect/>
          <a:stretch>
            <a:fillRect/>
          </a:stretch>
        </p:blipFill>
        <p:spPr bwMode="auto">
          <a:xfrm>
            <a:off x="4438650" y="3167062"/>
            <a:ext cx="4324350" cy="3267075"/>
          </a:xfrm>
          <a:prstGeom prst="rect">
            <a:avLst/>
          </a:prstGeom>
          <a:noFill/>
          <a:ln w="9525">
            <a:noFill/>
            <a:miter lim="800000"/>
            <a:headEnd/>
            <a:tailEnd/>
          </a:ln>
        </p:spPr>
      </p:pic>
      <p:sp>
        <p:nvSpPr>
          <p:cNvPr id="34822" name="Text Box 7"/>
          <p:cNvSpPr txBox="1">
            <a:spLocks noChangeArrowheads="1"/>
          </p:cNvSpPr>
          <p:nvPr/>
        </p:nvSpPr>
        <p:spPr bwMode="auto">
          <a:xfrm>
            <a:off x="228600" y="4343400"/>
            <a:ext cx="2895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t>J. Haines, B</a:t>
            </a:r>
            <a:r>
              <a:rPr lang="en-US" dirty="0"/>
              <a:t>. </a:t>
            </a:r>
            <a:r>
              <a:rPr lang="en-US" dirty="0" err="1"/>
              <a:t>Riemer</a:t>
            </a:r>
            <a:r>
              <a:rPr lang="en-US" dirty="0"/>
              <a:t>, ORNL</a:t>
            </a:r>
          </a:p>
        </p:txBody>
      </p:sp>
      <p:sp>
        <p:nvSpPr>
          <p:cNvPr id="7" name="Date Placeholder 6"/>
          <p:cNvSpPr>
            <a:spLocks noGrp="1"/>
          </p:cNvSpPr>
          <p:nvPr>
            <p:ph type="dt" sz="half" idx="10"/>
          </p:nvPr>
        </p:nvSpPr>
        <p:spPr/>
        <p:txBody>
          <a:bodyPr/>
          <a:lstStyle/>
          <a:p>
            <a:r>
              <a:rPr lang="en-US" smtClean="0"/>
              <a:t>3/20/12</a:t>
            </a:r>
            <a:endParaRPr lang="en-US"/>
          </a:p>
        </p:txBody>
      </p:sp>
      <p:sp>
        <p:nvSpPr>
          <p:cNvPr id="8" name="Slide Number Placeholder 7"/>
          <p:cNvSpPr>
            <a:spLocks noGrp="1"/>
          </p:cNvSpPr>
          <p:nvPr>
            <p:ph type="sldNum" sz="quarter" idx="12"/>
          </p:nvPr>
        </p:nvSpPr>
        <p:spPr/>
        <p:txBody>
          <a:bodyPr>
            <a:normAutofit fontScale="85000" lnSpcReduction="20000"/>
          </a:bodyPr>
          <a:lstStyle/>
          <a:p>
            <a:fld id="{3A138BD7-639E-0E43-AB10-7D6EE02BD1DE}" type="slidenum">
              <a:rPr lang="en-US" smtClean="0"/>
              <a:pPr/>
              <a:t>52</a:t>
            </a:fld>
            <a:endParaRPr lang="en-US"/>
          </a:p>
        </p:txBody>
      </p:sp>
      <p:sp>
        <p:nvSpPr>
          <p:cNvPr id="9" name="Footer Placeholder 8"/>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Beryllium R&amp;D: </a:t>
            </a:r>
            <a:br>
              <a:rPr lang="en-US" dirty="0" smtClean="0"/>
            </a:br>
            <a:r>
              <a:rPr lang="en-US" dirty="0" smtClean="0"/>
              <a:t>Be Target Simulations: </a:t>
            </a:r>
            <a:r>
              <a:rPr lang="en-US" dirty="0" err="1" smtClean="0"/>
              <a:t>FoM</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53</a:t>
            </a:fld>
            <a:endParaRPr lang="en-US"/>
          </a:p>
        </p:txBody>
      </p:sp>
      <p:sp>
        <p:nvSpPr>
          <p:cNvPr id="5" name="Content Placeholder 4"/>
          <p:cNvSpPr>
            <a:spLocks noGrp="1"/>
          </p:cNvSpPr>
          <p:nvPr>
            <p:ph sz="quarter" idx="1"/>
          </p:nvPr>
        </p:nvSpPr>
        <p:spPr>
          <a:xfrm>
            <a:off x="168601" y="1516698"/>
            <a:ext cx="8759056" cy="1247671"/>
          </a:xfrm>
        </p:spPr>
        <p:txBody>
          <a:bodyPr>
            <a:normAutofit fontScale="77500" lnSpcReduction="20000"/>
          </a:bodyPr>
          <a:lstStyle/>
          <a:p>
            <a:r>
              <a:rPr lang="en-US" dirty="0" smtClean="0"/>
              <a:t>Figure of Merit</a:t>
            </a:r>
          </a:p>
          <a:p>
            <a:pPr lvl="1"/>
            <a:r>
              <a:rPr lang="en-US" dirty="0" smtClean="0"/>
              <a:t>Provide simple, faster way to gauge effects of target/beam parameter changes on yield of neutrinos of interest</a:t>
            </a:r>
          </a:p>
          <a:p>
            <a:pPr lvl="1"/>
            <a:r>
              <a:rPr lang="en-US" sz="2162" dirty="0" smtClean="0"/>
              <a:t>Proposed by R. </a:t>
            </a:r>
            <a:r>
              <a:rPr lang="en-US" sz="2162" dirty="0" err="1" smtClean="0"/>
              <a:t>Zwaska</a:t>
            </a:r>
            <a:endParaRPr lang="en-US" sz="2162" dirty="0"/>
          </a:p>
        </p:txBody>
      </p:sp>
      <p:pic>
        <p:nvPicPr>
          <p:cNvPr id="7" name="Picture 6" descr="FoM Equation big.jpg"/>
          <p:cNvPicPr>
            <a:picLocks noChangeAspect="1"/>
          </p:cNvPicPr>
          <p:nvPr/>
        </p:nvPicPr>
        <p:blipFill>
          <a:blip r:embed="rId3"/>
          <a:stretch>
            <a:fillRect/>
          </a:stretch>
        </p:blipFill>
        <p:spPr>
          <a:xfrm>
            <a:off x="4327370" y="2515326"/>
            <a:ext cx="4600287" cy="818065"/>
          </a:xfrm>
          <a:prstGeom prst="rect">
            <a:avLst/>
          </a:prstGeom>
        </p:spPr>
      </p:pic>
      <p:pic>
        <p:nvPicPr>
          <p:cNvPr id="8" name="Picture 7" descr="FoM Size and Material.tiff"/>
          <p:cNvPicPr>
            <a:picLocks noChangeAspect="1"/>
          </p:cNvPicPr>
          <p:nvPr/>
        </p:nvPicPr>
        <p:blipFill>
          <a:blip r:embed="rId4"/>
          <a:stretch>
            <a:fillRect/>
          </a:stretch>
        </p:blipFill>
        <p:spPr>
          <a:xfrm>
            <a:off x="19189" y="3769747"/>
            <a:ext cx="4587831" cy="3088253"/>
          </a:xfrm>
          <a:prstGeom prst="rect">
            <a:avLst/>
          </a:prstGeom>
        </p:spPr>
      </p:pic>
      <p:pic>
        <p:nvPicPr>
          <p:cNvPr id="9" name="Picture 8" descr="FoM target radius.tiff"/>
          <p:cNvPicPr>
            <a:picLocks noChangeAspect="1"/>
          </p:cNvPicPr>
          <p:nvPr/>
        </p:nvPicPr>
        <p:blipFill>
          <a:blip r:embed="rId5"/>
          <a:stretch>
            <a:fillRect/>
          </a:stretch>
        </p:blipFill>
        <p:spPr>
          <a:xfrm>
            <a:off x="4607020" y="3346151"/>
            <a:ext cx="4536979" cy="3511850"/>
          </a:xfrm>
          <a:prstGeom prst="rect">
            <a:avLst/>
          </a:prstGeom>
        </p:spPr>
      </p:pic>
      <p:sp>
        <p:nvSpPr>
          <p:cNvPr id="10" name="Date Placeholder 9"/>
          <p:cNvSpPr>
            <a:spLocks noGrp="1"/>
          </p:cNvSpPr>
          <p:nvPr>
            <p:ph type="dt" sz="half" idx="10"/>
          </p:nvPr>
        </p:nvSpPr>
        <p:spPr/>
        <p:txBody>
          <a:bodyPr/>
          <a:lstStyle/>
          <a:p>
            <a:r>
              <a:rPr lang="en-US" smtClean="0"/>
              <a:t>3/20/12</a:t>
            </a:r>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54</a:t>
            </a:fld>
            <a:endParaRPr lang="en-US"/>
          </a:p>
        </p:txBody>
      </p:sp>
      <p:sp>
        <p:nvSpPr>
          <p:cNvPr id="5" name="Content Placeholder 4"/>
          <p:cNvSpPr>
            <a:spLocks noGrp="1"/>
          </p:cNvSpPr>
          <p:nvPr>
            <p:ph sz="quarter" idx="1"/>
          </p:nvPr>
        </p:nvSpPr>
        <p:spPr/>
        <p:txBody>
          <a:bodyPr>
            <a:normAutofit lnSpcReduction="10000"/>
          </a:bodyPr>
          <a:lstStyle/>
          <a:p>
            <a:r>
              <a:rPr lang="en-US" dirty="0" smtClean="0"/>
              <a:t>Predicted Peak Energy Deposition for LBNE 2.3 MW with 1.5 mm beam sigma radius was 846 J/cc and thought to cause stresses too high for Be to survive</a:t>
            </a:r>
          </a:p>
          <a:p>
            <a:r>
              <a:rPr lang="en-US" dirty="0" smtClean="0"/>
              <a:t>But P-bar Target (FNAL) has a Beryllium cover that regularly sees 1000 J/cc and shows no evidence of damage</a:t>
            </a:r>
          </a:p>
          <a:p>
            <a:r>
              <a:rPr lang="en-US" dirty="0" smtClean="0"/>
              <a:t>ANSYS analysis for similar conditions suggests peak equivalent stresses of 300 </a:t>
            </a:r>
            <a:r>
              <a:rPr lang="en-US" dirty="0" err="1" smtClean="0"/>
              <a:t>Mpa</a:t>
            </a:r>
            <a:r>
              <a:rPr lang="en-US" dirty="0" smtClean="0"/>
              <a:t> (elastic-plastic, temp-dependent </a:t>
            </a:r>
            <a:r>
              <a:rPr lang="en-US" dirty="0" err="1" smtClean="0"/>
              <a:t>mat’l</a:t>
            </a:r>
            <a:r>
              <a:rPr lang="en-US" dirty="0" smtClean="0"/>
              <a:t> properties, but not dynamic)</a:t>
            </a:r>
          </a:p>
          <a:p>
            <a:r>
              <a:rPr lang="en-US" dirty="0" smtClean="0"/>
              <a:t>Dynamic stresses could be 30-50% higher</a:t>
            </a:r>
          </a:p>
        </p:txBody>
      </p:sp>
      <p:sp>
        <p:nvSpPr>
          <p:cNvPr id="6" name="Date Placeholder 5"/>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55</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0.jpg"/>
          <p:cNvPicPr>
            <a:picLocks noChangeAspect="1"/>
          </p:cNvPicPr>
          <p:nvPr/>
        </p:nvPicPr>
        <p:blipFill>
          <a:blip r:embed="rId2"/>
          <a:stretch>
            <a:fillRect/>
          </a:stretch>
        </p:blipFill>
        <p:spPr>
          <a:xfrm>
            <a:off x="12701" y="1701800"/>
            <a:ext cx="6855836" cy="5156200"/>
          </a:xfrm>
          <a:prstGeom prst="rect">
            <a:avLst/>
          </a:prstGeom>
        </p:spPr>
      </p:pic>
      <p:sp>
        <p:nvSpPr>
          <p:cNvPr id="8" name="Content Placeholder 4"/>
          <p:cNvSpPr>
            <a:spLocks noGrp="1"/>
          </p:cNvSpPr>
          <p:nvPr>
            <p:ph sz="quarter" idx="1"/>
          </p:nvPr>
        </p:nvSpPr>
        <p:spPr>
          <a:xfrm>
            <a:off x="6868536" y="1600199"/>
            <a:ext cx="2275463" cy="4919270"/>
          </a:xfrm>
        </p:spPr>
        <p:txBody>
          <a:bodyPr>
            <a:noAutofit/>
          </a:bodyPr>
          <a:lstStyle/>
          <a:p>
            <a:r>
              <a:rPr lang="en-US" sz="2000" dirty="0" smtClean="0"/>
              <a:t>120 </a:t>
            </a:r>
            <a:r>
              <a:rPr lang="en-US" sz="2000" dirty="0" err="1" smtClean="0"/>
              <a:t>GeV</a:t>
            </a:r>
            <a:endParaRPr lang="en-US" sz="2000" dirty="0" smtClean="0"/>
          </a:p>
          <a:p>
            <a:r>
              <a:rPr lang="en-US" sz="2000" dirty="0" smtClean="0"/>
              <a:t>0.2 mm sigma</a:t>
            </a:r>
          </a:p>
          <a:p>
            <a:r>
              <a:rPr lang="en-US" sz="2000" dirty="0" smtClean="0"/>
              <a:t>Elastic/plastic</a:t>
            </a:r>
          </a:p>
          <a:p>
            <a:r>
              <a:rPr lang="en-US" sz="2000" dirty="0" smtClean="0"/>
              <a:t>Temp Dependent </a:t>
            </a:r>
            <a:r>
              <a:rPr lang="en-US" sz="2000" dirty="0" err="1" smtClean="0"/>
              <a:t>Mat’l</a:t>
            </a:r>
            <a:r>
              <a:rPr lang="en-US" sz="2000" dirty="0" smtClean="0"/>
              <a:t> Properties</a:t>
            </a:r>
          </a:p>
          <a:p>
            <a:r>
              <a:rPr lang="en-US" sz="2000" dirty="0" smtClean="0"/>
              <a:t>Peak </a:t>
            </a:r>
            <a:r>
              <a:rPr lang="en-US" sz="2000" dirty="0" err="1" smtClean="0"/>
              <a:t>Seqv</a:t>
            </a:r>
            <a:r>
              <a:rPr lang="en-US" sz="2000" dirty="0" smtClean="0"/>
              <a:t> is 300 </a:t>
            </a:r>
            <a:r>
              <a:rPr lang="en-US" sz="2000" dirty="0" err="1" smtClean="0"/>
              <a:t>MPa</a:t>
            </a:r>
            <a:endParaRPr lang="en-US" sz="2000" dirty="0" smtClean="0"/>
          </a:p>
          <a:p>
            <a:r>
              <a:rPr lang="en-US" sz="2000" dirty="0" smtClean="0"/>
              <a:t>Peak Temp is ~800 C</a:t>
            </a:r>
          </a:p>
          <a:p>
            <a:r>
              <a:rPr lang="en-US" sz="2000" dirty="0" smtClean="0"/>
              <a:t>Be Melting Temp is 1278 C</a:t>
            </a:r>
          </a:p>
          <a:p>
            <a:r>
              <a:rPr lang="en-US" sz="2000" dirty="0" smtClean="0"/>
              <a:t>Be UTS at 600 C is ~150 </a:t>
            </a:r>
            <a:r>
              <a:rPr lang="en-US" sz="2000" dirty="0" err="1" smtClean="0"/>
              <a:t>MPa</a:t>
            </a:r>
            <a:endParaRPr lang="en-US" sz="2000" dirty="0" smtClean="0"/>
          </a:p>
        </p:txBody>
      </p:sp>
      <p:sp>
        <p:nvSpPr>
          <p:cNvPr id="9" name="Date Placeholder 8"/>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55600" y="6519469"/>
            <a:ext cx="5421083" cy="365125"/>
          </a:xfrm>
        </p:spPr>
        <p:txBody>
          <a:bodyPr/>
          <a:lstStyle/>
          <a:p>
            <a:r>
              <a:rPr lang="en-US" smtClean="0"/>
              <a:t>P. Hurh: High-Power Target Challenges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56</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P-bar Target.jpg"/>
          <p:cNvPicPr>
            <a:picLocks noChangeAspect="1"/>
          </p:cNvPicPr>
          <p:nvPr/>
        </p:nvPicPr>
        <p:blipFill>
          <a:blip r:embed="rId2"/>
          <a:stretch>
            <a:fillRect/>
          </a:stretch>
        </p:blipFill>
        <p:spPr>
          <a:xfrm>
            <a:off x="0" y="1516698"/>
            <a:ext cx="4712115" cy="5341302"/>
          </a:xfrm>
          <a:prstGeom prst="rect">
            <a:avLst/>
          </a:prstGeom>
          <a:effectLst>
            <a:outerShdw blurRad="88900" dist="76200" dir="2700000">
              <a:srgbClr val="000000">
                <a:alpha val="43000"/>
              </a:srgbClr>
            </a:outerShdw>
          </a:effectLst>
        </p:spPr>
      </p:pic>
      <p:sp>
        <p:nvSpPr>
          <p:cNvPr id="8" name="Content Placeholder 4"/>
          <p:cNvSpPr>
            <a:spLocks noGrp="1"/>
          </p:cNvSpPr>
          <p:nvPr>
            <p:ph sz="quarter" idx="1"/>
          </p:nvPr>
        </p:nvSpPr>
        <p:spPr>
          <a:xfrm>
            <a:off x="5041900" y="1600199"/>
            <a:ext cx="4102099" cy="4919270"/>
          </a:xfrm>
        </p:spPr>
        <p:txBody>
          <a:bodyPr>
            <a:noAutofit/>
          </a:bodyPr>
          <a:lstStyle/>
          <a:p>
            <a:r>
              <a:rPr lang="en-US" sz="2000" dirty="0" smtClean="0"/>
              <a:t>Rotated 17 degrees every pulse</a:t>
            </a:r>
          </a:p>
          <a:p>
            <a:r>
              <a:rPr lang="en-US" sz="2000" dirty="0" smtClean="0"/>
              <a:t>Moved 1 mm vertically every 2e17 protons</a:t>
            </a:r>
          </a:p>
          <a:p>
            <a:r>
              <a:rPr lang="en-US" sz="2000" dirty="0" smtClean="0"/>
              <a:t>Typical beam sigma was 0.195 mm (last 1-2 months of running at 0.15 mm)</a:t>
            </a:r>
          </a:p>
          <a:p>
            <a:r>
              <a:rPr lang="en-US" sz="2000" dirty="0" smtClean="0"/>
              <a:t>Typical </a:t>
            </a:r>
            <a:r>
              <a:rPr lang="en-US" sz="2000" dirty="0" err="1" smtClean="0"/>
              <a:t>ppp</a:t>
            </a:r>
            <a:r>
              <a:rPr lang="en-US" sz="2000" dirty="0" smtClean="0"/>
              <a:t> was 8E12</a:t>
            </a:r>
          </a:p>
          <a:p>
            <a:r>
              <a:rPr lang="en-US" sz="2000" dirty="0" smtClean="0"/>
              <a:t>This target saw about 5e6 pulses at the time photo was taken</a:t>
            </a:r>
          </a:p>
        </p:txBody>
      </p:sp>
      <p:grpSp>
        <p:nvGrpSpPr>
          <p:cNvPr id="11" name="Group 10"/>
          <p:cNvGrpSpPr/>
          <p:nvPr/>
        </p:nvGrpSpPr>
        <p:grpSpPr>
          <a:xfrm>
            <a:off x="838200" y="771102"/>
            <a:ext cx="4572000" cy="6091267"/>
            <a:chOff x="1384300" y="428202"/>
            <a:chExt cx="4572000" cy="6091267"/>
          </a:xfrm>
        </p:grpSpPr>
        <p:pic>
          <p:nvPicPr>
            <p:cNvPr id="9" name="Picture 8" descr="Target 7 After small.jpg"/>
            <p:cNvPicPr>
              <a:picLocks noChangeAspect="1"/>
            </p:cNvPicPr>
            <p:nvPr/>
          </p:nvPicPr>
          <p:blipFill>
            <a:blip r:embed="rId3"/>
            <a:stretch>
              <a:fillRect/>
            </a:stretch>
          </p:blipFill>
          <p:spPr>
            <a:xfrm>
              <a:off x="1384300" y="428202"/>
              <a:ext cx="4572000" cy="6091267"/>
            </a:xfrm>
            <a:prstGeom prst="rect">
              <a:avLst/>
            </a:prstGeom>
          </p:spPr>
        </p:pic>
        <p:sp>
          <p:nvSpPr>
            <p:cNvPr id="10" name="TextBox 9"/>
            <p:cNvSpPr txBox="1"/>
            <p:nvPr/>
          </p:nvSpPr>
          <p:spPr>
            <a:xfrm>
              <a:off x="2413000" y="5314265"/>
              <a:ext cx="3543300" cy="923330"/>
            </a:xfrm>
            <a:prstGeom prst="rect">
              <a:avLst/>
            </a:prstGeom>
            <a:noFill/>
          </p:spPr>
          <p:txBody>
            <a:bodyPr wrap="square" rtlCol="0">
              <a:spAutoFit/>
            </a:bodyPr>
            <a:lstStyle/>
            <a:p>
              <a:r>
                <a:rPr lang="en-US" dirty="0" err="1" smtClean="0">
                  <a:solidFill>
                    <a:srgbClr val="F1CCB5"/>
                  </a:solidFill>
                </a:rPr>
                <a:t>Pbar</a:t>
              </a:r>
              <a:r>
                <a:rPr lang="en-US" dirty="0" smtClean="0">
                  <a:solidFill>
                    <a:srgbClr val="F1CCB5"/>
                  </a:solidFill>
                </a:rPr>
                <a:t> Target 7 without Be cover. </a:t>
              </a:r>
              <a:r>
                <a:rPr lang="en-US" dirty="0" err="1" smtClean="0">
                  <a:solidFill>
                    <a:srgbClr val="F1CCB5"/>
                  </a:solidFill>
                </a:rPr>
                <a:t>Inconel</a:t>
              </a:r>
              <a:r>
                <a:rPr lang="en-US" dirty="0" smtClean="0">
                  <a:solidFill>
                    <a:srgbClr val="F1CCB5"/>
                  </a:solidFill>
                </a:rPr>
                <a:t> Target Material is Consumable!</a:t>
              </a:r>
              <a:endParaRPr lang="en-US" dirty="0">
                <a:solidFill>
                  <a:srgbClr val="F1CCB5"/>
                </a:solidFill>
              </a:endParaRPr>
            </a:p>
          </p:txBody>
        </p:sp>
      </p:grpSp>
      <p:sp>
        <p:nvSpPr>
          <p:cNvPr id="12" name="Date Placeholder 11"/>
          <p:cNvSpPr>
            <a:spLocks noGrp="1"/>
          </p:cNvSpPr>
          <p:nvPr>
            <p:ph type="dt" sz="half" idx="10"/>
          </p:nvPr>
        </p:nvSpPr>
        <p:spPr/>
        <p:txBody>
          <a:bodyPr/>
          <a:lstStyle/>
          <a:p>
            <a:r>
              <a:rPr lang="en-US" smtClean="0"/>
              <a:t>3/20/12</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57</a:t>
            </a:fld>
            <a:endParaRPr lang="en-US"/>
          </a:p>
        </p:txBody>
      </p:sp>
      <p:sp>
        <p:nvSpPr>
          <p:cNvPr id="5" name="Content Placeholder 4"/>
          <p:cNvSpPr>
            <a:spLocks noGrp="1"/>
          </p:cNvSpPr>
          <p:nvPr>
            <p:ph sz="quarter" idx="1"/>
          </p:nvPr>
        </p:nvSpPr>
        <p:spPr/>
        <p:txBody>
          <a:bodyPr/>
          <a:lstStyle/>
          <a:p>
            <a:r>
              <a:rPr lang="en-US" dirty="0" smtClean="0"/>
              <a:t>Possible explanations</a:t>
            </a:r>
          </a:p>
          <a:p>
            <a:pPr lvl="1"/>
            <a:r>
              <a:rPr lang="en-US" dirty="0" smtClean="0"/>
              <a:t>Small areas of deformation not visible</a:t>
            </a:r>
          </a:p>
          <a:p>
            <a:pPr lvl="2"/>
            <a:r>
              <a:rPr lang="en-US" dirty="0" smtClean="0"/>
              <a:t>Analysis indicates about 0.05 mm of plastic deformation on surface in an outward “bump” with diameter of about 1 mm</a:t>
            </a:r>
          </a:p>
          <a:p>
            <a:pPr lvl="1"/>
            <a:r>
              <a:rPr lang="en-US" dirty="0" smtClean="0"/>
              <a:t>Beam profile is not </a:t>
            </a:r>
            <a:r>
              <a:rPr lang="en-US" dirty="0" err="1" smtClean="0"/>
              <a:t>gaussian</a:t>
            </a:r>
            <a:endParaRPr lang="en-US" dirty="0" smtClean="0"/>
          </a:p>
          <a:p>
            <a:pPr lvl="2"/>
            <a:r>
              <a:rPr lang="en-US" dirty="0" smtClean="0"/>
              <a:t>At such small sigma, peak energy deposition would be reduced greatly if profile were flat in center of beam</a:t>
            </a:r>
          </a:p>
          <a:p>
            <a:pPr lvl="1"/>
            <a:r>
              <a:rPr lang="en-US" dirty="0" smtClean="0"/>
              <a:t>Fast energy deposition rate creates high strain rates</a:t>
            </a:r>
          </a:p>
          <a:p>
            <a:pPr lvl="2"/>
            <a:r>
              <a:rPr lang="en-US" dirty="0" smtClean="0"/>
              <a:t>Yield strength of metals increases for high strain rates</a:t>
            </a:r>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58</a:t>
            </a:fld>
            <a:endParaRPr lang="en-US"/>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7" name="Picture 6" descr="TarStress11_Run00002.jpg"/>
          <p:cNvPicPr>
            <a:picLocks noChangeAspect="1"/>
          </p:cNvPicPr>
          <p:nvPr/>
        </p:nvPicPr>
        <p:blipFill>
          <a:blip r:embed="rId2"/>
          <a:stretch>
            <a:fillRect/>
          </a:stretch>
        </p:blipFill>
        <p:spPr>
          <a:xfrm>
            <a:off x="50801" y="1574800"/>
            <a:ext cx="6324600" cy="5029200"/>
          </a:xfrm>
          <a:prstGeom prst="rect">
            <a:avLst/>
          </a:prstGeom>
        </p:spPr>
      </p:pic>
      <p:sp>
        <p:nvSpPr>
          <p:cNvPr id="8" name="Content Placeholder 4"/>
          <p:cNvSpPr>
            <a:spLocks noGrp="1"/>
          </p:cNvSpPr>
          <p:nvPr>
            <p:ph sz="quarter" idx="1"/>
          </p:nvPr>
        </p:nvSpPr>
        <p:spPr>
          <a:xfrm>
            <a:off x="6375401" y="1600199"/>
            <a:ext cx="2768598" cy="4919270"/>
          </a:xfrm>
        </p:spPr>
        <p:txBody>
          <a:bodyPr>
            <a:noAutofit/>
          </a:bodyPr>
          <a:lstStyle/>
          <a:p>
            <a:r>
              <a:rPr lang="en-US" sz="2000" dirty="0" smtClean="0"/>
              <a:t>Max strain predicted is 0.01 strain</a:t>
            </a:r>
          </a:p>
          <a:p>
            <a:r>
              <a:rPr lang="en-US" sz="2000" dirty="0" smtClean="0"/>
              <a:t>Pulse length is 1.6 micro-sec</a:t>
            </a:r>
          </a:p>
          <a:p>
            <a:r>
              <a:rPr lang="en-US" sz="2000" dirty="0" smtClean="0"/>
              <a:t>Strain rate is over 6,000 s</a:t>
            </a:r>
            <a:r>
              <a:rPr lang="en-US" sz="2000" baseline="30000" dirty="0" smtClean="0"/>
              <a:t>-1</a:t>
            </a:r>
            <a:endParaRPr lang="en-US" sz="2000" dirty="0" smtClean="0"/>
          </a:p>
          <a:p>
            <a:r>
              <a:rPr lang="en-US" sz="2000" dirty="0" smtClean="0"/>
              <a:t>For LBNE 2.3 MW, 3.5 mm sigma, strain rate=100 s</a:t>
            </a:r>
            <a:r>
              <a:rPr lang="en-US" sz="2000" baseline="30000" dirty="0" smtClean="0"/>
              <a:t>-1</a:t>
            </a:r>
          </a:p>
          <a:p>
            <a:r>
              <a:rPr lang="en-US" sz="2000" dirty="0" smtClean="0"/>
              <a:t>For LBNE 2.3 MW, 1.5 mm sigma, strain rate=340 s</a:t>
            </a:r>
            <a:r>
              <a:rPr lang="en-US" sz="2000" baseline="30000" dirty="0" smtClean="0"/>
              <a:t>-1</a:t>
            </a:r>
            <a:endParaRPr lang="en-US" sz="2000" dirty="0" smtClean="0"/>
          </a:p>
        </p:txBody>
      </p:sp>
      <p:sp>
        <p:nvSpPr>
          <p:cNvPr id="9" name="Date Placeholder 8"/>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59</a:t>
            </a:fld>
            <a:endParaRPr lang="en-US"/>
          </a:p>
        </p:txBody>
      </p:sp>
      <p:sp>
        <p:nvSpPr>
          <p:cNvPr id="7"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pic>
        <p:nvPicPr>
          <p:cNvPr id="8" name="Picture 7" descr="Be tensile test 1.jpg"/>
          <p:cNvPicPr>
            <a:picLocks noChangeAspect="1"/>
          </p:cNvPicPr>
          <p:nvPr/>
        </p:nvPicPr>
        <p:blipFill>
          <a:blip r:embed="rId2"/>
          <a:stretch>
            <a:fillRect/>
          </a:stretch>
        </p:blipFill>
        <p:spPr>
          <a:xfrm>
            <a:off x="0" y="1516698"/>
            <a:ext cx="3581400" cy="4826000"/>
          </a:xfrm>
          <a:prstGeom prst="rect">
            <a:avLst/>
          </a:prstGeom>
        </p:spPr>
      </p:pic>
      <p:pic>
        <p:nvPicPr>
          <p:cNvPr id="9" name="Picture 8" descr="UTS vs strain rate.jpg"/>
          <p:cNvPicPr>
            <a:picLocks noChangeAspect="1"/>
          </p:cNvPicPr>
          <p:nvPr/>
        </p:nvPicPr>
        <p:blipFill>
          <a:blip r:embed="rId3"/>
          <a:stretch>
            <a:fillRect/>
          </a:stretch>
        </p:blipFill>
        <p:spPr>
          <a:xfrm>
            <a:off x="3841750" y="1516698"/>
            <a:ext cx="4897288" cy="3460750"/>
          </a:xfrm>
          <a:prstGeom prst="rect">
            <a:avLst/>
          </a:prstGeom>
        </p:spPr>
      </p:pic>
      <p:sp>
        <p:nvSpPr>
          <p:cNvPr id="10" name="Content Placeholder 4"/>
          <p:cNvSpPr>
            <a:spLocks noGrp="1"/>
          </p:cNvSpPr>
          <p:nvPr>
            <p:ph sz="quarter" idx="1"/>
          </p:nvPr>
        </p:nvSpPr>
        <p:spPr>
          <a:xfrm>
            <a:off x="4013200" y="5143499"/>
            <a:ext cx="5130799" cy="1375969"/>
          </a:xfrm>
        </p:spPr>
        <p:txBody>
          <a:bodyPr>
            <a:noAutofit/>
          </a:bodyPr>
          <a:lstStyle/>
          <a:p>
            <a:r>
              <a:rPr lang="en-US" sz="2000" dirty="0" smtClean="0"/>
              <a:t>Yield and Ultimate Stresses increase by 25-40% at strain rates greater than 100 s</a:t>
            </a:r>
            <a:r>
              <a:rPr lang="en-US" sz="2000" baseline="30000" dirty="0" smtClean="0"/>
              <a:t>-1</a:t>
            </a:r>
          </a:p>
          <a:p>
            <a:r>
              <a:rPr lang="en-US" sz="2000" dirty="0" smtClean="0"/>
              <a:t>Significant increased hardening as well</a:t>
            </a:r>
          </a:p>
          <a:p>
            <a:endParaRPr lang="en-US" sz="2000" dirty="0" smtClean="0"/>
          </a:p>
        </p:txBody>
      </p:sp>
      <p:sp>
        <p:nvSpPr>
          <p:cNvPr id="12" name="TextBox 11"/>
          <p:cNvSpPr txBox="1"/>
          <p:nvPr/>
        </p:nvSpPr>
        <p:spPr>
          <a:xfrm>
            <a:off x="533400" y="4977448"/>
            <a:ext cx="2679700" cy="861774"/>
          </a:xfrm>
          <a:prstGeom prst="rect">
            <a:avLst/>
          </a:prstGeom>
          <a:noFill/>
        </p:spPr>
        <p:txBody>
          <a:bodyPr wrap="square" rtlCol="0">
            <a:spAutoFit/>
          </a:bodyPr>
          <a:lstStyle/>
          <a:p>
            <a:r>
              <a:rPr lang="en-US" sz="1000" dirty="0" smtClean="0"/>
              <a:t>F.L. </a:t>
            </a:r>
            <a:r>
              <a:rPr lang="en-US" sz="1000" dirty="0" err="1" smtClean="0"/>
              <a:t>Schierloh</a:t>
            </a:r>
            <a:r>
              <a:rPr lang="en-US" sz="1000" dirty="0" smtClean="0"/>
              <a:t> and S.G Babcock, Tensile Properties of Beryllium at High Strain Rates and Temperatures, AFML-TR-69-273, General Motors Tech Center, 1969</a:t>
            </a:r>
          </a:p>
          <a:p>
            <a:endParaRPr lang="en-US" sz="1000" dirty="0"/>
          </a:p>
        </p:txBody>
      </p:sp>
      <p:sp>
        <p:nvSpPr>
          <p:cNvPr id="13" name="TextBox 12"/>
          <p:cNvSpPr txBox="1"/>
          <p:nvPr/>
        </p:nvSpPr>
        <p:spPr>
          <a:xfrm>
            <a:off x="2135311" y="1981200"/>
            <a:ext cx="1077789" cy="369332"/>
          </a:xfrm>
          <a:prstGeom prst="rect">
            <a:avLst/>
          </a:prstGeom>
          <a:noFill/>
        </p:spPr>
        <p:txBody>
          <a:bodyPr wrap="none" rtlCol="0">
            <a:spAutoFit/>
          </a:bodyPr>
          <a:lstStyle/>
          <a:p>
            <a:r>
              <a:rPr lang="en-US" dirty="0" smtClean="0"/>
              <a:t>S200E Be</a:t>
            </a:r>
            <a:endParaRPr lang="en-US" dirty="0"/>
          </a:p>
        </p:txBody>
      </p:sp>
      <p:sp>
        <p:nvSpPr>
          <p:cNvPr id="14" name="TextBox 13"/>
          <p:cNvSpPr txBox="1"/>
          <p:nvPr/>
        </p:nvSpPr>
        <p:spPr>
          <a:xfrm>
            <a:off x="4521200" y="1765756"/>
            <a:ext cx="1828800" cy="1169551"/>
          </a:xfrm>
          <a:prstGeom prst="rect">
            <a:avLst/>
          </a:prstGeom>
          <a:noFill/>
        </p:spPr>
        <p:txBody>
          <a:bodyPr wrap="square" rtlCol="0">
            <a:spAutoFit/>
          </a:bodyPr>
          <a:lstStyle/>
          <a:p>
            <a:r>
              <a:rPr lang="en-US" sz="1000" dirty="0" smtClean="0"/>
              <a:t>T Nicholas, et al., Mechanical Properties of Structural Grades of Beryllium at High Strain Rates, AFML-TR-76-168, Air Force Materials Laboratory, Wright Patterson Air Force Base, Ohio, 1976 </a:t>
            </a:r>
            <a:endParaRPr lang="en-US" sz="1000" dirty="0"/>
          </a:p>
        </p:txBody>
      </p:sp>
      <p:sp>
        <p:nvSpPr>
          <p:cNvPr id="15" name="TextBox 14"/>
          <p:cNvSpPr txBox="1"/>
          <p:nvPr/>
        </p:nvSpPr>
        <p:spPr>
          <a:xfrm>
            <a:off x="6350000" y="1796534"/>
            <a:ext cx="1782685" cy="369332"/>
          </a:xfrm>
          <a:prstGeom prst="rect">
            <a:avLst/>
          </a:prstGeom>
          <a:noFill/>
        </p:spPr>
        <p:txBody>
          <a:bodyPr wrap="none" rtlCol="0">
            <a:spAutoFit/>
          </a:bodyPr>
          <a:lstStyle/>
          <a:p>
            <a:r>
              <a:rPr lang="en-US" dirty="0" smtClean="0"/>
              <a:t>UTS </a:t>
            </a:r>
            <a:r>
              <a:rPr lang="en-US" dirty="0" err="1" smtClean="0"/>
              <a:t>vs</a:t>
            </a:r>
            <a:r>
              <a:rPr lang="en-US" dirty="0" smtClean="0"/>
              <a:t> strain rate</a:t>
            </a:r>
            <a:endParaRPr lang="en-US" dirty="0"/>
          </a:p>
        </p:txBody>
      </p:sp>
      <p:sp>
        <p:nvSpPr>
          <p:cNvPr id="16" name="Date Placeholder 15"/>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en-US" dirty="0" smtClean="0"/>
              <a:t>Thermal Shock in CW and Liquids</a:t>
            </a:r>
            <a:endParaRPr lang="en-US" dirty="0"/>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
        <p:nvSpPr>
          <p:cNvPr id="3" name="TextBox 2"/>
          <p:cNvSpPr txBox="1"/>
          <p:nvPr/>
        </p:nvSpPr>
        <p:spPr>
          <a:xfrm>
            <a:off x="5041900" y="1673442"/>
            <a:ext cx="2489200" cy="584776"/>
          </a:xfrm>
          <a:prstGeom prst="rect">
            <a:avLst/>
          </a:prstGeom>
          <a:noFill/>
        </p:spPr>
        <p:txBody>
          <a:bodyPr wrap="square" rtlCol="0">
            <a:spAutoFit/>
          </a:bodyPr>
          <a:lstStyle/>
          <a:p>
            <a:r>
              <a:rPr lang="en-US" sz="1600" dirty="0" smtClean="0"/>
              <a:t>SNS Liquid Mercury Target Test. B. Reimer, et al.</a:t>
            </a:r>
            <a:endParaRPr lang="en-US" sz="1600" dirty="0"/>
          </a:p>
        </p:txBody>
      </p:sp>
      <p:pic>
        <p:nvPicPr>
          <p:cNvPr id="8" name="Picture 7" descr="SNS target pitting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 y="1516698"/>
            <a:ext cx="4327872" cy="3273334"/>
          </a:xfrm>
          <a:prstGeom prst="rect">
            <a:avLst/>
          </a:prstGeom>
        </p:spPr>
      </p:pic>
      <p:pic>
        <p:nvPicPr>
          <p:cNvPr id="9" name="Picture 8" descr="MERIT je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 y="4614983"/>
            <a:ext cx="8547100" cy="1925323"/>
          </a:xfrm>
          <a:prstGeom prst="rect">
            <a:avLst/>
          </a:prstGeom>
        </p:spPr>
      </p:pic>
      <p:sp>
        <p:nvSpPr>
          <p:cNvPr id="12" name="TextBox 11"/>
          <p:cNvSpPr txBox="1"/>
          <p:nvPr/>
        </p:nvSpPr>
        <p:spPr>
          <a:xfrm>
            <a:off x="5041900" y="4264242"/>
            <a:ext cx="4102100" cy="338554"/>
          </a:xfrm>
          <a:prstGeom prst="rect">
            <a:avLst/>
          </a:prstGeom>
          <a:noFill/>
        </p:spPr>
        <p:txBody>
          <a:bodyPr wrap="square" rtlCol="0">
            <a:spAutoFit/>
          </a:bodyPr>
          <a:lstStyle/>
          <a:p>
            <a:r>
              <a:rPr lang="en-US" sz="1600" dirty="0" smtClean="0"/>
              <a:t>MERIT Experiment (mercury jet), H. Kirk, et al.</a:t>
            </a:r>
            <a:endParaRPr lang="en-US" sz="1600" dirty="0"/>
          </a:p>
        </p:txBody>
      </p:sp>
    </p:spTree>
    <p:extLst>
      <p:ext uri="{BB962C8B-B14F-4D97-AF65-F5344CB8AC3E}">
        <p14:creationId xmlns:p14="http://schemas.microsoft.com/office/powerpoint/2010/main" val="227138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Beryllium R&amp;D: </a:t>
            </a:r>
            <a:br>
              <a:rPr lang="en-US" sz="3600" dirty="0" smtClean="0"/>
            </a:br>
            <a:r>
              <a:rPr lang="en-US" sz="3600" dirty="0" smtClean="0"/>
              <a:t>Failure Criteria – Simulation versus Reality</a:t>
            </a:r>
            <a:endParaRPr lang="en-US" sz="3600" dirty="0"/>
          </a:p>
        </p:txBody>
      </p:sp>
      <p:sp>
        <p:nvSpPr>
          <p:cNvPr id="3" name="Date Placeholder 2"/>
          <p:cNvSpPr>
            <a:spLocks noGrp="1"/>
          </p:cNvSpPr>
          <p:nvPr>
            <p:ph type="dt" sz="half" idx="10"/>
          </p:nvPr>
        </p:nvSpPr>
        <p:spPr/>
        <p:txBody>
          <a:bodyPr/>
          <a:lstStyle/>
          <a:p>
            <a:r>
              <a:rPr lang="en-US" smtClean="0"/>
              <a:t>3/20/12</a:t>
            </a:r>
            <a:endParaRPr lang="en-US"/>
          </a:p>
        </p:txBody>
      </p:sp>
      <p:sp>
        <p:nvSpPr>
          <p:cNvPr id="4" name="Footer Placeholder 3"/>
          <p:cNvSpPr>
            <a:spLocks noGrp="1"/>
          </p:cNvSpPr>
          <p:nvPr>
            <p:ph type="ftr" sz="quarter" idx="11"/>
          </p:nvPr>
        </p:nvSpPr>
        <p:spPr/>
        <p:txBody>
          <a:bodyPr/>
          <a:lstStyle/>
          <a:p>
            <a:r>
              <a:rPr lang="en-US" smtClean="0"/>
              <a:t>P. Hurh: High-Power Target Challenges</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60</a:t>
            </a:fld>
            <a:endParaRPr lang="en-US"/>
          </a:p>
        </p:txBody>
      </p:sp>
      <p:pic>
        <p:nvPicPr>
          <p:cNvPr id="9" name="Picture 8" descr="Li Lens Window Damage large.jpg"/>
          <p:cNvPicPr>
            <a:picLocks noChangeAspect="1"/>
          </p:cNvPicPr>
          <p:nvPr/>
        </p:nvPicPr>
        <p:blipFill>
          <a:blip r:embed="rId2"/>
          <a:srcRect r="9211"/>
          <a:stretch>
            <a:fillRect/>
          </a:stretch>
        </p:blipFill>
        <p:spPr>
          <a:xfrm>
            <a:off x="139700" y="1667932"/>
            <a:ext cx="6134100" cy="4504267"/>
          </a:xfrm>
          <a:prstGeom prst="rect">
            <a:avLst/>
          </a:prstGeom>
        </p:spPr>
      </p:pic>
      <p:pic>
        <p:nvPicPr>
          <p:cNvPr id="10" name="Picture 9" descr="Li Lens Window Damage.jpg"/>
          <p:cNvPicPr>
            <a:picLocks noChangeAspect="1"/>
          </p:cNvPicPr>
          <p:nvPr/>
        </p:nvPicPr>
        <p:blipFill>
          <a:blip r:embed="rId3"/>
          <a:stretch>
            <a:fillRect/>
          </a:stretch>
        </p:blipFill>
        <p:spPr>
          <a:xfrm>
            <a:off x="83127" y="1653644"/>
            <a:ext cx="6190673" cy="4728987"/>
          </a:xfrm>
          <a:prstGeom prst="rect">
            <a:avLst/>
          </a:prstGeom>
        </p:spPr>
      </p:pic>
      <p:sp>
        <p:nvSpPr>
          <p:cNvPr id="11" name="Content Placeholder 4"/>
          <p:cNvSpPr>
            <a:spLocks noGrp="1"/>
          </p:cNvSpPr>
          <p:nvPr>
            <p:ph sz="quarter" idx="1"/>
          </p:nvPr>
        </p:nvSpPr>
        <p:spPr>
          <a:xfrm>
            <a:off x="6375401" y="1600199"/>
            <a:ext cx="2768598" cy="4919270"/>
          </a:xfrm>
        </p:spPr>
        <p:txBody>
          <a:bodyPr>
            <a:noAutofit/>
          </a:bodyPr>
          <a:lstStyle/>
          <a:p>
            <a:r>
              <a:rPr lang="en-US" sz="2000" dirty="0" smtClean="0"/>
              <a:t>Damage seen on Be Lithium Lens Windows</a:t>
            </a:r>
          </a:p>
          <a:p>
            <a:r>
              <a:rPr lang="en-US" sz="2000" dirty="0" smtClean="0"/>
              <a:t>Just DS of Target</a:t>
            </a:r>
          </a:p>
          <a:p>
            <a:r>
              <a:rPr lang="en-US" sz="2000" dirty="0" smtClean="0"/>
              <a:t>Higher Temperature</a:t>
            </a:r>
          </a:p>
          <a:p>
            <a:r>
              <a:rPr lang="en-US" sz="2000" dirty="0" smtClean="0"/>
              <a:t>Higher Stress (10,000 psi of Li pressure on other side)</a:t>
            </a:r>
          </a:p>
          <a:p>
            <a:r>
              <a:rPr lang="en-US" sz="2000" dirty="0" smtClean="0"/>
              <a:t>Damage observed after 8 months of running at reduced spot size of 0.15 mm sigma and not at larger spot size (0.19 mm sigma)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P. Hurh: High-Power Target Challenges</a:t>
            </a:r>
            <a:endParaRPr lang="en-US"/>
          </a:p>
        </p:txBody>
      </p:sp>
      <p:sp>
        <p:nvSpPr>
          <p:cNvPr id="4" name="Slide Number Placeholder 3"/>
          <p:cNvSpPr>
            <a:spLocks noGrp="1"/>
          </p:cNvSpPr>
          <p:nvPr>
            <p:ph type="sldNum" sz="quarter" idx="12"/>
          </p:nvPr>
        </p:nvSpPr>
        <p:spPr/>
        <p:txBody>
          <a:bodyPr>
            <a:normAutofit fontScale="85000" lnSpcReduction="20000"/>
          </a:bodyPr>
          <a:lstStyle/>
          <a:p>
            <a:fld id="{3A138BD7-639E-0E43-AB10-7D6EE02BD1DE}" type="slidenum">
              <a:rPr lang="en-US" smtClean="0"/>
              <a:pPr/>
              <a:t>61</a:t>
            </a:fld>
            <a:endParaRPr lang="en-US"/>
          </a:p>
        </p:txBody>
      </p:sp>
      <p:sp>
        <p:nvSpPr>
          <p:cNvPr id="5" name="Content Placeholder 4"/>
          <p:cNvSpPr>
            <a:spLocks noGrp="1"/>
          </p:cNvSpPr>
          <p:nvPr>
            <p:ph sz="quarter" idx="1"/>
          </p:nvPr>
        </p:nvSpPr>
        <p:spPr/>
        <p:txBody>
          <a:bodyPr/>
          <a:lstStyle/>
          <a:p>
            <a:r>
              <a:rPr lang="en-US" dirty="0" smtClean="0"/>
              <a:t>More work needs to be done in this area to set limits of Be in high power proton beams</a:t>
            </a:r>
          </a:p>
          <a:p>
            <a:pPr lvl="1"/>
            <a:r>
              <a:rPr lang="en-US" dirty="0" smtClean="0"/>
              <a:t>Effects of irradiation and temperature</a:t>
            </a:r>
          </a:p>
          <a:p>
            <a:pPr lvl="1"/>
            <a:r>
              <a:rPr lang="en-US" dirty="0" smtClean="0"/>
              <a:t>Refined simulation of actual conditions</a:t>
            </a:r>
          </a:p>
          <a:p>
            <a:pPr lvl="1"/>
            <a:r>
              <a:rPr lang="en-US" dirty="0" smtClean="0"/>
              <a:t>In beam validation/benchmarking test</a:t>
            </a:r>
          </a:p>
          <a:p>
            <a:r>
              <a:rPr lang="en-US" dirty="0" smtClean="0"/>
              <a:t>For now, set conservative limits and push the envelope later…</a:t>
            </a:r>
            <a:endParaRPr lang="en-US" dirty="0"/>
          </a:p>
        </p:txBody>
      </p:sp>
      <p:sp>
        <p:nvSpPr>
          <p:cNvPr id="6" name="Title 1"/>
          <p:cNvSpPr>
            <a:spLocks noGrp="1"/>
          </p:cNvSpPr>
          <p:nvPr>
            <p:ph type="title"/>
          </p:nvPr>
        </p:nvSpPr>
        <p:spPr>
          <a:xfrm>
            <a:off x="355600" y="228600"/>
            <a:ext cx="8788400" cy="990600"/>
          </a:xfrm>
        </p:spPr>
        <p:txBody>
          <a:bodyPr>
            <a:normAutofit fontScale="90000"/>
          </a:bodyPr>
          <a:lstStyle/>
          <a:p>
            <a:r>
              <a:rPr lang="en-US" dirty="0" smtClean="0"/>
              <a:t>Beryllium R&amp;D: </a:t>
            </a:r>
            <a:br>
              <a:rPr lang="en-US" dirty="0" smtClean="0"/>
            </a:br>
            <a:r>
              <a:rPr lang="en-US" dirty="0" smtClean="0"/>
              <a:t>Failure Criteria – Simulation versus Reality</a:t>
            </a:r>
            <a:endParaRPr lang="en-US" dirty="0"/>
          </a:p>
        </p:txBody>
      </p:sp>
      <p:sp>
        <p:nvSpPr>
          <p:cNvPr id="7" name="Date Placeholder 6"/>
          <p:cNvSpPr>
            <a:spLocks noGrp="1"/>
          </p:cNvSpPr>
          <p:nvPr>
            <p:ph type="dt" sz="half" idx="10"/>
          </p:nvPr>
        </p:nvSpPr>
        <p:spPr/>
        <p:txBody>
          <a:bodyPr/>
          <a:lstStyle/>
          <a:p>
            <a:r>
              <a:rPr lang="en-US" smtClean="0"/>
              <a:t>3/20/12</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t>Heat Removal</a:t>
            </a:r>
          </a:p>
        </p:txBody>
      </p:sp>
      <p:sp>
        <p:nvSpPr>
          <p:cNvPr id="26627" name="Rectangle 3"/>
          <p:cNvSpPr>
            <a:spLocks noGrp="1" noChangeArrowheads="1"/>
          </p:cNvSpPr>
          <p:nvPr>
            <p:ph type="body" idx="1"/>
          </p:nvPr>
        </p:nvSpPr>
        <p:spPr>
          <a:xfrm>
            <a:off x="457200" y="1719264"/>
            <a:ext cx="7391400" cy="1073150"/>
          </a:xfrm>
        </p:spPr>
        <p:txBody>
          <a:bodyPr>
            <a:normAutofit fontScale="92500" lnSpcReduction="20000"/>
          </a:bodyPr>
          <a:lstStyle/>
          <a:p>
            <a:pPr eaLnBrk="1" hangingPunct="1">
              <a:lnSpc>
                <a:spcPct val="90000"/>
              </a:lnSpc>
            </a:pPr>
            <a:r>
              <a:rPr lang="en-US" sz="2800" dirty="0"/>
              <a:t>25-30 kW total energy deposited </a:t>
            </a:r>
            <a:r>
              <a:rPr lang="en-US" sz="2800" dirty="0" smtClean="0"/>
              <a:t>(2.3 MW proton beam)</a:t>
            </a:r>
            <a:endParaRPr lang="en-US" sz="2800" dirty="0"/>
          </a:p>
          <a:p>
            <a:pPr eaLnBrk="1" hangingPunct="1">
              <a:lnSpc>
                <a:spcPct val="90000"/>
              </a:lnSpc>
            </a:pPr>
            <a:r>
              <a:rPr lang="en-US" sz="2800" dirty="0"/>
              <a:t>Easy to remove with water</a:t>
            </a:r>
          </a:p>
          <a:p>
            <a:pPr eaLnBrk="1" hangingPunct="1">
              <a:lnSpc>
                <a:spcPct val="90000"/>
              </a:lnSpc>
            </a:pPr>
            <a:endParaRPr lang="en-US" sz="2800" dirty="0"/>
          </a:p>
        </p:txBody>
      </p:sp>
      <p:pic>
        <p:nvPicPr>
          <p:cNvPr id="26628" name="Picture 4" descr="2mw target model"/>
          <p:cNvPicPr>
            <a:picLocks noChangeAspect="1" noChangeArrowheads="1"/>
          </p:cNvPicPr>
          <p:nvPr/>
        </p:nvPicPr>
        <p:blipFill>
          <a:blip r:embed="rId3"/>
          <a:srcRect/>
          <a:stretch>
            <a:fillRect/>
          </a:stretch>
        </p:blipFill>
        <p:spPr bwMode="auto">
          <a:xfrm>
            <a:off x="228600" y="2792413"/>
            <a:ext cx="4495800" cy="3868737"/>
          </a:xfrm>
          <a:prstGeom prst="rect">
            <a:avLst/>
          </a:prstGeom>
          <a:noFill/>
          <a:ln w="9525">
            <a:noFill/>
            <a:miter lim="800000"/>
            <a:headEnd/>
            <a:tailEnd/>
          </a:ln>
        </p:spPr>
      </p:pic>
      <p:sp>
        <p:nvSpPr>
          <p:cNvPr id="26629" name="Rectangle 5"/>
          <p:cNvSpPr>
            <a:spLocks noChangeArrowheads="1"/>
          </p:cNvSpPr>
          <p:nvPr/>
        </p:nvSpPr>
        <p:spPr bwMode="auto">
          <a:xfrm>
            <a:off x="4800600" y="2743200"/>
            <a:ext cx="3965448" cy="37338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Clr>
                <a:schemeClr val="tx2"/>
              </a:buClr>
              <a:buSzPct val="70000"/>
              <a:buFont typeface="Wingdings" charset="2"/>
              <a:buChar char="l"/>
            </a:pPr>
            <a:r>
              <a:rPr lang="en-US" sz="2400" dirty="0"/>
              <a:t>Tritium production</a:t>
            </a:r>
          </a:p>
          <a:p>
            <a:pPr marL="342900" indent="-342900" eaLnBrk="1" hangingPunct="1">
              <a:lnSpc>
                <a:spcPct val="90000"/>
              </a:lnSpc>
              <a:spcBef>
                <a:spcPct val="20000"/>
              </a:spcBef>
              <a:buClr>
                <a:schemeClr val="tx2"/>
              </a:buClr>
              <a:buSzPct val="70000"/>
              <a:buFont typeface="Wingdings" charset="2"/>
              <a:buChar char="l"/>
            </a:pPr>
            <a:r>
              <a:rPr lang="en-US" sz="2400" dirty="0"/>
              <a:t>Hydrogen gas production</a:t>
            </a:r>
          </a:p>
          <a:p>
            <a:pPr marL="342900" indent="-342900" eaLnBrk="1" hangingPunct="1">
              <a:lnSpc>
                <a:spcPct val="90000"/>
              </a:lnSpc>
              <a:spcBef>
                <a:spcPct val="20000"/>
              </a:spcBef>
              <a:buClr>
                <a:schemeClr val="tx2"/>
              </a:buClr>
              <a:buSzPct val="70000"/>
              <a:buFont typeface="Wingdings" charset="2"/>
              <a:buChar char="l"/>
            </a:pPr>
            <a:r>
              <a:rPr lang="en-US" sz="2400" dirty="0"/>
              <a:t>Thermal shock in water (Water Hammer)</a:t>
            </a:r>
            <a:endParaRPr lang="en-US" sz="2400" dirty="0" smtClean="0"/>
          </a:p>
          <a:p>
            <a:pPr marL="342900" indent="-342900" eaLnBrk="1" hangingPunct="1">
              <a:lnSpc>
                <a:spcPct val="90000"/>
              </a:lnSpc>
              <a:spcBef>
                <a:spcPct val="20000"/>
              </a:spcBef>
              <a:buClr>
                <a:schemeClr val="tx2"/>
              </a:buClr>
              <a:buSzPct val="70000"/>
              <a:buFont typeface="Wingdings" charset="2"/>
              <a:buChar char="l"/>
            </a:pPr>
            <a:r>
              <a:rPr lang="en-US" sz="2400" dirty="0" smtClean="0"/>
              <a:t>150 </a:t>
            </a:r>
            <a:r>
              <a:rPr lang="en-US" sz="2400" dirty="0" err="1" smtClean="0"/>
              <a:t>atm</a:t>
            </a:r>
            <a:r>
              <a:rPr lang="en-US" sz="2400" dirty="0" smtClean="0"/>
              <a:t> IHEP report (actual pressure rise will be much less due to flexibility of pipe)</a:t>
            </a:r>
          </a:p>
          <a:p>
            <a:pPr marL="342900" indent="-342900" eaLnBrk="1" hangingPunct="1">
              <a:lnSpc>
                <a:spcPct val="90000"/>
              </a:lnSpc>
              <a:spcBef>
                <a:spcPct val="20000"/>
              </a:spcBef>
              <a:buClr>
                <a:schemeClr val="tx2"/>
              </a:buClr>
              <a:buSzPct val="70000"/>
              <a:buFont typeface="Wingdings" charset="2"/>
              <a:buChar char="l"/>
            </a:pPr>
            <a:endParaRPr lang="en-US" sz="2400" dirty="0"/>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7</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t>Heat Removal</a:t>
            </a:r>
          </a:p>
        </p:txBody>
      </p:sp>
      <p:sp>
        <p:nvSpPr>
          <p:cNvPr id="28675" name="Rectangle 3"/>
          <p:cNvSpPr>
            <a:spLocks noGrp="1" noChangeArrowheads="1"/>
          </p:cNvSpPr>
          <p:nvPr>
            <p:ph type="body" idx="1"/>
          </p:nvPr>
        </p:nvSpPr>
        <p:spPr>
          <a:xfrm>
            <a:off x="457200" y="1719263"/>
            <a:ext cx="7391400" cy="4529137"/>
          </a:xfrm>
        </p:spPr>
        <p:txBody>
          <a:bodyPr>
            <a:normAutofit/>
          </a:bodyPr>
          <a:lstStyle/>
          <a:p>
            <a:pPr eaLnBrk="1" hangingPunct="1">
              <a:lnSpc>
                <a:spcPct val="90000"/>
              </a:lnSpc>
            </a:pPr>
            <a:r>
              <a:rPr lang="en-US" sz="2800" dirty="0" smtClean="0"/>
              <a:t>Methods of avoiding “water hammer”</a:t>
            </a:r>
          </a:p>
          <a:p>
            <a:pPr lvl="1">
              <a:lnSpc>
                <a:spcPct val="90000"/>
              </a:lnSpc>
            </a:pPr>
            <a:r>
              <a:rPr lang="en-US" sz="2500" dirty="0" smtClean="0"/>
              <a:t>2 </a:t>
            </a:r>
            <a:r>
              <a:rPr lang="en-US" sz="2500" dirty="0"/>
              <a:t>Phase cooling (bubbles)</a:t>
            </a:r>
          </a:p>
          <a:p>
            <a:pPr lvl="1">
              <a:lnSpc>
                <a:spcPct val="90000"/>
              </a:lnSpc>
            </a:pPr>
            <a:r>
              <a:rPr lang="en-US" sz="2500" dirty="0"/>
              <a:t>2 Phase cooling (heat pipe)</a:t>
            </a:r>
          </a:p>
          <a:p>
            <a:pPr lvl="1">
              <a:lnSpc>
                <a:spcPct val="90000"/>
              </a:lnSpc>
            </a:pPr>
            <a:r>
              <a:rPr lang="en-US" sz="2500" dirty="0"/>
              <a:t>Spray cooling (</a:t>
            </a:r>
            <a:r>
              <a:rPr lang="en-US" sz="2500" dirty="0" err="1"/>
              <a:t>NuMI</a:t>
            </a:r>
            <a:r>
              <a:rPr lang="en-US" sz="2500" dirty="0"/>
              <a:t> horn)</a:t>
            </a:r>
            <a:endParaRPr lang="en-US" sz="2500" dirty="0" smtClean="0"/>
          </a:p>
          <a:p>
            <a:pPr lvl="1">
              <a:lnSpc>
                <a:spcPct val="90000"/>
              </a:lnSpc>
            </a:pPr>
            <a:r>
              <a:rPr lang="en-US" sz="2500" dirty="0" smtClean="0"/>
              <a:t>Gas cooling</a:t>
            </a:r>
          </a:p>
          <a:p>
            <a:pPr lvl="2">
              <a:lnSpc>
                <a:spcPct val="90000"/>
              </a:lnSpc>
            </a:pPr>
            <a:r>
              <a:rPr lang="en-US" sz="2200" dirty="0" smtClean="0"/>
              <a:t>T2K </a:t>
            </a:r>
            <a:r>
              <a:rPr lang="en-US" sz="2200" dirty="0"/>
              <a:t>750 kW</a:t>
            </a:r>
            <a:r>
              <a:rPr lang="en-US" sz="2200" dirty="0" smtClean="0"/>
              <a:t> graphite target, Helium cooling</a:t>
            </a:r>
          </a:p>
          <a:p>
            <a:pPr lvl="2">
              <a:lnSpc>
                <a:spcPct val="90000"/>
              </a:lnSpc>
            </a:pPr>
            <a:r>
              <a:rPr lang="en-US" sz="2200" dirty="0" smtClean="0"/>
              <a:t>Mini-</a:t>
            </a:r>
            <a:r>
              <a:rPr lang="en-US" sz="2200" dirty="0" err="1" smtClean="0"/>
              <a:t>BooNE</a:t>
            </a:r>
            <a:r>
              <a:rPr lang="en-US" sz="2200" dirty="0" smtClean="0"/>
              <a:t> beryllium target, Air cooling</a:t>
            </a:r>
          </a:p>
          <a:p>
            <a:pPr lvl="1">
              <a:lnSpc>
                <a:spcPct val="90000"/>
              </a:lnSpc>
            </a:pPr>
            <a:r>
              <a:rPr lang="en-US" sz="2500" dirty="0" err="1" smtClean="0"/>
              <a:t>Radiative</a:t>
            </a:r>
            <a:r>
              <a:rPr lang="en-US" sz="2500" dirty="0" smtClean="0"/>
              <a:t> Heat Transfer (FRIB, Mu2e)</a:t>
            </a:r>
          </a:p>
          <a:p>
            <a:pPr lvl="2">
              <a:lnSpc>
                <a:spcPct val="90000"/>
              </a:lnSpc>
            </a:pPr>
            <a:r>
              <a:rPr lang="en-US" sz="2200" dirty="0" smtClean="0"/>
              <a:t>Requires relatively high </a:t>
            </a:r>
            <a:r>
              <a:rPr lang="en-US" sz="2200" dirty="0" smtClean="0"/>
              <a:t>temperature</a:t>
            </a:r>
          </a:p>
          <a:p>
            <a:pPr lvl="1">
              <a:lnSpc>
                <a:spcPct val="90000"/>
              </a:lnSpc>
            </a:pPr>
            <a:r>
              <a:rPr lang="en-US" sz="2500" dirty="0" smtClean="0"/>
              <a:t>Flowing targets (SNS)</a:t>
            </a:r>
            <a:endParaRPr lang="en-US" sz="2500" dirty="0"/>
          </a:p>
        </p:txBody>
      </p:sp>
      <p:sp>
        <p:nvSpPr>
          <p:cNvPr id="4" name="Date Placeholder 3"/>
          <p:cNvSpPr>
            <a:spLocks noGrp="1"/>
          </p:cNvSpPr>
          <p:nvPr>
            <p:ph type="dt" sz="half" idx="10"/>
          </p:nvPr>
        </p:nvSpPr>
        <p:spPr/>
        <p:txBody>
          <a:bodyPr/>
          <a:lstStyle/>
          <a:p>
            <a:r>
              <a:rPr lang="en-US" smtClean="0"/>
              <a:t>3/20/12</a:t>
            </a:r>
            <a:endParaRPr lang="en-US"/>
          </a:p>
        </p:txBody>
      </p:sp>
      <p:sp>
        <p:nvSpPr>
          <p:cNvPr id="5" name="Slide Number Placeholder 4"/>
          <p:cNvSpPr>
            <a:spLocks noGrp="1"/>
          </p:cNvSpPr>
          <p:nvPr>
            <p:ph type="sldNum" sz="quarter" idx="12"/>
          </p:nvPr>
        </p:nvSpPr>
        <p:spPr/>
        <p:txBody>
          <a:bodyPr>
            <a:normAutofit fontScale="85000" lnSpcReduction="20000"/>
          </a:bodyPr>
          <a:lstStyle/>
          <a:p>
            <a:fld id="{3A138BD7-639E-0E43-AB10-7D6EE02BD1DE}" type="slidenum">
              <a:rPr lang="en-US" smtClean="0"/>
              <a:pPr/>
              <a:t>8</a:t>
            </a:fld>
            <a:endParaRPr lang="en-US"/>
          </a:p>
        </p:txBody>
      </p:sp>
      <p:sp>
        <p:nvSpPr>
          <p:cNvPr id="6" name="Footer Placeholder 5"/>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t>Radiation Damage</a:t>
            </a:r>
          </a:p>
        </p:txBody>
      </p:sp>
      <p:sp>
        <p:nvSpPr>
          <p:cNvPr id="40963" name="Rectangle 4"/>
          <p:cNvSpPr>
            <a:spLocks noGrp="1" noChangeArrowheads="1"/>
          </p:cNvSpPr>
          <p:nvPr>
            <p:ph type="body" idx="1"/>
          </p:nvPr>
        </p:nvSpPr>
        <p:spPr>
          <a:xfrm>
            <a:off x="304800" y="1516698"/>
            <a:ext cx="3505200" cy="5105400"/>
          </a:xfrm>
          <a:noFill/>
        </p:spPr>
        <p:txBody>
          <a:bodyPr/>
          <a:lstStyle/>
          <a:p>
            <a:pPr eaLnBrk="1" hangingPunct="1">
              <a:lnSpc>
                <a:spcPct val="90000"/>
              </a:lnSpc>
            </a:pPr>
            <a:r>
              <a:rPr lang="en-US" sz="2200" dirty="0"/>
              <a:t>Displacements in metal crystal lattice</a:t>
            </a:r>
          </a:p>
          <a:p>
            <a:pPr lvl="1" eaLnBrk="1" hangingPunct="1">
              <a:lnSpc>
                <a:spcPct val="90000"/>
              </a:lnSpc>
            </a:pPr>
            <a:r>
              <a:rPr lang="en-US" sz="2000" dirty="0" err="1"/>
              <a:t>Embrittlement</a:t>
            </a:r>
            <a:endParaRPr lang="en-US" sz="2000" dirty="0"/>
          </a:p>
          <a:p>
            <a:pPr lvl="1" eaLnBrk="1" hangingPunct="1">
              <a:lnSpc>
                <a:spcPct val="90000"/>
              </a:lnSpc>
            </a:pPr>
            <a:r>
              <a:rPr lang="en-US" sz="2000" dirty="0"/>
              <a:t>Creep</a:t>
            </a:r>
          </a:p>
          <a:p>
            <a:pPr lvl="1" eaLnBrk="1" hangingPunct="1">
              <a:lnSpc>
                <a:spcPct val="90000"/>
              </a:lnSpc>
            </a:pPr>
            <a:r>
              <a:rPr lang="en-US" sz="2000" dirty="0"/>
              <a:t>Swelling</a:t>
            </a:r>
          </a:p>
          <a:p>
            <a:pPr eaLnBrk="1" hangingPunct="1">
              <a:lnSpc>
                <a:spcPct val="90000"/>
              </a:lnSpc>
            </a:pPr>
            <a:r>
              <a:rPr lang="en-US" sz="2200" dirty="0"/>
              <a:t>Damage to organics/plastics</a:t>
            </a:r>
          </a:p>
          <a:p>
            <a:pPr lvl="1" eaLnBrk="1" hangingPunct="1">
              <a:lnSpc>
                <a:spcPct val="90000"/>
              </a:lnSpc>
            </a:pPr>
            <a:r>
              <a:rPr lang="en-US" sz="2000" dirty="0"/>
              <a:t>Cross-linking (stiffens, increase properties)</a:t>
            </a:r>
          </a:p>
          <a:p>
            <a:pPr lvl="1" eaLnBrk="1" hangingPunct="1">
              <a:lnSpc>
                <a:spcPct val="90000"/>
              </a:lnSpc>
            </a:pPr>
            <a:r>
              <a:rPr lang="en-US" sz="2000" dirty="0"/>
              <a:t>Scission (disintegrate, decrease properties)</a:t>
            </a:r>
          </a:p>
        </p:txBody>
      </p:sp>
      <p:pic>
        <p:nvPicPr>
          <p:cNvPr id="40964" name="Picture 5" descr="rad damage cascade"/>
          <p:cNvPicPr>
            <a:picLocks noChangeAspect="1" noChangeArrowheads="1"/>
          </p:cNvPicPr>
          <p:nvPr/>
        </p:nvPicPr>
        <p:blipFill>
          <a:blip r:embed="rId2"/>
          <a:srcRect/>
          <a:stretch>
            <a:fillRect/>
          </a:stretch>
        </p:blipFill>
        <p:spPr bwMode="auto">
          <a:xfrm>
            <a:off x="3886200" y="1668462"/>
            <a:ext cx="3962400" cy="3894138"/>
          </a:xfrm>
          <a:prstGeom prst="rect">
            <a:avLst/>
          </a:prstGeom>
          <a:noFill/>
          <a:ln w="9525">
            <a:noFill/>
            <a:miter lim="800000"/>
            <a:headEnd/>
            <a:tailEnd/>
          </a:ln>
        </p:spPr>
      </p:pic>
      <p:sp>
        <p:nvSpPr>
          <p:cNvPr id="40965" name="Text Box 6"/>
          <p:cNvSpPr txBox="1">
            <a:spLocks noChangeArrowheads="1"/>
          </p:cNvSpPr>
          <p:nvPr/>
        </p:nvSpPr>
        <p:spPr bwMode="auto">
          <a:xfrm>
            <a:off x="4114800" y="5562600"/>
            <a:ext cx="3657600" cy="836613"/>
          </a:xfrm>
          <a:prstGeom prst="rect">
            <a:avLst/>
          </a:prstGeom>
          <a:noFill/>
          <a:ln w="9525">
            <a:noFill/>
            <a:miter lim="800000"/>
            <a:headEnd/>
            <a:tailEnd/>
          </a:ln>
        </p:spPr>
        <p:txBody>
          <a:bodyPr>
            <a:prstTxWarp prst="textNoShape">
              <a:avLst/>
            </a:prstTxWarp>
            <a:spAutoFit/>
          </a:bodyPr>
          <a:lstStyle/>
          <a:p>
            <a:pPr>
              <a:spcBef>
                <a:spcPct val="50000"/>
              </a:spcBef>
            </a:pPr>
            <a:r>
              <a:rPr lang="en-US" sz="1400"/>
              <a:t>Molecular Damage Simulations of peak damage state in iron cascades at 100K.</a:t>
            </a:r>
          </a:p>
          <a:p>
            <a:pPr>
              <a:spcBef>
                <a:spcPct val="50000"/>
              </a:spcBef>
            </a:pPr>
            <a:r>
              <a:rPr lang="en-US" sz="1400"/>
              <a:t>R. E. Stoller, ORNL.</a:t>
            </a:r>
          </a:p>
        </p:txBody>
      </p:sp>
      <p:sp>
        <p:nvSpPr>
          <p:cNvPr id="6" name="Date Placeholder 5"/>
          <p:cNvSpPr>
            <a:spLocks noGrp="1"/>
          </p:cNvSpPr>
          <p:nvPr>
            <p:ph type="dt" sz="half" idx="10"/>
          </p:nvPr>
        </p:nvSpPr>
        <p:spPr/>
        <p:txBody>
          <a:bodyPr/>
          <a:lstStyle/>
          <a:p>
            <a:r>
              <a:rPr lang="en-US" smtClean="0"/>
              <a:t>3/20/12</a:t>
            </a:r>
            <a:endParaRPr lang="en-US"/>
          </a:p>
        </p:txBody>
      </p:sp>
      <p:sp>
        <p:nvSpPr>
          <p:cNvPr id="7" name="Slide Number Placeholder 6"/>
          <p:cNvSpPr>
            <a:spLocks noGrp="1"/>
          </p:cNvSpPr>
          <p:nvPr>
            <p:ph type="sldNum" sz="quarter" idx="12"/>
          </p:nvPr>
        </p:nvSpPr>
        <p:spPr/>
        <p:txBody>
          <a:bodyPr>
            <a:normAutofit fontScale="85000" lnSpcReduction="20000"/>
          </a:bodyPr>
          <a:lstStyle/>
          <a:p>
            <a:fld id="{3A138BD7-639E-0E43-AB10-7D6EE02BD1DE}" type="slidenum">
              <a:rPr lang="en-US" smtClean="0"/>
              <a:pPr/>
              <a:t>9</a:t>
            </a:fld>
            <a:endParaRPr lang="en-US"/>
          </a:p>
        </p:txBody>
      </p:sp>
      <p:sp>
        <p:nvSpPr>
          <p:cNvPr id="8" name="Footer Placeholder 7"/>
          <p:cNvSpPr>
            <a:spLocks noGrp="1"/>
          </p:cNvSpPr>
          <p:nvPr>
            <p:ph type="ftr" sz="quarter" idx="11"/>
          </p:nvPr>
        </p:nvSpPr>
        <p:spPr/>
        <p:txBody>
          <a:bodyPr/>
          <a:lstStyle/>
          <a:p>
            <a:r>
              <a:rPr lang="en-US" smtClean="0"/>
              <a:t>P. Hurh: High-Power Target Challenges</a:t>
            </a:r>
            <a:endParaRPr lang="en-US"/>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3260</TotalTime>
  <Words>4101</Words>
  <Application>Microsoft Macintosh PowerPoint</Application>
  <PresentationFormat>On-screen Show (4:3)</PresentationFormat>
  <Paragraphs>595</Paragraphs>
  <Slides>61</Slides>
  <Notes>15</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Median</vt:lpstr>
      <vt:lpstr>Document</vt:lpstr>
      <vt:lpstr>High Power Target Challenges at Fermilab</vt:lpstr>
      <vt:lpstr>Overview</vt:lpstr>
      <vt:lpstr>Thermal Shock</vt:lpstr>
      <vt:lpstr>Thermal Shock</vt:lpstr>
      <vt:lpstr>Thermal Shock in CW and Liquids</vt:lpstr>
      <vt:lpstr>Thermal Shock in CW and Liquids</vt:lpstr>
      <vt:lpstr>Heat Removal</vt:lpstr>
      <vt:lpstr>Heat Removal</vt:lpstr>
      <vt:lpstr>Radiation Damage</vt:lpstr>
      <vt:lpstr>Radiation Damage</vt:lpstr>
      <vt:lpstr>Radiation Damage</vt:lpstr>
      <vt:lpstr>Oxidation</vt:lpstr>
      <vt:lpstr>Radiation Accelerated Corrosion</vt:lpstr>
      <vt:lpstr>Radiation Accelerated Corrosion</vt:lpstr>
      <vt:lpstr>Radiation Accelerated Corrosion</vt:lpstr>
      <vt:lpstr>Physics/Target Survival Optimization</vt:lpstr>
      <vt:lpstr>Physics Optimization</vt:lpstr>
      <vt:lpstr>Residual Radiation- What we can’t do anymore</vt:lpstr>
      <vt:lpstr>Residual Radiation- (even though it can be ingenious)</vt:lpstr>
      <vt:lpstr>Residual Radiation</vt:lpstr>
      <vt:lpstr>Residual Radiation</vt:lpstr>
      <vt:lpstr>Residual Radiation- Cask transport systems</vt:lpstr>
      <vt:lpstr>Residual Radiation- Control Room</vt:lpstr>
      <vt:lpstr>Survivability is relative</vt:lpstr>
      <vt:lpstr>New P-bar Target</vt:lpstr>
      <vt:lpstr>Additional slides, if time…</vt:lpstr>
      <vt:lpstr>LBNE Graphite R&amp;D</vt:lpstr>
      <vt:lpstr>Graphite R&amp;D: Radiation Damage</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Graphite R&amp;D:  Irradiation Testing at BLIP</vt:lpstr>
      <vt:lpstr>Beryllium R&amp;D:  Conceptual Design Studies at STFC-RAL</vt:lpstr>
      <vt:lpstr>Beryllium R&amp;D:  Be Target Simulations</vt:lpstr>
      <vt:lpstr>Beryllium R&amp;D:  Be Target Simulations: Structural</vt:lpstr>
      <vt:lpstr>Beryllium R&amp;D:  Be Target Simulations: Structural (non-dynamic)</vt:lpstr>
      <vt:lpstr>Beryllium R&amp;D:  Be Target Simulations: Dynamic</vt:lpstr>
      <vt:lpstr>Beryllium R&amp;D:  Be Target Simulations: Dynamic</vt:lpstr>
      <vt:lpstr>Beryllium R&amp;D:  Be Target Simulations: Off Center Beam</vt:lpstr>
      <vt:lpstr>Beryllium R&amp;D:  Be Target Simulations: Spherical</vt:lpstr>
      <vt:lpstr>Beryllium R&amp;D:  Be Target Simulations: Spherical</vt:lpstr>
      <vt:lpstr>Summary</vt:lpstr>
      <vt:lpstr>Thanks to all</vt:lpstr>
      <vt:lpstr>Additional slides, if time…</vt:lpstr>
      <vt:lpstr>Thermal Shock</vt:lpstr>
      <vt:lpstr>PowerPoint Presentation</vt:lpstr>
      <vt:lpstr>PowerPoint Presentation</vt:lpstr>
      <vt:lpstr>Thermal Shock</vt:lpstr>
      <vt:lpstr>Beryllium R&amp;D:  Be Target Simulations: FoM</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lpstr>Beryllium R&amp;D:  Failure Criteria – Simulation versus Reality</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LBNE 2+ MW Target R&amp;D Overview for NBI</dc:title>
  <dc:creator>Patrick Hurh</dc:creator>
  <cp:lastModifiedBy>Patrick Hurh</cp:lastModifiedBy>
  <cp:revision>120</cp:revision>
  <dcterms:created xsi:type="dcterms:W3CDTF">2011-03-29T18:00:20Z</dcterms:created>
  <dcterms:modified xsi:type="dcterms:W3CDTF">2012-03-20T17:12:14Z</dcterms:modified>
</cp:coreProperties>
</file>