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148B5-16E8-4F8A-AFDD-324C0FE22923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4563-5835-4591-BBC8-BC7ACA359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41265-837B-4EDE-AE0F-9943D3B42143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B3E87-BE9E-4BD6-8D3A-9F4E2A660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5D194-BB84-4AA0-B9C2-DB71258BEFF9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2124-80AE-48E9-8249-802CF23E2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DD059-4B15-4CBB-A9E6-A22E78D706BA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D5DB6-5A19-456A-90DF-6F0FCD8E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A1EE2-E195-4F7C-B5DF-79529C127CF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CAD9D-84D3-4B18-A822-CA04A1B3C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B1BD9-DDA2-4DE8-AC66-4B26835E8A2E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4F6B9-9AFE-4931-8CD5-D49BE1C4D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2919-FCAC-4408-9D32-CB0CF52C3961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D2810-8055-48B5-BBBA-A4FBE9878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C18C8-401E-48F0-AB44-8371ECCE9630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47FFC-C2BD-47D5-B826-B1549365A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AE20E-780B-4C96-9C47-2ADF64EBD4C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0C4D-C6F9-486C-887D-739C3A26B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7B69-BF35-4306-8F1B-B3C418D3ADB7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75E57-E267-45E0-86BE-650D26A28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0A90C-303D-4910-88B2-D401003674E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545E4-6B5E-4859-BA9A-E8EC045E9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F8E211-5092-4EC8-B472-37A07F5FDEAE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43201A-60DC-4453-9C35-FDACA8DB6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UT Nuclear Engineering Simulation Capabilities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Larry Townsend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Chancellor’s Professor of Nuclear Engineering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Modeling and Simulation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Larry Townsend (over 3 decades of experience)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	</a:t>
            </a:r>
            <a:r>
              <a:rPr lang="en-US" sz="2600" dirty="0" smtClean="0"/>
              <a:t>- Nuclear interaction cross section modeling: total, 	reaction, elastic, angular and energy distributions, 	spallation, fragmentation, electromagnetic </a:t>
            </a:r>
            <a:r>
              <a:rPr lang="en-US" sz="2600" dirty="0" smtClean="0"/>
              <a:t>dissociation </a:t>
            </a:r>
            <a:r>
              <a:rPr lang="en-US" sz="2600" dirty="0" smtClean="0"/>
              <a:t>	(quantum multiple scattering; </a:t>
            </a:r>
            <a:r>
              <a:rPr lang="en-US" sz="2600" dirty="0" err="1" smtClean="0"/>
              <a:t>Glauber</a:t>
            </a:r>
            <a:r>
              <a:rPr lang="en-US" sz="2600" dirty="0" smtClean="0"/>
              <a:t> optical models; 	and semi-empirical formulations)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	- Charged particle </a:t>
            </a:r>
            <a:r>
              <a:rPr lang="en-US" sz="2600" dirty="0"/>
              <a:t>t</a:t>
            </a:r>
            <a:r>
              <a:rPr lang="en-US" sz="2600" dirty="0" smtClean="0"/>
              <a:t>ransport code development for space 	and accelerator applications  - deterministic 	and Monte 	Carlo (NASA HZETRN series, HETC-HEDS)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/>
              <a:t>	</a:t>
            </a:r>
            <a:r>
              <a:rPr lang="en-US" sz="2600" dirty="0" smtClean="0"/>
              <a:t>- Teach graduate </a:t>
            </a:r>
            <a:r>
              <a:rPr lang="en-US" sz="2600" dirty="0"/>
              <a:t>c</a:t>
            </a:r>
            <a:r>
              <a:rPr lang="en-US" sz="2600" dirty="0" smtClean="0"/>
              <a:t>ourses in Nuclear Cross Section 	Modeling, Charged Particle Transport, and Neutron 	Science and Engineering Applications</a:t>
            </a:r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Modeling and Simulation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Lawrence Heilbronn (over 10 years experience)</a:t>
            </a:r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en-US" sz="2400" smtClean="0"/>
              <a:t>- Comparisons with secondary neutron data (double differential cross sections, thick-target yields), using FLUKA and PHITS</a:t>
            </a:r>
          </a:p>
          <a:p>
            <a:pPr>
              <a:buFont typeface="Arial" charset="0"/>
              <a:buNone/>
            </a:pPr>
            <a:r>
              <a:rPr lang="en-US" sz="2400" smtClean="0"/>
              <a:t>	- Modeling Bonner sphere response function (MCNP)</a:t>
            </a:r>
          </a:p>
          <a:p>
            <a:pPr>
              <a:buFont typeface="Arial" charset="0"/>
              <a:buNone/>
            </a:pPr>
            <a:r>
              <a:rPr lang="en-US" sz="2400" smtClean="0"/>
              <a:t>	- Modeling AmBe irradiator facility (PHITS)</a:t>
            </a:r>
          </a:p>
          <a:p>
            <a:pPr>
              <a:buFont typeface="Arial" charset="0"/>
              <a:buNone/>
            </a:pPr>
            <a:r>
              <a:rPr lang="en-US" sz="2400" smtClean="0"/>
              <a:t>	- Model development with Yosuke Iwamoto and Reg Ronningen (switching time in PHITS)</a:t>
            </a:r>
          </a:p>
          <a:p>
            <a:pPr>
              <a:buFont typeface="Arial" charset="0"/>
              <a:buNone/>
            </a:pPr>
            <a:r>
              <a:rPr lang="en-US" sz="2400" smtClean="0"/>
              <a:t>	- Modeling response of space dosimetry instrumentation (TEPC) using PHITS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Modeling and Simulation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Art </a:t>
            </a:r>
            <a:r>
              <a:rPr lang="en-US" sz="2800" dirty="0" err="1" smtClean="0"/>
              <a:t>Ruggles</a:t>
            </a:r>
            <a:r>
              <a:rPr lang="en-US" sz="2800" dirty="0" smtClean="0"/>
              <a:t> </a:t>
            </a:r>
            <a:r>
              <a:rPr lang="en-US" sz="2800" dirty="0" smtClean="0"/>
              <a:t>(over </a:t>
            </a:r>
            <a:r>
              <a:rPr lang="en-US" sz="2800" dirty="0" smtClean="0"/>
              <a:t>20 years</a:t>
            </a:r>
            <a:r>
              <a:rPr lang="en-US" sz="2800" dirty="0" smtClean="0"/>
              <a:t> </a:t>
            </a:r>
            <a:r>
              <a:rPr lang="en-US" sz="2800" dirty="0" smtClean="0"/>
              <a:t>experience)</a:t>
            </a:r>
          </a:p>
          <a:p>
            <a:pPr>
              <a:buFont typeface="Arial" charset="0"/>
              <a:buNone/>
            </a:pPr>
            <a:r>
              <a:rPr lang="en-US" dirty="0" smtClean="0"/>
              <a:t>	</a:t>
            </a:r>
            <a:r>
              <a:rPr lang="en-US" sz="2400" dirty="0" smtClean="0"/>
              <a:t>- </a:t>
            </a:r>
            <a:r>
              <a:rPr lang="en-US" sz="2400" dirty="0" smtClean="0"/>
              <a:t>Reactor </a:t>
            </a:r>
            <a:r>
              <a:rPr lang="en-US" sz="2400" dirty="0" err="1" smtClean="0"/>
              <a:t>t</a:t>
            </a:r>
            <a:r>
              <a:rPr lang="en-US" sz="2400" dirty="0" err="1" smtClean="0"/>
              <a:t>hermalhydraulics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2400" dirty="0" smtClean="0"/>
              <a:t>- Extensive experience with cavitation and corrosion issues in 	liquid metal accelerator targets (SNS liquid Hg target)</a:t>
            </a:r>
          </a:p>
          <a:p>
            <a:pPr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2400" dirty="0" smtClean="0"/>
              <a:t>- Liquid metal flow and heat transfer modeling</a:t>
            </a:r>
          </a:p>
          <a:p>
            <a:pPr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2400" dirty="0" smtClean="0"/>
              <a:t>- Accelerator target development</a:t>
            </a: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Microchannel</a:t>
            </a:r>
            <a:r>
              <a:rPr lang="en-US" sz="2400" dirty="0" smtClean="0"/>
              <a:t> flow modeling</a:t>
            </a:r>
          </a:p>
          <a:p>
            <a:pPr>
              <a:buFont typeface="Arial" charset="0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3880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Modeling and Simulation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Experience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- MCNPX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PHITS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HETC (and HETC-HEDS)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FLUKA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Various thermal hydraulic codes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123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55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UT Nuclear Engineering Simulation Capabilities</vt:lpstr>
      <vt:lpstr>Modeling and Simulation Experience</vt:lpstr>
      <vt:lpstr>Modeling and Simulation Experience</vt:lpstr>
      <vt:lpstr>Modeling and Simulation Experience</vt:lpstr>
      <vt:lpstr>Modeling and Simulation Experience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 Nuclear Engineering Simulation Capabilities</dc:title>
  <dc:creator>ltownsen</dc:creator>
  <cp:lastModifiedBy>ltownsen</cp:lastModifiedBy>
  <cp:revision>9</cp:revision>
  <dcterms:created xsi:type="dcterms:W3CDTF">2012-03-19T18:05:57Z</dcterms:created>
  <dcterms:modified xsi:type="dcterms:W3CDTF">2012-03-19T18:59:20Z</dcterms:modified>
</cp:coreProperties>
</file>