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9A4D0B6-A5FD-499C-AC7D-694E0CDB50DE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57225DF-4F21-454F-A4B4-66B0C86780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D0B6-A5FD-499C-AC7D-694E0CDB50DE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25DF-4F21-454F-A4B4-66B0C86780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D0B6-A5FD-499C-AC7D-694E0CDB50DE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25DF-4F21-454F-A4B4-66B0C86780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A4D0B6-A5FD-499C-AC7D-694E0CDB50DE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7225DF-4F21-454F-A4B4-66B0C867808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A4D0B6-A5FD-499C-AC7D-694E0CDB50DE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57225DF-4F21-454F-A4B4-66B0C86780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D0B6-A5FD-499C-AC7D-694E0CDB50DE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25DF-4F21-454F-A4B4-66B0C867808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D0B6-A5FD-499C-AC7D-694E0CDB50DE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25DF-4F21-454F-A4B4-66B0C867808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A4D0B6-A5FD-499C-AC7D-694E0CDB50DE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7225DF-4F21-454F-A4B4-66B0C86780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D0B6-A5FD-499C-AC7D-694E0CDB50DE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25DF-4F21-454F-A4B4-66B0C86780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A4D0B6-A5FD-499C-AC7D-694E0CDB50DE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7225DF-4F21-454F-A4B4-66B0C867808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A4D0B6-A5FD-499C-AC7D-694E0CDB50DE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7225DF-4F21-454F-A4B4-66B0C867808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A4D0B6-A5FD-499C-AC7D-694E0CDB50DE}" type="datetimeFigureOut">
              <a:rPr lang="en-US" smtClean="0"/>
              <a:t>3/16/2012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57225DF-4F21-454F-A4B4-66B0C86780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Simulation capabilities at LANSCE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G. </a:t>
            </a:r>
            <a:r>
              <a:rPr lang="en-US" dirty="0" err="1" smtClean="0"/>
              <a:t>Muhrer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93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 Linux cluster (MCNPX)</a:t>
            </a:r>
          </a:p>
          <a:p>
            <a:pPr lvl="1"/>
            <a:r>
              <a:rPr lang="en-US" dirty="0" err="1" smtClean="0"/>
              <a:t>MrOrange</a:t>
            </a:r>
            <a:r>
              <a:rPr lang="en-US" dirty="0" smtClean="0"/>
              <a:t>: 30 Quad processors, 2.5 GHz</a:t>
            </a:r>
          </a:p>
          <a:p>
            <a:pPr lvl="1"/>
            <a:r>
              <a:rPr lang="en-US" dirty="0" smtClean="0"/>
              <a:t>Cougar: 34 Quad processors, 2.67 GHz</a:t>
            </a:r>
          </a:p>
          <a:p>
            <a:r>
              <a:rPr lang="en-US" dirty="0" smtClean="0"/>
              <a:t>1 </a:t>
            </a:r>
            <a:r>
              <a:rPr lang="en-US" dirty="0" err="1" smtClean="0"/>
              <a:t>Ab-inito</a:t>
            </a:r>
            <a:r>
              <a:rPr lang="en-US" dirty="0" smtClean="0"/>
              <a:t> workstation</a:t>
            </a:r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Octo</a:t>
            </a:r>
            <a:r>
              <a:rPr lang="en-US" dirty="0" smtClean="0"/>
              <a:t> processors, 2.67 GHz</a:t>
            </a:r>
          </a:p>
          <a:p>
            <a:pPr lvl="1"/>
            <a:r>
              <a:rPr lang="en-US" dirty="0" smtClean="0"/>
              <a:t>64 GB RAM</a:t>
            </a:r>
          </a:p>
        </p:txBody>
      </p:sp>
    </p:spTree>
    <p:extLst>
      <p:ext uri="{BB962C8B-B14F-4D97-AF65-F5344CB8AC3E}">
        <p14:creationId xmlns:p14="http://schemas.microsoft.com/office/powerpoint/2010/main" val="329497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MCNPX</a:t>
            </a:r>
          </a:p>
          <a:p>
            <a:pPr lvl="1"/>
            <a:r>
              <a:rPr lang="en-US" dirty="0" smtClean="0"/>
              <a:t>Particle transport code</a:t>
            </a:r>
          </a:p>
          <a:p>
            <a:pPr lvl="1"/>
            <a:r>
              <a:rPr lang="en-US" dirty="0" smtClean="0"/>
              <a:t>Including guide capability (courtesy of F. Gallmeier)</a:t>
            </a:r>
          </a:p>
          <a:p>
            <a:r>
              <a:rPr lang="en-US" dirty="0" smtClean="0"/>
              <a:t>Cinder</a:t>
            </a:r>
          </a:p>
          <a:p>
            <a:pPr lvl="1"/>
            <a:r>
              <a:rPr lang="en-US" dirty="0" smtClean="0"/>
              <a:t>Nuclear inventory code</a:t>
            </a:r>
          </a:p>
          <a:p>
            <a:r>
              <a:rPr lang="en-US" dirty="0" smtClean="0"/>
              <a:t>NJOY</a:t>
            </a:r>
          </a:p>
          <a:p>
            <a:pPr lvl="1"/>
            <a:r>
              <a:rPr lang="en-US" dirty="0" smtClean="0"/>
              <a:t>Scattering kernel development code</a:t>
            </a:r>
          </a:p>
          <a:p>
            <a:r>
              <a:rPr lang="en-US" dirty="0" err="1" smtClean="0"/>
              <a:t>Abinit</a:t>
            </a:r>
            <a:endParaRPr lang="en-US" dirty="0" smtClean="0"/>
          </a:p>
          <a:p>
            <a:pPr lvl="1"/>
            <a:r>
              <a:rPr lang="en-US" dirty="0" err="1" smtClean="0"/>
              <a:t>Ab-inito</a:t>
            </a:r>
            <a:r>
              <a:rPr lang="en-US" dirty="0" smtClean="0"/>
              <a:t> code (excitation spectrum)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3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in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Streamlining scattering kernel development</a:t>
            </a:r>
          </a:p>
          <a:p>
            <a:pPr lvl="1"/>
            <a:r>
              <a:rPr lang="en-US" dirty="0" smtClean="0"/>
              <a:t>Script for combining </a:t>
            </a:r>
            <a:r>
              <a:rPr lang="en-US" dirty="0" err="1" smtClean="0"/>
              <a:t>Abinit</a:t>
            </a:r>
            <a:r>
              <a:rPr lang="en-US" dirty="0" smtClean="0"/>
              <a:t>-Climax-NJOY (in collaboration with SNS)</a:t>
            </a:r>
          </a:p>
          <a:p>
            <a:pPr lvl="1"/>
            <a:r>
              <a:rPr lang="en-US" dirty="0" smtClean="0"/>
              <a:t>Exploration of a larger material phase space with a theoretical approach.</a:t>
            </a:r>
          </a:p>
          <a:p>
            <a:r>
              <a:rPr lang="en-US" dirty="0" smtClean="0"/>
              <a:t>Chemists that can synthesis the </a:t>
            </a:r>
            <a:r>
              <a:rPr lang="en-US" dirty="0" smtClean="0"/>
              <a:t>dreamed-up </a:t>
            </a:r>
            <a:r>
              <a:rPr lang="en-US" dirty="0" smtClean="0"/>
              <a:t>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6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 UCN transport code</a:t>
            </a:r>
          </a:p>
          <a:p>
            <a:r>
              <a:rPr lang="en-US" dirty="0" smtClean="0"/>
              <a:t>No gravity in MCNPX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9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</TotalTime>
  <Words>118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Simulation capabilities at LANSCE</vt:lpstr>
      <vt:lpstr>Infrastructure</vt:lpstr>
      <vt:lpstr>Codes</vt:lpstr>
      <vt:lpstr>Work in progress</vt:lpstr>
      <vt:lpstr>Issues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capabilities at LANL</dc:title>
  <dc:creator>Guenter Muhrer</dc:creator>
  <cp:lastModifiedBy>Guenter Muhrer</cp:lastModifiedBy>
  <cp:revision>12</cp:revision>
  <dcterms:created xsi:type="dcterms:W3CDTF">2012-03-13T23:03:38Z</dcterms:created>
  <dcterms:modified xsi:type="dcterms:W3CDTF">2012-03-16T17:33:03Z</dcterms:modified>
</cp:coreProperties>
</file>