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60" r:id="rId2"/>
  </p:sldMasterIdLst>
  <p:notesMasterIdLst>
    <p:notesMasterId r:id="rId26"/>
  </p:notesMasterIdLst>
  <p:handoutMasterIdLst>
    <p:handoutMasterId r:id="rId27"/>
  </p:handoutMasterIdLst>
  <p:sldIdLst>
    <p:sldId id="256" r:id="rId3"/>
    <p:sldId id="257" r:id="rId4"/>
    <p:sldId id="270" r:id="rId5"/>
    <p:sldId id="271" r:id="rId6"/>
    <p:sldId id="272" r:id="rId7"/>
    <p:sldId id="273" r:id="rId8"/>
    <p:sldId id="274" r:id="rId9"/>
    <p:sldId id="276" r:id="rId10"/>
    <p:sldId id="277" r:id="rId11"/>
    <p:sldId id="286" r:id="rId12"/>
    <p:sldId id="278" r:id="rId13"/>
    <p:sldId id="279" r:id="rId14"/>
    <p:sldId id="280" r:id="rId15"/>
    <p:sldId id="281" r:id="rId16"/>
    <p:sldId id="282" r:id="rId17"/>
    <p:sldId id="266" r:id="rId18"/>
    <p:sldId id="283" r:id="rId19"/>
    <p:sldId id="284" r:id="rId20"/>
    <p:sldId id="285" r:id="rId21"/>
    <p:sldId id="263" r:id="rId22"/>
    <p:sldId id="268" r:id="rId23"/>
    <p:sldId id="262" r:id="rId24"/>
    <p:sldId id="269"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100" d="100"/>
          <a:sy n="100" d="100"/>
        </p:scale>
        <p:origin x="-1896" y="-59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notesMaster" Target="notesMasters/notesMaster1.xml"/><Relationship Id="rId27" Type="http://schemas.openxmlformats.org/officeDocument/2006/relationships/handoutMaster" Target="handoutMasters/handout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56BE4B-79CA-7C4C-986E-E518181BB274}" type="doc">
      <dgm:prSet loTypeId="urn:microsoft.com/office/officeart/2005/8/layout/orgChart1" loCatId="" qsTypeId="urn:microsoft.com/office/officeart/2005/8/quickstyle/simple4" qsCatId="simple" csTypeId="urn:microsoft.com/office/officeart/2005/8/colors/accent1_2" csCatId="accent1" phldr="1"/>
      <dgm:spPr/>
      <dgm:t>
        <a:bodyPr/>
        <a:lstStyle/>
        <a:p>
          <a:endParaRPr lang="en-US"/>
        </a:p>
      </dgm:t>
    </dgm:pt>
    <dgm:pt modelId="{F1FB0B73-6F9A-9745-96B7-07EAF1F757A7}">
      <dgm:prSet phldrT="[Text]"/>
      <dgm:spPr/>
      <dgm:t>
        <a:bodyPr/>
        <a:lstStyle/>
        <a:p>
          <a:r>
            <a:rPr lang="en-US" dirty="0" smtClean="0"/>
            <a:t>Lepton Collider Physics Framework</a:t>
          </a:r>
        </a:p>
        <a:p>
          <a:r>
            <a:rPr lang="en-US" dirty="0" smtClean="0"/>
            <a:t>(proposed successor to ALCPG)</a:t>
          </a:r>
          <a:endParaRPr lang="en-US" dirty="0"/>
        </a:p>
      </dgm:t>
    </dgm:pt>
    <dgm:pt modelId="{E9D80FDA-9E1A-1E4B-BE30-8426E2CC29CE}" type="parTrans" cxnId="{35B5516E-5AE4-5E4B-BFF4-6F80CDA6C26E}">
      <dgm:prSet/>
      <dgm:spPr/>
      <dgm:t>
        <a:bodyPr/>
        <a:lstStyle/>
        <a:p>
          <a:endParaRPr lang="en-US"/>
        </a:p>
      </dgm:t>
    </dgm:pt>
    <dgm:pt modelId="{E5C4A51E-3880-3944-BA0F-52A3D9F60F27}" type="sibTrans" cxnId="{35B5516E-5AE4-5E4B-BFF4-6F80CDA6C26E}">
      <dgm:prSet/>
      <dgm:spPr/>
      <dgm:t>
        <a:bodyPr/>
        <a:lstStyle/>
        <a:p>
          <a:endParaRPr lang="en-US"/>
        </a:p>
      </dgm:t>
    </dgm:pt>
    <dgm:pt modelId="{2AD6B22F-3BF4-7641-83F8-7C76D88C4968}">
      <dgm:prSet phldrT="[Text]"/>
      <dgm:spPr/>
      <dgm:t>
        <a:bodyPr/>
        <a:lstStyle/>
        <a:p>
          <a:r>
            <a:rPr lang="en-US" dirty="0" smtClean="0"/>
            <a:t>Simulation</a:t>
          </a:r>
        </a:p>
      </dgm:t>
    </dgm:pt>
    <dgm:pt modelId="{C319E5A4-1703-B246-8F58-2B826B802CD3}" type="parTrans" cxnId="{556C6187-5390-544D-8045-8DC4F4C4DF47}">
      <dgm:prSet/>
      <dgm:spPr/>
      <dgm:t>
        <a:bodyPr/>
        <a:lstStyle/>
        <a:p>
          <a:endParaRPr lang="en-US"/>
        </a:p>
      </dgm:t>
    </dgm:pt>
    <dgm:pt modelId="{DD2F7124-6124-D043-9308-ED7B00E8F244}" type="sibTrans" cxnId="{556C6187-5390-544D-8045-8DC4F4C4DF47}">
      <dgm:prSet/>
      <dgm:spPr/>
      <dgm:t>
        <a:bodyPr/>
        <a:lstStyle/>
        <a:p>
          <a:endParaRPr lang="en-US"/>
        </a:p>
      </dgm:t>
    </dgm:pt>
    <dgm:pt modelId="{E90A0337-173E-C64B-BF95-54CEF0630644}">
      <dgm:prSet phldrT="[Text]"/>
      <dgm:spPr/>
      <dgm:t>
        <a:bodyPr/>
        <a:lstStyle/>
        <a:p>
          <a:r>
            <a:rPr lang="en-US" dirty="0" smtClean="0"/>
            <a:t>ILC</a:t>
          </a:r>
          <a:endParaRPr lang="en-US" dirty="0"/>
        </a:p>
      </dgm:t>
    </dgm:pt>
    <dgm:pt modelId="{26C4375B-265C-A442-8056-F351AF2F7D97}" type="parTrans" cxnId="{600E56A7-435A-214F-9979-074D911D951B}">
      <dgm:prSet/>
      <dgm:spPr/>
      <dgm:t>
        <a:bodyPr/>
        <a:lstStyle/>
        <a:p>
          <a:endParaRPr lang="en-US"/>
        </a:p>
      </dgm:t>
    </dgm:pt>
    <dgm:pt modelId="{437E7559-908A-5541-9F49-FD0FBB2BD62C}" type="sibTrans" cxnId="{600E56A7-435A-214F-9979-074D911D951B}">
      <dgm:prSet/>
      <dgm:spPr/>
      <dgm:t>
        <a:bodyPr/>
        <a:lstStyle/>
        <a:p>
          <a:endParaRPr lang="en-US"/>
        </a:p>
      </dgm:t>
    </dgm:pt>
    <dgm:pt modelId="{43007D61-8959-F646-B947-F963F5F39CD9}">
      <dgm:prSet phldrT="[Text]"/>
      <dgm:spPr/>
      <dgm:t>
        <a:bodyPr/>
        <a:lstStyle/>
        <a:p>
          <a:r>
            <a:rPr lang="en-US" dirty="0" smtClean="0"/>
            <a:t>CLIC</a:t>
          </a:r>
          <a:endParaRPr lang="en-US" dirty="0"/>
        </a:p>
      </dgm:t>
    </dgm:pt>
    <dgm:pt modelId="{8CA6BA50-0531-8A40-85BB-376FC9315039}" type="parTrans" cxnId="{E0567D1D-6065-3340-BA61-41EF7B1C4229}">
      <dgm:prSet/>
      <dgm:spPr/>
      <dgm:t>
        <a:bodyPr/>
        <a:lstStyle/>
        <a:p>
          <a:endParaRPr lang="en-US"/>
        </a:p>
      </dgm:t>
    </dgm:pt>
    <dgm:pt modelId="{E3E0AEAE-C02D-6749-AB60-910F14488E95}" type="sibTrans" cxnId="{E0567D1D-6065-3340-BA61-41EF7B1C4229}">
      <dgm:prSet/>
      <dgm:spPr/>
      <dgm:t>
        <a:bodyPr/>
        <a:lstStyle/>
        <a:p>
          <a:endParaRPr lang="en-US"/>
        </a:p>
      </dgm:t>
    </dgm:pt>
    <dgm:pt modelId="{D7CF9394-FB9B-7E4D-8F84-4E4D635D2FAB}">
      <dgm:prSet phldrT="[Text]"/>
      <dgm:spPr/>
      <dgm:t>
        <a:bodyPr/>
        <a:lstStyle/>
        <a:p>
          <a:r>
            <a:rPr lang="en-US" dirty="0" smtClean="0"/>
            <a:t>MC</a:t>
          </a:r>
          <a:endParaRPr lang="en-US" dirty="0"/>
        </a:p>
      </dgm:t>
    </dgm:pt>
    <dgm:pt modelId="{8190A227-A68F-7B4F-A318-F23995EB5F17}" type="parTrans" cxnId="{E849C084-D380-DB4D-A9F3-BDBE90CF4D5E}">
      <dgm:prSet/>
      <dgm:spPr/>
      <dgm:t>
        <a:bodyPr/>
        <a:lstStyle/>
        <a:p>
          <a:endParaRPr lang="en-US"/>
        </a:p>
      </dgm:t>
    </dgm:pt>
    <dgm:pt modelId="{BE66EB52-28CC-D745-B8E8-82585000C8BE}" type="sibTrans" cxnId="{E849C084-D380-DB4D-A9F3-BDBE90CF4D5E}">
      <dgm:prSet/>
      <dgm:spPr/>
      <dgm:t>
        <a:bodyPr/>
        <a:lstStyle/>
        <a:p>
          <a:endParaRPr lang="en-US"/>
        </a:p>
      </dgm:t>
    </dgm:pt>
    <dgm:pt modelId="{6F2B3049-4B22-2940-8637-26869B43A7EA}">
      <dgm:prSet phldrT="[Text]"/>
      <dgm:spPr/>
      <dgm:t>
        <a:bodyPr/>
        <a:lstStyle/>
        <a:p>
          <a:r>
            <a:rPr lang="en-US" dirty="0" smtClean="0"/>
            <a:t>MC Physics/Simulation</a:t>
          </a:r>
        </a:p>
        <a:p>
          <a:r>
            <a:rPr lang="en-US" dirty="0" smtClean="0"/>
            <a:t>(R. Lipton)</a:t>
          </a:r>
          <a:endParaRPr lang="en-US" dirty="0"/>
        </a:p>
      </dgm:t>
    </dgm:pt>
    <dgm:pt modelId="{41EB1A94-85BC-EE4B-AF20-93924FDA7C59}" type="parTrans" cxnId="{39853459-299F-3347-ADA3-BFC88AED2015}">
      <dgm:prSet/>
      <dgm:spPr/>
      <dgm:t>
        <a:bodyPr/>
        <a:lstStyle/>
        <a:p>
          <a:endParaRPr lang="en-US"/>
        </a:p>
      </dgm:t>
    </dgm:pt>
    <dgm:pt modelId="{8A84D984-EBE0-9B41-AADB-D8572EF982EB}" type="sibTrans" cxnId="{39853459-299F-3347-ADA3-BFC88AED2015}">
      <dgm:prSet/>
      <dgm:spPr/>
      <dgm:t>
        <a:bodyPr/>
        <a:lstStyle/>
        <a:p>
          <a:endParaRPr lang="en-US"/>
        </a:p>
      </dgm:t>
    </dgm:pt>
    <dgm:pt modelId="{82F804AD-F545-AA4F-A572-D048669D960E}">
      <dgm:prSet phldrT="[Text]"/>
      <dgm:spPr/>
      <dgm:t>
        <a:bodyPr/>
        <a:lstStyle/>
        <a:p>
          <a:r>
            <a:rPr lang="en-US" dirty="0" smtClean="0"/>
            <a:t>Physics</a:t>
          </a:r>
          <a:endParaRPr lang="en-US" dirty="0"/>
        </a:p>
      </dgm:t>
    </dgm:pt>
    <dgm:pt modelId="{5ADBAEC1-5DA5-9C42-9B74-CCC9209413E2}" type="parTrans" cxnId="{5DD3A614-424F-784A-AAEC-24660A8D3BD5}">
      <dgm:prSet/>
      <dgm:spPr/>
      <dgm:t>
        <a:bodyPr/>
        <a:lstStyle/>
        <a:p>
          <a:endParaRPr lang="en-US"/>
        </a:p>
      </dgm:t>
    </dgm:pt>
    <dgm:pt modelId="{D79C4FF9-C53F-4D47-B981-191D806B458F}" type="sibTrans" cxnId="{5DD3A614-424F-784A-AAEC-24660A8D3BD5}">
      <dgm:prSet/>
      <dgm:spPr/>
      <dgm:t>
        <a:bodyPr/>
        <a:lstStyle/>
        <a:p>
          <a:endParaRPr lang="en-US"/>
        </a:p>
      </dgm:t>
    </dgm:pt>
    <dgm:pt modelId="{0CB95C33-8838-9044-8E3D-58DEF1A55640}">
      <dgm:prSet phldrT="[Text]"/>
      <dgm:spPr/>
      <dgm:t>
        <a:bodyPr/>
        <a:lstStyle/>
        <a:p>
          <a:r>
            <a:rPr lang="en-US" dirty="0" smtClean="0"/>
            <a:t>Simulation</a:t>
          </a:r>
          <a:endParaRPr lang="en-US" dirty="0"/>
        </a:p>
      </dgm:t>
    </dgm:pt>
    <dgm:pt modelId="{920D4D72-40C8-5243-BEB5-365E8C08F935}" type="parTrans" cxnId="{44E2CFCE-54CA-0145-B12C-F36C1A6BE1F4}">
      <dgm:prSet/>
      <dgm:spPr/>
      <dgm:t>
        <a:bodyPr/>
        <a:lstStyle/>
        <a:p>
          <a:endParaRPr lang="en-US"/>
        </a:p>
      </dgm:t>
    </dgm:pt>
    <dgm:pt modelId="{B8DFD5D2-27D0-D346-9EEE-044428E39E8F}" type="sibTrans" cxnId="{44E2CFCE-54CA-0145-B12C-F36C1A6BE1F4}">
      <dgm:prSet/>
      <dgm:spPr/>
      <dgm:t>
        <a:bodyPr/>
        <a:lstStyle/>
        <a:p>
          <a:endParaRPr lang="en-US"/>
        </a:p>
      </dgm:t>
    </dgm:pt>
    <dgm:pt modelId="{19BED57F-AF9C-9944-A921-9F50C3945869}">
      <dgm:prSet phldrT="[Text]"/>
      <dgm:spPr/>
      <dgm:t>
        <a:bodyPr/>
        <a:lstStyle/>
        <a:p>
          <a:r>
            <a:rPr lang="en-US" dirty="0" smtClean="0"/>
            <a:t>Detector R&amp;D</a:t>
          </a:r>
          <a:endParaRPr lang="en-US" dirty="0"/>
        </a:p>
      </dgm:t>
    </dgm:pt>
    <dgm:pt modelId="{B59A6BAE-3FD9-8B40-A6D6-8F3DDE03910B}" type="parTrans" cxnId="{6E4A1D83-A744-5947-A2C8-6F54C0A46F8F}">
      <dgm:prSet/>
      <dgm:spPr/>
      <dgm:t>
        <a:bodyPr/>
        <a:lstStyle/>
        <a:p>
          <a:endParaRPr lang="en-US"/>
        </a:p>
      </dgm:t>
    </dgm:pt>
    <dgm:pt modelId="{CC69B196-B2F2-3F48-9325-FEA3A0060258}" type="sibTrans" cxnId="{6E4A1D83-A744-5947-A2C8-6F54C0A46F8F}">
      <dgm:prSet/>
      <dgm:spPr/>
      <dgm:t>
        <a:bodyPr/>
        <a:lstStyle/>
        <a:p>
          <a:endParaRPr lang="en-US"/>
        </a:p>
      </dgm:t>
    </dgm:pt>
    <dgm:pt modelId="{34A4E989-DAB1-B344-9029-9DFAE538A9A1}">
      <dgm:prSet phldrT="[Text]"/>
      <dgm:spPr/>
      <dgm:t>
        <a:bodyPr/>
        <a:lstStyle/>
        <a:p>
          <a:r>
            <a:rPr lang="en-US" dirty="0" err="1" smtClean="0"/>
            <a:t>Muon</a:t>
          </a:r>
          <a:r>
            <a:rPr lang="en-US" dirty="0" smtClean="0"/>
            <a:t> Accelerator Program</a:t>
          </a:r>
          <a:endParaRPr lang="en-US" dirty="0"/>
        </a:p>
      </dgm:t>
    </dgm:pt>
    <dgm:pt modelId="{7301123F-5A5A-AC47-BEA6-3D269CA7A988}" type="parTrans" cxnId="{84AC43A4-84B5-0147-92BF-58E1D88CDBF6}">
      <dgm:prSet/>
      <dgm:spPr/>
      <dgm:t>
        <a:bodyPr/>
        <a:lstStyle/>
        <a:p>
          <a:endParaRPr lang="en-US"/>
        </a:p>
      </dgm:t>
    </dgm:pt>
    <dgm:pt modelId="{F7F50E61-15DC-5D46-9AA4-66E90CBC2D9C}" type="sibTrans" cxnId="{84AC43A4-84B5-0147-92BF-58E1D88CDBF6}">
      <dgm:prSet/>
      <dgm:spPr/>
      <dgm:t>
        <a:bodyPr/>
        <a:lstStyle/>
        <a:p>
          <a:endParaRPr lang="en-US"/>
        </a:p>
      </dgm:t>
    </dgm:pt>
    <dgm:pt modelId="{AB9445F2-D3C0-3941-85AE-FD172835A8E8}">
      <dgm:prSet phldrT="[Text]"/>
      <dgm:spPr/>
      <dgm:t>
        <a:bodyPr/>
        <a:lstStyle/>
        <a:p>
          <a:r>
            <a:rPr lang="en-US" dirty="0" smtClean="0"/>
            <a:t>MAP L1</a:t>
          </a:r>
          <a:endParaRPr lang="en-US" dirty="0"/>
        </a:p>
      </dgm:t>
    </dgm:pt>
    <dgm:pt modelId="{15E43DB5-DA44-474C-9816-7A6D0333D58A}" type="parTrans" cxnId="{5EA51E4A-BCA4-1445-B6F7-9C529A084F29}">
      <dgm:prSet/>
      <dgm:spPr/>
      <dgm:t>
        <a:bodyPr/>
        <a:lstStyle/>
        <a:p>
          <a:endParaRPr lang="en-US"/>
        </a:p>
      </dgm:t>
    </dgm:pt>
    <dgm:pt modelId="{16EBE58D-BE2E-2D47-A395-1DAA13F2DCC9}" type="sibTrans" cxnId="{5EA51E4A-BCA4-1445-B6F7-9C529A084F29}">
      <dgm:prSet/>
      <dgm:spPr/>
      <dgm:t>
        <a:bodyPr/>
        <a:lstStyle/>
        <a:p>
          <a:endParaRPr lang="en-US"/>
        </a:p>
      </dgm:t>
    </dgm:pt>
    <dgm:pt modelId="{2295BAC6-4DB9-2641-852D-28819EDB831E}">
      <dgm:prSet phldrT="[Text]"/>
      <dgm:spPr/>
      <dgm:t>
        <a:bodyPr/>
        <a:lstStyle/>
        <a:p>
          <a:r>
            <a:rPr lang="en-US" dirty="0" smtClean="0"/>
            <a:t>MDI</a:t>
          </a:r>
          <a:endParaRPr lang="en-US" dirty="0"/>
        </a:p>
      </dgm:t>
    </dgm:pt>
    <dgm:pt modelId="{E993EAE4-8CAB-4841-B645-0E5E6C9B20B4}" type="parTrans" cxnId="{F6211B58-3CB9-2340-86B5-C0D94B4B7C02}">
      <dgm:prSet/>
      <dgm:spPr/>
      <dgm:t>
        <a:bodyPr/>
        <a:lstStyle/>
        <a:p>
          <a:endParaRPr lang="en-US"/>
        </a:p>
      </dgm:t>
    </dgm:pt>
    <dgm:pt modelId="{9C72574B-E3F1-FF40-89AD-2794528AFCDB}" type="sibTrans" cxnId="{F6211B58-3CB9-2340-86B5-C0D94B4B7C02}">
      <dgm:prSet/>
      <dgm:spPr/>
      <dgm:t>
        <a:bodyPr/>
        <a:lstStyle/>
        <a:p>
          <a:endParaRPr lang="en-US"/>
        </a:p>
      </dgm:t>
    </dgm:pt>
    <dgm:pt modelId="{5F673519-B63B-E64D-9D86-A7E7E77CF7C6}" type="pres">
      <dgm:prSet presAssocID="{1256BE4B-79CA-7C4C-986E-E518181BB274}" presName="hierChild1" presStyleCnt="0">
        <dgm:presLayoutVars>
          <dgm:orgChart val="1"/>
          <dgm:chPref val="1"/>
          <dgm:dir/>
          <dgm:animOne val="branch"/>
          <dgm:animLvl val="lvl"/>
          <dgm:resizeHandles/>
        </dgm:presLayoutVars>
      </dgm:prSet>
      <dgm:spPr/>
    </dgm:pt>
    <dgm:pt modelId="{E17EF782-F784-AE47-8244-3DE994288202}" type="pres">
      <dgm:prSet presAssocID="{F1FB0B73-6F9A-9745-96B7-07EAF1F757A7}" presName="hierRoot1" presStyleCnt="0">
        <dgm:presLayoutVars>
          <dgm:hierBranch val="init"/>
        </dgm:presLayoutVars>
      </dgm:prSet>
      <dgm:spPr/>
    </dgm:pt>
    <dgm:pt modelId="{677D19AE-3DD8-134E-BBB1-633A135B9DA5}" type="pres">
      <dgm:prSet presAssocID="{F1FB0B73-6F9A-9745-96B7-07EAF1F757A7}" presName="rootComposite1" presStyleCnt="0"/>
      <dgm:spPr/>
    </dgm:pt>
    <dgm:pt modelId="{A392FAF2-B715-CC44-A408-8D34F0AA5720}" type="pres">
      <dgm:prSet presAssocID="{F1FB0B73-6F9A-9745-96B7-07EAF1F757A7}" presName="rootText1" presStyleLbl="node0" presStyleIdx="0" presStyleCnt="2" custScaleX="203701" custLinFactNeighborX="-64865" custLinFactNeighborY="-23941">
        <dgm:presLayoutVars>
          <dgm:chPref val="3"/>
        </dgm:presLayoutVars>
      </dgm:prSet>
      <dgm:spPr/>
      <dgm:t>
        <a:bodyPr/>
        <a:lstStyle/>
        <a:p>
          <a:endParaRPr lang="en-US"/>
        </a:p>
      </dgm:t>
    </dgm:pt>
    <dgm:pt modelId="{736BC130-8EF7-8E48-99B4-C04958D0D560}" type="pres">
      <dgm:prSet presAssocID="{F1FB0B73-6F9A-9745-96B7-07EAF1F757A7}" presName="rootConnector1" presStyleLbl="node1" presStyleIdx="0" presStyleCnt="0"/>
      <dgm:spPr/>
    </dgm:pt>
    <dgm:pt modelId="{65FD8618-60F0-EA4E-86D9-6EC322EC9630}" type="pres">
      <dgm:prSet presAssocID="{F1FB0B73-6F9A-9745-96B7-07EAF1F757A7}" presName="hierChild2" presStyleCnt="0"/>
      <dgm:spPr/>
    </dgm:pt>
    <dgm:pt modelId="{70FA5BE9-B03C-F74A-981D-AAD54B2A266E}" type="pres">
      <dgm:prSet presAssocID="{C319E5A4-1703-B246-8F58-2B826B802CD3}" presName="Name37" presStyleLbl="parChTrans1D2" presStyleIdx="0" presStyleCnt="6"/>
      <dgm:spPr/>
    </dgm:pt>
    <dgm:pt modelId="{99164675-5639-EF4D-87AA-D7287925FDE0}" type="pres">
      <dgm:prSet presAssocID="{2AD6B22F-3BF4-7641-83F8-7C76D88C4968}" presName="hierRoot2" presStyleCnt="0">
        <dgm:presLayoutVars>
          <dgm:hierBranch val="init"/>
        </dgm:presLayoutVars>
      </dgm:prSet>
      <dgm:spPr/>
    </dgm:pt>
    <dgm:pt modelId="{FB3DE565-FDF7-7041-846E-9ADADE736A35}" type="pres">
      <dgm:prSet presAssocID="{2AD6B22F-3BF4-7641-83F8-7C76D88C4968}" presName="rootComposite" presStyleCnt="0"/>
      <dgm:spPr/>
    </dgm:pt>
    <dgm:pt modelId="{BFE7E317-2038-4442-993C-0ADF22E7B285}" type="pres">
      <dgm:prSet presAssocID="{2AD6B22F-3BF4-7641-83F8-7C76D88C4968}" presName="rootText" presStyleLbl="node2" presStyleIdx="0" presStyleCnt="6" custScaleY="40910" custLinFactX="9080" custLinFactNeighborX="100000" custLinFactNeighborY="-32784">
        <dgm:presLayoutVars>
          <dgm:chPref val="3"/>
        </dgm:presLayoutVars>
      </dgm:prSet>
      <dgm:spPr/>
      <dgm:t>
        <a:bodyPr/>
        <a:lstStyle/>
        <a:p>
          <a:endParaRPr lang="en-US"/>
        </a:p>
      </dgm:t>
    </dgm:pt>
    <dgm:pt modelId="{26926CBB-3EB2-8248-BA12-B29A288F746D}" type="pres">
      <dgm:prSet presAssocID="{2AD6B22F-3BF4-7641-83F8-7C76D88C4968}" presName="rootConnector" presStyleLbl="node2" presStyleIdx="0" presStyleCnt="6"/>
      <dgm:spPr/>
    </dgm:pt>
    <dgm:pt modelId="{E86FDFDE-0DA4-D147-A061-889F4E8F9FB6}" type="pres">
      <dgm:prSet presAssocID="{2AD6B22F-3BF4-7641-83F8-7C76D88C4968}" presName="hierChild4" presStyleCnt="0"/>
      <dgm:spPr/>
    </dgm:pt>
    <dgm:pt modelId="{360A04ED-B90C-9240-ABA3-BCE714823CD8}" type="pres">
      <dgm:prSet presAssocID="{2AD6B22F-3BF4-7641-83F8-7C76D88C4968}" presName="hierChild5" presStyleCnt="0"/>
      <dgm:spPr/>
    </dgm:pt>
    <dgm:pt modelId="{08017192-969B-6343-8F8D-DC717754EA1F}" type="pres">
      <dgm:prSet presAssocID="{26C4375B-265C-A442-8056-F351AF2F7D97}" presName="Name37" presStyleLbl="parChTrans1D2" presStyleIdx="1" presStyleCnt="6"/>
      <dgm:spPr/>
    </dgm:pt>
    <dgm:pt modelId="{44B701E3-2752-9142-932F-D0C140F164A9}" type="pres">
      <dgm:prSet presAssocID="{E90A0337-173E-C64B-BF95-54CEF0630644}" presName="hierRoot2" presStyleCnt="0">
        <dgm:presLayoutVars>
          <dgm:hierBranch val="init"/>
        </dgm:presLayoutVars>
      </dgm:prSet>
      <dgm:spPr/>
    </dgm:pt>
    <dgm:pt modelId="{06AEFFA8-E163-AD4B-BC48-AAF13B03AE81}" type="pres">
      <dgm:prSet presAssocID="{E90A0337-173E-C64B-BF95-54CEF0630644}" presName="rootComposite" presStyleCnt="0"/>
      <dgm:spPr/>
    </dgm:pt>
    <dgm:pt modelId="{12CCC058-2AFB-0B49-BF93-34C2C47DC241}" type="pres">
      <dgm:prSet presAssocID="{E90A0337-173E-C64B-BF95-54CEF0630644}" presName="rootText" presStyleLbl="node2" presStyleIdx="1" presStyleCnt="6" custScaleY="40916" custLinFactNeighborX="-11970" custLinFactNeighborY="48247">
        <dgm:presLayoutVars>
          <dgm:chPref val="3"/>
        </dgm:presLayoutVars>
      </dgm:prSet>
      <dgm:spPr/>
    </dgm:pt>
    <dgm:pt modelId="{6F228D25-BA7C-2F4F-800D-5DA7ECC3C3C7}" type="pres">
      <dgm:prSet presAssocID="{E90A0337-173E-C64B-BF95-54CEF0630644}" presName="rootConnector" presStyleLbl="node2" presStyleIdx="1" presStyleCnt="6"/>
      <dgm:spPr/>
    </dgm:pt>
    <dgm:pt modelId="{0154A510-E1E9-014D-BF91-DE3C17BCD4BE}" type="pres">
      <dgm:prSet presAssocID="{E90A0337-173E-C64B-BF95-54CEF0630644}" presName="hierChild4" presStyleCnt="0"/>
      <dgm:spPr/>
    </dgm:pt>
    <dgm:pt modelId="{E1CAB9FA-5DB3-E043-AE2F-5422F1A9F832}" type="pres">
      <dgm:prSet presAssocID="{E90A0337-173E-C64B-BF95-54CEF0630644}" presName="hierChild5" presStyleCnt="0"/>
      <dgm:spPr/>
    </dgm:pt>
    <dgm:pt modelId="{6AF55DE1-6E3B-2744-9097-E34C20032FF7}" type="pres">
      <dgm:prSet presAssocID="{8CA6BA50-0531-8A40-85BB-376FC9315039}" presName="Name37" presStyleLbl="parChTrans1D2" presStyleIdx="2" presStyleCnt="6"/>
      <dgm:spPr/>
    </dgm:pt>
    <dgm:pt modelId="{D1A71C3E-174B-C34F-B95C-761136CBEC7A}" type="pres">
      <dgm:prSet presAssocID="{43007D61-8959-F646-B947-F963F5F39CD9}" presName="hierRoot2" presStyleCnt="0">
        <dgm:presLayoutVars>
          <dgm:hierBranch val="init"/>
        </dgm:presLayoutVars>
      </dgm:prSet>
      <dgm:spPr/>
    </dgm:pt>
    <dgm:pt modelId="{194EA9A3-A174-C641-9CEF-94149CD918D9}" type="pres">
      <dgm:prSet presAssocID="{43007D61-8959-F646-B947-F963F5F39CD9}" presName="rootComposite" presStyleCnt="0"/>
      <dgm:spPr/>
    </dgm:pt>
    <dgm:pt modelId="{3957988D-DD15-4940-9DFE-ABE345B7B0C6}" type="pres">
      <dgm:prSet presAssocID="{43007D61-8959-F646-B947-F963F5F39CD9}" presName="rootText" presStyleLbl="node2" presStyleIdx="2" presStyleCnt="6" custScaleY="40914" custLinFactX="-32970" custLinFactY="21115" custLinFactNeighborX="-100000" custLinFactNeighborY="100000">
        <dgm:presLayoutVars>
          <dgm:chPref val="3"/>
        </dgm:presLayoutVars>
      </dgm:prSet>
      <dgm:spPr/>
    </dgm:pt>
    <dgm:pt modelId="{F9FF193B-725A-1C40-8A4A-A668CCA81DF6}" type="pres">
      <dgm:prSet presAssocID="{43007D61-8959-F646-B947-F963F5F39CD9}" presName="rootConnector" presStyleLbl="node2" presStyleIdx="2" presStyleCnt="6"/>
      <dgm:spPr/>
    </dgm:pt>
    <dgm:pt modelId="{47D5C367-2CF7-044A-9888-AF0146884EE2}" type="pres">
      <dgm:prSet presAssocID="{43007D61-8959-F646-B947-F963F5F39CD9}" presName="hierChild4" presStyleCnt="0"/>
      <dgm:spPr/>
    </dgm:pt>
    <dgm:pt modelId="{2118242E-5D35-DF4D-B441-88EF2FC6E428}" type="pres">
      <dgm:prSet presAssocID="{43007D61-8959-F646-B947-F963F5F39CD9}" presName="hierChild5" presStyleCnt="0"/>
      <dgm:spPr/>
    </dgm:pt>
    <dgm:pt modelId="{8C16B350-4263-504D-B6FF-53F058245CC0}" type="pres">
      <dgm:prSet presAssocID="{8190A227-A68F-7B4F-A318-F23995EB5F17}" presName="Name37" presStyleLbl="parChTrans1D2" presStyleIdx="3" presStyleCnt="6"/>
      <dgm:spPr/>
    </dgm:pt>
    <dgm:pt modelId="{26C230AF-3405-4649-86FD-C26385F724C6}" type="pres">
      <dgm:prSet presAssocID="{D7CF9394-FB9B-7E4D-8F84-4E4D635D2FAB}" presName="hierRoot2" presStyleCnt="0">
        <dgm:presLayoutVars>
          <dgm:hierBranch val="init"/>
        </dgm:presLayoutVars>
      </dgm:prSet>
      <dgm:spPr/>
    </dgm:pt>
    <dgm:pt modelId="{EA93DBED-5003-644D-B90A-5211500BE391}" type="pres">
      <dgm:prSet presAssocID="{D7CF9394-FB9B-7E4D-8F84-4E4D635D2FAB}" presName="rootComposite" presStyleCnt="0"/>
      <dgm:spPr/>
    </dgm:pt>
    <dgm:pt modelId="{A0F3BE7C-C6CB-DA4A-9309-66F9E9AEE75A}" type="pres">
      <dgm:prSet presAssocID="{D7CF9394-FB9B-7E4D-8F84-4E4D635D2FAB}" presName="rootText" presStyleLbl="node2" presStyleIdx="3" presStyleCnt="6" custScaleY="40912" custLinFactX="-100000" custLinFactY="97131" custLinFactNeighborX="-153626" custLinFactNeighborY="100000">
        <dgm:presLayoutVars>
          <dgm:chPref val="3"/>
        </dgm:presLayoutVars>
      </dgm:prSet>
      <dgm:spPr/>
      <dgm:t>
        <a:bodyPr/>
        <a:lstStyle/>
        <a:p>
          <a:endParaRPr lang="en-US"/>
        </a:p>
      </dgm:t>
    </dgm:pt>
    <dgm:pt modelId="{754CA2CB-B47A-FC4A-8E96-30F5CD852B1A}" type="pres">
      <dgm:prSet presAssocID="{D7CF9394-FB9B-7E4D-8F84-4E4D635D2FAB}" presName="rootConnector" presStyleLbl="node2" presStyleIdx="3" presStyleCnt="6"/>
      <dgm:spPr/>
    </dgm:pt>
    <dgm:pt modelId="{5165A90C-74C6-2A4D-8ACD-4979A07A9FC8}" type="pres">
      <dgm:prSet presAssocID="{D7CF9394-FB9B-7E4D-8F84-4E4D635D2FAB}" presName="hierChild4" presStyleCnt="0"/>
      <dgm:spPr/>
    </dgm:pt>
    <dgm:pt modelId="{EF67ADD0-DA96-7043-8148-A0FEA713173E}" type="pres">
      <dgm:prSet presAssocID="{41EB1A94-85BC-EE4B-AF20-93924FDA7C59}" presName="Name37" presStyleLbl="parChTrans1D3" presStyleIdx="0" presStyleCnt="2"/>
      <dgm:spPr/>
    </dgm:pt>
    <dgm:pt modelId="{475CC81F-438D-184A-9F6A-0003A4045E86}" type="pres">
      <dgm:prSet presAssocID="{6F2B3049-4B22-2940-8637-26869B43A7EA}" presName="hierRoot2" presStyleCnt="0">
        <dgm:presLayoutVars>
          <dgm:hierBranch val="init"/>
        </dgm:presLayoutVars>
      </dgm:prSet>
      <dgm:spPr/>
    </dgm:pt>
    <dgm:pt modelId="{234CD554-AEDE-9143-B6D1-B3E93ACCEBC4}" type="pres">
      <dgm:prSet presAssocID="{6F2B3049-4B22-2940-8637-26869B43A7EA}" presName="rootComposite" presStyleCnt="0"/>
      <dgm:spPr/>
    </dgm:pt>
    <dgm:pt modelId="{3B5028E2-65FB-E64E-8F87-11BAF268DF8B}" type="pres">
      <dgm:prSet presAssocID="{6F2B3049-4B22-2940-8637-26869B43A7EA}" presName="rootText" presStyleLbl="node3" presStyleIdx="0" presStyleCnt="2" custScaleX="135454" custLinFactY="77485" custLinFactNeighborX="-86002" custLinFactNeighborY="100000">
        <dgm:presLayoutVars>
          <dgm:chPref val="3"/>
        </dgm:presLayoutVars>
      </dgm:prSet>
      <dgm:spPr/>
      <dgm:t>
        <a:bodyPr/>
        <a:lstStyle/>
        <a:p>
          <a:endParaRPr lang="en-US"/>
        </a:p>
      </dgm:t>
    </dgm:pt>
    <dgm:pt modelId="{AE488214-FEEE-FA42-AF51-C0AE417BE976}" type="pres">
      <dgm:prSet presAssocID="{6F2B3049-4B22-2940-8637-26869B43A7EA}" presName="rootConnector" presStyleLbl="node3" presStyleIdx="0" presStyleCnt="2"/>
      <dgm:spPr/>
    </dgm:pt>
    <dgm:pt modelId="{173CF14A-9018-194D-8830-E631372AEC17}" type="pres">
      <dgm:prSet presAssocID="{6F2B3049-4B22-2940-8637-26869B43A7EA}" presName="hierChild4" presStyleCnt="0"/>
      <dgm:spPr/>
    </dgm:pt>
    <dgm:pt modelId="{0B871BCD-BD40-BB45-8A07-9B7062D08F90}" type="pres">
      <dgm:prSet presAssocID="{5ADBAEC1-5DA5-9C42-9B74-CCC9209413E2}" presName="Name37" presStyleLbl="parChTrans1D4" presStyleIdx="0" presStyleCnt="2"/>
      <dgm:spPr/>
    </dgm:pt>
    <dgm:pt modelId="{EA1D7DA7-6524-D943-B06F-0EF00829484B}" type="pres">
      <dgm:prSet presAssocID="{82F804AD-F545-AA4F-A572-D048669D960E}" presName="hierRoot2" presStyleCnt="0">
        <dgm:presLayoutVars>
          <dgm:hierBranch val="init"/>
        </dgm:presLayoutVars>
      </dgm:prSet>
      <dgm:spPr/>
    </dgm:pt>
    <dgm:pt modelId="{C4B14019-7E4E-B54A-AAC4-C3866A4D4E35}" type="pres">
      <dgm:prSet presAssocID="{82F804AD-F545-AA4F-A572-D048669D960E}" presName="rootComposite" presStyleCnt="0"/>
      <dgm:spPr/>
    </dgm:pt>
    <dgm:pt modelId="{CF9F2DBC-D86F-D044-9A8F-68F1889EF38F}" type="pres">
      <dgm:prSet presAssocID="{82F804AD-F545-AA4F-A572-D048669D960E}" presName="rootText" presStyleLbl="node4" presStyleIdx="0" presStyleCnt="2" custScaleY="65656" custLinFactY="53039" custLinFactNeighborX="-81024" custLinFactNeighborY="100000">
        <dgm:presLayoutVars>
          <dgm:chPref val="3"/>
        </dgm:presLayoutVars>
      </dgm:prSet>
      <dgm:spPr/>
      <dgm:t>
        <a:bodyPr/>
        <a:lstStyle/>
        <a:p>
          <a:endParaRPr lang="en-US"/>
        </a:p>
      </dgm:t>
    </dgm:pt>
    <dgm:pt modelId="{00961DE6-5E8C-4049-9862-13B01AC78B6E}" type="pres">
      <dgm:prSet presAssocID="{82F804AD-F545-AA4F-A572-D048669D960E}" presName="rootConnector" presStyleLbl="node4" presStyleIdx="0" presStyleCnt="2"/>
      <dgm:spPr/>
    </dgm:pt>
    <dgm:pt modelId="{EAC5BC8D-6117-2E43-B378-DFD0A8B04E7C}" type="pres">
      <dgm:prSet presAssocID="{82F804AD-F545-AA4F-A572-D048669D960E}" presName="hierChild4" presStyleCnt="0"/>
      <dgm:spPr/>
    </dgm:pt>
    <dgm:pt modelId="{6EF4256B-E986-524B-8782-B18C0A71B95E}" type="pres">
      <dgm:prSet presAssocID="{82F804AD-F545-AA4F-A572-D048669D960E}" presName="hierChild5" presStyleCnt="0"/>
      <dgm:spPr/>
    </dgm:pt>
    <dgm:pt modelId="{F8966F91-C92A-CE42-8AB6-9807423F2246}" type="pres">
      <dgm:prSet presAssocID="{920D4D72-40C8-5243-BEB5-365E8C08F935}" presName="Name37" presStyleLbl="parChTrans1D4" presStyleIdx="1" presStyleCnt="2"/>
      <dgm:spPr/>
    </dgm:pt>
    <dgm:pt modelId="{06DD19F3-98E9-DF47-9622-72767352D2F1}" type="pres">
      <dgm:prSet presAssocID="{0CB95C33-8838-9044-8E3D-58DEF1A55640}" presName="hierRoot2" presStyleCnt="0">
        <dgm:presLayoutVars>
          <dgm:hierBranch val="init"/>
        </dgm:presLayoutVars>
      </dgm:prSet>
      <dgm:spPr/>
    </dgm:pt>
    <dgm:pt modelId="{6AA80174-FDFF-D848-835E-CE6AC43E368D}" type="pres">
      <dgm:prSet presAssocID="{0CB95C33-8838-9044-8E3D-58DEF1A55640}" presName="rootComposite" presStyleCnt="0"/>
      <dgm:spPr/>
    </dgm:pt>
    <dgm:pt modelId="{6DB00DA4-00C0-6448-B4CF-8FA4189533C7}" type="pres">
      <dgm:prSet presAssocID="{0CB95C33-8838-9044-8E3D-58DEF1A55640}" presName="rootText" presStyleLbl="node4" presStyleIdx="1" presStyleCnt="2" custScaleY="66927" custLinFactY="29973" custLinFactNeighborX="-81024" custLinFactNeighborY="100000">
        <dgm:presLayoutVars>
          <dgm:chPref val="3"/>
        </dgm:presLayoutVars>
      </dgm:prSet>
      <dgm:spPr/>
      <dgm:t>
        <a:bodyPr/>
        <a:lstStyle/>
        <a:p>
          <a:endParaRPr lang="en-US"/>
        </a:p>
      </dgm:t>
    </dgm:pt>
    <dgm:pt modelId="{1DD52878-2665-B247-AEC4-02F1344F6608}" type="pres">
      <dgm:prSet presAssocID="{0CB95C33-8838-9044-8E3D-58DEF1A55640}" presName="rootConnector" presStyleLbl="node4" presStyleIdx="1" presStyleCnt="2"/>
      <dgm:spPr/>
    </dgm:pt>
    <dgm:pt modelId="{309B8F55-6F70-0346-AD9D-6F14B8AD01FA}" type="pres">
      <dgm:prSet presAssocID="{0CB95C33-8838-9044-8E3D-58DEF1A55640}" presName="hierChild4" presStyleCnt="0"/>
      <dgm:spPr/>
    </dgm:pt>
    <dgm:pt modelId="{794C5C90-3E9C-4746-A3B3-B2E821AC5504}" type="pres">
      <dgm:prSet presAssocID="{0CB95C33-8838-9044-8E3D-58DEF1A55640}" presName="hierChild5" presStyleCnt="0"/>
      <dgm:spPr/>
    </dgm:pt>
    <dgm:pt modelId="{40F0540F-49DC-2844-B4A1-0C03A20AAFAF}" type="pres">
      <dgm:prSet presAssocID="{6F2B3049-4B22-2940-8637-26869B43A7EA}" presName="hierChild5" presStyleCnt="0"/>
      <dgm:spPr/>
    </dgm:pt>
    <dgm:pt modelId="{6829CE19-078D-5744-880B-C0D2CE3FC029}" type="pres">
      <dgm:prSet presAssocID="{D7CF9394-FB9B-7E4D-8F84-4E4D635D2FAB}" presName="hierChild5" presStyleCnt="0"/>
      <dgm:spPr/>
    </dgm:pt>
    <dgm:pt modelId="{9C890E79-6837-644E-8020-72A1270F7DA5}" type="pres">
      <dgm:prSet presAssocID="{B59A6BAE-3FD9-8B40-A6D6-8F3DDE03910B}" presName="Name37" presStyleLbl="parChTrans1D2" presStyleIdx="4" presStyleCnt="6"/>
      <dgm:spPr/>
    </dgm:pt>
    <dgm:pt modelId="{F864CF29-268C-B842-ADD4-7D85010751C4}" type="pres">
      <dgm:prSet presAssocID="{19BED57F-AF9C-9944-A921-9F50C3945869}" presName="hierRoot2" presStyleCnt="0">
        <dgm:presLayoutVars>
          <dgm:hierBranch val="init"/>
        </dgm:presLayoutVars>
      </dgm:prSet>
      <dgm:spPr/>
    </dgm:pt>
    <dgm:pt modelId="{EC64CC9F-8C3F-5E43-ADAA-B7C94D49A1D5}" type="pres">
      <dgm:prSet presAssocID="{19BED57F-AF9C-9944-A921-9F50C3945869}" presName="rootComposite" presStyleCnt="0"/>
      <dgm:spPr/>
    </dgm:pt>
    <dgm:pt modelId="{F25F40A5-EB1F-9B45-B2C1-1657D2715EA0}" type="pres">
      <dgm:prSet presAssocID="{19BED57F-AF9C-9944-A921-9F50C3945869}" presName="rootText" presStyleLbl="node2" presStyleIdx="4" presStyleCnt="6" custScaleY="41117" custLinFactX="-173969" custLinFactY="100000" custLinFactNeighborX="-200000" custLinFactNeighborY="187375">
        <dgm:presLayoutVars>
          <dgm:chPref val="3"/>
        </dgm:presLayoutVars>
      </dgm:prSet>
      <dgm:spPr/>
      <dgm:t>
        <a:bodyPr/>
        <a:lstStyle/>
        <a:p>
          <a:endParaRPr lang="en-US"/>
        </a:p>
      </dgm:t>
    </dgm:pt>
    <dgm:pt modelId="{C96C6397-FFEE-6947-8120-24F0C1DCF220}" type="pres">
      <dgm:prSet presAssocID="{19BED57F-AF9C-9944-A921-9F50C3945869}" presName="rootConnector" presStyleLbl="node2" presStyleIdx="4" presStyleCnt="6"/>
      <dgm:spPr/>
    </dgm:pt>
    <dgm:pt modelId="{52F77FA0-3CD5-1D40-AAC9-B46C516FF127}" type="pres">
      <dgm:prSet presAssocID="{19BED57F-AF9C-9944-A921-9F50C3945869}" presName="hierChild4" presStyleCnt="0"/>
      <dgm:spPr/>
    </dgm:pt>
    <dgm:pt modelId="{BCF0E4F0-BAF3-9648-A1BD-D028BB9BAAFF}" type="pres">
      <dgm:prSet presAssocID="{19BED57F-AF9C-9944-A921-9F50C3945869}" presName="hierChild5" presStyleCnt="0"/>
      <dgm:spPr/>
    </dgm:pt>
    <dgm:pt modelId="{4D54AB3A-F6EE-1E42-BB92-D9E4E341D02F}" type="pres">
      <dgm:prSet presAssocID="{F1FB0B73-6F9A-9745-96B7-07EAF1F757A7}" presName="hierChild3" presStyleCnt="0"/>
      <dgm:spPr/>
    </dgm:pt>
    <dgm:pt modelId="{BBE2383B-8E99-C048-B87D-2A634D675581}" type="pres">
      <dgm:prSet presAssocID="{34A4E989-DAB1-B344-9029-9DFAE538A9A1}" presName="hierRoot1" presStyleCnt="0">
        <dgm:presLayoutVars>
          <dgm:hierBranch val="init"/>
        </dgm:presLayoutVars>
      </dgm:prSet>
      <dgm:spPr/>
    </dgm:pt>
    <dgm:pt modelId="{8437E0D4-D931-064E-B41A-F1371B72401C}" type="pres">
      <dgm:prSet presAssocID="{34A4E989-DAB1-B344-9029-9DFAE538A9A1}" presName="rootComposite1" presStyleCnt="0"/>
      <dgm:spPr/>
    </dgm:pt>
    <dgm:pt modelId="{0429FD6D-6760-8848-AC39-849ED4888025}" type="pres">
      <dgm:prSet presAssocID="{34A4E989-DAB1-B344-9029-9DFAE538A9A1}" presName="rootText1" presStyleLbl="node0" presStyleIdx="1" presStyleCnt="2" custScaleX="174150" custLinFactX="-54094" custLinFactNeighborX="-100000" custLinFactNeighborY="-25201">
        <dgm:presLayoutVars>
          <dgm:chPref val="3"/>
        </dgm:presLayoutVars>
      </dgm:prSet>
      <dgm:spPr/>
    </dgm:pt>
    <dgm:pt modelId="{8266FECA-C740-9849-8C5C-21C1C267E9F3}" type="pres">
      <dgm:prSet presAssocID="{34A4E989-DAB1-B344-9029-9DFAE538A9A1}" presName="rootConnector1" presStyleLbl="node1" presStyleIdx="0" presStyleCnt="0"/>
      <dgm:spPr/>
    </dgm:pt>
    <dgm:pt modelId="{7702F497-E840-244D-9189-8D6447326CD1}" type="pres">
      <dgm:prSet presAssocID="{34A4E989-DAB1-B344-9029-9DFAE538A9A1}" presName="hierChild2" presStyleCnt="0"/>
      <dgm:spPr/>
    </dgm:pt>
    <dgm:pt modelId="{183CC5FF-57A1-A045-A71D-0249D049D382}" type="pres">
      <dgm:prSet presAssocID="{15E43DB5-DA44-474C-9816-7A6D0333D58A}" presName="Name37" presStyleLbl="parChTrans1D2" presStyleIdx="5" presStyleCnt="6"/>
      <dgm:spPr/>
    </dgm:pt>
    <dgm:pt modelId="{7E687F51-01D3-6345-AFEE-489686E596EF}" type="pres">
      <dgm:prSet presAssocID="{AB9445F2-D3C0-3941-85AE-FD172835A8E8}" presName="hierRoot2" presStyleCnt="0">
        <dgm:presLayoutVars>
          <dgm:hierBranch val="init"/>
        </dgm:presLayoutVars>
      </dgm:prSet>
      <dgm:spPr/>
    </dgm:pt>
    <dgm:pt modelId="{63BC150C-8D2F-FD4D-85ED-F89DF1B39217}" type="pres">
      <dgm:prSet presAssocID="{AB9445F2-D3C0-3941-85AE-FD172835A8E8}" presName="rootComposite" presStyleCnt="0"/>
      <dgm:spPr/>
    </dgm:pt>
    <dgm:pt modelId="{98CD7CDC-9C22-F643-8807-1B60BFBD420B}" type="pres">
      <dgm:prSet presAssocID="{AB9445F2-D3C0-3941-85AE-FD172835A8E8}" presName="rootText" presStyleLbl="node2" presStyleIdx="5" presStyleCnt="6" custLinFactX="-54095" custLinFactY="100000" custLinFactNeighborX="-100000" custLinFactNeighborY="163361">
        <dgm:presLayoutVars>
          <dgm:chPref val="3"/>
        </dgm:presLayoutVars>
      </dgm:prSet>
      <dgm:spPr/>
    </dgm:pt>
    <dgm:pt modelId="{5490F160-34D6-E949-B240-832257F6D543}" type="pres">
      <dgm:prSet presAssocID="{AB9445F2-D3C0-3941-85AE-FD172835A8E8}" presName="rootConnector" presStyleLbl="node2" presStyleIdx="5" presStyleCnt="6"/>
      <dgm:spPr/>
    </dgm:pt>
    <dgm:pt modelId="{10FA2AF3-2725-0F4B-8A3D-C24221460809}" type="pres">
      <dgm:prSet presAssocID="{AB9445F2-D3C0-3941-85AE-FD172835A8E8}" presName="hierChild4" presStyleCnt="0"/>
      <dgm:spPr/>
    </dgm:pt>
    <dgm:pt modelId="{2B166A3C-4C0A-4A44-8DBB-3EE1A82A5CCA}" type="pres">
      <dgm:prSet presAssocID="{E993EAE4-8CAB-4841-B645-0E5E6C9B20B4}" presName="Name37" presStyleLbl="parChTrans1D3" presStyleIdx="1" presStyleCnt="2"/>
      <dgm:spPr/>
    </dgm:pt>
    <dgm:pt modelId="{0BAEA473-B6C2-CB41-9447-A5A98AB8F76E}" type="pres">
      <dgm:prSet presAssocID="{2295BAC6-4DB9-2641-852D-28819EDB831E}" presName="hierRoot2" presStyleCnt="0">
        <dgm:presLayoutVars>
          <dgm:hierBranch val="init"/>
        </dgm:presLayoutVars>
      </dgm:prSet>
      <dgm:spPr/>
    </dgm:pt>
    <dgm:pt modelId="{BA36ED9C-83F1-3749-A3D4-98E48564948D}" type="pres">
      <dgm:prSet presAssocID="{2295BAC6-4DB9-2641-852D-28819EDB831E}" presName="rootComposite" presStyleCnt="0"/>
      <dgm:spPr/>
    </dgm:pt>
    <dgm:pt modelId="{76895AA6-419F-2A4B-9684-A70CEA2AFA01}" type="pres">
      <dgm:prSet presAssocID="{2295BAC6-4DB9-2641-852D-28819EDB831E}" presName="rootText" presStyleLbl="node3" presStyleIdx="1" presStyleCnt="2" custAng="10800000" custFlipVert="1" custScaleY="66703" custLinFactX="-131506" custLinFactY="200000" custLinFactNeighborX="-200000" custLinFactNeighborY="207865">
        <dgm:presLayoutVars>
          <dgm:chPref val="3"/>
        </dgm:presLayoutVars>
      </dgm:prSet>
      <dgm:spPr/>
      <dgm:t>
        <a:bodyPr/>
        <a:lstStyle/>
        <a:p>
          <a:endParaRPr lang="en-US"/>
        </a:p>
      </dgm:t>
    </dgm:pt>
    <dgm:pt modelId="{600102AB-1442-F540-969F-6E4792B589EC}" type="pres">
      <dgm:prSet presAssocID="{2295BAC6-4DB9-2641-852D-28819EDB831E}" presName="rootConnector" presStyleLbl="node3" presStyleIdx="1" presStyleCnt="2"/>
      <dgm:spPr/>
    </dgm:pt>
    <dgm:pt modelId="{60EF9124-4C3D-AB4C-A353-BEFF3E107FB0}" type="pres">
      <dgm:prSet presAssocID="{2295BAC6-4DB9-2641-852D-28819EDB831E}" presName="hierChild4" presStyleCnt="0"/>
      <dgm:spPr/>
    </dgm:pt>
    <dgm:pt modelId="{C08B3432-89FD-1F42-924E-137F538C9B4E}" type="pres">
      <dgm:prSet presAssocID="{2295BAC6-4DB9-2641-852D-28819EDB831E}" presName="hierChild5" presStyleCnt="0"/>
      <dgm:spPr/>
    </dgm:pt>
    <dgm:pt modelId="{9B9C2B31-75F0-6447-B1C2-7FF423808D5D}" type="pres">
      <dgm:prSet presAssocID="{AB9445F2-D3C0-3941-85AE-FD172835A8E8}" presName="hierChild5" presStyleCnt="0"/>
      <dgm:spPr/>
    </dgm:pt>
    <dgm:pt modelId="{7D0B84BA-593A-6F4B-BE5D-F21A3B1E4F20}" type="pres">
      <dgm:prSet presAssocID="{34A4E989-DAB1-B344-9029-9DFAE538A9A1}" presName="hierChild3" presStyleCnt="0"/>
      <dgm:spPr/>
    </dgm:pt>
  </dgm:ptLst>
  <dgm:cxnLst>
    <dgm:cxn modelId="{3651C431-5995-EC4F-8D87-EFADA640F576}" type="presOf" srcId="{43007D61-8959-F646-B947-F963F5F39CD9}" destId="{F9FF193B-725A-1C40-8A4A-A668CCA81DF6}" srcOrd="1" destOrd="0" presId="urn:microsoft.com/office/officeart/2005/8/layout/orgChart1"/>
    <dgm:cxn modelId="{6E4A1D83-A744-5947-A2C8-6F54C0A46F8F}" srcId="{F1FB0B73-6F9A-9745-96B7-07EAF1F757A7}" destId="{19BED57F-AF9C-9944-A921-9F50C3945869}" srcOrd="4" destOrd="0" parTransId="{B59A6BAE-3FD9-8B40-A6D6-8F3DDE03910B}" sibTransId="{CC69B196-B2F2-3F48-9325-FEA3A0060258}"/>
    <dgm:cxn modelId="{F6211B58-3CB9-2340-86B5-C0D94B4B7C02}" srcId="{AB9445F2-D3C0-3941-85AE-FD172835A8E8}" destId="{2295BAC6-4DB9-2641-852D-28819EDB831E}" srcOrd="0" destOrd="0" parTransId="{E993EAE4-8CAB-4841-B645-0E5E6C9B20B4}" sibTransId="{9C72574B-E3F1-FF40-89AD-2794528AFCDB}"/>
    <dgm:cxn modelId="{961B6D35-B7FD-A24B-BD56-7DED3A833C1B}" type="presOf" srcId="{2AD6B22F-3BF4-7641-83F8-7C76D88C4968}" destId="{BFE7E317-2038-4442-993C-0ADF22E7B285}" srcOrd="0" destOrd="0" presId="urn:microsoft.com/office/officeart/2005/8/layout/orgChart1"/>
    <dgm:cxn modelId="{6C632837-D3B6-6444-8971-AD2FD7CBBAEA}" type="presOf" srcId="{2295BAC6-4DB9-2641-852D-28819EDB831E}" destId="{76895AA6-419F-2A4B-9684-A70CEA2AFA01}" srcOrd="0" destOrd="0" presId="urn:microsoft.com/office/officeart/2005/8/layout/orgChart1"/>
    <dgm:cxn modelId="{A904201D-C762-D048-A205-41379DF3CB8E}" type="presOf" srcId="{E90A0337-173E-C64B-BF95-54CEF0630644}" destId="{12CCC058-2AFB-0B49-BF93-34C2C47DC241}" srcOrd="0" destOrd="0" presId="urn:microsoft.com/office/officeart/2005/8/layout/orgChart1"/>
    <dgm:cxn modelId="{8449A7C4-F7C9-C34F-A460-A8D60AA7B64F}" type="presOf" srcId="{D7CF9394-FB9B-7E4D-8F84-4E4D635D2FAB}" destId="{A0F3BE7C-C6CB-DA4A-9309-66F9E9AEE75A}" srcOrd="0" destOrd="0" presId="urn:microsoft.com/office/officeart/2005/8/layout/orgChart1"/>
    <dgm:cxn modelId="{27603BA3-93CE-D840-975C-2AECFBC8C5C4}" type="presOf" srcId="{1256BE4B-79CA-7C4C-986E-E518181BB274}" destId="{5F673519-B63B-E64D-9D86-A7E7E77CF7C6}" srcOrd="0" destOrd="0" presId="urn:microsoft.com/office/officeart/2005/8/layout/orgChart1"/>
    <dgm:cxn modelId="{5DD3A614-424F-784A-AAEC-24660A8D3BD5}" srcId="{6F2B3049-4B22-2940-8637-26869B43A7EA}" destId="{82F804AD-F545-AA4F-A572-D048669D960E}" srcOrd="0" destOrd="0" parTransId="{5ADBAEC1-5DA5-9C42-9B74-CCC9209413E2}" sibTransId="{D79C4FF9-C53F-4D47-B981-191D806B458F}"/>
    <dgm:cxn modelId="{9F24D21A-3505-6648-9195-8C011F22C68E}" type="presOf" srcId="{2295BAC6-4DB9-2641-852D-28819EDB831E}" destId="{600102AB-1442-F540-969F-6E4792B589EC}" srcOrd="1" destOrd="0" presId="urn:microsoft.com/office/officeart/2005/8/layout/orgChart1"/>
    <dgm:cxn modelId="{4624D0DC-9830-3447-8A8B-D93AD63D2501}" type="presOf" srcId="{15E43DB5-DA44-474C-9816-7A6D0333D58A}" destId="{183CC5FF-57A1-A045-A71D-0249D049D382}" srcOrd="0" destOrd="0" presId="urn:microsoft.com/office/officeart/2005/8/layout/orgChart1"/>
    <dgm:cxn modelId="{39853459-299F-3347-ADA3-BFC88AED2015}" srcId="{D7CF9394-FB9B-7E4D-8F84-4E4D635D2FAB}" destId="{6F2B3049-4B22-2940-8637-26869B43A7EA}" srcOrd="0" destOrd="0" parTransId="{41EB1A94-85BC-EE4B-AF20-93924FDA7C59}" sibTransId="{8A84D984-EBE0-9B41-AADB-D8572EF982EB}"/>
    <dgm:cxn modelId="{378A8466-3A1B-4740-BB84-C3CF297799AC}" type="presOf" srcId="{F1FB0B73-6F9A-9745-96B7-07EAF1F757A7}" destId="{736BC130-8EF7-8E48-99B4-C04958D0D560}" srcOrd="1" destOrd="0" presId="urn:microsoft.com/office/officeart/2005/8/layout/orgChart1"/>
    <dgm:cxn modelId="{5DE4393A-52FA-FD4D-AC95-9209A1D52F4E}" type="presOf" srcId="{8190A227-A68F-7B4F-A318-F23995EB5F17}" destId="{8C16B350-4263-504D-B6FF-53F058245CC0}" srcOrd="0" destOrd="0" presId="urn:microsoft.com/office/officeart/2005/8/layout/orgChart1"/>
    <dgm:cxn modelId="{556C6187-5390-544D-8045-8DC4F4C4DF47}" srcId="{F1FB0B73-6F9A-9745-96B7-07EAF1F757A7}" destId="{2AD6B22F-3BF4-7641-83F8-7C76D88C4968}" srcOrd="0" destOrd="0" parTransId="{C319E5A4-1703-B246-8F58-2B826B802CD3}" sibTransId="{DD2F7124-6124-D043-9308-ED7B00E8F244}"/>
    <dgm:cxn modelId="{60F55E52-4398-A24F-9740-F2CC32D6F598}" type="presOf" srcId="{F1FB0B73-6F9A-9745-96B7-07EAF1F757A7}" destId="{A392FAF2-B715-CC44-A408-8D34F0AA5720}" srcOrd="0" destOrd="0" presId="urn:microsoft.com/office/officeart/2005/8/layout/orgChart1"/>
    <dgm:cxn modelId="{07A2E544-2244-A74D-AEB5-BBD0E3BFD852}" type="presOf" srcId="{AB9445F2-D3C0-3941-85AE-FD172835A8E8}" destId="{98CD7CDC-9C22-F643-8807-1B60BFBD420B}" srcOrd="0" destOrd="0" presId="urn:microsoft.com/office/officeart/2005/8/layout/orgChart1"/>
    <dgm:cxn modelId="{45BD58C5-3F59-914B-81C6-7E3412A4C1F9}" type="presOf" srcId="{AB9445F2-D3C0-3941-85AE-FD172835A8E8}" destId="{5490F160-34D6-E949-B240-832257F6D543}" srcOrd="1" destOrd="0" presId="urn:microsoft.com/office/officeart/2005/8/layout/orgChart1"/>
    <dgm:cxn modelId="{7D50C1F8-EA17-B746-842B-55270BFD3D3F}" type="presOf" srcId="{0CB95C33-8838-9044-8E3D-58DEF1A55640}" destId="{6DB00DA4-00C0-6448-B4CF-8FA4189533C7}" srcOrd="0" destOrd="0" presId="urn:microsoft.com/office/officeart/2005/8/layout/orgChart1"/>
    <dgm:cxn modelId="{5783DCC1-0A2F-D847-8BF1-6818648D3E18}" type="presOf" srcId="{82F804AD-F545-AA4F-A572-D048669D960E}" destId="{CF9F2DBC-D86F-D044-9A8F-68F1889EF38F}" srcOrd="0" destOrd="0" presId="urn:microsoft.com/office/officeart/2005/8/layout/orgChart1"/>
    <dgm:cxn modelId="{BF140408-77AC-7B4B-8AA4-07978B9E7F2C}" type="presOf" srcId="{43007D61-8959-F646-B947-F963F5F39CD9}" destId="{3957988D-DD15-4940-9DFE-ABE345B7B0C6}" srcOrd="0" destOrd="0" presId="urn:microsoft.com/office/officeart/2005/8/layout/orgChart1"/>
    <dgm:cxn modelId="{2C8FA87C-AD57-1440-9306-51486814541E}" type="presOf" srcId="{19BED57F-AF9C-9944-A921-9F50C3945869}" destId="{C96C6397-FFEE-6947-8120-24F0C1DCF220}" srcOrd="1" destOrd="0" presId="urn:microsoft.com/office/officeart/2005/8/layout/orgChart1"/>
    <dgm:cxn modelId="{35B5516E-5AE4-5E4B-BFF4-6F80CDA6C26E}" srcId="{1256BE4B-79CA-7C4C-986E-E518181BB274}" destId="{F1FB0B73-6F9A-9745-96B7-07EAF1F757A7}" srcOrd="0" destOrd="0" parTransId="{E9D80FDA-9E1A-1E4B-BE30-8426E2CC29CE}" sibTransId="{E5C4A51E-3880-3944-BA0F-52A3D9F60F27}"/>
    <dgm:cxn modelId="{CFF9C4D0-FDDB-CC4C-A562-F8BBBD76D050}" type="presOf" srcId="{6F2B3049-4B22-2940-8637-26869B43A7EA}" destId="{3B5028E2-65FB-E64E-8F87-11BAF268DF8B}" srcOrd="0" destOrd="0" presId="urn:microsoft.com/office/officeart/2005/8/layout/orgChart1"/>
    <dgm:cxn modelId="{E94EDF0B-5EAA-E843-A429-EBD7D1F4E05F}" type="presOf" srcId="{8CA6BA50-0531-8A40-85BB-376FC9315039}" destId="{6AF55DE1-6E3B-2744-9097-E34C20032FF7}" srcOrd="0" destOrd="0" presId="urn:microsoft.com/office/officeart/2005/8/layout/orgChart1"/>
    <dgm:cxn modelId="{600E56A7-435A-214F-9979-074D911D951B}" srcId="{F1FB0B73-6F9A-9745-96B7-07EAF1F757A7}" destId="{E90A0337-173E-C64B-BF95-54CEF0630644}" srcOrd="1" destOrd="0" parTransId="{26C4375B-265C-A442-8056-F351AF2F7D97}" sibTransId="{437E7559-908A-5541-9F49-FD0FBB2BD62C}"/>
    <dgm:cxn modelId="{CC214BFD-A38A-1348-AA36-6E10C340BCBA}" type="presOf" srcId="{E993EAE4-8CAB-4841-B645-0E5E6C9B20B4}" destId="{2B166A3C-4C0A-4A44-8DBB-3EE1A82A5CCA}" srcOrd="0" destOrd="0" presId="urn:microsoft.com/office/officeart/2005/8/layout/orgChart1"/>
    <dgm:cxn modelId="{D93F2B5B-2E3A-2E41-AA8B-2D9BB822380C}" type="presOf" srcId="{D7CF9394-FB9B-7E4D-8F84-4E4D635D2FAB}" destId="{754CA2CB-B47A-FC4A-8E96-30F5CD852B1A}" srcOrd="1" destOrd="0" presId="urn:microsoft.com/office/officeart/2005/8/layout/orgChart1"/>
    <dgm:cxn modelId="{6756F828-47D2-7848-9344-00DDBA09F829}" type="presOf" srcId="{E90A0337-173E-C64B-BF95-54CEF0630644}" destId="{6F228D25-BA7C-2F4F-800D-5DA7ECC3C3C7}" srcOrd="1" destOrd="0" presId="urn:microsoft.com/office/officeart/2005/8/layout/orgChart1"/>
    <dgm:cxn modelId="{2E9F8D33-D3B6-4F4B-AD60-72DEA4A7C87C}" type="presOf" srcId="{C319E5A4-1703-B246-8F58-2B826B802CD3}" destId="{70FA5BE9-B03C-F74A-981D-AAD54B2A266E}" srcOrd="0" destOrd="0" presId="urn:microsoft.com/office/officeart/2005/8/layout/orgChart1"/>
    <dgm:cxn modelId="{2C181200-5C94-1342-AA3E-87976F79DBA0}" type="presOf" srcId="{82F804AD-F545-AA4F-A572-D048669D960E}" destId="{00961DE6-5E8C-4049-9862-13B01AC78B6E}" srcOrd="1" destOrd="0" presId="urn:microsoft.com/office/officeart/2005/8/layout/orgChart1"/>
    <dgm:cxn modelId="{44E2CFCE-54CA-0145-B12C-F36C1A6BE1F4}" srcId="{6F2B3049-4B22-2940-8637-26869B43A7EA}" destId="{0CB95C33-8838-9044-8E3D-58DEF1A55640}" srcOrd="1" destOrd="0" parTransId="{920D4D72-40C8-5243-BEB5-365E8C08F935}" sibTransId="{B8DFD5D2-27D0-D346-9EEE-044428E39E8F}"/>
    <dgm:cxn modelId="{9D0E820F-3E96-A14F-8A8E-83D5CD6A5AF4}" type="presOf" srcId="{2AD6B22F-3BF4-7641-83F8-7C76D88C4968}" destId="{26926CBB-3EB2-8248-BA12-B29A288F746D}" srcOrd="1" destOrd="0" presId="urn:microsoft.com/office/officeart/2005/8/layout/orgChart1"/>
    <dgm:cxn modelId="{C66EA69C-AB4D-3A4F-B7FF-51ECA7197FF9}" type="presOf" srcId="{26C4375B-265C-A442-8056-F351AF2F7D97}" destId="{08017192-969B-6343-8F8D-DC717754EA1F}" srcOrd="0" destOrd="0" presId="urn:microsoft.com/office/officeart/2005/8/layout/orgChart1"/>
    <dgm:cxn modelId="{53246459-7429-E94D-BA9A-B77F23205950}" type="presOf" srcId="{34A4E989-DAB1-B344-9029-9DFAE538A9A1}" destId="{0429FD6D-6760-8848-AC39-849ED4888025}" srcOrd="0" destOrd="0" presId="urn:microsoft.com/office/officeart/2005/8/layout/orgChart1"/>
    <dgm:cxn modelId="{250C8075-CE7C-5C47-BB65-18740F617153}" type="presOf" srcId="{0CB95C33-8838-9044-8E3D-58DEF1A55640}" destId="{1DD52878-2665-B247-AEC4-02F1344F6608}" srcOrd="1" destOrd="0" presId="urn:microsoft.com/office/officeart/2005/8/layout/orgChart1"/>
    <dgm:cxn modelId="{84AC43A4-84B5-0147-92BF-58E1D88CDBF6}" srcId="{1256BE4B-79CA-7C4C-986E-E518181BB274}" destId="{34A4E989-DAB1-B344-9029-9DFAE538A9A1}" srcOrd="1" destOrd="0" parTransId="{7301123F-5A5A-AC47-BEA6-3D269CA7A988}" sibTransId="{F7F50E61-15DC-5D46-9AA4-66E90CBC2D9C}"/>
    <dgm:cxn modelId="{E0567D1D-6065-3340-BA61-41EF7B1C4229}" srcId="{F1FB0B73-6F9A-9745-96B7-07EAF1F757A7}" destId="{43007D61-8959-F646-B947-F963F5F39CD9}" srcOrd="2" destOrd="0" parTransId="{8CA6BA50-0531-8A40-85BB-376FC9315039}" sibTransId="{E3E0AEAE-C02D-6749-AB60-910F14488E95}"/>
    <dgm:cxn modelId="{A0BFA0D8-E6D6-2D4A-A18C-06B12ADD1636}" type="presOf" srcId="{B59A6BAE-3FD9-8B40-A6D6-8F3DDE03910B}" destId="{9C890E79-6837-644E-8020-72A1270F7DA5}" srcOrd="0" destOrd="0" presId="urn:microsoft.com/office/officeart/2005/8/layout/orgChart1"/>
    <dgm:cxn modelId="{99B53844-A78B-D840-986A-547DFE7435F6}" type="presOf" srcId="{920D4D72-40C8-5243-BEB5-365E8C08F935}" destId="{F8966F91-C92A-CE42-8AB6-9807423F2246}" srcOrd="0" destOrd="0" presId="urn:microsoft.com/office/officeart/2005/8/layout/orgChart1"/>
    <dgm:cxn modelId="{79AEA535-FC6B-0441-88FD-9CCC9D9004C0}" type="presOf" srcId="{34A4E989-DAB1-B344-9029-9DFAE538A9A1}" destId="{8266FECA-C740-9849-8C5C-21C1C267E9F3}" srcOrd="1" destOrd="0" presId="urn:microsoft.com/office/officeart/2005/8/layout/orgChart1"/>
    <dgm:cxn modelId="{76D2293D-CB2A-C64C-9258-8E7B743E03FD}" type="presOf" srcId="{41EB1A94-85BC-EE4B-AF20-93924FDA7C59}" destId="{EF67ADD0-DA96-7043-8148-A0FEA713173E}" srcOrd="0" destOrd="0" presId="urn:microsoft.com/office/officeart/2005/8/layout/orgChart1"/>
    <dgm:cxn modelId="{63F84567-A883-5444-AE37-EC5881D6A51E}" type="presOf" srcId="{19BED57F-AF9C-9944-A921-9F50C3945869}" destId="{F25F40A5-EB1F-9B45-B2C1-1657D2715EA0}" srcOrd="0" destOrd="0" presId="urn:microsoft.com/office/officeart/2005/8/layout/orgChart1"/>
    <dgm:cxn modelId="{E849C084-D380-DB4D-A9F3-BDBE90CF4D5E}" srcId="{F1FB0B73-6F9A-9745-96B7-07EAF1F757A7}" destId="{D7CF9394-FB9B-7E4D-8F84-4E4D635D2FAB}" srcOrd="3" destOrd="0" parTransId="{8190A227-A68F-7B4F-A318-F23995EB5F17}" sibTransId="{BE66EB52-28CC-D745-B8E8-82585000C8BE}"/>
    <dgm:cxn modelId="{5EA51E4A-BCA4-1445-B6F7-9C529A084F29}" srcId="{34A4E989-DAB1-B344-9029-9DFAE538A9A1}" destId="{AB9445F2-D3C0-3941-85AE-FD172835A8E8}" srcOrd="0" destOrd="0" parTransId="{15E43DB5-DA44-474C-9816-7A6D0333D58A}" sibTransId="{16EBE58D-BE2E-2D47-A395-1DAA13F2DCC9}"/>
    <dgm:cxn modelId="{AB436F33-807D-2D4C-B3FF-BFA82DDB8AA7}" type="presOf" srcId="{6F2B3049-4B22-2940-8637-26869B43A7EA}" destId="{AE488214-FEEE-FA42-AF51-C0AE417BE976}" srcOrd="1" destOrd="0" presId="urn:microsoft.com/office/officeart/2005/8/layout/orgChart1"/>
    <dgm:cxn modelId="{3713245D-302A-4B43-8788-24D484D08C27}" type="presOf" srcId="{5ADBAEC1-5DA5-9C42-9B74-CCC9209413E2}" destId="{0B871BCD-BD40-BB45-8A07-9B7062D08F90}" srcOrd="0" destOrd="0" presId="urn:microsoft.com/office/officeart/2005/8/layout/orgChart1"/>
    <dgm:cxn modelId="{445AAA2C-D76A-6148-9D06-08F9BC228448}" type="presParOf" srcId="{5F673519-B63B-E64D-9D86-A7E7E77CF7C6}" destId="{E17EF782-F784-AE47-8244-3DE994288202}" srcOrd="0" destOrd="0" presId="urn:microsoft.com/office/officeart/2005/8/layout/orgChart1"/>
    <dgm:cxn modelId="{4F4848E5-7B7F-D347-B86B-9FABE5BE5979}" type="presParOf" srcId="{E17EF782-F784-AE47-8244-3DE994288202}" destId="{677D19AE-3DD8-134E-BBB1-633A135B9DA5}" srcOrd="0" destOrd="0" presId="urn:microsoft.com/office/officeart/2005/8/layout/orgChart1"/>
    <dgm:cxn modelId="{7E6A6AA1-0590-9E41-9503-4EB263E7340A}" type="presParOf" srcId="{677D19AE-3DD8-134E-BBB1-633A135B9DA5}" destId="{A392FAF2-B715-CC44-A408-8D34F0AA5720}" srcOrd="0" destOrd="0" presId="urn:microsoft.com/office/officeart/2005/8/layout/orgChart1"/>
    <dgm:cxn modelId="{B179973A-520E-804F-8D17-566017846EE6}" type="presParOf" srcId="{677D19AE-3DD8-134E-BBB1-633A135B9DA5}" destId="{736BC130-8EF7-8E48-99B4-C04958D0D560}" srcOrd="1" destOrd="0" presId="urn:microsoft.com/office/officeart/2005/8/layout/orgChart1"/>
    <dgm:cxn modelId="{88D99252-8F6E-DC4A-9F40-6D6A9518035F}" type="presParOf" srcId="{E17EF782-F784-AE47-8244-3DE994288202}" destId="{65FD8618-60F0-EA4E-86D9-6EC322EC9630}" srcOrd="1" destOrd="0" presId="urn:microsoft.com/office/officeart/2005/8/layout/orgChart1"/>
    <dgm:cxn modelId="{21DE203E-11A6-D74D-822C-72E403A4F3B3}" type="presParOf" srcId="{65FD8618-60F0-EA4E-86D9-6EC322EC9630}" destId="{70FA5BE9-B03C-F74A-981D-AAD54B2A266E}" srcOrd="0" destOrd="0" presId="urn:microsoft.com/office/officeart/2005/8/layout/orgChart1"/>
    <dgm:cxn modelId="{1C685BD4-F827-C941-9EE0-BDD864BC319F}" type="presParOf" srcId="{65FD8618-60F0-EA4E-86D9-6EC322EC9630}" destId="{99164675-5639-EF4D-87AA-D7287925FDE0}" srcOrd="1" destOrd="0" presId="urn:microsoft.com/office/officeart/2005/8/layout/orgChart1"/>
    <dgm:cxn modelId="{FF296E2D-6B81-7240-B99D-F90B5F799EEE}" type="presParOf" srcId="{99164675-5639-EF4D-87AA-D7287925FDE0}" destId="{FB3DE565-FDF7-7041-846E-9ADADE736A35}" srcOrd="0" destOrd="0" presId="urn:microsoft.com/office/officeart/2005/8/layout/orgChart1"/>
    <dgm:cxn modelId="{10EBB09E-FB9F-E741-9412-9F7F6E399695}" type="presParOf" srcId="{FB3DE565-FDF7-7041-846E-9ADADE736A35}" destId="{BFE7E317-2038-4442-993C-0ADF22E7B285}" srcOrd="0" destOrd="0" presId="urn:microsoft.com/office/officeart/2005/8/layout/orgChart1"/>
    <dgm:cxn modelId="{D282175F-D3AE-6740-A23A-92B1E547C4BF}" type="presParOf" srcId="{FB3DE565-FDF7-7041-846E-9ADADE736A35}" destId="{26926CBB-3EB2-8248-BA12-B29A288F746D}" srcOrd="1" destOrd="0" presId="urn:microsoft.com/office/officeart/2005/8/layout/orgChart1"/>
    <dgm:cxn modelId="{D59F8D8E-44D6-234A-B9AC-ED9C3C636E75}" type="presParOf" srcId="{99164675-5639-EF4D-87AA-D7287925FDE0}" destId="{E86FDFDE-0DA4-D147-A061-889F4E8F9FB6}" srcOrd="1" destOrd="0" presId="urn:microsoft.com/office/officeart/2005/8/layout/orgChart1"/>
    <dgm:cxn modelId="{ACE9554C-A4C2-FF40-90EB-C39583CE911D}" type="presParOf" srcId="{99164675-5639-EF4D-87AA-D7287925FDE0}" destId="{360A04ED-B90C-9240-ABA3-BCE714823CD8}" srcOrd="2" destOrd="0" presId="urn:microsoft.com/office/officeart/2005/8/layout/orgChart1"/>
    <dgm:cxn modelId="{324BD96F-3043-D04E-9F82-75D4874DC63D}" type="presParOf" srcId="{65FD8618-60F0-EA4E-86D9-6EC322EC9630}" destId="{08017192-969B-6343-8F8D-DC717754EA1F}" srcOrd="2" destOrd="0" presId="urn:microsoft.com/office/officeart/2005/8/layout/orgChart1"/>
    <dgm:cxn modelId="{396422EB-DC3A-2C48-AFE1-7F64FCDAD6F5}" type="presParOf" srcId="{65FD8618-60F0-EA4E-86D9-6EC322EC9630}" destId="{44B701E3-2752-9142-932F-D0C140F164A9}" srcOrd="3" destOrd="0" presId="urn:microsoft.com/office/officeart/2005/8/layout/orgChart1"/>
    <dgm:cxn modelId="{7B6943D6-DEFD-4B4A-B053-467E170DFCC2}" type="presParOf" srcId="{44B701E3-2752-9142-932F-D0C140F164A9}" destId="{06AEFFA8-E163-AD4B-BC48-AAF13B03AE81}" srcOrd="0" destOrd="0" presId="urn:microsoft.com/office/officeart/2005/8/layout/orgChart1"/>
    <dgm:cxn modelId="{10A35073-DCAC-DA42-8B24-454CCBC1D26C}" type="presParOf" srcId="{06AEFFA8-E163-AD4B-BC48-AAF13B03AE81}" destId="{12CCC058-2AFB-0B49-BF93-34C2C47DC241}" srcOrd="0" destOrd="0" presId="urn:microsoft.com/office/officeart/2005/8/layout/orgChart1"/>
    <dgm:cxn modelId="{13CB1850-A9AD-A844-8EA1-F27B6D17B71F}" type="presParOf" srcId="{06AEFFA8-E163-AD4B-BC48-AAF13B03AE81}" destId="{6F228D25-BA7C-2F4F-800D-5DA7ECC3C3C7}" srcOrd="1" destOrd="0" presId="urn:microsoft.com/office/officeart/2005/8/layout/orgChart1"/>
    <dgm:cxn modelId="{F427D4C8-63EE-644B-8202-43954C2E0B3C}" type="presParOf" srcId="{44B701E3-2752-9142-932F-D0C140F164A9}" destId="{0154A510-E1E9-014D-BF91-DE3C17BCD4BE}" srcOrd="1" destOrd="0" presId="urn:microsoft.com/office/officeart/2005/8/layout/orgChart1"/>
    <dgm:cxn modelId="{9DDF5DEE-B167-504D-BE48-56899101A80C}" type="presParOf" srcId="{44B701E3-2752-9142-932F-D0C140F164A9}" destId="{E1CAB9FA-5DB3-E043-AE2F-5422F1A9F832}" srcOrd="2" destOrd="0" presId="urn:microsoft.com/office/officeart/2005/8/layout/orgChart1"/>
    <dgm:cxn modelId="{3D0FB6B5-CA8F-6848-98F7-081B79EAF98C}" type="presParOf" srcId="{65FD8618-60F0-EA4E-86D9-6EC322EC9630}" destId="{6AF55DE1-6E3B-2744-9097-E34C20032FF7}" srcOrd="4" destOrd="0" presId="urn:microsoft.com/office/officeart/2005/8/layout/orgChart1"/>
    <dgm:cxn modelId="{02702B63-B5E9-B84F-A11B-691B59E6C9AB}" type="presParOf" srcId="{65FD8618-60F0-EA4E-86D9-6EC322EC9630}" destId="{D1A71C3E-174B-C34F-B95C-761136CBEC7A}" srcOrd="5" destOrd="0" presId="urn:microsoft.com/office/officeart/2005/8/layout/orgChart1"/>
    <dgm:cxn modelId="{7BF6741A-A14D-CB4D-99B2-7E6A3EF406AA}" type="presParOf" srcId="{D1A71C3E-174B-C34F-B95C-761136CBEC7A}" destId="{194EA9A3-A174-C641-9CEF-94149CD918D9}" srcOrd="0" destOrd="0" presId="urn:microsoft.com/office/officeart/2005/8/layout/orgChart1"/>
    <dgm:cxn modelId="{2C998A74-DF5F-444E-BEA4-9C4562957BE8}" type="presParOf" srcId="{194EA9A3-A174-C641-9CEF-94149CD918D9}" destId="{3957988D-DD15-4940-9DFE-ABE345B7B0C6}" srcOrd="0" destOrd="0" presId="urn:microsoft.com/office/officeart/2005/8/layout/orgChart1"/>
    <dgm:cxn modelId="{033BE375-4B83-FB4E-A3B6-9BC9546B8651}" type="presParOf" srcId="{194EA9A3-A174-C641-9CEF-94149CD918D9}" destId="{F9FF193B-725A-1C40-8A4A-A668CCA81DF6}" srcOrd="1" destOrd="0" presId="urn:microsoft.com/office/officeart/2005/8/layout/orgChart1"/>
    <dgm:cxn modelId="{015C92B5-A564-F443-823C-F325A6949393}" type="presParOf" srcId="{D1A71C3E-174B-C34F-B95C-761136CBEC7A}" destId="{47D5C367-2CF7-044A-9888-AF0146884EE2}" srcOrd="1" destOrd="0" presId="urn:microsoft.com/office/officeart/2005/8/layout/orgChart1"/>
    <dgm:cxn modelId="{1DCBF778-AE4B-E24C-95D7-CBE112583A4B}" type="presParOf" srcId="{D1A71C3E-174B-C34F-B95C-761136CBEC7A}" destId="{2118242E-5D35-DF4D-B441-88EF2FC6E428}" srcOrd="2" destOrd="0" presId="urn:microsoft.com/office/officeart/2005/8/layout/orgChart1"/>
    <dgm:cxn modelId="{7FDC880C-5874-6A43-8D33-02ACB6790208}" type="presParOf" srcId="{65FD8618-60F0-EA4E-86D9-6EC322EC9630}" destId="{8C16B350-4263-504D-B6FF-53F058245CC0}" srcOrd="6" destOrd="0" presId="urn:microsoft.com/office/officeart/2005/8/layout/orgChart1"/>
    <dgm:cxn modelId="{2191E385-BA10-6D40-99EB-97142D51FCD1}" type="presParOf" srcId="{65FD8618-60F0-EA4E-86D9-6EC322EC9630}" destId="{26C230AF-3405-4649-86FD-C26385F724C6}" srcOrd="7" destOrd="0" presId="urn:microsoft.com/office/officeart/2005/8/layout/orgChart1"/>
    <dgm:cxn modelId="{9BB62272-6D76-1846-8FF7-A15CF71C1278}" type="presParOf" srcId="{26C230AF-3405-4649-86FD-C26385F724C6}" destId="{EA93DBED-5003-644D-B90A-5211500BE391}" srcOrd="0" destOrd="0" presId="urn:microsoft.com/office/officeart/2005/8/layout/orgChart1"/>
    <dgm:cxn modelId="{15ADF93E-31BA-B545-876B-C75527F1334B}" type="presParOf" srcId="{EA93DBED-5003-644D-B90A-5211500BE391}" destId="{A0F3BE7C-C6CB-DA4A-9309-66F9E9AEE75A}" srcOrd="0" destOrd="0" presId="urn:microsoft.com/office/officeart/2005/8/layout/orgChart1"/>
    <dgm:cxn modelId="{22069C5E-E081-CC41-A789-6FCD4F499004}" type="presParOf" srcId="{EA93DBED-5003-644D-B90A-5211500BE391}" destId="{754CA2CB-B47A-FC4A-8E96-30F5CD852B1A}" srcOrd="1" destOrd="0" presId="urn:microsoft.com/office/officeart/2005/8/layout/orgChart1"/>
    <dgm:cxn modelId="{2DDA8C22-CA91-0146-A4C4-F48C7C69DFF1}" type="presParOf" srcId="{26C230AF-3405-4649-86FD-C26385F724C6}" destId="{5165A90C-74C6-2A4D-8ACD-4979A07A9FC8}" srcOrd="1" destOrd="0" presId="urn:microsoft.com/office/officeart/2005/8/layout/orgChart1"/>
    <dgm:cxn modelId="{13795155-4ECB-4744-AC03-A2415EA46011}" type="presParOf" srcId="{5165A90C-74C6-2A4D-8ACD-4979A07A9FC8}" destId="{EF67ADD0-DA96-7043-8148-A0FEA713173E}" srcOrd="0" destOrd="0" presId="urn:microsoft.com/office/officeart/2005/8/layout/orgChart1"/>
    <dgm:cxn modelId="{5BE00836-0FCF-F541-B91B-ABED7AC22244}" type="presParOf" srcId="{5165A90C-74C6-2A4D-8ACD-4979A07A9FC8}" destId="{475CC81F-438D-184A-9F6A-0003A4045E86}" srcOrd="1" destOrd="0" presId="urn:microsoft.com/office/officeart/2005/8/layout/orgChart1"/>
    <dgm:cxn modelId="{3B952E83-0AB9-0F4B-8FAB-EB9068D9825E}" type="presParOf" srcId="{475CC81F-438D-184A-9F6A-0003A4045E86}" destId="{234CD554-AEDE-9143-B6D1-B3E93ACCEBC4}" srcOrd="0" destOrd="0" presId="urn:microsoft.com/office/officeart/2005/8/layout/orgChart1"/>
    <dgm:cxn modelId="{FCEA9174-1C85-7640-98C6-E5B1F1DE04D7}" type="presParOf" srcId="{234CD554-AEDE-9143-B6D1-B3E93ACCEBC4}" destId="{3B5028E2-65FB-E64E-8F87-11BAF268DF8B}" srcOrd="0" destOrd="0" presId="urn:microsoft.com/office/officeart/2005/8/layout/orgChart1"/>
    <dgm:cxn modelId="{86AB3F02-8420-2241-AF63-F2AF66BACACF}" type="presParOf" srcId="{234CD554-AEDE-9143-B6D1-B3E93ACCEBC4}" destId="{AE488214-FEEE-FA42-AF51-C0AE417BE976}" srcOrd="1" destOrd="0" presId="urn:microsoft.com/office/officeart/2005/8/layout/orgChart1"/>
    <dgm:cxn modelId="{341DDD28-2FCF-894C-B037-D67246B62BF9}" type="presParOf" srcId="{475CC81F-438D-184A-9F6A-0003A4045E86}" destId="{173CF14A-9018-194D-8830-E631372AEC17}" srcOrd="1" destOrd="0" presId="urn:microsoft.com/office/officeart/2005/8/layout/orgChart1"/>
    <dgm:cxn modelId="{AF7F3DE2-0C44-7A49-A6D7-FD568FEEABBA}" type="presParOf" srcId="{173CF14A-9018-194D-8830-E631372AEC17}" destId="{0B871BCD-BD40-BB45-8A07-9B7062D08F90}" srcOrd="0" destOrd="0" presId="urn:microsoft.com/office/officeart/2005/8/layout/orgChart1"/>
    <dgm:cxn modelId="{FC2D69F0-94C0-FA47-B93A-220C0670A9A0}" type="presParOf" srcId="{173CF14A-9018-194D-8830-E631372AEC17}" destId="{EA1D7DA7-6524-D943-B06F-0EF00829484B}" srcOrd="1" destOrd="0" presId="urn:microsoft.com/office/officeart/2005/8/layout/orgChart1"/>
    <dgm:cxn modelId="{AA78814C-F7CB-0D40-88E8-4978BD1F1F2C}" type="presParOf" srcId="{EA1D7DA7-6524-D943-B06F-0EF00829484B}" destId="{C4B14019-7E4E-B54A-AAC4-C3866A4D4E35}" srcOrd="0" destOrd="0" presId="urn:microsoft.com/office/officeart/2005/8/layout/orgChart1"/>
    <dgm:cxn modelId="{2FFE673E-BBBA-894D-A103-BFCD8BAEE737}" type="presParOf" srcId="{C4B14019-7E4E-B54A-AAC4-C3866A4D4E35}" destId="{CF9F2DBC-D86F-D044-9A8F-68F1889EF38F}" srcOrd="0" destOrd="0" presId="urn:microsoft.com/office/officeart/2005/8/layout/orgChart1"/>
    <dgm:cxn modelId="{93FFDDC8-200E-3A42-A59A-B54A4091EC7F}" type="presParOf" srcId="{C4B14019-7E4E-B54A-AAC4-C3866A4D4E35}" destId="{00961DE6-5E8C-4049-9862-13B01AC78B6E}" srcOrd="1" destOrd="0" presId="urn:microsoft.com/office/officeart/2005/8/layout/orgChart1"/>
    <dgm:cxn modelId="{1191C830-B23D-F149-B3D3-9524645C85A8}" type="presParOf" srcId="{EA1D7DA7-6524-D943-B06F-0EF00829484B}" destId="{EAC5BC8D-6117-2E43-B378-DFD0A8B04E7C}" srcOrd="1" destOrd="0" presId="urn:microsoft.com/office/officeart/2005/8/layout/orgChart1"/>
    <dgm:cxn modelId="{1AAE6FE0-F15F-9146-AC81-C457EE033E8A}" type="presParOf" srcId="{EA1D7DA7-6524-D943-B06F-0EF00829484B}" destId="{6EF4256B-E986-524B-8782-B18C0A71B95E}" srcOrd="2" destOrd="0" presId="urn:microsoft.com/office/officeart/2005/8/layout/orgChart1"/>
    <dgm:cxn modelId="{E440BD89-3157-B545-BC0E-BC7FE6538932}" type="presParOf" srcId="{173CF14A-9018-194D-8830-E631372AEC17}" destId="{F8966F91-C92A-CE42-8AB6-9807423F2246}" srcOrd="2" destOrd="0" presId="urn:microsoft.com/office/officeart/2005/8/layout/orgChart1"/>
    <dgm:cxn modelId="{CCD16259-A9B4-E441-A9D2-2AE3FB4388D9}" type="presParOf" srcId="{173CF14A-9018-194D-8830-E631372AEC17}" destId="{06DD19F3-98E9-DF47-9622-72767352D2F1}" srcOrd="3" destOrd="0" presId="urn:microsoft.com/office/officeart/2005/8/layout/orgChart1"/>
    <dgm:cxn modelId="{9591BBF8-B1B2-A043-994C-44A3AB93F92E}" type="presParOf" srcId="{06DD19F3-98E9-DF47-9622-72767352D2F1}" destId="{6AA80174-FDFF-D848-835E-CE6AC43E368D}" srcOrd="0" destOrd="0" presId="urn:microsoft.com/office/officeart/2005/8/layout/orgChart1"/>
    <dgm:cxn modelId="{D308F2C2-7D56-AE4B-8039-3D2CE6457297}" type="presParOf" srcId="{6AA80174-FDFF-D848-835E-CE6AC43E368D}" destId="{6DB00DA4-00C0-6448-B4CF-8FA4189533C7}" srcOrd="0" destOrd="0" presId="urn:microsoft.com/office/officeart/2005/8/layout/orgChart1"/>
    <dgm:cxn modelId="{35D20CBD-497B-0E44-9772-207AFD226B9B}" type="presParOf" srcId="{6AA80174-FDFF-D848-835E-CE6AC43E368D}" destId="{1DD52878-2665-B247-AEC4-02F1344F6608}" srcOrd="1" destOrd="0" presId="urn:microsoft.com/office/officeart/2005/8/layout/orgChart1"/>
    <dgm:cxn modelId="{777A1EC5-FF85-5A48-910E-11A0AF250C7E}" type="presParOf" srcId="{06DD19F3-98E9-DF47-9622-72767352D2F1}" destId="{309B8F55-6F70-0346-AD9D-6F14B8AD01FA}" srcOrd="1" destOrd="0" presId="urn:microsoft.com/office/officeart/2005/8/layout/orgChart1"/>
    <dgm:cxn modelId="{ACB6B4A9-B416-E54E-86E7-762526962CC3}" type="presParOf" srcId="{06DD19F3-98E9-DF47-9622-72767352D2F1}" destId="{794C5C90-3E9C-4746-A3B3-B2E821AC5504}" srcOrd="2" destOrd="0" presId="urn:microsoft.com/office/officeart/2005/8/layout/orgChart1"/>
    <dgm:cxn modelId="{6B724201-02B9-734D-BFEA-36A5BA2F50E7}" type="presParOf" srcId="{475CC81F-438D-184A-9F6A-0003A4045E86}" destId="{40F0540F-49DC-2844-B4A1-0C03A20AAFAF}" srcOrd="2" destOrd="0" presId="urn:microsoft.com/office/officeart/2005/8/layout/orgChart1"/>
    <dgm:cxn modelId="{2EEEB9BD-6672-3444-A5EB-21EE4C7B1A71}" type="presParOf" srcId="{26C230AF-3405-4649-86FD-C26385F724C6}" destId="{6829CE19-078D-5744-880B-C0D2CE3FC029}" srcOrd="2" destOrd="0" presId="urn:microsoft.com/office/officeart/2005/8/layout/orgChart1"/>
    <dgm:cxn modelId="{DA11A2C3-0E57-3441-8040-5E6EE8F24D53}" type="presParOf" srcId="{65FD8618-60F0-EA4E-86D9-6EC322EC9630}" destId="{9C890E79-6837-644E-8020-72A1270F7DA5}" srcOrd="8" destOrd="0" presId="urn:microsoft.com/office/officeart/2005/8/layout/orgChart1"/>
    <dgm:cxn modelId="{D2AC1C23-9E1D-5648-AF4B-19851660BDE0}" type="presParOf" srcId="{65FD8618-60F0-EA4E-86D9-6EC322EC9630}" destId="{F864CF29-268C-B842-ADD4-7D85010751C4}" srcOrd="9" destOrd="0" presId="urn:microsoft.com/office/officeart/2005/8/layout/orgChart1"/>
    <dgm:cxn modelId="{D68B20B6-7101-814F-9A22-3139A6DD2582}" type="presParOf" srcId="{F864CF29-268C-B842-ADD4-7D85010751C4}" destId="{EC64CC9F-8C3F-5E43-ADAA-B7C94D49A1D5}" srcOrd="0" destOrd="0" presId="urn:microsoft.com/office/officeart/2005/8/layout/orgChart1"/>
    <dgm:cxn modelId="{40973FB2-00E6-924B-ADC6-DC3DE172804C}" type="presParOf" srcId="{EC64CC9F-8C3F-5E43-ADAA-B7C94D49A1D5}" destId="{F25F40A5-EB1F-9B45-B2C1-1657D2715EA0}" srcOrd="0" destOrd="0" presId="urn:microsoft.com/office/officeart/2005/8/layout/orgChart1"/>
    <dgm:cxn modelId="{FE0846BC-D001-2C45-9467-A95524641284}" type="presParOf" srcId="{EC64CC9F-8C3F-5E43-ADAA-B7C94D49A1D5}" destId="{C96C6397-FFEE-6947-8120-24F0C1DCF220}" srcOrd="1" destOrd="0" presId="urn:microsoft.com/office/officeart/2005/8/layout/orgChart1"/>
    <dgm:cxn modelId="{27F62CA5-1D00-6F44-ADB1-2EED738DB01E}" type="presParOf" srcId="{F864CF29-268C-B842-ADD4-7D85010751C4}" destId="{52F77FA0-3CD5-1D40-AAC9-B46C516FF127}" srcOrd="1" destOrd="0" presId="urn:microsoft.com/office/officeart/2005/8/layout/orgChart1"/>
    <dgm:cxn modelId="{23CA807B-7A42-874A-9BE7-4DD198D82665}" type="presParOf" srcId="{F864CF29-268C-B842-ADD4-7D85010751C4}" destId="{BCF0E4F0-BAF3-9648-A1BD-D028BB9BAAFF}" srcOrd="2" destOrd="0" presId="urn:microsoft.com/office/officeart/2005/8/layout/orgChart1"/>
    <dgm:cxn modelId="{CE21E308-4CE8-7741-B6F6-BA13A4A8D799}" type="presParOf" srcId="{E17EF782-F784-AE47-8244-3DE994288202}" destId="{4D54AB3A-F6EE-1E42-BB92-D9E4E341D02F}" srcOrd="2" destOrd="0" presId="urn:microsoft.com/office/officeart/2005/8/layout/orgChart1"/>
    <dgm:cxn modelId="{65EA3E76-B6F6-7742-B817-331FCEF75D36}" type="presParOf" srcId="{5F673519-B63B-E64D-9D86-A7E7E77CF7C6}" destId="{BBE2383B-8E99-C048-B87D-2A634D675581}" srcOrd="1" destOrd="0" presId="urn:microsoft.com/office/officeart/2005/8/layout/orgChart1"/>
    <dgm:cxn modelId="{A9AB622B-3C4D-F848-958B-2FDD165A35D5}" type="presParOf" srcId="{BBE2383B-8E99-C048-B87D-2A634D675581}" destId="{8437E0D4-D931-064E-B41A-F1371B72401C}" srcOrd="0" destOrd="0" presId="urn:microsoft.com/office/officeart/2005/8/layout/orgChart1"/>
    <dgm:cxn modelId="{F11187D9-D841-324B-9506-8983BEB7B224}" type="presParOf" srcId="{8437E0D4-D931-064E-B41A-F1371B72401C}" destId="{0429FD6D-6760-8848-AC39-849ED4888025}" srcOrd="0" destOrd="0" presId="urn:microsoft.com/office/officeart/2005/8/layout/orgChart1"/>
    <dgm:cxn modelId="{2B7D04BB-1538-CA4D-9D1A-0856DEE2D3D3}" type="presParOf" srcId="{8437E0D4-D931-064E-B41A-F1371B72401C}" destId="{8266FECA-C740-9849-8C5C-21C1C267E9F3}" srcOrd="1" destOrd="0" presId="urn:microsoft.com/office/officeart/2005/8/layout/orgChart1"/>
    <dgm:cxn modelId="{34204BF6-7F8E-384C-B68C-5349FFA2DDEB}" type="presParOf" srcId="{BBE2383B-8E99-C048-B87D-2A634D675581}" destId="{7702F497-E840-244D-9189-8D6447326CD1}" srcOrd="1" destOrd="0" presId="urn:microsoft.com/office/officeart/2005/8/layout/orgChart1"/>
    <dgm:cxn modelId="{06465902-1468-FB45-8450-8A61403802E2}" type="presParOf" srcId="{7702F497-E840-244D-9189-8D6447326CD1}" destId="{183CC5FF-57A1-A045-A71D-0249D049D382}" srcOrd="0" destOrd="0" presId="urn:microsoft.com/office/officeart/2005/8/layout/orgChart1"/>
    <dgm:cxn modelId="{C56D501E-4A19-224F-B8B5-0E3F24600FBB}" type="presParOf" srcId="{7702F497-E840-244D-9189-8D6447326CD1}" destId="{7E687F51-01D3-6345-AFEE-489686E596EF}" srcOrd="1" destOrd="0" presId="urn:microsoft.com/office/officeart/2005/8/layout/orgChart1"/>
    <dgm:cxn modelId="{DE5966AD-0BAD-6B45-8212-96200B41B7D0}" type="presParOf" srcId="{7E687F51-01D3-6345-AFEE-489686E596EF}" destId="{63BC150C-8D2F-FD4D-85ED-F89DF1B39217}" srcOrd="0" destOrd="0" presId="urn:microsoft.com/office/officeart/2005/8/layout/orgChart1"/>
    <dgm:cxn modelId="{461691C3-8C80-134D-9AE9-129E2C373D72}" type="presParOf" srcId="{63BC150C-8D2F-FD4D-85ED-F89DF1B39217}" destId="{98CD7CDC-9C22-F643-8807-1B60BFBD420B}" srcOrd="0" destOrd="0" presId="urn:microsoft.com/office/officeart/2005/8/layout/orgChart1"/>
    <dgm:cxn modelId="{4D1E66ED-2DFF-924D-8B4E-B84AFA590ED0}" type="presParOf" srcId="{63BC150C-8D2F-FD4D-85ED-F89DF1B39217}" destId="{5490F160-34D6-E949-B240-832257F6D543}" srcOrd="1" destOrd="0" presId="urn:microsoft.com/office/officeart/2005/8/layout/orgChart1"/>
    <dgm:cxn modelId="{9B1D4339-CAD7-5247-A026-AA1F9535D35A}" type="presParOf" srcId="{7E687F51-01D3-6345-AFEE-489686E596EF}" destId="{10FA2AF3-2725-0F4B-8A3D-C24221460809}" srcOrd="1" destOrd="0" presId="urn:microsoft.com/office/officeart/2005/8/layout/orgChart1"/>
    <dgm:cxn modelId="{DC3098D7-2695-E545-A044-7AF6C13814EF}" type="presParOf" srcId="{10FA2AF3-2725-0F4B-8A3D-C24221460809}" destId="{2B166A3C-4C0A-4A44-8DBB-3EE1A82A5CCA}" srcOrd="0" destOrd="0" presId="urn:microsoft.com/office/officeart/2005/8/layout/orgChart1"/>
    <dgm:cxn modelId="{5105EA31-57FF-7C4A-ADCF-CD7459850EA1}" type="presParOf" srcId="{10FA2AF3-2725-0F4B-8A3D-C24221460809}" destId="{0BAEA473-B6C2-CB41-9447-A5A98AB8F76E}" srcOrd="1" destOrd="0" presId="urn:microsoft.com/office/officeart/2005/8/layout/orgChart1"/>
    <dgm:cxn modelId="{F10E3113-0F55-F344-ACB3-33B0081567AD}" type="presParOf" srcId="{0BAEA473-B6C2-CB41-9447-A5A98AB8F76E}" destId="{BA36ED9C-83F1-3749-A3D4-98E48564948D}" srcOrd="0" destOrd="0" presId="urn:microsoft.com/office/officeart/2005/8/layout/orgChart1"/>
    <dgm:cxn modelId="{361742B8-2AB5-6647-9433-5E711DD9ECF5}" type="presParOf" srcId="{BA36ED9C-83F1-3749-A3D4-98E48564948D}" destId="{76895AA6-419F-2A4B-9684-A70CEA2AFA01}" srcOrd="0" destOrd="0" presId="urn:microsoft.com/office/officeart/2005/8/layout/orgChart1"/>
    <dgm:cxn modelId="{FEED8D14-4E41-4947-BB0D-ED5B96776FC6}" type="presParOf" srcId="{BA36ED9C-83F1-3749-A3D4-98E48564948D}" destId="{600102AB-1442-F540-969F-6E4792B589EC}" srcOrd="1" destOrd="0" presId="urn:microsoft.com/office/officeart/2005/8/layout/orgChart1"/>
    <dgm:cxn modelId="{BDA206C1-3FD7-6D47-89E3-52C4EFBCAD9D}" type="presParOf" srcId="{0BAEA473-B6C2-CB41-9447-A5A98AB8F76E}" destId="{60EF9124-4C3D-AB4C-A353-BEFF3E107FB0}" srcOrd="1" destOrd="0" presId="urn:microsoft.com/office/officeart/2005/8/layout/orgChart1"/>
    <dgm:cxn modelId="{9432D681-EE6B-9D41-ACD2-23BDAE7A50CA}" type="presParOf" srcId="{0BAEA473-B6C2-CB41-9447-A5A98AB8F76E}" destId="{C08B3432-89FD-1F42-924E-137F538C9B4E}" srcOrd="2" destOrd="0" presId="urn:microsoft.com/office/officeart/2005/8/layout/orgChart1"/>
    <dgm:cxn modelId="{BD8A867E-DB76-3048-B09B-4E49F301FF34}" type="presParOf" srcId="{7E687F51-01D3-6345-AFEE-489686E596EF}" destId="{9B9C2B31-75F0-6447-B1C2-7FF423808D5D}" srcOrd="2" destOrd="0" presId="urn:microsoft.com/office/officeart/2005/8/layout/orgChart1"/>
    <dgm:cxn modelId="{582CE199-5FEF-9540-AC51-21ECD7A6CCF7}" type="presParOf" srcId="{BBE2383B-8E99-C048-B87D-2A634D675581}" destId="{7D0B84BA-593A-6F4B-BE5D-F21A3B1E4F20}"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166A3C-4C0A-4A44-8DBB-3EE1A82A5CCA}">
      <dsp:nvSpPr>
        <dsp:cNvPr id="0" name=""/>
        <dsp:cNvSpPr/>
      </dsp:nvSpPr>
      <dsp:spPr>
        <a:xfrm>
          <a:off x="4807971" y="4558380"/>
          <a:ext cx="752895" cy="1326114"/>
        </a:xfrm>
        <a:custGeom>
          <a:avLst/>
          <a:gdLst/>
          <a:ahLst/>
          <a:cxnLst/>
          <a:rect l="0" t="0" r="0" b="0"/>
          <a:pathLst>
            <a:path>
              <a:moveTo>
                <a:pt x="752895" y="0"/>
              </a:moveTo>
              <a:lnTo>
                <a:pt x="752895" y="1326114"/>
              </a:lnTo>
              <a:lnTo>
                <a:pt x="0" y="1326114"/>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83CC5FF-57A1-A045-A71D-0249D049D382}">
      <dsp:nvSpPr>
        <dsp:cNvPr id="0" name=""/>
        <dsp:cNvSpPr/>
      </dsp:nvSpPr>
      <dsp:spPr>
        <a:xfrm>
          <a:off x="5997687" y="1961336"/>
          <a:ext cx="91440" cy="1993868"/>
        </a:xfrm>
        <a:custGeom>
          <a:avLst/>
          <a:gdLst/>
          <a:ahLst/>
          <a:cxnLst/>
          <a:rect l="0" t="0" r="0" b="0"/>
          <a:pathLst>
            <a:path>
              <a:moveTo>
                <a:pt x="45732" y="0"/>
              </a:moveTo>
              <a:lnTo>
                <a:pt x="45732" y="1867201"/>
              </a:lnTo>
              <a:lnTo>
                <a:pt x="45720" y="1867201"/>
              </a:lnTo>
              <a:lnTo>
                <a:pt x="45720" y="1993868"/>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C890E79-6837-644E-8020-72A1270F7DA5}">
      <dsp:nvSpPr>
        <dsp:cNvPr id="0" name=""/>
        <dsp:cNvSpPr/>
      </dsp:nvSpPr>
      <dsp:spPr>
        <a:xfrm>
          <a:off x="1931271" y="1968936"/>
          <a:ext cx="809509" cy="2131115"/>
        </a:xfrm>
        <a:custGeom>
          <a:avLst/>
          <a:gdLst/>
          <a:ahLst/>
          <a:cxnLst/>
          <a:rect l="0" t="0" r="0" b="0"/>
          <a:pathLst>
            <a:path>
              <a:moveTo>
                <a:pt x="809509" y="0"/>
              </a:moveTo>
              <a:lnTo>
                <a:pt x="809509" y="2004448"/>
              </a:lnTo>
              <a:lnTo>
                <a:pt x="0" y="2004448"/>
              </a:lnTo>
              <a:lnTo>
                <a:pt x="0" y="2131115"/>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8966F91-C92A-CE42-8AB6-9807423F2246}">
      <dsp:nvSpPr>
        <dsp:cNvPr id="0" name=""/>
        <dsp:cNvSpPr/>
      </dsp:nvSpPr>
      <dsp:spPr>
        <a:xfrm>
          <a:off x="3291858" y="4540502"/>
          <a:ext cx="305159" cy="817951"/>
        </a:xfrm>
        <a:custGeom>
          <a:avLst/>
          <a:gdLst/>
          <a:ahLst/>
          <a:cxnLst/>
          <a:rect l="0" t="0" r="0" b="0"/>
          <a:pathLst>
            <a:path>
              <a:moveTo>
                <a:pt x="0" y="0"/>
              </a:moveTo>
              <a:lnTo>
                <a:pt x="0" y="817951"/>
              </a:lnTo>
              <a:lnTo>
                <a:pt x="305159" y="817951"/>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B871BCD-BD40-BB45-8A07-9B7062D08F90}">
      <dsp:nvSpPr>
        <dsp:cNvPr id="0" name=""/>
        <dsp:cNvSpPr/>
      </dsp:nvSpPr>
      <dsp:spPr>
        <a:xfrm>
          <a:off x="3291858" y="4540502"/>
          <a:ext cx="305159" cy="303891"/>
        </a:xfrm>
        <a:custGeom>
          <a:avLst/>
          <a:gdLst/>
          <a:ahLst/>
          <a:cxnLst/>
          <a:rect l="0" t="0" r="0" b="0"/>
          <a:pathLst>
            <a:path>
              <a:moveTo>
                <a:pt x="0" y="0"/>
              </a:moveTo>
              <a:lnTo>
                <a:pt x="0" y="303891"/>
              </a:lnTo>
              <a:lnTo>
                <a:pt x="305159" y="303891"/>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F67ADD0-DA96-7043-8148-A0FEA713173E}">
      <dsp:nvSpPr>
        <dsp:cNvPr id="0" name=""/>
        <dsp:cNvSpPr/>
      </dsp:nvSpPr>
      <dsp:spPr>
        <a:xfrm>
          <a:off x="1923345" y="3802493"/>
          <a:ext cx="2022133" cy="134833"/>
        </a:xfrm>
        <a:custGeom>
          <a:avLst/>
          <a:gdLst/>
          <a:ahLst/>
          <a:cxnLst/>
          <a:rect l="0" t="0" r="0" b="0"/>
          <a:pathLst>
            <a:path>
              <a:moveTo>
                <a:pt x="0" y="0"/>
              </a:moveTo>
              <a:lnTo>
                <a:pt x="0" y="8166"/>
              </a:lnTo>
              <a:lnTo>
                <a:pt x="2022133" y="8166"/>
              </a:lnTo>
              <a:lnTo>
                <a:pt x="2022133" y="134833"/>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C16B350-4263-504D-B6FF-53F058245CC0}">
      <dsp:nvSpPr>
        <dsp:cNvPr id="0" name=""/>
        <dsp:cNvSpPr/>
      </dsp:nvSpPr>
      <dsp:spPr>
        <a:xfrm>
          <a:off x="1923345" y="1968936"/>
          <a:ext cx="817435" cy="1586785"/>
        </a:xfrm>
        <a:custGeom>
          <a:avLst/>
          <a:gdLst/>
          <a:ahLst/>
          <a:cxnLst/>
          <a:rect l="0" t="0" r="0" b="0"/>
          <a:pathLst>
            <a:path>
              <a:moveTo>
                <a:pt x="817435" y="0"/>
              </a:moveTo>
              <a:lnTo>
                <a:pt x="817435" y="1460118"/>
              </a:lnTo>
              <a:lnTo>
                <a:pt x="0" y="1460118"/>
              </a:lnTo>
              <a:lnTo>
                <a:pt x="0" y="1586785"/>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AF55DE1-6E3B-2744-9097-E34C20032FF7}">
      <dsp:nvSpPr>
        <dsp:cNvPr id="0" name=""/>
        <dsp:cNvSpPr/>
      </dsp:nvSpPr>
      <dsp:spPr>
        <a:xfrm>
          <a:off x="1919195" y="1968936"/>
          <a:ext cx="821585" cy="1128275"/>
        </a:xfrm>
        <a:custGeom>
          <a:avLst/>
          <a:gdLst/>
          <a:ahLst/>
          <a:cxnLst/>
          <a:rect l="0" t="0" r="0" b="0"/>
          <a:pathLst>
            <a:path>
              <a:moveTo>
                <a:pt x="821585" y="0"/>
              </a:moveTo>
              <a:lnTo>
                <a:pt x="821585" y="1001608"/>
              </a:lnTo>
              <a:lnTo>
                <a:pt x="0" y="1001608"/>
              </a:lnTo>
              <a:lnTo>
                <a:pt x="0" y="1128275"/>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8017192-969B-6343-8F8D-DC717754EA1F}">
      <dsp:nvSpPr>
        <dsp:cNvPr id="0" name=""/>
        <dsp:cNvSpPr/>
      </dsp:nvSpPr>
      <dsp:spPr>
        <a:xfrm>
          <a:off x="1919195" y="1968936"/>
          <a:ext cx="821585" cy="688753"/>
        </a:xfrm>
        <a:custGeom>
          <a:avLst/>
          <a:gdLst/>
          <a:ahLst/>
          <a:cxnLst/>
          <a:rect l="0" t="0" r="0" b="0"/>
          <a:pathLst>
            <a:path>
              <a:moveTo>
                <a:pt x="821585" y="0"/>
              </a:moveTo>
              <a:lnTo>
                <a:pt x="821585" y="562087"/>
              </a:lnTo>
              <a:lnTo>
                <a:pt x="0" y="562087"/>
              </a:lnTo>
              <a:lnTo>
                <a:pt x="0" y="688753"/>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0FA5BE9-B03C-F74A-981D-AAD54B2A266E}">
      <dsp:nvSpPr>
        <dsp:cNvPr id="0" name=""/>
        <dsp:cNvSpPr/>
      </dsp:nvSpPr>
      <dsp:spPr>
        <a:xfrm>
          <a:off x="1919799" y="1968936"/>
          <a:ext cx="820982" cy="199994"/>
        </a:xfrm>
        <a:custGeom>
          <a:avLst/>
          <a:gdLst/>
          <a:ahLst/>
          <a:cxnLst/>
          <a:rect l="0" t="0" r="0" b="0"/>
          <a:pathLst>
            <a:path>
              <a:moveTo>
                <a:pt x="820982" y="0"/>
              </a:moveTo>
              <a:lnTo>
                <a:pt x="820982" y="73328"/>
              </a:lnTo>
              <a:lnTo>
                <a:pt x="0" y="73328"/>
              </a:lnTo>
              <a:lnTo>
                <a:pt x="0" y="199994"/>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392FAF2-B715-CC44-A408-8D34F0AA5720}">
      <dsp:nvSpPr>
        <dsp:cNvPr id="0" name=""/>
        <dsp:cNvSpPr/>
      </dsp:nvSpPr>
      <dsp:spPr>
        <a:xfrm>
          <a:off x="1512106" y="1365761"/>
          <a:ext cx="2457348" cy="603175"/>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Lepton Collider Physics Framework</a:t>
          </a:r>
        </a:p>
        <a:p>
          <a:pPr lvl="0" algn="ctr" defTabSz="533400">
            <a:lnSpc>
              <a:spcPct val="90000"/>
            </a:lnSpc>
            <a:spcBef>
              <a:spcPct val="0"/>
            </a:spcBef>
            <a:spcAft>
              <a:spcPct val="35000"/>
            </a:spcAft>
          </a:pPr>
          <a:r>
            <a:rPr lang="en-US" sz="1200" kern="1200" dirty="0" smtClean="0"/>
            <a:t>(proposed successor to ALCPG)</a:t>
          </a:r>
          <a:endParaRPr lang="en-US" sz="1200" kern="1200" dirty="0"/>
        </a:p>
      </dsp:txBody>
      <dsp:txXfrm>
        <a:off x="1512106" y="1365761"/>
        <a:ext cx="2457348" cy="603175"/>
      </dsp:txXfrm>
    </dsp:sp>
    <dsp:sp modelId="{BFE7E317-2038-4442-993C-0ADF22E7B285}">
      <dsp:nvSpPr>
        <dsp:cNvPr id="0" name=""/>
        <dsp:cNvSpPr/>
      </dsp:nvSpPr>
      <dsp:spPr>
        <a:xfrm>
          <a:off x="1316623" y="2168931"/>
          <a:ext cx="1206350" cy="246759"/>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Simulation</a:t>
          </a:r>
        </a:p>
      </dsp:txBody>
      <dsp:txXfrm>
        <a:off x="1316623" y="2168931"/>
        <a:ext cx="1206350" cy="246759"/>
      </dsp:txXfrm>
    </dsp:sp>
    <dsp:sp modelId="{12CCC058-2AFB-0B49-BF93-34C2C47DC241}">
      <dsp:nvSpPr>
        <dsp:cNvPr id="0" name=""/>
        <dsp:cNvSpPr/>
      </dsp:nvSpPr>
      <dsp:spPr>
        <a:xfrm>
          <a:off x="1316020" y="2657690"/>
          <a:ext cx="1206350" cy="246795"/>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ILC</a:t>
          </a:r>
          <a:endParaRPr lang="en-US" sz="1200" kern="1200" dirty="0"/>
        </a:p>
      </dsp:txBody>
      <dsp:txXfrm>
        <a:off x="1316020" y="2657690"/>
        <a:ext cx="1206350" cy="246795"/>
      </dsp:txXfrm>
    </dsp:sp>
    <dsp:sp modelId="{3957988D-DD15-4940-9DFE-ABE345B7B0C6}">
      <dsp:nvSpPr>
        <dsp:cNvPr id="0" name=""/>
        <dsp:cNvSpPr/>
      </dsp:nvSpPr>
      <dsp:spPr>
        <a:xfrm>
          <a:off x="1316020" y="3097212"/>
          <a:ext cx="1206350" cy="246783"/>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CLIC</a:t>
          </a:r>
          <a:endParaRPr lang="en-US" sz="1200" kern="1200" dirty="0"/>
        </a:p>
      </dsp:txBody>
      <dsp:txXfrm>
        <a:off x="1316020" y="3097212"/>
        <a:ext cx="1206350" cy="246783"/>
      </dsp:txXfrm>
    </dsp:sp>
    <dsp:sp modelId="{A0F3BE7C-C6CB-DA4A-9309-66F9E9AEE75A}">
      <dsp:nvSpPr>
        <dsp:cNvPr id="0" name=""/>
        <dsp:cNvSpPr/>
      </dsp:nvSpPr>
      <dsp:spPr>
        <a:xfrm>
          <a:off x="1320170" y="3555722"/>
          <a:ext cx="1206350" cy="246771"/>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MC</a:t>
          </a:r>
          <a:endParaRPr lang="en-US" sz="1200" kern="1200" dirty="0"/>
        </a:p>
      </dsp:txBody>
      <dsp:txXfrm>
        <a:off x="1320170" y="3555722"/>
        <a:ext cx="1206350" cy="246771"/>
      </dsp:txXfrm>
    </dsp:sp>
    <dsp:sp modelId="{3B5028E2-65FB-E64E-8F87-11BAF268DF8B}">
      <dsp:nvSpPr>
        <dsp:cNvPr id="0" name=""/>
        <dsp:cNvSpPr/>
      </dsp:nvSpPr>
      <dsp:spPr>
        <a:xfrm>
          <a:off x="3128453" y="3937327"/>
          <a:ext cx="1634050" cy="603175"/>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MC Physics/Simulation</a:t>
          </a:r>
        </a:p>
        <a:p>
          <a:pPr lvl="0" algn="ctr" defTabSz="533400">
            <a:lnSpc>
              <a:spcPct val="90000"/>
            </a:lnSpc>
            <a:spcBef>
              <a:spcPct val="0"/>
            </a:spcBef>
            <a:spcAft>
              <a:spcPct val="35000"/>
            </a:spcAft>
          </a:pPr>
          <a:r>
            <a:rPr lang="en-US" sz="1200" kern="1200" dirty="0" smtClean="0"/>
            <a:t>(R. Lipton)</a:t>
          </a:r>
          <a:endParaRPr lang="en-US" sz="1200" kern="1200" dirty="0"/>
        </a:p>
      </dsp:txBody>
      <dsp:txXfrm>
        <a:off x="3128453" y="3937327"/>
        <a:ext cx="1634050" cy="603175"/>
      </dsp:txXfrm>
    </dsp:sp>
    <dsp:sp modelId="{CF9F2DBC-D86F-D044-9A8F-68F1889EF38F}">
      <dsp:nvSpPr>
        <dsp:cNvPr id="0" name=""/>
        <dsp:cNvSpPr/>
      </dsp:nvSpPr>
      <dsp:spPr>
        <a:xfrm>
          <a:off x="3597018" y="4646384"/>
          <a:ext cx="1206350" cy="396020"/>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Physics</a:t>
          </a:r>
          <a:endParaRPr lang="en-US" sz="1200" kern="1200" dirty="0"/>
        </a:p>
      </dsp:txBody>
      <dsp:txXfrm>
        <a:off x="3597018" y="4646384"/>
        <a:ext cx="1206350" cy="396020"/>
      </dsp:txXfrm>
    </dsp:sp>
    <dsp:sp modelId="{6DB00DA4-00C0-6448-B4CF-8FA4189533C7}">
      <dsp:nvSpPr>
        <dsp:cNvPr id="0" name=""/>
        <dsp:cNvSpPr/>
      </dsp:nvSpPr>
      <dsp:spPr>
        <a:xfrm>
          <a:off x="3597018" y="5156610"/>
          <a:ext cx="1206350" cy="403687"/>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Simulation</a:t>
          </a:r>
          <a:endParaRPr lang="en-US" sz="1200" kern="1200" dirty="0"/>
        </a:p>
      </dsp:txBody>
      <dsp:txXfrm>
        <a:off x="3597018" y="5156610"/>
        <a:ext cx="1206350" cy="403687"/>
      </dsp:txXfrm>
    </dsp:sp>
    <dsp:sp modelId="{F25F40A5-EB1F-9B45-B2C1-1657D2715EA0}">
      <dsp:nvSpPr>
        <dsp:cNvPr id="0" name=""/>
        <dsp:cNvSpPr/>
      </dsp:nvSpPr>
      <dsp:spPr>
        <a:xfrm>
          <a:off x="1328096" y="4100052"/>
          <a:ext cx="1206350" cy="248007"/>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Detector R&amp;D</a:t>
          </a:r>
          <a:endParaRPr lang="en-US" sz="1200" kern="1200" dirty="0"/>
        </a:p>
      </dsp:txBody>
      <dsp:txXfrm>
        <a:off x="1328096" y="4100052"/>
        <a:ext cx="1206350" cy="248007"/>
      </dsp:txXfrm>
    </dsp:sp>
    <dsp:sp modelId="{0429FD6D-6760-8848-AC39-849ED4888025}">
      <dsp:nvSpPr>
        <dsp:cNvPr id="0" name=""/>
        <dsp:cNvSpPr/>
      </dsp:nvSpPr>
      <dsp:spPr>
        <a:xfrm>
          <a:off x="4992989" y="1358161"/>
          <a:ext cx="2100859" cy="603175"/>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err="1" smtClean="0"/>
            <a:t>Muon</a:t>
          </a:r>
          <a:r>
            <a:rPr lang="en-US" sz="1200" kern="1200" dirty="0" smtClean="0"/>
            <a:t> Accelerator Program</a:t>
          </a:r>
          <a:endParaRPr lang="en-US" sz="1200" kern="1200" dirty="0"/>
        </a:p>
      </dsp:txBody>
      <dsp:txXfrm>
        <a:off x="4992989" y="1358161"/>
        <a:ext cx="2100859" cy="603175"/>
      </dsp:txXfrm>
    </dsp:sp>
    <dsp:sp modelId="{98CD7CDC-9C22-F643-8807-1B60BFBD420B}">
      <dsp:nvSpPr>
        <dsp:cNvPr id="0" name=""/>
        <dsp:cNvSpPr/>
      </dsp:nvSpPr>
      <dsp:spPr>
        <a:xfrm>
          <a:off x="5440232" y="3955205"/>
          <a:ext cx="1206350" cy="603175"/>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MAP L1</a:t>
          </a:r>
          <a:endParaRPr lang="en-US" sz="1200" kern="1200" dirty="0"/>
        </a:p>
      </dsp:txBody>
      <dsp:txXfrm>
        <a:off x="5440232" y="3955205"/>
        <a:ext cx="1206350" cy="603175"/>
      </dsp:txXfrm>
    </dsp:sp>
    <dsp:sp modelId="{76895AA6-419F-2A4B-9684-A70CEA2AFA01}">
      <dsp:nvSpPr>
        <dsp:cNvPr id="0" name=""/>
        <dsp:cNvSpPr/>
      </dsp:nvSpPr>
      <dsp:spPr>
        <a:xfrm rot="10800000" flipV="1">
          <a:off x="3601620" y="5683327"/>
          <a:ext cx="1206350" cy="402336"/>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MDI</a:t>
          </a:r>
          <a:endParaRPr lang="en-US" sz="1200" kern="1200" dirty="0"/>
        </a:p>
      </dsp:txBody>
      <dsp:txXfrm rot="-10800000">
        <a:off x="3601620" y="5683327"/>
        <a:ext cx="1206350" cy="402336"/>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Aria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3DDE7ED-7422-A54A-AFA4-34993901F360}" type="datetimeFigureOut">
              <a:rPr lang="en-US" smtClean="0">
                <a:latin typeface="Arial"/>
              </a:rPr>
              <a:t>3/15/12</a:t>
            </a:fld>
            <a:endParaRPr lang="en-US" dirty="0">
              <a:latin typeface="Aria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Aria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60FA70E-65FE-F64D-B53C-0E4BE7ADFCC5}" type="slidenum">
              <a:rPr lang="en-US" smtClean="0">
                <a:latin typeface="Arial"/>
              </a:rPr>
              <a:t>‹#›</a:t>
            </a:fld>
            <a:endParaRPr lang="en-US" dirty="0">
              <a:latin typeface="Arial"/>
            </a:endParaRPr>
          </a:p>
        </p:txBody>
      </p:sp>
    </p:spTree>
    <p:extLst>
      <p:ext uri="{BB962C8B-B14F-4D97-AF65-F5344CB8AC3E}">
        <p14:creationId xmlns:p14="http://schemas.microsoft.com/office/powerpoint/2010/main" val="322213221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a:defRPr>
            </a:lvl1pPr>
          </a:lstStyle>
          <a:p>
            <a:fld id="{25ED446A-913C-684E-A7EE-E0D6D85A9573}" type="datetimeFigureOut">
              <a:rPr lang="en-US" smtClean="0"/>
              <a:pPr/>
              <a:t>3/15/12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a:defRPr>
            </a:lvl1pPr>
          </a:lstStyle>
          <a:p>
            <a:fld id="{7221AF4E-A08A-BE4F-8E27-DF04692668EB}" type="slidenum">
              <a:rPr lang="en-US" smtClean="0"/>
              <a:pPr/>
              <a:t>‹#›</a:t>
            </a:fld>
            <a:endParaRPr lang="en-US" dirty="0"/>
          </a:p>
        </p:txBody>
      </p:sp>
    </p:spTree>
    <p:extLst>
      <p:ext uri="{BB962C8B-B14F-4D97-AF65-F5344CB8AC3E}">
        <p14:creationId xmlns:p14="http://schemas.microsoft.com/office/powerpoint/2010/main" val="181196601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Arial"/>
        <a:ea typeface="+mn-ea"/>
        <a:cs typeface="+mn-cs"/>
      </a:defRPr>
    </a:lvl1pPr>
    <a:lvl2pPr marL="457200" algn="l" defTabSz="457200" rtl="0" eaLnBrk="1" latinLnBrk="0" hangingPunct="1">
      <a:defRPr sz="1200" kern="1200">
        <a:solidFill>
          <a:schemeClr val="tx1"/>
        </a:solidFill>
        <a:latin typeface="Arial"/>
        <a:ea typeface="+mn-ea"/>
        <a:cs typeface="+mn-cs"/>
      </a:defRPr>
    </a:lvl2pPr>
    <a:lvl3pPr marL="914400" algn="l" defTabSz="457200" rtl="0" eaLnBrk="1" latinLnBrk="0" hangingPunct="1">
      <a:defRPr sz="1200" kern="1200">
        <a:solidFill>
          <a:schemeClr val="tx1"/>
        </a:solidFill>
        <a:latin typeface="Arial"/>
        <a:ea typeface="+mn-ea"/>
        <a:cs typeface="+mn-cs"/>
      </a:defRPr>
    </a:lvl3pPr>
    <a:lvl4pPr marL="1371600" algn="l" defTabSz="457200" rtl="0" eaLnBrk="1" latinLnBrk="0" hangingPunct="1">
      <a:defRPr sz="1200" kern="1200">
        <a:solidFill>
          <a:schemeClr val="tx1"/>
        </a:solidFill>
        <a:latin typeface="Arial"/>
        <a:ea typeface="+mn-ea"/>
        <a:cs typeface="+mn-cs"/>
      </a:defRPr>
    </a:lvl4pPr>
    <a:lvl5pPr marL="1828800" algn="l" defTabSz="457200" rtl="0" eaLnBrk="1" latinLnBrk="0" hangingPunct="1">
      <a:defRPr sz="1200" kern="1200">
        <a:solidFill>
          <a:schemeClr val="tx1"/>
        </a:solidFill>
        <a:latin typeface="Arial"/>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56544" y="1051560"/>
            <a:ext cx="7544634" cy="1470025"/>
          </a:xfrm>
        </p:spPr>
        <p:txBody>
          <a:bodyPr anchor="t" anchorCtr="0"/>
          <a:lstStyle>
            <a:lvl1pPr algn="r">
              <a:defRPr/>
            </a:lvl1pPr>
          </a:lstStyle>
          <a:p>
            <a:r>
              <a:rPr lang="en-US" smtClean="0"/>
              <a:t>Click to edit Master title style</a:t>
            </a:r>
            <a:endParaRPr lang="en-US" dirty="0"/>
          </a:p>
        </p:txBody>
      </p:sp>
      <p:sp>
        <p:nvSpPr>
          <p:cNvPr id="3" name="Subtitle 2"/>
          <p:cNvSpPr>
            <a:spLocks noGrp="1"/>
          </p:cNvSpPr>
          <p:nvPr>
            <p:ph type="subTitle" idx="1"/>
          </p:nvPr>
        </p:nvSpPr>
        <p:spPr>
          <a:xfrm>
            <a:off x="2500378" y="3017280"/>
            <a:ext cx="6400800" cy="1752600"/>
          </a:xfrm>
        </p:spPr>
        <p:txBody>
          <a:bodyPr/>
          <a:lstStyle>
            <a:lvl1pPr marL="0" indent="0" algn="r">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Footer Placeholder 4"/>
          <p:cNvSpPr>
            <a:spLocks noGrp="1"/>
          </p:cNvSpPr>
          <p:nvPr>
            <p:ph type="ftr" sz="quarter" idx="11"/>
          </p:nvPr>
        </p:nvSpPr>
        <p:spPr>
          <a:xfrm>
            <a:off x="822960" y="6382512"/>
            <a:ext cx="5072811" cy="365125"/>
          </a:xfrm>
        </p:spPr>
        <p:txBody>
          <a:bodyPr/>
          <a:lstStyle>
            <a:lvl1pPr algn="l">
              <a:defRPr sz="1800">
                <a:solidFill>
                  <a:srgbClr val="FFFFFF"/>
                </a:solidFill>
              </a:defRPr>
            </a:lvl1pPr>
          </a:lstStyle>
          <a:p>
            <a:r>
              <a:rPr lang="en-US" smtClean="0"/>
              <a:t>MAP Program Management Group</a:t>
            </a:r>
            <a:endParaRPr lang="en-US" dirty="0"/>
          </a:p>
        </p:txBody>
      </p:sp>
    </p:spTree>
    <p:extLst>
      <p:ext uri="{BB962C8B-B14F-4D97-AF65-F5344CB8AC3E}">
        <p14:creationId xmlns:p14="http://schemas.microsoft.com/office/powerpoint/2010/main" val="2244654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March 15, 2012</a:t>
            </a:r>
            <a:endParaRPr lang="en-US"/>
          </a:p>
        </p:txBody>
      </p:sp>
      <p:sp>
        <p:nvSpPr>
          <p:cNvPr id="5" name="Footer Placeholder 4"/>
          <p:cNvSpPr>
            <a:spLocks noGrp="1"/>
          </p:cNvSpPr>
          <p:nvPr>
            <p:ph type="ftr" sz="quarter" idx="11"/>
          </p:nvPr>
        </p:nvSpPr>
        <p:spPr/>
        <p:txBody>
          <a:bodyPr/>
          <a:lstStyle/>
          <a:p>
            <a:r>
              <a:rPr lang="en-US" smtClean="0"/>
              <a:t>MAP Program Management Group</a:t>
            </a:r>
            <a:endParaRPr lang="en-US"/>
          </a:p>
        </p:txBody>
      </p:sp>
      <p:sp>
        <p:nvSpPr>
          <p:cNvPr id="6" name="Slide Number Placeholder 5"/>
          <p:cNvSpPr>
            <a:spLocks noGrp="1"/>
          </p:cNvSpPr>
          <p:nvPr>
            <p:ph type="sldNum" sz="quarter" idx="12"/>
          </p:nvPr>
        </p:nvSpPr>
        <p:spPr/>
        <p:txBody>
          <a:bodyPr/>
          <a:lstStyle/>
          <a:p>
            <a:fld id="{4FA8863F-9730-A244-9B23-8257BEF97903}" type="slidenum">
              <a:rPr lang="en-US" smtClean="0"/>
              <a:t>‹#›</a:t>
            </a:fld>
            <a:endParaRPr lang="en-US"/>
          </a:p>
        </p:txBody>
      </p:sp>
    </p:spTree>
    <p:extLst>
      <p:ext uri="{BB962C8B-B14F-4D97-AF65-F5344CB8AC3E}">
        <p14:creationId xmlns:p14="http://schemas.microsoft.com/office/powerpoint/2010/main" val="245505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March 15, 2012</a:t>
            </a:r>
            <a:endParaRPr lang="en-US"/>
          </a:p>
        </p:txBody>
      </p:sp>
      <p:sp>
        <p:nvSpPr>
          <p:cNvPr id="5" name="Footer Placeholder 4"/>
          <p:cNvSpPr>
            <a:spLocks noGrp="1"/>
          </p:cNvSpPr>
          <p:nvPr>
            <p:ph type="ftr" sz="quarter" idx="11"/>
          </p:nvPr>
        </p:nvSpPr>
        <p:spPr/>
        <p:txBody>
          <a:bodyPr/>
          <a:lstStyle/>
          <a:p>
            <a:r>
              <a:rPr lang="en-US" smtClean="0"/>
              <a:t>MAP Program Management Group</a:t>
            </a:r>
            <a:endParaRPr lang="en-US"/>
          </a:p>
        </p:txBody>
      </p:sp>
      <p:sp>
        <p:nvSpPr>
          <p:cNvPr id="6" name="Slide Number Placeholder 5"/>
          <p:cNvSpPr>
            <a:spLocks noGrp="1"/>
          </p:cNvSpPr>
          <p:nvPr>
            <p:ph type="sldNum" sz="quarter" idx="12"/>
          </p:nvPr>
        </p:nvSpPr>
        <p:spPr/>
        <p:txBody>
          <a:bodyPr/>
          <a:lstStyle/>
          <a:p>
            <a:fld id="{4FA8863F-9730-A244-9B23-8257BEF97903}" type="slidenum">
              <a:rPr lang="en-US" smtClean="0"/>
              <a:t>‹#›</a:t>
            </a:fld>
            <a:endParaRPr lang="en-US"/>
          </a:p>
        </p:txBody>
      </p:sp>
    </p:spTree>
    <p:extLst>
      <p:ext uri="{BB962C8B-B14F-4D97-AF65-F5344CB8AC3E}">
        <p14:creationId xmlns:p14="http://schemas.microsoft.com/office/powerpoint/2010/main" val="8089612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210358"/>
            <a:ext cx="7772400" cy="1909869"/>
          </a:xfrm>
        </p:spPr>
        <p:txBody>
          <a:bodyPr anchor="b">
            <a:normAutofit/>
          </a:bodyPr>
          <a:lstStyle>
            <a:lvl1pPr algn="r">
              <a:lnSpc>
                <a:spcPct val="110000"/>
              </a:lnSpc>
              <a:defRPr sz="4800"/>
            </a:lvl1pPr>
          </a:lstStyle>
          <a:p>
            <a:r>
              <a:rPr lang="en-US" dirty="0" smtClean="0"/>
              <a:t>Click to edit Master title style</a:t>
            </a:r>
            <a:endParaRPr lang="en-US" dirty="0"/>
          </a:p>
        </p:txBody>
      </p:sp>
      <p:sp>
        <p:nvSpPr>
          <p:cNvPr id="3" name="Subtitle 2"/>
          <p:cNvSpPr>
            <a:spLocks noGrp="1"/>
          </p:cNvSpPr>
          <p:nvPr>
            <p:ph type="subTitle" idx="1"/>
          </p:nvPr>
        </p:nvSpPr>
        <p:spPr>
          <a:xfrm>
            <a:off x="2743200" y="3306158"/>
            <a:ext cx="6400800" cy="1752600"/>
          </a:xfrm>
        </p:spPr>
        <p:txBody>
          <a:bodyPr anchor="t">
            <a:normAutofit/>
          </a:bodyPr>
          <a:lstStyle>
            <a:lvl1pPr marL="0" indent="0" algn="r">
              <a:lnSpc>
                <a:spcPct val="110000"/>
              </a:lnSpc>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r>
              <a:rPr lang="en-US" smtClean="0">
                <a:solidFill>
                  <a:prstClr val="white">
                    <a:tint val="75000"/>
                  </a:prstClr>
                </a:solidFill>
                <a:latin typeface="Arial"/>
              </a:rPr>
              <a:t>March 5, 2012</a:t>
            </a:r>
            <a:endParaRPr lang="en-US">
              <a:solidFill>
                <a:prstClr val="white">
                  <a:tint val="75000"/>
                </a:prstClr>
              </a:solidFill>
              <a:latin typeface="Arial"/>
            </a:endParaRPr>
          </a:p>
        </p:txBody>
      </p:sp>
      <p:sp>
        <p:nvSpPr>
          <p:cNvPr id="5" name="Footer Placeholder 4"/>
          <p:cNvSpPr>
            <a:spLocks noGrp="1"/>
          </p:cNvSpPr>
          <p:nvPr>
            <p:ph type="ftr" sz="quarter" idx="11"/>
          </p:nvPr>
        </p:nvSpPr>
        <p:spPr/>
        <p:txBody>
          <a:bodyPr/>
          <a:lstStyle/>
          <a:p>
            <a:r>
              <a:rPr lang="en-US" smtClean="0">
                <a:solidFill>
                  <a:prstClr val="white">
                    <a:tint val="75000"/>
                  </a:prstClr>
                </a:solidFill>
                <a:latin typeface="Arial"/>
              </a:rPr>
              <a:t>Level 1 &amp; 2 Managers Meeting</a:t>
            </a:r>
            <a:endParaRPr lang="en-US">
              <a:solidFill>
                <a:prstClr val="white">
                  <a:tint val="75000"/>
                </a:prstClr>
              </a:solidFill>
              <a:latin typeface="Arial"/>
            </a:endParaRPr>
          </a:p>
        </p:txBody>
      </p:sp>
      <p:sp>
        <p:nvSpPr>
          <p:cNvPr id="6" name="Slide Number Placeholder 5"/>
          <p:cNvSpPr>
            <a:spLocks noGrp="1"/>
          </p:cNvSpPr>
          <p:nvPr>
            <p:ph type="sldNum" sz="quarter" idx="12"/>
          </p:nvPr>
        </p:nvSpPr>
        <p:spPr/>
        <p:txBody>
          <a:bodyPr/>
          <a:lstStyle/>
          <a:p>
            <a:fld id="{DF28FB93-0A08-4E7D-8E63-9EFA29F1E093}" type="slidenum">
              <a:rPr lang="en-US" smtClean="0">
                <a:solidFill>
                  <a:prstClr val="white">
                    <a:tint val="75000"/>
                  </a:prstClr>
                </a:solidFill>
                <a:latin typeface="Arial"/>
              </a:rPr>
              <a:pPr/>
              <a:t>‹#›</a:t>
            </a:fld>
            <a:endParaRPr lang="en-US">
              <a:solidFill>
                <a:prstClr val="white">
                  <a:tint val="75000"/>
                </a:prstClr>
              </a:solidFill>
              <a:latin typeface="Arial"/>
            </a:endParaRPr>
          </a:p>
        </p:txBody>
      </p:sp>
    </p:spTree>
    <p:extLst>
      <p:ext uri="{BB962C8B-B14F-4D97-AF65-F5344CB8AC3E}">
        <p14:creationId xmlns:p14="http://schemas.microsoft.com/office/powerpoint/2010/main" val="25461307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7493"/>
            <a:ext cx="7673022" cy="930802"/>
          </a:xfrm>
        </p:spPr>
        <p:txBody>
          <a:bodyPr anchor="ctr" anchorCtr="0">
            <a:normAutofit/>
          </a:bodyPr>
          <a:lstStyle>
            <a:lvl1pPr algn="l">
              <a:defRPr sz="40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solidFill>
                  <a:prstClr val="white">
                    <a:tint val="75000"/>
                  </a:prstClr>
                </a:solidFill>
                <a:latin typeface="Arial"/>
              </a:rPr>
              <a:t>March 5, 2012</a:t>
            </a:r>
            <a:endParaRPr lang="en-US">
              <a:solidFill>
                <a:prstClr val="white">
                  <a:tint val="75000"/>
                </a:prstClr>
              </a:solidFill>
              <a:latin typeface="Arial"/>
            </a:endParaRPr>
          </a:p>
        </p:txBody>
      </p:sp>
      <p:sp>
        <p:nvSpPr>
          <p:cNvPr id="5" name="Footer Placeholder 4"/>
          <p:cNvSpPr>
            <a:spLocks noGrp="1"/>
          </p:cNvSpPr>
          <p:nvPr>
            <p:ph type="ftr" sz="quarter" idx="11"/>
          </p:nvPr>
        </p:nvSpPr>
        <p:spPr/>
        <p:txBody>
          <a:bodyPr/>
          <a:lstStyle/>
          <a:p>
            <a:r>
              <a:rPr lang="en-US" smtClean="0">
                <a:solidFill>
                  <a:prstClr val="white">
                    <a:tint val="75000"/>
                  </a:prstClr>
                </a:solidFill>
                <a:latin typeface="Arial"/>
              </a:rPr>
              <a:t>Level 1 &amp; 2 Managers Meeting</a:t>
            </a:r>
            <a:endParaRPr lang="en-US">
              <a:solidFill>
                <a:prstClr val="white">
                  <a:tint val="75000"/>
                </a:prstClr>
              </a:solidFill>
              <a:latin typeface="Arial"/>
            </a:endParaRPr>
          </a:p>
        </p:txBody>
      </p:sp>
      <p:sp>
        <p:nvSpPr>
          <p:cNvPr id="6" name="Slide Number Placeholder 5"/>
          <p:cNvSpPr>
            <a:spLocks noGrp="1"/>
          </p:cNvSpPr>
          <p:nvPr>
            <p:ph type="sldNum" sz="quarter" idx="12"/>
          </p:nvPr>
        </p:nvSpPr>
        <p:spPr/>
        <p:txBody>
          <a:bodyPr/>
          <a:lstStyle/>
          <a:p>
            <a:fld id="{DF28FB93-0A08-4E7D-8E63-9EFA29F1E093}" type="slidenum">
              <a:rPr lang="en-US" smtClean="0">
                <a:solidFill>
                  <a:prstClr val="white">
                    <a:tint val="75000"/>
                  </a:prstClr>
                </a:solidFill>
                <a:latin typeface="Arial"/>
              </a:rPr>
              <a:pPr/>
              <a:t>‹#›</a:t>
            </a:fld>
            <a:endParaRPr lang="en-US">
              <a:solidFill>
                <a:prstClr val="white">
                  <a:tint val="75000"/>
                </a:prstClr>
              </a:solidFill>
              <a:latin typeface="Arial"/>
            </a:endParaRPr>
          </a:p>
        </p:txBody>
      </p:sp>
    </p:spTree>
    <p:extLst>
      <p:ext uri="{BB962C8B-B14F-4D97-AF65-F5344CB8AC3E}">
        <p14:creationId xmlns:p14="http://schemas.microsoft.com/office/powerpoint/2010/main" val="16882215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solidFill>
                  <a:prstClr val="white">
                    <a:tint val="75000"/>
                  </a:prstClr>
                </a:solidFill>
                <a:latin typeface="Arial"/>
              </a:rPr>
              <a:t>March 5, 2012</a:t>
            </a:r>
            <a:endParaRPr lang="en-US">
              <a:solidFill>
                <a:prstClr val="white">
                  <a:tint val="75000"/>
                </a:prstClr>
              </a:solidFill>
              <a:latin typeface="Arial"/>
            </a:endParaRPr>
          </a:p>
        </p:txBody>
      </p:sp>
      <p:sp>
        <p:nvSpPr>
          <p:cNvPr id="5" name="Footer Placeholder 4"/>
          <p:cNvSpPr>
            <a:spLocks noGrp="1"/>
          </p:cNvSpPr>
          <p:nvPr>
            <p:ph type="ftr" sz="quarter" idx="11"/>
          </p:nvPr>
        </p:nvSpPr>
        <p:spPr/>
        <p:txBody>
          <a:bodyPr/>
          <a:lstStyle/>
          <a:p>
            <a:r>
              <a:rPr lang="en-US" smtClean="0">
                <a:solidFill>
                  <a:prstClr val="white">
                    <a:tint val="75000"/>
                  </a:prstClr>
                </a:solidFill>
                <a:latin typeface="Arial"/>
              </a:rPr>
              <a:t>Level 1 &amp; 2 Managers Meeting</a:t>
            </a:r>
            <a:endParaRPr lang="en-US">
              <a:solidFill>
                <a:prstClr val="white">
                  <a:tint val="75000"/>
                </a:prstClr>
              </a:solidFill>
              <a:latin typeface="Arial"/>
            </a:endParaRPr>
          </a:p>
        </p:txBody>
      </p:sp>
      <p:sp>
        <p:nvSpPr>
          <p:cNvPr id="6" name="Slide Number Placeholder 5"/>
          <p:cNvSpPr>
            <a:spLocks noGrp="1"/>
          </p:cNvSpPr>
          <p:nvPr>
            <p:ph type="sldNum" sz="quarter" idx="12"/>
          </p:nvPr>
        </p:nvSpPr>
        <p:spPr/>
        <p:txBody>
          <a:bodyPr/>
          <a:lstStyle/>
          <a:p>
            <a:fld id="{DF28FB93-0A08-4E7D-8E63-9EFA29F1E093}" type="slidenum">
              <a:rPr lang="en-US" smtClean="0">
                <a:solidFill>
                  <a:prstClr val="white">
                    <a:tint val="75000"/>
                  </a:prstClr>
                </a:solidFill>
                <a:latin typeface="Arial"/>
              </a:rPr>
              <a:pPr/>
              <a:t>‹#›</a:t>
            </a:fld>
            <a:endParaRPr lang="en-US">
              <a:solidFill>
                <a:prstClr val="white">
                  <a:tint val="75000"/>
                </a:prstClr>
              </a:solidFill>
              <a:latin typeface="Arial"/>
            </a:endParaRPr>
          </a:p>
        </p:txBody>
      </p:sp>
    </p:spTree>
    <p:extLst>
      <p:ext uri="{BB962C8B-B14F-4D97-AF65-F5344CB8AC3E}">
        <p14:creationId xmlns:p14="http://schemas.microsoft.com/office/powerpoint/2010/main" val="40710204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solidFill>
                  <a:prstClr val="white">
                    <a:tint val="75000"/>
                  </a:prstClr>
                </a:solidFill>
                <a:latin typeface="Arial"/>
              </a:rPr>
              <a:t>March 5, 2012</a:t>
            </a:r>
            <a:endParaRPr lang="en-US">
              <a:solidFill>
                <a:prstClr val="white">
                  <a:tint val="75000"/>
                </a:prstClr>
              </a:solidFill>
              <a:latin typeface="Arial"/>
            </a:endParaRPr>
          </a:p>
        </p:txBody>
      </p:sp>
      <p:sp>
        <p:nvSpPr>
          <p:cNvPr id="6" name="Footer Placeholder 5"/>
          <p:cNvSpPr>
            <a:spLocks noGrp="1"/>
          </p:cNvSpPr>
          <p:nvPr>
            <p:ph type="ftr" sz="quarter" idx="11"/>
          </p:nvPr>
        </p:nvSpPr>
        <p:spPr/>
        <p:txBody>
          <a:bodyPr/>
          <a:lstStyle/>
          <a:p>
            <a:r>
              <a:rPr lang="en-US" smtClean="0">
                <a:solidFill>
                  <a:prstClr val="white">
                    <a:tint val="75000"/>
                  </a:prstClr>
                </a:solidFill>
                <a:latin typeface="Arial"/>
              </a:rPr>
              <a:t>Level 1 &amp; 2 Managers Meeting</a:t>
            </a:r>
            <a:endParaRPr lang="en-US">
              <a:solidFill>
                <a:prstClr val="white">
                  <a:tint val="75000"/>
                </a:prstClr>
              </a:solidFill>
              <a:latin typeface="Arial"/>
            </a:endParaRPr>
          </a:p>
        </p:txBody>
      </p:sp>
      <p:sp>
        <p:nvSpPr>
          <p:cNvPr id="7" name="Slide Number Placeholder 6"/>
          <p:cNvSpPr>
            <a:spLocks noGrp="1"/>
          </p:cNvSpPr>
          <p:nvPr>
            <p:ph type="sldNum" sz="quarter" idx="12"/>
          </p:nvPr>
        </p:nvSpPr>
        <p:spPr/>
        <p:txBody>
          <a:bodyPr/>
          <a:lstStyle/>
          <a:p>
            <a:fld id="{DF28FB93-0A08-4E7D-8E63-9EFA29F1E093}" type="slidenum">
              <a:rPr lang="en-US" smtClean="0">
                <a:solidFill>
                  <a:prstClr val="white">
                    <a:tint val="75000"/>
                  </a:prstClr>
                </a:solidFill>
                <a:latin typeface="Arial"/>
              </a:rPr>
              <a:pPr/>
              <a:t>‹#›</a:t>
            </a:fld>
            <a:endParaRPr lang="en-US">
              <a:solidFill>
                <a:prstClr val="white">
                  <a:tint val="75000"/>
                </a:prstClr>
              </a:solidFill>
              <a:latin typeface="Arial"/>
            </a:endParaRPr>
          </a:p>
        </p:txBody>
      </p:sp>
    </p:spTree>
    <p:extLst>
      <p:ext uri="{BB962C8B-B14F-4D97-AF65-F5344CB8AC3E}">
        <p14:creationId xmlns:p14="http://schemas.microsoft.com/office/powerpoint/2010/main" val="12214516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solidFill>
                  <a:prstClr val="white">
                    <a:tint val="75000"/>
                  </a:prstClr>
                </a:solidFill>
                <a:latin typeface="Arial"/>
              </a:rPr>
              <a:t>March 5, 2012</a:t>
            </a:r>
            <a:endParaRPr lang="en-US">
              <a:solidFill>
                <a:prstClr val="white">
                  <a:tint val="75000"/>
                </a:prstClr>
              </a:solidFill>
              <a:latin typeface="Arial"/>
            </a:endParaRPr>
          </a:p>
        </p:txBody>
      </p:sp>
      <p:sp>
        <p:nvSpPr>
          <p:cNvPr id="8" name="Footer Placeholder 7"/>
          <p:cNvSpPr>
            <a:spLocks noGrp="1"/>
          </p:cNvSpPr>
          <p:nvPr>
            <p:ph type="ftr" sz="quarter" idx="11"/>
          </p:nvPr>
        </p:nvSpPr>
        <p:spPr/>
        <p:txBody>
          <a:bodyPr/>
          <a:lstStyle/>
          <a:p>
            <a:r>
              <a:rPr lang="en-US" smtClean="0">
                <a:solidFill>
                  <a:prstClr val="white">
                    <a:tint val="75000"/>
                  </a:prstClr>
                </a:solidFill>
                <a:latin typeface="Arial"/>
              </a:rPr>
              <a:t>Level 1 &amp; 2 Managers Meeting</a:t>
            </a:r>
            <a:endParaRPr lang="en-US">
              <a:solidFill>
                <a:prstClr val="white">
                  <a:tint val="75000"/>
                </a:prstClr>
              </a:solidFill>
              <a:latin typeface="Arial"/>
            </a:endParaRPr>
          </a:p>
        </p:txBody>
      </p:sp>
      <p:sp>
        <p:nvSpPr>
          <p:cNvPr id="9" name="Slide Number Placeholder 8"/>
          <p:cNvSpPr>
            <a:spLocks noGrp="1"/>
          </p:cNvSpPr>
          <p:nvPr>
            <p:ph type="sldNum" sz="quarter" idx="12"/>
          </p:nvPr>
        </p:nvSpPr>
        <p:spPr/>
        <p:txBody>
          <a:bodyPr/>
          <a:lstStyle/>
          <a:p>
            <a:fld id="{DF28FB93-0A08-4E7D-8E63-9EFA29F1E093}" type="slidenum">
              <a:rPr lang="en-US" smtClean="0">
                <a:solidFill>
                  <a:prstClr val="white">
                    <a:tint val="75000"/>
                  </a:prstClr>
                </a:solidFill>
                <a:latin typeface="Arial"/>
              </a:rPr>
              <a:pPr/>
              <a:t>‹#›</a:t>
            </a:fld>
            <a:endParaRPr lang="en-US">
              <a:solidFill>
                <a:prstClr val="white">
                  <a:tint val="75000"/>
                </a:prstClr>
              </a:solidFill>
              <a:latin typeface="Arial"/>
            </a:endParaRPr>
          </a:p>
        </p:txBody>
      </p:sp>
    </p:spTree>
    <p:extLst>
      <p:ext uri="{BB962C8B-B14F-4D97-AF65-F5344CB8AC3E}">
        <p14:creationId xmlns:p14="http://schemas.microsoft.com/office/powerpoint/2010/main" val="23633639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solidFill>
                  <a:prstClr val="white">
                    <a:tint val="75000"/>
                  </a:prstClr>
                </a:solidFill>
                <a:latin typeface="Arial"/>
              </a:rPr>
              <a:t>March 5, 2012</a:t>
            </a:r>
            <a:endParaRPr lang="en-US">
              <a:solidFill>
                <a:prstClr val="white">
                  <a:tint val="75000"/>
                </a:prstClr>
              </a:solidFill>
              <a:latin typeface="Arial"/>
            </a:endParaRPr>
          </a:p>
        </p:txBody>
      </p:sp>
      <p:sp>
        <p:nvSpPr>
          <p:cNvPr id="4" name="Footer Placeholder 3"/>
          <p:cNvSpPr>
            <a:spLocks noGrp="1"/>
          </p:cNvSpPr>
          <p:nvPr>
            <p:ph type="ftr" sz="quarter" idx="11"/>
          </p:nvPr>
        </p:nvSpPr>
        <p:spPr/>
        <p:txBody>
          <a:bodyPr/>
          <a:lstStyle/>
          <a:p>
            <a:r>
              <a:rPr lang="en-US" smtClean="0">
                <a:solidFill>
                  <a:prstClr val="white">
                    <a:tint val="75000"/>
                  </a:prstClr>
                </a:solidFill>
                <a:latin typeface="Arial"/>
              </a:rPr>
              <a:t>Level 1 &amp; 2 Managers Meeting</a:t>
            </a:r>
            <a:endParaRPr lang="en-US">
              <a:solidFill>
                <a:prstClr val="white">
                  <a:tint val="75000"/>
                </a:prstClr>
              </a:solidFill>
              <a:latin typeface="Arial"/>
            </a:endParaRPr>
          </a:p>
        </p:txBody>
      </p:sp>
      <p:sp>
        <p:nvSpPr>
          <p:cNvPr id="5" name="Slide Number Placeholder 4"/>
          <p:cNvSpPr>
            <a:spLocks noGrp="1"/>
          </p:cNvSpPr>
          <p:nvPr>
            <p:ph type="sldNum" sz="quarter" idx="12"/>
          </p:nvPr>
        </p:nvSpPr>
        <p:spPr/>
        <p:txBody>
          <a:bodyPr/>
          <a:lstStyle/>
          <a:p>
            <a:fld id="{DF28FB93-0A08-4E7D-8E63-9EFA29F1E093}" type="slidenum">
              <a:rPr lang="en-US" smtClean="0">
                <a:solidFill>
                  <a:prstClr val="white">
                    <a:tint val="75000"/>
                  </a:prstClr>
                </a:solidFill>
                <a:latin typeface="Arial"/>
              </a:rPr>
              <a:pPr/>
              <a:t>‹#›</a:t>
            </a:fld>
            <a:endParaRPr lang="en-US">
              <a:solidFill>
                <a:prstClr val="white">
                  <a:tint val="75000"/>
                </a:prstClr>
              </a:solidFill>
              <a:latin typeface="Arial"/>
            </a:endParaRPr>
          </a:p>
        </p:txBody>
      </p:sp>
    </p:spTree>
    <p:extLst>
      <p:ext uri="{BB962C8B-B14F-4D97-AF65-F5344CB8AC3E}">
        <p14:creationId xmlns:p14="http://schemas.microsoft.com/office/powerpoint/2010/main" val="17305620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prstClr val="white">
                    <a:tint val="75000"/>
                  </a:prstClr>
                </a:solidFill>
                <a:latin typeface="Arial"/>
              </a:rPr>
              <a:t>March 5, 2012</a:t>
            </a:r>
            <a:endParaRPr lang="en-US">
              <a:solidFill>
                <a:prstClr val="white">
                  <a:tint val="75000"/>
                </a:prstClr>
              </a:solidFill>
              <a:latin typeface="Arial"/>
            </a:endParaRPr>
          </a:p>
        </p:txBody>
      </p:sp>
      <p:sp>
        <p:nvSpPr>
          <p:cNvPr id="3" name="Footer Placeholder 2"/>
          <p:cNvSpPr>
            <a:spLocks noGrp="1"/>
          </p:cNvSpPr>
          <p:nvPr>
            <p:ph type="ftr" sz="quarter" idx="11"/>
          </p:nvPr>
        </p:nvSpPr>
        <p:spPr/>
        <p:txBody>
          <a:bodyPr/>
          <a:lstStyle/>
          <a:p>
            <a:r>
              <a:rPr lang="en-US" smtClean="0">
                <a:solidFill>
                  <a:prstClr val="white">
                    <a:tint val="75000"/>
                  </a:prstClr>
                </a:solidFill>
                <a:latin typeface="Arial"/>
              </a:rPr>
              <a:t>Level 1 &amp; 2 Managers Meeting</a:t>
            </a:r>
            <a:endParaRPr lang="en-US">
              <a:solidFill>
                <a:prstClr val="white">
                  <a:tint val="75000"/>
                </a:prstClr>
              </a:solidFill>
              <a:latin typeface="Arial"/>
            </a:endParaRPr>
          </a:p>
        </p:txBody>
      </p:sp>
      <p:sp>
        <p:nvSpPr>
          <p:cNvPr id="4" name="Slide Number Placeholder 3"/>
          <p:cNvSpPr>
            <a:spLocks noGrp="1"/>
          </p:cNvSpPr>
          <p:nvPr>
            <p:ph type="sldNum" sz="quarter" idx="12"/>
          </p:nvPr>
        </p:nvSpPr>
        <p:spPr/>
        <p:txBody>
          <a:bodyPr/>
          <a:lstStyle/>
          <a:p>
            <a:fld id="{DF28FB93-0A08-4E7D-8E63-9EFA29F1E093}" type="slidenum">
              <a:rPr lang="en-US" smtClean="0">
                <a:solidFill>
                  <a:prstClr val="white">
                    <a:tint val="75000"/>
                  </a:prstClr>
                </a:solidFill>
                <a:latin typeface="Arial"/>
              </a:rPr>
              <a:pPr/>
              <a:t>‹#›</a:t>
            </a:fld>
            <a:endParaRPr lang="en-US">
              <a:solidFill>
                <a:prstClr val="white">
                  <a:tint val="75000"/>
                </a:prstClr>
              </a:solidFill>
              <a:latin typeface="Arial"/>
            </a:endParaRPr>
          </a:p>
        </p:txBody>
      </p:sp>
    </p:spTree>
    <p:extLst>
      <p:ext uri="{BB962C8B-B14F-4D97-AF65-F5344CB8AC3E}">
        <p14:creationId xmlns:p14="http://schemas.microsoft.com/office/powerpoint/2010/main" val="38090131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chemeClr val="accent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white">
                    <a:tint val="75000"/>
                  </a:prstClr>
                </a:solidFill>
                <a:latin typeface="Arial"/>
              </a:rPr>
              <a:t>March 5, 2012</a:t>
            </a:r>
            <a:endParaRPr lang="en-US">
              <a:solidFill>
                <a:prstClr val="white">
                  <a:tint val="75000"/>
                </a:prstClr>
              </a:solidFill>
              <a:latin typeface="Arial"/>
            </a:endParaRPr>
          </a:p>
        </p:txBody>
      </p:sp>
      <p:sp>
        <p:nvSpPr>
          <p:cNvPr id="6" name="Footer Placeholder 5"/>
          <p:cNvSpPr>
            <a:spLocks noGrp="1"/>
          </p:cNvSpPr>
          <p:nvPr>
            <p:ph type="ftr" sz="quarter" idx="11"/>
          </p:nvPr>
        </p:nvSpPr>
        <p:spPr/>
        <p:txBody>
          <a:bodyPr/>
          <a:lstStyle/>
          <a:p>
            <a:r>
              <a:rPr lang="en-US" smtClean="0">
                <a:solidFill>
                  <a:prstClr val="white">
                    <a:tint val="75000"/>
                  </a:prstClr>
                </a:solidFill>
                <a:latin typeface="Arial"/>
              </a:rPr>
              <a:t>Level 1 &amp; 2 Managers Meeting</a:t>
            </a:r>
            <a:endParaRPr lang="en-US">
              <a:solidFill>
                <a:prstClr val="white">
                  <a:tint val="75000"/>
                </a:prstClr>
              </a:solidFill>
              <a:latin typeface="Arial"/>
            </a:endParaRPr>
          </a:p>
        </p:txBody>
      </p:sp>
      <p:sp>
        <p:nvSpPr>
          <p:cNvPr id="7" name="Slide Number Placeholder 6"/>
          <p:cNvSpPr>
            <a:spLocks noGrp="1"/>
          </p:cNvSpPr>
          <p:nvPr>
            <p:ph type="sldNum" sz="quarter" idx="12"/>
          </p:nvPr>
        </p:nvSpPr>
        <p:spPr/>
        <p:txBody>
          <a:bodyPr/>
          <a:lstStyle/>
          <a:p>
            <a:fld id="{DF28FB93-0A08-4E7D-8E63-9EFA29F1E093}" type="slidenum">
              <a:rPr lang="en-US" smtClean="0">
                <a:solidFill>
                  <a:prstClr val="white">
                    <a:tint val="75000"/>
                  </a:prstClr>
                </a:solidFill>
                <a:latin typeface="Arial"/>
              </a:rPr>
              <a:pPr/>
              <a:t>‹#›</a:t>
            </a:fld>
            <a:endParaRPr lang="en-US">
              <a:solidFill>
                <a:prstClr val="white">
                  <a:tint val="75000"/>
                </a:prstClr>
              </a:solidFill>
              <a:latin typeface="Arial"/>
            </a:endParaRPr>
          </a:p>
        </p:txBody>
      </p:sp>
    </p:spTree>
    <p:extLst>
      <p:ext uri="{BB962C8B-B14F-4D97-AF65-F5344CB8AC3E}">
        <p14:creationId xmlns:p14="http://schemas.microsoft.com/office/powerpoint/2010/main" val="1004500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76350" y="109538"/>
            <a:ext cx="6978650" cy="931862"/>
          </a:xfrm>
        </p:spPr>
        <p:txBody>
          <a:bodyPr/>
          <a:lstStyle>
            <a:lvl1pPr algn="l">
              <a:defRPr/>
            </a:lvl1pPr>
          </a:lstStyle>
          <a:p>
            <a:r>
              <a:rPr lang="en-US" smtClean="0"/>
              <a:t>Click to edit Master title style</a:t>
            </a:r>
            <a:endParaRPr lang="en-US"/>
          </a:p>
        </p:txBody>
      </p:sp>
      <p:sp>
        <p:nvSpPr>
          <p:cNvPr id="3" name="Content Placeholder 2"/>
          <p:cNvSpPr>
            <a:spLocks noGrp="1"/>
          </p:cNvSpPr>
          <p:nvPr>
            <p:ph idx="1"/>
          </p:nvPr>
        </p:nvSpPr>
        <p:spPr>
          <a:xfrm>
            <a:off x="190500" y="1206500"/>
            <a:ext cx="8851900" cy="500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5956300" y="6402470"/>
            <a:ext cx="1638300" cy="365125"/>
          </a:xfrm>
        </p:spPr>
        <p:txBody>
          <a:bodyPr/>
          <a:lstStyle>
            <a:lvl1pPr>
              <a:defRPr sz="1400">
                <a:solidFill>
                  <a:srgbClr val="FFFFFF"/>
                </a:solidFill>
              </a:defRPr>
            </a:lvl1pPr>
          </a:lstStyle>
          <a:p>
            <a:r>
              <a:rPr lang="en-US" smtClean="0"/>
              <a:t>March 15, 2012</a:t>
            </a:r>
            <a:endParaRPr lang="en-US" dirty="0"/>
          </a:p>
        </p:txBody>
      </p:sp>
      <p:sp>
        <p:nvSpPr>
          <p:cNvPr id="5" name="Footer Placeholder 4"/>
          <p:cNvSpPr>
            <a:spLocks noGrp="1"/>
          </p:cNvSpPr>
          <p:nvPr>
            <p:ph type="ftr" sz="quarter" idx="11"/>
          </p:nvPr>
        </p:nvSpPr>
        <p:spPr>
          <a:xfrm>
            <a:off x="822960" y="6400800"/>
            <a:ext cx="5577840" cy="365125"/>
          </a:xfrm>
        </p:spPr>
        <p:txBody>
          <a:bodyPr/>
          <a:lstStyle>
            <a:lvl1pPr algn="l">
              <a:defRPr sz="1400">
                <a:solidFill>
                  <a:srgbClr val="FFFFFF"/>
                </a:solidFill>
              </a:defRPr>
            </a:lvl1pPr>
          </a:lstStyle>
          <a:p>
            <a:r>
              <a:rPr lang="en-US" smtClean="0"/>
              <a:t>MAP Program Management Group</a:t>
            </a:r>
            <a:endParaRPr lang="en-US" dirty="0"/>
          </a:p>
        </p:txBody>
      </p:sp>
      <p:sp>
        <p:nvSpPr>
          <p:cNvPr id="6" name="Slide Number Placeholder 5"/>
          <p:cNvSpPr>
            <a:spLocks noGrp="1"/>
          </p:cNvSpPr>
          <p:nvPr>
            <p:ph type="sldNum" sz="quarter" idx="12"/>
          </p:nvPr>
        </p:nvSpPr>
        <p:spPr>
          <a:xfrm>
            <a:off x="50800" y="6400800"/>
            <a:ext cx="457200" cy="365125"/>
          </a:xfrm>
        </p:spPr>
        <p:txBody>
          <a:bodyPr/>
          <a:lstStyle>
            <a:lvl1pPr>
              <a:defRPr sz="1400">
                <a:solidFill>
                  <a:srgbClr val="FFFFFF"/>
                </a:solidFill>
              </a:defRPr>
            </a:lvl1pPr>
          </a:lstStyle>
          <a:p>
            <a:fld id="{4FA8863F-9730-A244-9B23-8257BEF97903}" type="slidenum">
              <a:rPr lang="en-US" smtClean="0"/>
              <a:pPr/>
              <a:t>‹#›</a:t>
            </a:fld>
            <a:endParaRPr lang="en-US" dirty="0"/>
          </a:p>
        </p:txBody>
      </p:sp>
    </p:spTree>
    <p:extLst>
      <p:ext uri="{BB962C8B-B14F-4D97-AF65-F5344CB8AC3E}">
        <p14:creationId xmlns:p14="http://schemas.microsoft.com/office/powerpoint/2010/main" val="25311413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nchor="t"/>
          <a:lstStyle>
            <a:lvl1pPr marL="0" indent="0">
              <a:buNone/>
              <a:defRPr sz="1400">
                <a:solidFill>
                  <a:schemeClr val="accent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white">
                    <a:tint val="75000"/>
                  </a:prstClr>
                </a:solidFill>
                <a:latin typeface="Arial"/>
              </a:rPr>
              <a:t>March 5, 2012</a:t>
            </a:r>
            <a:endParaRPr lang="en-US">
              <a:solidFill>
                <a:prstClr val="white">
                  <a:tint val="75000"/>
                </a:prstClr>
              </a:solidFill>
              <a:latin typeface="Arial"/>
            </a:endParaRPr>
          </a:p>
        </p:txBody>
      </p:sp>
      <p:sp>
        <p:nvSpPr>
          <p:cNvPr id="6" name="Footer Placeholder 5"/>
          <p:cNvSpPr>
            <a:spLocks noGrp="1"/>
          </p:cNvSpPr>
          <p:nvPr>
            <p:ph type="ftr" sz="quarter" idx="11"/>
          </p:nvPr>
        </p:nvSpPr>
        <p:spPr/>
        <p:txBody>
          <a:bodyPr/>
          <a:lstStyle/>
          <a:p>
            <a:r>
              <a:rPr lang="en-US" smtClean="0">
                <a:solidFill>
                  <a:prstClr val="white">
                    <a:tint val="75000"/>
                  </a:prstClr>
                </a:solidFill>
                <a:latin typeface="Arial"/>
              </a:rPr>
              <a:t>Level 1 &amp; 2 Managers Meeting</a:t>
            </a:r>
            <a:endParaRPr lang="en-US">
              <a:solidFill>
                <a:prstClr val="white">
                  <a:tint val="75000"/>
                </a:prstClr>
              </a:solidFill>
              <a:latin typeface="Arial"/>
            </a:endParaRPr>
          </a:p>
        </p:txBody>
      </p:sp>
      <p:sp>
        <p:nvSpPr>
          <p:cNvPr id="7" name="Slide Number Placeholder 6"/>
          <p:cNvSpPr>
            <a:spLocks noGrp="1"/>
          </p:cNvSpPr>
          <p:nvPr>
            <p:ph type="sldNum" sz="quarter" idx="12"/>
          </p:nvPr>
        </p:nvSpPr>
        <p:spPr/>
        <p:txBody>
          <a:bodyPr/>
          <a:lstStyle/>
          <a:p>
            <a:fld id="{DF28FB93-0A08-4E7D-8E63-9EFA29F1E093}" type="slidenum">
              <a:rPr lang="en-US" smtClean="0">
                <a:solidFill>
                  <a:prstClr val="white">
                    <a:tint val="75000"/>
                  </a:prstClr>
                </a:solidFill>
                <a:latin typeface="Arial"/>
              </a:rPr>
              <a:pPr/>
              <a:t>‹#›</a:t>
            </a:fld>
            <a:endParaRPr lang="en-US">
              <a:solidFill>
                <a:prstClr val="white">
                  <a:tint val="75000"/>
                </a:prstClr>
              </a:solidFill>
              <a:latin typeface="Arial"/>
            </a:endParaRPr>
          </a:p>
        </p:txBody>
      </p:sp>
    </p:spTree>
    <p:extLst>
      <p:ext uri="{BB962C8B-B14F-4D97-AF65-F5344CB8AC3E}">
        <p14:creationId xmlns:p14="http://schemas.microsoft.com/office/powerpoint/2010/main" val="39720152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white">
                    <a:tint val="75000"/>
                  </a:prstClr>
                </a:solidFill>
                <a:latin typeface="Arial"/>
              </a:rPr>
              <a:t>March 5, 2012</a:t>
            </a:r>
            <a:endParaRPr lang="en-US">
              <a:solidFill>
                <a:prstClr val="white">
                  <a:tint val="75000"/>
                </a:prstClr>
              </a:solidFill>
              <a:latin typeface="Arial"/>
            </a:endParaRPr>
          </a:p>
        </p:txBody>
      </p:sp>
      <p:sp>
        <p:nvSpPr>
          <p:cNvPr id="5" name="Footer Placeholder 4"/>
          <p:cNvSpPr>
            <a:spLocks noGrp="1"/>
          </p:cNvSpPr>
          <p:nvPr>
            <p:ph type="ftr" sz="quarter" idx="11"/>
          </p:nvPr>
        </p:nvSpPr>
        <p:spPr/>
        <p:txBody>
          <a:bodyPr/>
          <a:lstStyle/>
          <a:p>
            <a:r>
              <a:rPr lang="en-US" smtClean="0">
                <a:solidFill>
                  <a:prstClr val="white">
                    <a:tint val="75000"/>
                  </a:prstClr>
                </a:solidFill>
                <a:latin typeface="Arial"/>
              </a:rPr>
              <a:t>Level 1 &amp; 2 Managers Meeting</a:t>
            </a:r>
            <a:endParaRPr lang="en-US">
              <a:solidFill>
                <a:prstClr val="white">
                  <a:tint val="75000"/>
                </a:prstClr>
              </a:solidFill>
              <a:latin typeface="Arial"/>
            </a:endParaRPr>
          </a:p>
        </p:txBody>
      </p:sp>
      <p:sp>
        <p:nvSpPr>
          <p:cNvPr id="6" name="Slide Number Placeholder 5"/>
          <p:cNvSpPr>
            <a:spLocks noGrp="1"/>
          </p:cNvSpPr>
          <p:nvPr>
            <p:ph type="sldNum" sz="quarter" idx="12"/>
          </p:nvPr>
        </p:nvSpPr>
        <p:spPr/>
        <p:txBody>
          <a:bodyPr/>
          <a:lstStyle/>
          <a:p>
            <a:fld id="{DF28FB93-0A08-4E7D-8E63-9EFA29F1E093}" type="slidenum">
              <a:rPr lang="en-US" smtClean="0">
                <a:solidFill>
                  <a:prstClr val="white">
                    <a:tint val="75000"/>
                  </a:prstClr>
                </a:solidFill>
                <a:latin typeface="Arial"/>
              </a:rPr>
              <a:pPr/>
              <a:t>‹#›</a:t>
            </a:fld>
            <a:endParaRPr lang="en-US">
              <a:solidFill>
                <a:prstClr val="white">
                  <a:tint val="75000"/>
                </a:prstClr>
              </a:solidFill>
              <a:latin typeface="Arial"/>
            </a:endParaRPr>
          </a:p>
        </p:txBody>
      </p:sp>
    </p:spTree>
    <p:extLst>
      <p:ext uri="{BB962C8B-B14F-4D97-AF65-F5344CB8AC3E}">
        <p14:creationId xmlns:p14="http://schemas.microsoft.com/office/powerpoint/2010/main" val="28977585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solidFill>
                  <a:prstClr val="white">
                    <a:tint val="75000"/>
                  </a:prstClr>
                </a:solidFill>
                <a:latin typeface="Arial"/>
              </a:rPr>
              <a:t>March 5, 2012</a:t>
            </a:r>
            <a:endParaRPr lang="en-US">
              <a:solidFill>
                <a:prstClr val="white">
                  <a:tint val="75000"/>
                </a:prstClr>
              </a:solidFill>
              <a:latin typeface="Arial"/>
            </a:endParaRPr>
          </a:p>
        </p:txBody>
      </p:sp>
      <p:sp>
        <p:nvSpPr>
          <p:cNvPr id="5" name="Footer Placeholder 4"/>
          <p:cNvSpPr>
            <a:spLocks noGrp="1"/>
          </p:cNvSpPr>
          <p:nvPr>
            <p:ph type="ftr" sz="quarter" idx="11"/>
          </p:nvPr>
        </p:nvSpPr>
        <p:spPr/>
        <p:txBody>
          <a:bodyPr/>
          <a:lstStyle/>
          <a:p>
            <a:r>
              <a:rPr lang="en-US" smtClean="0">
                <a:solidFill>
                  <a:prstClr val="white">
                    <a:tint val="75000"/>
                  </a:prstClr>
                </a:solidFill>
                <a:latin typeface="Arial"/>
              </a:rPr>
              <a:t>Level 1 &amp; 2 Managers Meeting</a:t>
            </a:r>
            <a:endParaRPr lang="en-US">
              <a:solidFill>
                <a:prstClr val="white">
                  <a:tint val="75000"/>
                </a:prstClr>
              </a:solidFill>
              <a:latin typeface="Arial"/>
            </a:endParaRPr>
          </a:p>
        </p:txBody>
      </p:sp>
      <p:sp>
        <p:nvSpPr>
          <p:cNvPr id="6" name="Slide Number Placeholder 5"/>
          <p:cNvSpPr>
            <a:spLocks noGrp="1"/>
          </p:cNvSpPr>
          <p:nvPr>
            <p:ph type="sldNum" sz="quarter" idx="12"/>
          </p:nvPr>
        </p:nvSpPr>
        <p:spPr/>
        <p:txBody>
          <a:bodyPr/>
          <a:lstStyle/>
          <a:p>
            <a:fld id="{DF28FB93-0A08-4E7D-8E63-9EFA29F1E093}" type="slidenum">
              <a:rPr lang="en-US" smtClean="0">
                <a:solidFill>
                  <a:prstClr val="white">
                    <a:tint val="75000"/>
                  </a:prstClr>
                </a:solidFill>
                <a:latin typeface="Arial"/>
              </a:rPr>
              <a:pPr/>
              <a:t>‹#›</a:t>
            </a:fld>
            <a:endParaRPr lang="en-US">
              <a:solidFill>
                <a:prstClr val="white">
                  <a:tint val="75000"/>
                </a:prstClr>
              </a:solidFill>
              <a:latin typeface="Arial"/>
            </a:endParaRPr>
          </a:p>
        </p:txBody>
      </p:sp>
    </p:spTree>
    <p:extLst>
      <p:ext uri="{BB962C8B-B14F-4D97-AF65-F5344CB8AC3E}">
        <p14:creationId xmlns:p14="http://schemas.microsoft.com/office/powerpoint/2010/main" val="1645910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March 15, 2012</a:t>
            </a:r>
            <a:endParaRPr lang="en-US"/>
          </a:p>
        </p:txBody>
      </p:sp>
      <p:sp>
        <p:nvSpPr>
          <p:cNvPr id="5" name="Footer Placeholder 4"/>
          <p:cNvSpPr>
            <a:spLocks noGrp="1"/>
          </p:cNvSpPr>
          <p:nvPr>
            <p:ph type="ftr" sz="quarter" idx="11"/>
          </p:nvPr>
        </p:nvSpPr>
        <p:spPr/>
        <p:txBody>
          <a:bodyPr/>
          <a:lstStyle/>
          <a:p>
            <a:r>
              <a:rPr lang="en-US" smtClean="0"/>
              <a:t>MAP Program Management Group</a:t>
            </a:r>
            <a:endParaRPr lang="en-US"/>
          </a:p>
        </p:txBody>
      </p:sp>
      <p:sp>
        <p:nvSpPr>
          <p:cNvPr id="6" name="Slide Number Placeholder 5"/>
          <p:cNvSpPr>
            <a:spLocks noGrp="1"/>
          </p:cNvSpPr>
          <p:nvPr>
            <p:ph type="sldNum" sz="quarter" idx="12"/>
          </p:nvPr>
        </p:nvSpPr>
        <p:spPr/>
        <p:txBody>
          <a:bodyPr/>
          <a:lstStyle/>
          <a:p>
            <a:fld id="{4FA8863F-9730-A244-9B23-8257BEF97903}" type="slidenum">
              <a:rPr lang="en-US" smtClean="0"/>
              <a:t>‹#›</a:t>
            </a:fld>
            <a:endParaRPr lang="en-US"/>
          </a:p>
        </p:txBody>
      </p:sp>
    </p:spTree>
    <p:extLst>
      <p:ext uri="{BB962C8B-B14F-4D97-AF65-F5344CB8AC3E}">
        <p14:creationId xmlns:p14="http://schemas.microsoft.com/office/powerpoint/2010/main" val="29281023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March 15, 2012</a:t>
            </a:r>
            <a:endParaRPr lang="en-US"/>
          </a:p>
        </p:txBody>
      </p:sp>
      <p:sp>
        <p:nvSpPr>
          <p:cNvPr id="6" name="Footer Placeholder 5"/>
          <p:cNvSpPr>
            <a:spLocks noGrp="1"/>
          </p:cNvSpPr>
          <p:nvPr>
            <p:ph type="ftr" sz="quarter" idx="11"/>
          </p:nvPr>
        </p:nvSpPr>
        <p:spPr/>
        <p:txBody>
          <a:bodyPr/>
          <a:lstStyle/>
          <a:p>
            <a:r>
              <a:rPr lang="en-US" smtClean="0"/>
              <a:t>MAP Program Management Group</a:t>
            </a:r>
            <a:endParaRPr lang="en-US"/>
          </a:p>
        </p:txBody>
      </p:sp>
      <p:sp>
        <p:nvSpPr>
          <p:cNvPr id="7" name="Slide Number Placeholder 6"/>
          <p:cNvSpPr>
            <a:spLocks noGrp="1"/>
          </p:cNvSpPr>
          <p:nvPr>
            <p:ph type="sldNum" sz="quarter" idx="12"/>
          </p:nvPr>
        </p:nvSpPr>
        <p:spPr/>
        <p:txBody>
          <a:bodyPr/>
          <a:lstStyle/>
          <a:p>
            <a:fld id="{4FA8863F-9730-A244-9B23-8257BEF97903}" type="slidenum">
              <a:rPr lang="en-US" smtClean="0"/>
              <a:t>‹#›</a:t>
            </a:fld>
            <a:endParaRPr lang="en-US"/>
          </a:p>
        </p:txBody>
      </p:sp>
    </p:spTree>
    <p:extLst>
      <p:ext uri="{BB962C8B-B14F-4D97-AF65-F5344CB8AC3E}">
        <p14:creationId xmlns:p14="http://schemas.microsoft.com/office/powerpoint/2010/main" val="3537590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March 15, 2012</a:t>
            </a:r>
            <a:endParaRPr lang="en-US"/>
          </a:p>
        </p:txBody>
      </p:sp>
      <p:sp>
        <p:nvSpPr>
          <p:cNvPr id="8" name="Footer Placeholder 7"/>
          <p:cNvSpPr>
            <a:spLocks noGrp="1"/>
          </p:cNvSpPr>
          <p:nvPr>
            <p:ph type="ftr" sz="quarter" idx="11"/>
          </p:nvPr>
        </p:nvSpPr>
        <p:spPr/>
        <p:txBody>
          <a:bodyPr/>
          <a:lstStyle/>
          <a:p>
            <a:r>
              <a:rPr lang="en-US" smtClean="0"/>
              <a:t>MAP Program Management Group</a:t>
            </a:r>
            <a:endParaRPr lang="en-US"/>
          </a:p>
        </p:txBody>
      </p:sp>
      <p:sp>
        <p:nvSpPr>
          <p:cNvPr id="9" name="Slide Number Placeholder 8"/>
          <p:cNvSpPr>
            <a:spLocks noGrp="1"/>
          </p:cNvSpPr>
          <p:nvPr>
            <p:ph type="sldNum" sz="quarter" idx="12"/>
          </p:nvPr>
        </p:nvSpPr>
        <p:spPr/>
        <p:txBody>
          <a:bodyPr/>
          <a:lstStyle/>
          <a:p>
            <a:fld id="{4FA8863F-9730-A244-9B23-8257BEF97903}" type="slidenum">
              <a:rPr lang="en-US" smtClean="0"/>
              <a:t>‹#›</a:t>
            </a:fld>
            <a:endParaRPr lang="en-US"/>
          </a:p>
        </p:txBody>
      </p:sp>
    </p:spTree>
    <p:extLst>
      <p:ext uri="{BB962C8B-B14F-4D97-AF65-F5344CB8AC3E}">
        <p14:creationId xmlns:p14="http://schemas.microsoft.com/office/powerpoint/2010/main" val="55819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March 15, 2012</a:t>
            </a:r>
            <a:endParaRPr lang="en-US"/>
          </a:p>
        </p:txBody>
      </p:sp>
      <p:sp>
        <p:nvSpPr>
          <p:cNvPr id="4" name="Footer Placeholder 3"/>
          <p:cNvSpPr>
            <a:spLocks noGrp="1"/>
          </p:cNvSpPr>
          <p:nvPr>
            <p:ph type="ftr" sz="quarter" idx="11"/>
          </p:nvPr>
        </p:nvSpPr>
        <p:spPr/>
        <p:txBody>
          <a:bodyPr/>
          <a:lstStyle/>
          <a:p>
            <a:r>
              <a:rPr lang="en-US" smtClean="0"/>
              <a:t>MAP Program Management Group</a:t>
            </a:r>
            <a:endParaRPr lang="en-US"/>
          </a:p>
        </p:txBody>
      </p:sp>
      <p:sp>
        <p:nvSpPr>
          <p:cNvPr id="5" name="Slide Number Placeholder 4"/>
          <p:cNvSpPr>
            <a:spLocks noGrp="1"/>
          </p:cNvSpPr>
          <p:nvPr>
            <p:ph type="sldNum" sz="quarter" idx="12"/>
          </p:nvPr>
        </p:nvSpPr>
        <p:spPr/>
        <p:txBody>
          <a:bodyPr/>
          <a:lstStyle/>
          <a:p>
            <a:fld id="{4FA8863F-9730-A244-9B23-8257BEF97903}" type="slidenum">
              <a:rPr lang="en-US" smtClean="0"/>
              <a:t>‹#›</a:t>
            </a:fld>
            <a:endParaRPr lang="en-US"/>
          </a:p>
        </p:txBody>
      </p:sp>
    </p:spTree>
    <p:extLst>
      <p:ext uri="{BB962C8B-B14F-4D97-AF65-F5344CB8AC3E}">
        <p14:creationId xmlns:p14="http://schemas.microsoft.com/office/powerpoint/2010/main" val="39227971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March 15, 2012</a:t>
            </a:r>
            <a:endParaRPr lang="en-US"/>
          </a:p>
        </p:txBody>
      </p:sp>
      <p:sp>
        <p:nvSpPr>
          <p:cNvPr id="3" name="Footer Placeholder 2"/>
          <p:cNvSpPr>
            <a:spLocks noGrp="1"/>
          </p:cNvSpPr>
          <p:nvPr>
            <p:ph type="ftr" sz="quarter" idx="11"/>
          </p:nvPr>
        </p:nvSpPr>
        <p:spPr/>
        <p:txBody>
          <a:bodyPr/>
          <a:lstStyle/>
          <a:p>
            <a:r>
              <a:rPr lang="en-US" smtClean="0"/>
              <a:t>MAP Program Management Group</a:t>
            </a:r>
            <a:endParaRPr lang="en-US"/>
          </a:p>
        </p:txBody>
      </p:sp>
      <p:sp>
        <p:nvSpPr>
          <p:cNvPr id="4" name="Slide Number Placeholder 3"/>
          <p:cNvSpPr>
            <a:spLocks noGrp="1"/>
          </p:cNvSpPr>
          <p:nvPr>
            <p:ph type="sldNum" sz="quarter" idx="12"/>
          </p:nvPr>
        </p:nvSpPr>
        <p:spPr/>
        <p:txBody>
          <a:bodyPr/>
          <a:lstStyle/>
          <a:p>
            <a:fld id="{4FA8863F-9730-A244-9B23-8257BEF97903}" type="slidenum">
              <a:rPr lang="en-US" smtClean="0"/>
              <a:t>‹#›</a:t>
            </a:fld>
            <a:endParaRPr lang="en-US"/>
          </a:p>
        </p:txBody>
      </p:sp>
    </p:spTree>
    <p:extLst>
      <p:ext uri="{BB962C8B-B14F-4D97-AF65-F5344CB8AC3E}">
        <p14:creationId xmlns:p14="http://schemas.microsoft.com/office/powerpoint/2010/main" val="25287238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March 15, 2012</a:t>
            </a:r>
            <a:endParaRPr lang="en-US"/>
          </a:p>
        </p:txBody>
      </p:sp>
      <p:sp>
        <p:nvSpPr>
          <p:cNvPr id="6" name="Footer Placeholder 5"/>
          <p:cNvSpPr>
            <a:spLocks noGrp="1"/>
          </p:cNvSpPr>
          <p:nvPr>
            <p:ph type="ftr" sz="quarter" idx="11"/>
          </p:nvPr>
        </p:nvSpPr>
        <p:spPr/>
        <p:txBody>
          <a:bodyPr/>
          <a:lstStyle/>
          <a:p>
            <a:r>
              <a:rPr lang="en-US" smtClean="0"/>
              <a:t>MAP Program Management Group</a:t>
            </a:r>
            <a:endParaRPr lang="en-US"/>
          </a:p>
        </p:txBody>
      </p:sp>
      <p:sp>
        <p:nvSpPr>
          <p:cNvPr id="7" name="Slide Number Placeholder 6"/>
          <p:cNvSpPr>
            <a:spLocks noGrp="1"/>
          </p:cNvSpPr>
          <p:nvPr>
            <p:ph type="sldNum" sz="quarter" idx="12"/>
          </p:nvPr>
        </p:nvSpPr>
        <p:spPr/>
        <p:txBody>
          <a:bodyPr/>
          <a:lstStyle/>
          <a:p>
            <a:fld id="{4FA8863F-9730-A244-9B23-8257BEF97903}" type="slidenum">
              <a:rPr lang="en-US" smtClean="0"/>
              <a:t>‹#›</a:t>
            </a:fld>
            <a:endParaRPr lang="en-US"/>
          </a:p>
        </p:txBody>
      </p:sp>
    </p:spTree>
    <p:extLst>
      <p:ext uri="{BB962C8B-B14F-4D97-AF65-F5344CB8AC3E}">
        <p14:creationId xmlns:p14="http://schemas.microsoft.com/office/powerpoint/2010/main" val="1838674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March 15, 2012</a:t>
            </a:r>
            <a:endParaRPr lang="en-US"/>
          </a:p>
        </p:txBody>
      </p:sp>
      <p:sp>
        <p:nvSpPr>
          <p:cNvPr id="6" name="Footer Placeholder 5"/>
          <p:cNvSpPr>
            <a:spLocks noGrp="1"/>
          </p:cNvSpPr>
          <p:nvPr>
            <p:ph type="ftr" sz="quarter" idx="11"/>
          </p:nvPr>
        </p:nvSpPr>
        <p:spPr/>
        <p:txBody>
          <a:bodyPr/>
          <a:lstStyle/>
          <a:p>
            <a:r>
              <a:rPr lang="en-US" smtClean="0"/>
              <a:t>MAP Program Management Group</a:t>
            </a:r>
            <a:endParaRPr lang="en-US"/>
          </a:p>
        </p:txBody>
      </p:sp>
      <p:sp>
        <p:nvSpPr>
          <p:cNvPr id="7" name="Slide Number Placeholder 6"/>
          <p:cNvSpPr>
            <a:spLocks noGrp="1"/>
          </p:cNvSpPr>
          <p:nvPr>
            <p:ph type="sldNum" sz="quarter" idx="12"/>
          </p:nvPr>
        </p:nvSpPr>
        <p:spPr/>
        <p:txBody>
          <a:bodyPr/>
          <a:lstStyle/>
          <a:p>
            <a:fld id="{4FA8863F-9730-A244-9B23-8257BEF97903}" type="slidenum">
              <a:rPr lang="en-US" smtClean="0"/>
              <a:t>‹#›</a:t>
            </a:fld>
            <a:endParaRPr lang="en-US"/>
          </a:p>
        </p:txBody>
      </p:sp>
    </p:spTree>
    <p:extLst>
      <p:ext uri="{BB962C8B-B14F-4D97-AF65-F5344CB8AC3E}">
        <p14:creationId xmlns:p14="http://schemas.microsoft.com/office/powerpoint/2010/main" val="37185575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3.png"/><Relationship Id="rId14" Type="http://schemas.microsoft.com/office/2007/relationships/hdphoto" Target="../media/hdphoto1.wdp"/><Relationship Id="rId15" Type="http://schemas.openxmlformats.org/officeDocument/2006/relationships/image" Target="../media/image2.pn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4" descr="C:\Documents and Settings\kevin.XENOLAND\My Documents\fnalppt\sub-pages\Fermi_Blue_subpage.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1308100" y="109538"/>
            <a:ext cx="6921500" cy="77628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90500" y="1066800"/>
            <a:ext cx="8896350" cy="51435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a:defRPr>
            </a:lvl1pPr>
          </a:lstStyle>
          <a:p>
            <a:r>
              <a:rPr lang="en-US" smtClean="0"/>
              <a:t>March 15, 2012</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a:defRPr>
            </a:lvl1pPr>
          </a:lstStyle>
          <a:p>
            <a:r>
              <a:rPr lang="en-US" smtClean="0"/>
              <a:t>MAP Program Management Group</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a:defRPr>
            </a:lvl1pPr>
          </a:lstStyle>
          <a:p>
            <a:fld id="{4FA8863F-9730-A244-9B23-8257BEF97903}" type="slidenum">
              <a:rPr lang="en-US" smtClean="0"/>
              <a:pPr/>
              <a:t>‹#›</a:t>
            </a:fld>
            <a:endParaRPr lang="en-US" dirty="0"/>
          </a:p>
        </p:txBody>
      </p:sp>
      <p:pic>
        <p:nvPicPr>
          <p:cNvPr id="8" name="Picture 2" descr="C:\Documents and Settings\sgeer\My Documents\MAP\MAP-LOGO.png"/>
          <p:cNvPicPr>
            <a:picLocks noChangeAspect="1" noChangeArrowheads="1"/>
          </p:cNvPicPr>
          <p:nvPr/>
        </p:nvPicPr>
        <p:blipFill>
          <a:blip r:embed="rId14"/>
          <a:srcRect/>
          <a:stretch>
            <a:fillRect/>
          </a:stretch>
        </p:blipFill>
        <p:spPr bwMode="auto">
          <a:xfrm>
            <a:off x="8229600" y="76200"/>
            <a:ext cx="857250" cy="974725"/>
          </a:xfrm>
          <a:prstGeom prst="rect">
            <a:avLst/>
          </a:prstGeom>
          <a:noFill/>
          <a:ln w="50800">
            <a:solidFill>
              <a:srgbClr val="FFFFFF"/>
            </a:solidFill>
          </a:ln>
          <a:effectLst>
            <a:softEdge rad="63500"/>
          </a:effectLst>
        </p:spPr>
      </p:pic>
    </p:spTree>
    <p:extLst>
      <p:ext uri="{BB962C8B-B14F-4D97-AF65-F5344CB8AC3E}">
        <p14:creationId xmlns:p14="http://schemas.microsoft.com/office/powerpoint/2010/main" val="30670579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457200" rtl="0" eaLnBrk="1" latinLnBrk="0" hangingPunct="1">
        <a:spcBef>
          <a:spcPct val="0"/>
        </a:spcBef>
        <a:buNone/>
        <a:defRPr sz="3200"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2800" kern="1200">
          <a:solidFill>
            <a:srgbClr val="FFFFFF"/>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rgbClr val="FFFFFF"/>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rgbClr val="FFFFFF"/>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rgbClr val="FFFFFF"/>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rgbClr val="FFFFF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shade val="100000"/>
                <a:satMod val="300000"/>
              </a:schemeClr>
            </a:gs>
            <a:gs pos="6000">
              <a:schemeClr val="bg1">
                <a:tint val="100000"/>
                <a:satMod val="300000"/>
              </a:schemeClr>
            </a:gs>
            <a:gs pos="62000">
              <a:schemeClr val="bg2">
                <a:tint val="100000"/>
                <a:shade val="100000"/>
                <a:satMod val="100000"/>
              </a:schemeClr>
            </a:gs>
            <a:gs pos="100000">
              <a:schemeClr val="bg1"/>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07165"/>
            <a:ext cx="7673022" cy="943760"/>
          </a:xfrm>
          <a:prstGeom prst="rect">
            <a:avLst/>
          </a:prstGeom>
        </p:spPr>
        <p:txBody>
          <a:bodyPr vert="horz" lIns="91440" tIns="45720" rIns="91440" bIns="45720" rtlCol="0" anchor="ctr"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130082"/>
            <a:ext cx="8229600" cy="5159750"/>
          </a:xfrm>
          <a:prstGeom prst="rect">
            <a:avLst/>
          </a:prstGeom>
        </p:spPr>
        <p:txBody>
          <a:bodyPr vert="horz" lIns="91440" tIns="45720" rIns="91440" bIns="45720" rtlCol="0" anchor="t" anchorCtr="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00799" y="6496364"/>
            <a:ext cx="1403163"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r>
              <a:rPr lang="en-US" smtClean="0">
                <a:solidFill>
                  <a:prstClr val="white">
                    <a:tint val="75000"/>
                  </a:prstClr>
                </a:solidFill>
                <a:latin typeface="Arial"/>
              </a:rPr>
              <a:t>March 5, 2012</a:t>
            </a:r>
            <a:endParaRPr lang="en-US" dirty="0">
              <a:solidFill>
                <a:prstClr val="white">
                  <a:tint val="75000"/>
                </a:prstClr>
              </a:solidFill>
              <a:latin typeface="Arial"/>
            </a:endParaRPr>
          </a:p>
        </p:txBody>
      </p:sp>
      <p:sp>
        <p:nvSpPr>
          <p:cNvPr id="5" name="Footer Placeholder 4"/>
          <p:cNvSpPr>
            <a:spLocks noGrp="1"/>
          </p:cNvSpPr>
          <p:nvPr>
            <p:ph type="ftr" sz="quarter" idx="3"/>
          </p:nvPr>
        </p:nvSpPr>
        <p:spPr>
          <a:xfrm>
            <a:off x="753503" y="6496364"/>
            <a:ext cx="535666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r>
              <a:rPr lang="en-US" smtClean="0">
                <a:solidFill>
                  <a:prstClr val="white">
                    <a:tint val="75000"/>
                  </a:prstClr>
                </a:solidFill>
                <a:latin typeface="Arial"/>
              </a:rPr>
              <a:t>Level 1 &amp; 2 Managers Meeting</a:t>
            </a:r>
            <a:endParaRPr lang="en-US" dirty="0">
              <a:solidFill>
                <a:prstClr val="white">
                  <a:tint val="75000"/>
                </a:prstClr>
              </a:solidFill>
              <a:latin typeface="Arial"/>
            </a:endParaRPr>
          </a:p>
        </p:txBody>
      </p:sp>
      <p:sp>
        <p:nvSpPr>
          <p:cNvPr id="6" name="Slide Number Placeholder 5"/>
          <p:cNvSpPr>
            <a:spLocks noGrp="1"/>
          </p:cNvSpPr>
          <p:nvPr>
            <p:ph type="sldNum" sz="quarter" idx="4"/>
          </p:nvPr>
        </p:nvSpPr>
        <p:spPr>
          <a:xfrm>
            <a:off x="17200" y="6496364"/>
            <a:ext cx="4400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DF28FB93-0A08-4E7D-8E63-9EFA29F1E093}" type="slidenum">
              <a:rPr lang="en-US" smtClean="0">
                <a:solidFill>
                  <a:prstClr val="white">
                    <a:tint val="75000"/>
                  </a:prstClr>
                </a:solidFill>
                <a:latin typeface="Arial"/>
              </a:rPr>
              <a:pPr defTabSz="914400"/>
              <a:t>‹#›</a:t>
            </a:fld>
            <a:endParaRPr lang="en-US" dirty="0">
              <a:solidFill>
                <a:prstClr val="white">
                  <a:tint val="75000"/>
                </a:prstClr>
              </a:solidFill>
              <a:latin typeface="Arial"/>
            </a:endParaRPr>
          </a:p>
        </p:txBody>
      </p:sp>
      <p:pic>
        <p:nvPicPr>
          <p:cNvPr id="7" name="Picture 24" descr="C:\Documents and Settings\kevin.XENOLAND\My Documents\fnalppt\sub-pages\Fermi_Blue_subpage.jpg"/>
          <p:cNvPicPr>
            <a:picLocks noChangeAspect="1" noChangeArrowheads="1"/>
          </p:cNvPicPr>
          <p:nvPr/>
        </p:nvPicPr>
        <p:blipFill rotWithShape="1">
          <a:blip r:embed="rId13">
            <a:lum bright="70000" contrast="-70000"/>
            <a:extLst>
              <a:ext uri="{BEBA8EAE-BF5A-486C-A8C5-ECC9F3942E4B}">
                <a14:imgProps xmlns:a14="http://schemas.microsoft.com/office/drawing/2010/main">
                  <a14:imgLayer r:embed="rId14">
                    <a14:imgEffect>
                      <a14:backgroundRemoval t="93250" b="99250" l="83000" r="96688">
                        <a14:foregroundMark x1="84938" y1="95750" x2="84938" y2="95750"/>
                        <a14:foregroundMark x1="94125" y1="96333" x2="94125" y2="96333"/>
                        <a14:foregroundMark x1="95875" y1="96667" x2="95875" y2="96667"/>
                        <a14:foregroundMark x1="92313" y1="96667" x2="92313" y2="96667"/>
                        <a14:foregroundMark x1="93188" y1="95500" x2="93188" y2="95500"/>
                        <a14:foregroundMark x1="92438" y1="94750" x2="92438" y2="94750"/>
                        <a14:foregroundMark x1="89438" y1="96083" x2="89438" y2="96083"/>
                        <a14:foregroundMark x1="88313" y1="97000" x2="88313" y2="97000"/>
                        <a14:foregroundMark x1="86625" y1="96250" x2="86625" y2="96250"/>
                      </a14:backgroundRemoval>
                    </a14:imgEffect>
                    <a14:imgEffect>
                      <a14:saturation sat="33000"/>
                    </a14:imgEffect>
                  </a14:imgLayer>
                </a14:imgProps>
              </a:ext>
              <a:ext uri="{28A0092B-C50C-407E-A947-70E740481C1C}">
                <a14:useLocalDpi xmlns:a14="http://schemas.microsoft.com/office/drawing/2010/main" val="0"/>
              </a:ext>
            </a:extLst>
          </a:blip>
          <a:srcRect l="82679" t="92685" r="2666" b="1072"/>
          <a:stretch/>
        </p:blipFill>
        <p:spPr bwMode="auto">
          <a:xfrm>
            <a:off x="7803963" y="6429846"/>
            <a:ext cx="1340037" cy="428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C:\Documents and Settings\sgeer\My Documents\MAP\MAP-LOGO.png"/>
          <p:cNvPicPr>
            <a:picLocks noChangeAspect="1" noChangeArrowheads="1"/>
          </p:cNvPicPr>
          <p:nvPr/>
        </p:nvPicPr>
        <p:blipFill>
          <a:blip r:embed="rId15"/>
          <a:srcRect/>
          <a:stretch>
            <a:fillRect/>
          </a:stretch>
        </p:blipFill>
        <p:spPr bwMode="auto">
          <a:xfrm>
            <a:off x="8229600" y="76200"/>
            <a:ext cx="857250" cy="974725"/>
          </a:xfrm>
          <a:prstGeom prst="rect">
            <a:avLst/>
          </a:prstGeom>
          <a:noFill/>
          <a:ln w="50800">
            <a:solidFill>
              <a:srgbClr val="FFFFFF"/>
            </a:solidFill>
          </a:ln>
          <a:effectLst>
            <a:softEdge rad="63500"/>
          </a:effectLst>
        </p:spPr>
      </p:pic>
    </p:spTree>
    <p:extLst>
      <p:ext uri="{BB962C8B-B14F-4D97-AF65-F5344CB8AC3E}">
        <p14:creationId xmlns:p14="http://schemas.microsoft.com/office/powerpoint/2010/main" val="328656633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defTabSz="914400" rtl="0" eaLnBrk="1" latinLnBrk="0" hangingPunct="1">
        <a:spcBef>
          <a:spcPct val="0"/>
        </a:spcBef>
        <a:buNone/>
        <a:defRPr sz="40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50000"/>
        </a:lnSpc>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lnSpc>
          <a:spcPct val="150000"/>
        </a:lnSpc>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50000"/>
        </a:lnSpc>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emf"/><Relationship Id="rId3" Type="http://schemas.openxmlformats.org/officeDocument/2006/relationships/image" Target="../media/image7.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MAP Program Management Group Meeting</a:t>
            </a:r>
            <a:endParaRPr lang="en-US" dirty="0"/>
          </a:p>
        </p:txBody>
      </p:sp>
      <p:sp>
        <p:nvSpPr>
          <p:cNvPr id="3" name="Subtitle 2"/>
          <p:cNvSpPr>
            <a:spLocks noGrp="1"/>
          </p:cNvSpPr>
          <p:nvPr>
            <p:ph type="subTitle" idx="1"/>
          </p:nvPr>
        </p:nvSpPr>
        <p:spPr/>
        <p:txBody>
          <a:bodyPr/>
          <a:lstStyle/>
          <a:p>
            <a:r>
              <a:rPr lang="en-US" dirty="0" err="1" smtClean="0"/>
              <a:t>M.A.Palmer</a:t>
            </a:r>
            <a:endParaRPr lang="en-US" dirty="0" smtClean="0"/>
          </a:p>
          <a:p>
            <a:r>
              <a:rPr lang="en-US" dirty="0" smtClean="0"/>
              <a:t>March</a:t>
            </a:r>
            <a:r>
              <a:rPr lang="en-US" dirty="0" smtClean="0"/>
              <a:t> 15, </a:t>
            </a:r>
            <a:r>
              <a:rPr lang="en-US" dirty="0" smtClean="0"/>
              <a:t>2012</a:t>
            </a:r>
            <a:endParaRPr lang="en-US" dirty="0"/>
          </a:p>
        </p:txBody>
      </p:sp>
    </p:spTree>
    <p:extLst>
      <p:ext uri="{BB962C8B-B14F-4D97-AF65-F5344CB8AC3E}">
        <p14:creationId xmlns:p14="http://schemas.microsoft.com/office/powerpoint/2010/main" val="293688151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MuPAC</a:t>
            </a:r>
            <a:r>
              <a:rPr lang="en-US" dirty="0" smtClean="0"/>
              <a:t> Review Details</a:t>
            </a:r>
            <a:endParaRPr lang="en-US" dirty="0"/>
          </a:p>
        </p:txBody>
      </p:sp>
      <p:sp>
        <p:nvSpPr>
          <p:cNvPr id="3" name="Content Placeholder 2"/>
          <p:cNvSpPr>
            <a:spLocks noGrp="1"/>
          </p:cNvSpPr>
          <p:nvPr>
            <p:ph idx="1"/>
          </p:nvPr>
        </p:nvSpPr>
        <p:spPr>
          <a:xfrm>
            <a:off x="17200" y="1130082"/>
            <a:ext cx="9126800" cy="5159750"/>
          </a:xfrm>
        </p:spPr>
        <p:txBody>
          <a:bodyPr/>
          <a:lstStyle/>
          <a:p>
            <a:pPr>
              <a:lnSpc>
                <a:spcPct val="100000"/>
              </a:lnSpc>
            </a:pPr>
            <a:r>
              <a:rPr lang="en-US" sz="2800" dirty="0" smtClean="0"/>
              <a:t>2 days </a:t>
            </a:r>
            <a:r>
              <a:rPr lang="en-US" sz="2800" dirty="0" smtClean="0">
                <a:latin typeface="Wingdings 3" charset="2"/>
                <a:cs typeface="Wingdings 3" charset="2"/>
              </a:rPr>
              <a:t>a</a:t>
            </a:r>
            <a:r>
              <a:rPr lang="en-US" sz="2800" dirty="0" smtClean="0">
                <a:cs typeface="Wingdings 3" charset="2"/>
              </a:rPr>
              <a:t> 6 presentation “sessions” of ~1.5hrs</a:t>
            </a:r>
          </a:p>
          <a:p>
            <a:pPr lvl="1">
              <a:lnSpc>
                <a:spcPct val="100000"/>
              </a:lnSpc>
            </a:pPr>
            <a:r>
              <a:rPr lang="en-US" sz="2400" dirty="0" smtClean="0">
                <a:cs typeface="Wingdings 3" charset="2"/>
              </a:rPr>
              <a:t>Assume 3x 25’+5’ talks in each</a:t>
            </a:r>
          </a:p>
          <a:p>
            <a:pPr lvl="1">
              <a:lnSpc>
                <a:spcPct val="100000"/>
              </a:lnSpc>
            </a:pPr>
            <a:r>
              <a:rPr lang="en-US" sz="2400" dirty="0" smtClean="0">
                <a:cs typeface="Wingdings 3" charset="2"/>
              </a:rPr>
              <a:t>~18 talks total</a:t>
            </a:r>
          </a:p>
          <a:p>
            <a:pPr lvl="2">
              <a:lnSpc>
                <a:spcPct val="100000"/>
              </a:lnSpc>
            </a:pPr>
            <a:r>
              <a:rPr lang="en-US" sz="2000" dirty="0" smtClean="0">
                <a:cs typeface="Wingdings 3" charset="2"/>
              </a:rPr>
              <a:t>11 L2 presentations</a:t>
            </a:r>
          </a:p>
          <a:p>
            <a:pPr lvl="2">
              <a:lnSpc>
                <a:spcPct val="100000"/>
              </a:lnSpc>
            </a:pPr>
            <a:r>
              <a:rPr lang="en-US" sz="2000" dirty="0" smtClean="0">
                <a:cs typeface="Wingdings 3" charset="2"/>
              </a:rPr>
              <a:t>2 </a:t>
            </a:r>
            <a:r>
              <a:rPr lang="en-US" sz="2000" dirty="0" err="1" smtClean="0">
                <a:cs typeface="Wingdings 3" charset="2"/>
              </a:rPr>
              <a:t>Det</a:t>
            </a:r>
            <a:r>
              <a:rPr lang="en-US" sz="2000" dirty="0" smtClean="0">
                <a:cs typeface="Wingdings 3" charset="2"/>
              </a:rPr>
              <a:t>/</a:t>
            </a:r>
            <a:r>
              <a:rPr lang="en-US" sz="2000" dirty="0" err="1" smtClean="0">
                <a:cs typeface="Wingdings 3" charset="2"/>
              </a:rPr>
              <a:t>Phys</a:t>
            </a:r>
            <a:endParaRPr lang="en-US" sz="2000" dirty="0" smtClean="0">
              <a:cs typeface="Wingdings 3" charset="2"/>
            </a:endParaRPr>
          </a:p>
          <a:p>
            <a:pPr lvl="2">
              <a:lnSpc>
                <a:spcPct val="100000"/>
              </a:lnSpc>
            </a:pPr>
            <a:r>
              <a:rPr lang="en-US" sz="2000" dirty="0" smtClean="0">
                <a:cs typeface="Wingdings 3" charset="2"/>
              </a:rPr>
              <a:t>4 Overview/special topics</a:t>
            </a:r>
          </a:p>
          <a:p>
            <a:pPr>
              <a:lnSpc>
                <a:spcPct val="100000"/>
              </a:lnSpc>
            </a:pPr>
            <a:r>
              <a:rPr lang="en-US" sz="2800" dirty="0" smtClean="0">
                <a:cs typeface="Wingdings 3" charset="2"/>
              </a:rPr>
              <a:t>Hard hitting presentations</a:t>
            </a:r>
          </a:p>
          <a:p>
            <a:pPr>
              <a:lnSpc>
                <a:spcPct val="100000"/>
              </a:lnSpc>
            </a:pPr>
            <a:r>
              <a:rPr lang="en-US" sz="2800" dirty="0" smtClean="0">
                <a:cs typeface="Wingdings 3" charset="2"/>
              </a:rPr>
              <a:t>Review:  May 30-31 (Wed-Thurs)</a:t>
            </a:r>
          </a:p>
          <a:p>
            <a:pPr>
              <a:lnSpc>
                <a:spcPct val="100000"/>
              </a:lnSpc>
            </a:pPr>
            <a:r>
              <a:rPr lang="en-US" sz="2800" dirty="0" smtClean="0">
                <a:cs typeface="Wingdings 3" charset="2"/>
              </a:rPr>
              <a:t>Practice Talks:  May 17-18 (Thurs-Fri, after IPAC papers due but before conference ;-)</a:t>
            </a:r>
          </a:p>
          <a:p>
            <a:pPr>
              <a:lnSpc>
                <a:spcPct val="100000"/>
              </a:lnSpc>
            </a:pPr>
            <a:r>
              <a:rPr lang="en-US" sz="2800" dirty="0" smtClean="0">
                <a:cs typeface="Wingdings 3" charset="2"/>
              </a:rPr>
              <a:t>Comments and questions…</a:t>
            </a:r>
            <a:endParaRPr lang="en-US" sz="2800" dirty="0"/>
          </a:p>
        </p:txBody>
      </p:sp>
      <p:sp>
        <p:nvSpPr>
          <p:cNvPr id="4" name="Date Placeholder 3"/>
          <p:cNvSpPr>
            <a:spLocks noGrp="1"/>
          </p:cNvSpPr>
          <p:nvPr>
            <p:ph type="dt" sz="half" idx="10"/>
          </p:nvPr>
        </p:nvSpPr>
        <p:spPr/>
        <p:txBody>
          <a:bodyPr/>
          <a:lstStyle/>
          <a:p>
            <a:r>
              <a:rPr lang="en-US" smtClean="0">
                <a:solidFill>
                  <a:prstClr val="white">
                    <a:tint val="75000"/>
                  </a:prstClr>
                </a:solidFill>
                <a:latin typeface="Arial"/>
              </a:rPr>
              <a:t>March 5, 2012</a:t>
            </a:r>
            <a:endParaRPr lang="en-US">
              <a:solidFill>
                <a:prstClr val="white">
                  <a:tint val="75000"/>
                </a:prstClr>
              </a:solidFill>
              <a:latin typeface="Arial"/>
            </a:endParaRPr>
          </a:p>
        </p:txBody>
      </p:sp>
      <p:sp>
        <p:nvSpPr>
          <p:cNvPr id="5" name="Footer Placeholder 4"/>
          <p:cNvSpPr>
            <a:spLocks noGrp="1"/>
          </p:cNvSpPr>
          <p:nvPr>
            <p:ph type="ftr" sz="quarter" idx="11"/>
          </p:nvPr>
        </p:nvSpPr>
        <p:spPr/>
        <p:txBody>
          <a:bodyPr/>
          <a:lstStyle/>
          <a:p>
            <a:r>
              <a:rPr lang="en-US" smtClean="0">
                <a:solidFill>
                  <a:prstClr val="white">
                    <a:tint val="75000"/>
                  </a:prstClr>
                </a:solidFill>
                <a:latin typeface="Arial"/>
              </a:rPr>
              <a:t>Level 1 &amp; 2 Managers Meeting</a:t>
            </a:r>
            <a:endParaRPr lang="en-US">
              <a:solidFill>
                <a:prstClr val="white">
                  <a:tint val="75000"/>
                </a:prstClr>
              </a:solidFill>
              <a:latin typeface="Arial"/>
            </a:endParaRPr>
          </a:p>
        </p:txBody>
      </p:sp>
      <p:sp>
        <p:nvSpPr>
          <p:cNvPr id="6" name="Slide Number Placeholder 5"/>
          <p:cNvSpPr>
            <a:spLocks noGrp="1"/>
          </p:cNvSpPr>
          <p:nvPr>
            <p:ph type="sldNum" sz="quarter" idx="12"/>
          </p:nvPr>
        </p:nvSpPr>
        <p:spPr/>
        <p:txBody>
          <a:bodyPr/>
          <a:lstStyle/>
          <a:p>
            <a:fld id="{DF28FB93-0A08-4E7D-8E63-9EFA29F1E093}" type="slidenum">
              <a:rPr lang="en-US" smtClean="0">
                <a:solidFill>
                  <a:prstClr val="white">
                    <a:tint val="75000"/>
                  </a:prstClr>
                </a:solidFill>
                <a:latin typeface="Arial"/>
              </a:rPr>
              <a:pPr/>
              <a:t>10</a:t>
            </a:fld>
            <a:endParaRPr lang="en-US">
              <a:solidFill>
                <a:prstClr val="white">
                  <a:tint val="75000"/>
                </a:prstClr>
              </a:solidFill>
              <a:latin typeface="Arial"/>
            </a:endParaRPr>
          </a:p>
        </p:txBody>
      </p:sp>
      <p:sp>
        <p:nvSpPr>
          <p:cNvPr id="7" name="Multiply 6"/>
          <p:cNvSpPr/>
          <p:nvPr/>
        </p:nvSpPr>
        <p:spPr>
          <a:xfrm>
            <a:off x="355600" y="3949700"/>
            <a:ext cx="10033000" cy="1409700"/>
          </a:xfrm>
          <a:prstGeom prst="mathMultiply">
            <a:avLst/>
          </a:prstGeom>
          <a:solidFill>
            <a:schemeClr val="accent1">
              <a:alpha val="77000"/>
            </a:schemeClr>
          </a:solidFill>
          <a:ln>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64942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Issues for Discussion</a:t>
            </a:r>
            <a:endParaRPr lang="en-US" dirty="0"/>
          </a:p>
        </p:txBody>
      </p:sp>
      <p:sp>
        <p:nvSpPr>
          <p:cNvPr id="8" name="Text Placeholder 7"/>
          <p:cNvSpPr>
            <a:spLocks noGrp="1"/>
          </p:cNvSpPr>
          <p:nvPr>
            <p:ph type="body" idx="1"/>
          </p:nvPr>
        </p:nvSpPr>
        <p:spPr/>
        <p:txBody>
          <a:bodyPr/>
          <a:lstStyle/>
          <a:p>
            <a:endParaRPr lang="en-US"/>
          </a:p>
        </p:txBody>
      </p:sp>
      <p:sp>
        <p:nvSpPr>
          <p:cNvPr id="4" name="Date Placeholder 3"/>
          <p:cNvSpPr>
            <a:spLocks noGrp="1"/>
          </p:cNvSpPr>
          <p:nvPr>
            <p:ph type="dt" sz="half" idx="10"/>
          </p:nvPr>
        </p:nvSpPr>
        <p:spPr/>
        <p:txBody>
          <a:bodyPr/>
          <a:lstStyle/>
          <a:p>
            <a:r>
              <a:rPr lang="en-US" smtClean="0"/>
              <a:t>March 15, 2012</a:t>
            </a:r>
            <a:endParaRPr lang="en-US" dirty="0"/>
          </a:p>
        </p:txBody>
      </p:sp>
      <p:sp>
        <p:nvSpPr>
          <p:cNvPr id="5" name="Footer Placeholder 4"/>
          <p:cNvSpPr>
            <a:spLocks noGrp="1"/>
          </p:cNvSpPr>
          <p:nvPr>
            <p:ph type="ftr" sz="quarter" idx="11"/>
          </p:nvPr>
        </p:nvSpPr>
        <p:spPr/>
        <p:txBody>
          <a:bodyPr/>
          <a:lstStyle/>
          <a:p>
            <a:r>
              <a:rPr lang="en-US" smtClean="0"/>
              <a:t>MAP Program Management Group</a:t>
            </a:r>
            <a:endParaRPr lang="en-US" dirty="0"/>
          </a:p>
        </p:txBody>
      </p:sp>
      <p:sp>
        <p:nvSpPr>
          <p:cNvPr id="6" name="Slide Number Placeholder 5"/>
          <p:cNvSpPr>
            <a:spLocks noGrp="1"/>
          </p:cNvSpPr>
          <p:nvPr>
            <p:ph type="sldNum" sz="quarter" idx="12"/>
          </p:nvPr>
        </p:nvSpPr>
        <p:spPr/>
        <p:txBody>
          <a:bodyPr/>
          <a:lstStyle/>
          <a:p>
            <a:fld id="{4FA8863F-9730-A244-9B23-8257BEF97903}" type="slidenum">
              <a:rPr lang="en-US" smtClean="0"/>
              <a:pPr/>
              <a:t>11</a:t>
            </a:fld>
            <a:endParaRPr lang="en-US" dirty="0"/>
          </a:p>
        </p:txBody>
      </p:sp>
    </p:spTree>
    <p:extLst>
      <p:ext uri="{BB962C8B-B14F-4D97-AF65-F5344CB8AC3E}">
        <p14:creationId xmlns:p14="http://schemas.microsoft.com/office/powerpoint/2010/main" val="21330054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FY13-14 and Out Year Planning - I</a:t>
            </a:r>
            <a:endParaRPr lang="en-US" dirty="0"/>
          </a:p>
        </p:txBody>
      </p:sp>
      <p:sp>
        <p:nvSpPr>
          <p:cNvPr id="8" name="Content Placeholder 7"/>
          <p:cNvSpPr>
            <a:spLocks noGrp="1"/>
          </p:cNvSpPr>
          <p:nvPr>
            <p:ph idx="1"/>
          </p:nvPr>
        </p:nvSpPr>
        <p:spPr>
          <a:xfrm>
            <a:off x="190500" y="1320800"/>
            <a:ext cx="8851900" cy="5334000"/>
          </a:xfrm>
        </p:spPr>
        <p:txBody>
          <a:bodyPr>
            <a:normAutofit fontScale="92500" lnSpcReduction="10000"/>
          </a:bodyPr>
          <a:lstStyle/>
          <a:p>
            <a:r>
              <a:rPr lang="en-US" dirty="0" smtClean="0"/>
              <a:t>Major goals of the </a:t>
            </a:r>
            <a:r>
              <a:rPr lang="en-US" dirty="0"/>
              <a:t/>
            </a:r>
            <a:br>
              <a:rPr lang="en-US" dirty="0"/>
            </a:br>
            <a:r>
              <a:rPr lang="en-US" dirty="0" smtClean="0"/>
              <a:t>“needed” profile</a:t>
            </a:r>
          </a:p>
          <a:p>
            <a:pPr lvl="1"/>
            <a:r>
              <a:rPr lang="en-US" dirty="0" smtClean="0"/>
              <a:t>Ensure $$ for CC</a:t>
            </a:r>
            <a:br>
              <a:rPr lang="en-US" dirty="0" smtClean="0"/>
            </a:br>
            <a:r>
              <a:rPr lang="en-US" dirty="0" smtClean="0"/>
              <a:t>production and </a:t>
            </a:r>
            <a:br>
              <a:rPr lang="en-US" dirty="0" smtClean="0"/>
            </a:br>
            <a:r>
              <a:rPr lang="en-US" dirty="0" smtClean="0"/>
              <a:t>testing is available </a:t>
            </a:r>
            <a:br>
              <a:rPr lang="en-US" dirty="0" smtClean="0"/>
            </a:br>
            <a:r>
              <a:rPr lang="en-US" dirty="0" smtClean="0"/>
              <a:t>for the fastest </a:t>
            </a:r>
            <a:r>
              <a:rPr lang="en-US" dirty="0"/>
              <a:t/>
            </a:r>
            <a:br>
              <a:rPr lang="en-US" dirty="0"/>
            </a:br>
            <a:r>
              <a:rPr lang="en-US" dirty="0" smtClean="0"/>
              <a:t>technically </a:t>
            </a:r>
            <a:br>
              <a:rPr lang="en-US" dirty="0" smtClean="0"/>
            </a:br>
            <a:r>
              <a:rPr lang="en-US" dirty="0" smtClean="0"/>
              <a:t>achievable schedule</a:t>
            </a:r>
          </a:p>
          <a:p>
            <a:pPr lvl="1"/>
            <a:r>
              <a:rPr lang="en-US" dirty="0" smtClean="0"/>
              <a:t>Expand RF effort (</a:t>
            </a:r>
            <a:r>
              <a:rPr lang="en-US" dirty="0" err="1" smtClean="0"/>
              <a:t>eg</a:t>
            </a:r>
            <a:r>
              <a:rPr lang="en-US" dirty="0" smtClean="0"/>
              <a:t>, build on overlaps between high gradient RF work and our RF in magnetic fields efforts, add MTA RF scientist, </a:t>
            </a:r>
            <a:r>
              <a:rPr lang="en-US" dirty="0" err="1" smtClean="0"/>
              <a:t>etc</a:t>
            </a:r>
            <a:r>
              <a:rPr lang="en-US" dirty="0" smtClean="0"/>
              <a:t>) </a:t>
            </a:r>
            <a:r>
              <a:rPr lang="en-US" dirty="0" smtClean="0">
                <a:latin typeface="Wingdings 3" charset="2"/>
                <a:cs typeface="Wingdings 3" charset="2"/>
              </a:rPr>
              <a:t>a</a:t>
            </a:r>
            <a:r>
              <a:rPr lang="en-US" dirty="0" smtClean="0">
                <a:cs typeface="Wingdings 3" charset="2"/>
              </a:rPr>
              <a:t> largely FY14-15</a:t>
            </a:r>
            <a:endParaRPr lang="en-US" dirty="0" smtClean="0"/>
          </a:p>
          <a:p>
            <a:pPr lvl="1"/>
            <a:r>
              <a:rPr lang="en-US" dirty="0" smtClean="0"/>
              <a:t>Add design manpower (</a:t>
            </a:r>
            <a:r>
              <a:rPr lang="en-US" dirty="0" err="1" smtClean="0"/>
              <a:t>eg</a:t>
            </a:r>
            <a:r>
              <a:rPr lang="en-US" dirty="0" smtClean="0"/>
              <a:t>, IDS-NF and collider studies)</a:t>
            </a:r>
          </a:p>
          <a:p>
            <a:pPr marL="457200" lvl="1" indent="0">
              <a:buNone/>
            </a:pPr>
            <a:r>
              <a:rPr lang="en-US" dirty="0">
                <a:latin typeface="Wingdings 3" charset="2"/>
                <a:cs typeface="Wingdings 3" charset="2"/>
              </a:rPr>
              <a:t>a</a:t>
            </a:r>
            <a:r>
              <a:rPr lang="en-US" dirty="0">
                <a:cs typeface="Wingdings 3" charset="2"/>
              </a:rPr>
              <a:t> largely FY14-</a:t>
            </a:r>
            <a:r>
              <a:rPr lang="en-US" dirty="0" smtClean="0">
                <a:cs typeface="Wingdings 3" charset="2"/>
              </a:rPr>
              <a:t>15</a:t>
            </a:r>
            <a:endParaRPr lang="en-US" dirty="0"/>
          </a:p>
          <a:p>
            <a:pPr lvl="1"/>
            <a:r>
              <a:rPr lang="en-US" dirty="0" smtClean="0"/>
              <a:t>Possibility of starting new demonstration effort on the FY15 timescale</a:t>
            </a:r>
          </a:p>
        </p:txBody>
      </p:sp>
      <p:sp>
        <p:nvSpPr>
          <p:cNvPr id="4" name="Date Placeholder 3"/>
          <p:cNvSpPr>
            <a:spLocks noGrp="1"/>
          </p:cNvSpPr>
          <p:nvPr>
            <p:ph type="dt" sz="half" idx="10"/>
          </p:nvPr>
        </p:nvSpPr>
        <p:spPr/>
        <p:txBody>
          <a:bodyPr/>
          <a:lstStyle/>
          <a:p>
            <a:r>
              <a:rPr lang="en-US" smtClean="0"/>
              <a:t>March 15, 2012</a:t>
            </a:r>
            <a:endParaRPr lang="en-US"/>
          </a:p>
        </p:txBody>
      </p:sp>
      <p:sp>
        <p:nvSpPr>
          <p:cNvPr id="5" name="Footer Placeholder 4"/>
          <p:cNvSpPr>
            <a:spLocks noGrp="1"/>
          </p:cNvSpPr>
          <p:nvPr>
            <p:ph type="ftr" sz="quarter" idx="11"/>
          </p:nvPr>
        </p:nvSpPr>
        <p:spPr/>
        <p:txBody>
          <a:bodyPr/>
          <a:lstStyle/>
          <a:p>
            <a:r>
              <a:rPr lang="en-US" smtClean="0"/>
              <a:t>MAP Program Management Group</a:t>
            </a:r>
            <a:endParaRPr lang="en-US"/>
          </a:p>
        </p:txBody>
      </p:sp>
      <p:sp>
        <p:nvSpPr>
          <p:cNvPr id="6" name="Slide Number Placeholder 5"/>
          <p:cNvSpPr>
            <a:spLocks noGrp="1"/>
          </p:cNvSpPr>
          <p:nvPr>
            <p:ph type="sldNum" sz="quarter" idx="12"/>
          </p:nvPr>
        </p:nvSpPr>
        <p:spPr/>
        <p:txBody>
          <a:bodyPr/>
          <a:lstStyle/>
          <a:p>
            <a:fld id="{4FA8863F-9730-A244-9B23-8257BEF97903}" type="slidenum">
              <a:rPr lang="en-US" smtClean="0"/>
              <a:t>12</a:t>
            </a:fld>
            <a:endParaRPr lang="en-US"/>
          </a:p>
        </p:txBody>
      </p:sp>
      <p:pic>
        <p:nvPicPr>
          <p:cNvPr id="9" name="Content Placeholder 7"/>
          <p:cNvPicPr>
            <a:picLocks noChangeAspect="1"/>
          </p:cNvPicPr>
          <p:nvPr/>
        </p:nvPicPr>
        <p:blipFill rotWithShape="1">
          <a:blip r:embed="rId2"/>
          <a:srcRect l="2538" r="2178"/>
          <a:stretch/>
        </p:blipFill>
        <p:spPr>
          <a:xfrm>
            <a:off x="4076700" y="787401"/>
            <a:ext cx="4898245" cy="3182868"/>
          </a:xfrm>
          <a:prstGeom prst="rect">
            <a:avLst/>
          </a:prstGeom>
        </p:spPr>
      </p:pic>
    </p:spTree>
    <p:extLst>
      <p:ext uri="{BB962C8B-B14F-4D97-AF65-F5344CB8AC3E}">
        <p14:creationId xmlns:p14="http://schemas.microsoft.com/office/powerpoint/2010/main" val="20878265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FY13-14 and Out Year Planning - II</a:t>
            </a:r>
            <a:endParaRPr lang="en-US" dirty="0"/>
          </a:p>
        </p:txBody>
      </p:sp>
      <p:sp>
        <p:nvSpPr>
          <p:cNvPr id="8" name="Content Placeholder 7"/>
          <p:cNvSpPr>
            <a:spLocks noGrp="1"/>
          </p:cNvSpPr>
          <p:nvPr>
            <p:ph idx="1"/>
          </p:nvPr>
        </p:nvSpPr>
        <p:spPr>
          <a:xfrm>
            <a:off x="-38100" y="1079500"/>
            <a:ext cx="9042400" cy="5549900"/>
          </a:xfrm>
        </p:spPr>
        <p:txBody>
          <a:bodyPr>
            <a:normAutofit fontScale="92500" lnSpcReduction="20000"/>
          </a:bodyPr>
          <a:lstStyle/>
          <a:p>
            <a:r>
              <a:rPr lang="en-US" dirty="0" smtClean="0"/>
              <a:t>Major goals of the </a:t>
            </a:r>
            <a:r>
              <a:rPr lang="en-US" dirty="0"/>
              <a:t/>
            </a:r>
            <a:br>
              <a:rPr lang="en-US" dirty="0"/>
            </a:br>
            <a:r>
              <a:rPr lang="en-US" dirty="0" smtClean="0"/>
              <a:t>augmented profile</a:t>
            </a:r>
          </a:p>
          <a:p>
            <a:pPr lvl="1"/>
            <a:r>
              <a:rPr lang="en-US" dirty="0" smtClean="0"/>
              <a:t>Ensure $$ for CC</a:t>
            </a:r>
            <a:br>
              <a:rPr lang="en-US" dirty="0" smtClean="0"/>
            </a:br>
            <a:r>
              <a:rPr lang="en-US" dirty="0" smtClean="0"/>
              <a:t>production and </a:t>
            </a:r>
            <a:br>
              <a:rPr lang="en-US" dirty="0" smtClean="0"/>
            </a:br>
            <a:r>
              <a:rPr lang="en-US" dirty="0" smtClean="0"/>
              <a:t>testing is available </a:t>
            </a:r>
            <a:br>
              <a:rPr lang="en-US" dirty="0" smtClean="0"/>
            </a:br>
            <a:r>
              <a:rPr lang="en-US" dirty="0" smtClean="0"/>
              <a:t>for the fastest </a:t>
            </a:r>
            <a:r>
              <a:rPr lang="en-US" dirty="0"/>
              <a:t/>
            </a:r>
            <a:br>
              <a:rPr lang="en-US" dirty="0"/>
            </a:br>
            <a:r>
              <a:rPr lang="en-US" dirty="0" smtClean="0"/>
              <a:t>technically </a:t>
            </a:r>
            <a:r>
              <a:rPr lang="en-US" dirty="0"/>
              <a:t>a</a:t>
            </a:r>
            <a:r>
              <a:rPr lang="en-US" dirty="0" smtClean="0"/>
              <a:t>chievable </a:t>
            </a:r>
            <a:br>
              <a:rPr lang="en-US" dirty="0" smtClean="0"/>
            </a:br>
            <a:r>
              <a:rPr lang="en-US" dirty="0" smtClean="0"/>
              <a:t>schedule</a:t>
            </a:r>
          </a:p>
          <a:p>
            <a:pPr lvl="1"/>
            <a:r>
              <a:rPr lang="en-US" dirty="0" smtClean="0"/>
              <a:t>Expand the RF team </a:t>
            </a:r>
            <a:br>
              <a:rPr lang="en-US" dirty="0" smtClean="0"/>
            </a:br>
            <a:r>
              <a:rPr lang="en-US" dirty="0" smtClean="0"/>
              <a:t>to ensure rapid progress </a:t>
            </a:r>
            <a:br>
              <a:rPr lang="en-US" dirty="0" smtClean="0"/>
            </a:br>
            <a:r>
              <a:rPr lang="en-US" dirty="0" smtClean="0"/>
              <a:t>(multi-institutional breadth)</a:t>
            </a:r>
          </a:p>
          <a:p>
            <a:pPr lvl="1"/>
            <a:r>
              <a:rPr lang="en-US" dirty="0" smtClean="0"/>
              <a:t>Provide sufficient manpower to make significant progress on critical design efforts (including cooling, collider, MDI,…)</a:t>
            </a:r>
            <a:endParaRPr lang="en-US" dirty="0"/>
          </a:p>
          <a:p>
            <a:pPr lvl="1"/>
            <a:r>
              <a:rPr lang="en-US" dirty="0" smtClean="0"/>
              <a:t>Start work towards a new demonstration effort in FY14 (with a full-blown effort underway in FY15)</a:t>
            </a:r>
          </a:p>
          <a:p>
            <a:pPr lvl="1"/>
            <a:r>
              <a:rPr lang="en-US" dirty="0" smtClean="0"/>
              <a:t>Bolster experimental support</a:t>
            </a:r>
          </a:p>
          <a:p>
            <a:pPr lvl="1"/>
            <a:r>
              <a:rPr lang="en-US" dirty="0" smtClean="0"/>
              <a:t>Enable sufficient progress on the FY15 timescale for a significant review/optimization of our research thrusts</a:t>
            </a:r>
          </a:p>
        </p:txBody>
      </p:sp>
      <p:sp>
        <p:nvSpPr>
          <p:cNvPr id="4" name="Date Placeholder 3"/>
          <p:cNvSpPr>
            <a:spLocks noGrp="1"/>
          </p:cNvSpPr>
          <p:nvPr>
            <p:ph type="dt" sz="half" idx="10"/>
          </p:nvPr>
        </p:nvSpPr>
        <p:spPr/>
        <p:txBody>
          <a:bodyPr/>
          <a:lstStyle/>
          <a:p>
            <a:r>
              <a:rPr lang="en-US" smtClean="0"/>
              <a:t>March 15, 2012</a:t>
            </a:r>
            <a:endParaRPr lang="en-US"/>
          </a:p>
        </p:txBody>
      </p:sp>
      <p:sp>
        <p:nvSpPr>
          <p:cNvPr id="5" name="Footer Placeholder 4"/>
          <p:cNvSpPr>
            <a:spLocks noGrp="1"/>
          </p:cNvSpPr>
          <p:nvPr>
            <p:ph type="ftr" sz="quarter" idx="11"/>
          </p:nvPr>
        </p:nvSpPr>
        <p:spPr/>
        <p:txBody>
          <a:bodyPr/>
          <a:lstStyle/>
          <a:p>
            <a:r>
              <a:rPr lang="en-US" smtClean="0"/>
              <a:t>MAP Program Management Group</a:t>
            </a:r>
            <a:endParaRPr lang="en-US"/>
          </a:p>
        </p:txBody>
      </p:sp>
      <p:sp>
        <p:nvSpPr>
          <p:cNvPr id="6" name="Slide Number Placeholder 5"/>
          <p:cNvSpPr>
            <a:spLocks noGrp="1"/>
          </p:cNvSpPr>
          <p:nvPr>
            <p:ph type="sldNum" sz="quarter" idx="12"/>
          </p:nvPr>
        </p:nvSpPr>
        <p:spPr/>
        <p:txBody>
          <a:bodyPr/>
          <a:lstStyle/>
          <a:p>
            <a:fld id="{4FA8863F-9730-A244-9B23-8257BEF97903}" type="slidenum">
              <a:rPr lang="en-US" smtClean="0"/>
              <a:t>13</a:t>
            </a:fld>
            <a:endParaRPr lang="en-US"/>
          </a:p>
        </p:txBody>
      </p:sp>
      <p:pic>
        <p:nvPicPr>
          <p:cNvPr id="9" name="Content Placeholder 7"/>
          <p:cNvPicPr>
            <a:picLocks noChangeAspect="1"/>
          </p:cNvPicPr>
          <p:nvPr/>
        </p:nvPicPr>
        <p:blipFill rotWithShape="1">
          <a:blip r:embed="rId2"/>
          <a:srcRect l="2538" r="2178"/>
          <a:stretch/>
        </p:blipFill>
        <p:spPr>
          <a:xfrm>
            <a:off x="4039826" y="939801"/>
            <a:ext cx="5081583" cy="3302000"/>
          </a:xfrm>
          <a:prstGeom prst="rect">
            <a:avLst/>
          </a:prstGeom>
        </p:spPr>
      </p:pic>
    </p:spTree>
    <p:extLst>
      <p:ext uri="{BB962C8B-B14F-4D97-AF65-F5344CB8AC3E}">
        <p14:creationId xmlns:p14="http://schemas.microsoft.com/office/powerpoint/2010/main" val="19902267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Coordination with the NSF</a:t>
            </a:r>
            <a:endParaRPr lang="en-US" dirty="0"/>
          </a:p>
        </p:txBody>
      </p:sp>
      <p:sp>
        <p:nvSpPr>
          <p:cNvPr id="3" name="Content Placeholder 2"/>
          <p:cNvSpPr>
            <a:spLocks noGrp="1"/>
          </p:cNvSpPr>
          <p:nvPr>
            <p:ph idx="1"/>
          </p:nvPr>
        </p:nvSpPr>
        <p:spPr/>
        <p:txBody>
          <a:bodyPr/>
          <a:lstStyle/>
          <a:p>
            <a:r>
              <a:rPr lang="en-US" dirty="0" smtClean="0"/>
              <a:t>There has been some indication of interest from the NSF in </a:t>
            </a:r>
            <a:r>
              <a:rPr lang="en-US" dirty="0" err="1" smtClean="0"/>
              <a:t>Muon</a:t>
            </a:r>
            <a:r>
              <a:rPr lang="en-US" dirty="0" smtClean="0"/>
              <a:t> Collider participation (as opposed to primarily MICE activities)</a:t>
            </a:r>
          </a:p>
          <a:p>
            <a:pPr lvl="1"/>
            <a:r>
              <a:rPr lang="en-US" dirty="0" smtClean="0"/>
              <a:t>Potentially important for the NSF university groups participating in MAP</a:t>
            </a:r>
          </a:p>
          <a:p>
            <a:pPr lvl="1"/>
            <a:r>
              <a:rPr lang="en-US" dirty="0" smtClean="0"/>
              <a:t>NSF briefing on MAP plans now scheduled for April 9</a:t>
            </a:r>
          </a:p>
          <a:p>
            <a:pPr lvl="1"/>
            <a:r>
              <a:rPr lang="en-US" dirty="0" smtClean="0"/>
              <a:t>Additional possibility to explore is support for physics/detector effort where a few post-docs/graduate students could make a major impact between now and Snowmass</a:t>
            </a:r>
          </a:p>
          <a:p>
            <a:r>
              <a:rPr lang="en-US" dirty="0" smtClean="0"/>
              <a:t>Given the budget situation, we need to leverage such support if at all possible</a:t>
            </a:r>
          </a:p>
          <a:p>
            <a:pPr marL="0" indent="0">
              <a:buNone/>
            </a:pPr>
            <a:endParaRPr lang="en-US" dirty="0"/>
          </a:p>
        </p:txBody>
      </p:sp>
      <p:sp>
        <p:nvSpPr>
          <p:cNvPr id="4" name="Date Placeholder 3"/>
          <p:cNvSpPr>
            <a:spLocks noGrp="1"/>
          </p:cNvSpPr>
          <p:nvPr>
            <p:ph type="dt" sz="half" idx="10"/>
          </p:nvPr>
        </p:nvSpPr>
        <p:spPr/>
        <p:txBody>
          <a:bodyPr/>
          <a:lstStyle/>
          <a:p>
            <a:r>
              <a:rPr lang="en-US" smtClean="0"/>
              <a:t>March 15, 2012</a:t>
            </a:r>
            <a:endParaRPr lang="en-US" dirty="0"/>
          </a:p>
        </p:txBody>
      </p:sp>
      <p:sp>
        <p:nvSpPr>
          <p:cNvPr id="5" name="Footer Placeholder 4"/>
          <p:cNvSpPr>
            <a:spLocks noGrp="1"/>
          </p:cNvSpPr>
          <p:nvPr>
            <p:ph type="ftr" sz="quarter" idx="11"/>
          </p:nvPr>
        </p:nvSpPr>
        <p:spPr/>
        <p:txBody>
          <a:bodyPr/>
          <a:lstStyle/>
          <a:p>
            <a:r>
              <a:rPr lang="en-US" smtClean="0"/>
              <a:t>MAP Program Management Group</a:t>
            </a:r>
            <a:endParaRPr lang="en-US" dirty="0"/>
          </a:p>
        </p:txBody>
      </p:sp>
      <p:sp>
        <p:nvSpPr>
          <p:cNvPr id="6" name="Slide Number Placeholder 5"/>
          <p:cNvSpPr>
            <a:spLocks noGrp="1"/>
          </p:cNvSpPr>
          <p:nvPr>
            <p:ph type="sldNum" sz="quarter" idx="12"/>
          </p:nvPr>
        </p:nvSpPr>
        <p:spPr/>
        <p:txBody>
          <a:bodyPr/>
          <a:lstStyle/>
          <a:p>
            <a:fld id="{4FA8863F-9730-A244-9B23-8257BEF97903}" type="slidenum">
              <a:rPr lang="en-US" smtClean="0"/>
              <a:pPr/>
              <a:t>14</a:t>
            </a:fld>
            <a:endParaRPr lang="en-US" dirty="0"/>
          </a:p>
        </p:txBody>
      </p:sp>
    </p:spTree>
    <p:extLst>
      <p:ext uri="{BB962C8B-B14F-4D97-AF65-F5344CB8AC3E}">
        <p14:creationId xmlns:p14="http://schemas.microsoft.com/office/powerpoint/2010/main" val="127408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Metrics</a:t>
            </a:r>
            <a:endParaRPr lang="en-US" dirty="0"/>
          </a:p>
        </p:txBody>
      </p:sp>
      <p:sp>
        <p:nvSpPr>
          <p:cNvPr id="3" name="Content Placeholder 2"/>
          <p:cNvSpPr>
            <a:spLocks noGrp="1"/>
          </p:cNvSpPr>
          <p:nvPr>
            <p:ph idx="1"/>
          </p:nvPr>
        </p:nvSpPr>
        <p:spPr>
          <a:xfrm>
            <a:off x="190500" y="914400"/>
            <a:ext cx="8851900" cy="5488070"/>
          </a:xfrm>
        </p:spPr>
        <p:txBody>
          <a:bodyPr/>
          <a:lstStyle/>
          <a:p>
            <a:r>
              <a:rPr lang="en-US" dirty="0" smtClean="0"/>
              <a:t>Informed by DOE (again) that clearly stated performance metrics and regular progress updates are a key issue as we move forward</a:t>
            </a:r>
          </a:p>
          <a:p>
            <a:pPr lvl="1"/>
            <a:r>
              <a:rPr lang="en-US" dirty="0" smtClean="0"/>
              <a:t>They need clear measures of our progress to work with</a:t>
            </a:r>
          </a:p>
          <a:p>
            <a:r>
              <a:rPr lang="en-US" dirty="0" smtClean="0"/>
              <a:t>Efforts conducted directly by members of the program will require clear plans and milestones</a:t>
            </a:r>
          </a:p>
          <a:p>
            <a:r>
              <a:rPr lang="en-US" dirty="0" smtClean="0"/>
              <a:t>Highly visible and challenging deliverables such as MICE magnets and RF system are closely tied to our ability to access and effectively utilize laboratory level resources </a:t>
            </a:r>
          </a:p>
          <a:p>
            <a:pPr lvl="1"/>
            <a:r>
              <a:rPr lang="en-US" dirty="0" smtClean="0"/>
              <a:t>Effective coordination between divisions and the MAP are </a:t>
            </a:r>
            <a:r>
              <a:rPr lang="en-US" i="1" dirty="0" smtClean="0"/>
              <a:t>absolutely</a:t>
            </a:r>
            <a:r>
              <a:rPr lang="en-US" dirty="0" smtClean="0"/>
              <a:t> essential</a:t>
            </a:r>
          </a:p>
          <a:p>
            <a:endParaRPr lang="en-US" dirty="0" smtClean="0"/>
          </a:p>
          <a:p>
            <a:endParaRPr lang="en-US" dirty="0"/>
          </a:p>
        </p:txBody>
      </p:sp>
      <p:sp>
        <p:nvSpPr>
          <p:cNvPr id="4" name="Date Placeholder 3"/>
          <p:cNvSpPr>
            <a:spLocks noGrp="1"/>
          </p:cNvSpPr>
          <p:nvPr>
            <p:ph type="dt" sz="half" idx="10"/>
          </p:nvPr>
        </p:nvSpPr>
        <p:spPr/>
        <p:txBody>
          <a:bodyPr/>
          <a:lstStyle/>
          <a:p>
            <a:r>
              <a:rPr lang="en-US" smtClean="0"/>
              <a:t>March 15, 2012</a:t>
            </a:r>
            <a:endParaRPr lang="en-US" dirty="0"/>
          </a:p>
        </p:txBody>
      </p:sp>
      <p:sp>
        <p:nvSpPr>
          <p:cNvPr id="5" name="Footer Placeholder 4"/>
          <p:cNvSpPr>
            <a:spLocks noGrp="1"/>
          </p:cNvSpPr>
          <p:nvPr>
            <p:ph type="ftr" sz="quarter" idx="11"/>
          </p:nvPr>
        </p:nvSpPr>
        <p:spPr/>
        <p:txBody>
          <a:bodyPr/>
          <a:lstStyle/>
          <a:p>
            <a:r>
              <a:rPr lang="en-US" smtClean="0"/>
              <a:t>MAP Program Management Group</a:t>
            </a:r>
            <a:endParaRPr lang="en-US" dirty="0"/>
          </a:p>
        </p:txBody>
      </p:sp>
      <p:sp>
        <p:nvSpPr>
          <p:cNvPr id="6" name="Slide Number Placeholder 5"/>
          <p:cNvSpPr>
            <a:spLocks noGrp="1"/>
          </p:cNvSpPr>
          <p:nvPr>
            <p:ph type="sldNum" sz="quarter" idx="12"/>
          </p:nvPr>
        </p:nvSpPr>
        <p:spPr/>
        <p:txBody>
          <a:bodyPr/>
          <a:lstStyle/>
          <a:p>
            <a:fld id="{4FA8863F-9730-A244-9B23-8257BEF97903}" type="slidenum">
              <a:rPr lang="en-US" smtClean="0"/>
              <a:pPr/>
              <a:t>15</a:t>
            </a:fld>
            <a:endParaRPr lang="en-US" dirty="0"/>
          </a:p>
        </p:txBody>
      </p:sp>
    </p:spTree>
    <p:extLst>
      <p:ext uri="{BB962C8B-B14F-4D97-AF65-F5344CB8AC3E}">
        <p14:creationId xmlns:p14="http://schemas.microsoft.com/office/powerpoint/2010/main" val="3711414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MTA </a:t>
            </a:r>
            <a:r>
              <a:rPr lang="en-US" dirty="0" smtClean="0"/>
              <a:t>and RF R&amp;D</a:t>
            </a:r>
            <a:endParaRPr lang="en-US" dirty="0"/>
          </a:p>
        </p:txBody>
      </p:sp>
      <p:sp>
        <p:nvSpPr>
          <p:cNvPr id="3" name="Content Placeholder 2"/>
          <p:cNvSpPr>
            <a:spLocks noGrp="1"/>
          </p:cNvSpPr>
          <p:nvPr>
            <p:ph idx="1"/>
          </p:nvPr>
        </p:nvSpPr>
        <p:spPr>
          <a:xfrm>
            <a:off x="190500" y="1206500"/>
            <a:ext cx="8851900" cy="5195970"/>
          </a:xfrm>
        </p:spPr>
        <p:txBody>
          <a:bodyPr>
            <a:normAutofit fontScale="92500" lnSpcReduction="10000"/>
          </a:bodyPr>
          <a:lstStyle/>
          <a:p>
            <a:r>
              <a:rPr lang="en-US" dirty="0" smtClean="0"/>
              <a:t>A number of detailed tests are underway and being planned</a:t>
            </a:r>
          </a:p>
          <a:p>
            <a:r>
              <a:rPr lang="en-US" dirty="0" smtClean="0"/>
              <a:t>These </a:t>
            </a:r>
            <a:r>
              <a:rPr lang="en-US" b="1" i="1" dirty="0" smtClean="0"/>
              <a:t>must</a:t>
            </a:r>
            <a:r>
              <a:rPr lang="en-US" dirty="0" smtClean="0"/>
              <a:t> move forward efficiently and quickly to ensure that other portions of the program (</a:t>
            </a:r>
            <a:r>
              <a:rPr lang="en-US" dirty="0" err="1" smtClean="0"/>
              <a:t>eg</a:t>
            </a:r>
            <a:r>
              <a:rPr lang="en-US" dirty="0" smtClean="0"/>
              <a:t>, MICE) can be successfully accomplished</a:t>
            </a:r>
          </a:p>
          <a:p>
            <a:r>
              <a:rPr lang="en-US" dirty="0" smtClean="0"/>
              <a:t>Still reviewing:</a:t>
            </a:r>
            <a:endParaRPr lang="en-US" dirty="0" smtClean="0"/>
          </a:p>
          <a:p>
            <a:pPr lvl="1"/>
            <a:r>
              <a:rPr lang="en-US" dirty="0" smtClean="0"/>
              <a:t>Coordination and scheduling issues</a:t>
            </a:r>
          </a:p>
          <a:p>
            <a:pPr lvl="1"/>
            <a:r>
              <a:rPr lang="en-US" dirty="0" smtClean="0"/>
              <a:t>RF Eng. and R&amp;D support</a:t>
            </a:r>
          </a:p>
          <a:p>
            <a:pPr lvl="1"/>
            <a:r>
              <a:rPr lang="en-US" dirty="0" smtClean="0"/>
              <a:t>Technical support</a:t>
            </a:r>
          </a:p>
          <a:p>
            <a:r>
              <a:rPr lang="en-US" dirty="0" smtClean="0"/>
              <a:t>This </a:t>
            </a:r>
            <a:r>
              <a:rPr lang="en-US" dirty="0" smtClean="0"/>
              <a:t>i</a:t>
            </a:r>
            <a:r>
              <a:rPr lang="en-US" dirty="0" smtClean="0"/>
              <a:t>s </a:t>
            </a:r>
            <a:r>
              <a:rPr lang="en-US" dirty="0" smtClean="0"/>
              <a:t>an </a:t>
            </a:r>
            <a:r>
              <a:rPr lang="en-US" b="1" i="1" dirty="0" smtClean="0"/>
              <a:t>extremely</a:t>
            </a:r>
            <a:r>
              <a:rPr lang="en-US" dirty="0" smtClean="0"/>
              <a:t> critical topic – we need to be able to complete a </a:t>
            </a:r>
            <a:r>
              <a:rPr lang="en-US" dirty="0" smtClean="0"/>
              <a:t>sequence </a:t>
            </a:r>
            <a:r>
              <a:rPr lang="en-US" dirty="0" smtClean="0"/>
              <a:t>of very detailed tests </a:t>
            </a:r>
            <a:r>
              <a:rPr lang="en-US" dirty="0" smtClean="0"/>
              <a:t>over</a:t>
            </a:r>
            <a:r>
              <a:rPr lang="en-US" dirty="0" smtClean="0"/>
              <a:t> </a:t>
            </a:r>
            <a:r>
              <a:rPr lang="en-US" dirty="0" smtClean="0"/>
              <a:t>the next </a:t>
            </a:r>
            <a:r>
              <a:rPr lang="en-US" dirty="0" smtClean="0"/>
              <a:t>months years </a:t>
            </a:r>
            <a:r>
              <a:rPr lang="en-US" dirty="0" smtClean="0"/>
              <a:t>to support and guide the remainder of the program</a:t>
            </a:r>
          </a:p>
        </p:txBody>
      </p:sp>
      <p:sp>
        <p:nvSpPr>
          <p:cNvPr id="4" name="Date Placeholder 3"/>
          <p:cNvSpPr>
            <a:spLocks noGrp="1"/>
          </p:cNvSpPr>
          <p:nvPr>
            <p:ph type="dt" sz="half" idx="10"/>
          </p:nvPr>
        </p:nvSpPr>
        <p:spPr/>
        <p:txBody>
          <a:bodyPr/>
          <a:lstStyle/>
          <a:p>
            <a:r>
              <a:rPr lang="en-US" smtClean="0"/>
              <a:t>March 15, 2012</a:t>
            </a:r>
            <a:endParaRPr lang="en-US" dirty="0"/>
          </a:p>
        </p:txBody>
      </p:sp>
      <p:sp>
        <p:nvSpPr>
          <p:cNvPr id="5" name="Footer Placeholder 4"/>
          <p:cNvSpPr>
            <a:spLocks noGrp="1"/>
          </p:cNvSpPr>
          <p:nvPr>
            <p:ph type="ftr" sz="quarter" idx="11"/>
          </p:nvPr>
        </p:nvSpPr>
        <p:spPr/>
        <p:txBody>
          <a:bodyPr/>
          <a:lstStyle/>
          <a:p>
            <a:r>
              <a:rPr lang="en-US" smtClean="0"/>
              <a:t>MAP Program Management Group</a:t>
            </a:r>
            <a:endParaRPr lang="en-US" dirty="0"/>
          </a:p>
        </p:txBody>
      </p:sp>
      <p:sp>
        <p:nvSpPr>
          <p:cNvPr id="6" name="Slide Number Placeholder 5"/>
          <p:cNvSpPr>
            <a:spLocks noGrp="1"/>
          </p:cNvSpPr>
          <p:nvPr>
            <p:ph type="sldNum" sz="quarter" idx="12"/>
          </p:nvPr>
        </p:nvSpPr>
        <p:spPr/>
        <p:txBody>
          <a:bodyPr/>
          <a:lstStyle/>
          <a:p>
            <a:fld id="{4FA8863F-9730-A244-9B23-8257BEF97903}" type="slidenum">
              <a:rPr lang="en-US" smtClean="0"/>
              <a:pPr/>
              <a:t>16</a:t>
            </a:fld>
            <a:endParaRPr lang="en-US" dirty="0"/>
          </a:p>
        </p:txBody>
      </p:sp>
    </p:spTree>
    <p:extLst>
      <p:ext uri="{BB962C8B-B14F-4D97-AF65-F5344CB8AC3E}">
        <p14:creationId xmlns:p14="http://schemas.microsoft.com/office/powerpoint/2010/main" val="173932272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Facilities</a:t>
            </a:r>
            <a:endParaRPr lang="en-US" dirty="0"/>
          </a:p>
        </p:txBody>
      </p:sp>
      <p:sp>
        <p:nvSpPr>
          <p:cNvPr id="3" name="Content Placeholder 2"/>
          <p:cNvSpPr>
            <a:spLocks noGrp="1"/>
          </p:cNvSpPr>
          <p:nvPr>
            <p:ph idx="1"/>
          </p:nvPr>
        </p:nvSpPr>
        <p:spPr>
          <a:xfrm>
            <a:off x="190500" y="876300"/>
            <a:ext cx="8851900" cy="5334000"/>
          </a:xfrm>
        </p:spPr>
        <p:txBody>
          <a:bodyPr>
            <a:normAutofit/>
          </a:bodyPr>
          <a:lstStyle/>
          <a:p>
            <a:r>
              <a:rPr lang="en-US" dirty="0" err="1" smtClean="0"/>
              <a:t>MuCool</a:t>
            </a:r>
            <a:r>
              <a:rPr lang="en-US" dirty="0" smtClean="0"/>
              <a:t> Test Area &amp; Solenoid Test Facility</a:t>
            </a:r>
          </a:p>
          <a:p>
            <a:pPr lvl="1"/>
            <a:r>
              <a:rPr lang="en-US" dirty="0"/>
              <a:t>P</a:t>
            </a:r>
            <a:r>
              <a:rPr lang="en-US" dirty="0" smtClean="0"/>
              <a:t>ropose that we fully integrate an operational coordinator for each of these into the MAP L2 management structure</a:t>
            </a:r>
          </a:p>
          <a:p>
            <a:pPr lvl="1"/>
            <a:r>
              <a:rPr lang="en-US" dirty="0"/>
              <a:t>T</a:t>
            </a:r>
            <a:r>
              <a:rPr lang="en-US" dirty="0" smtClean="0"/>
              <a:t>he coordinator should come from the division hosting the facility</a:t>
            </a:r>
          </a:p>
          <a:p>
            <a:pPr lvl="1"/>
            <a:r>
              <a:rPr lang="en-US" dirty="0" smtClean="0"/>
              <a:t>This coordinator would work closely with the relevant L1 and L2 managers (as well as myself) and the division representatives to ensure that we can arrive at coordinated and realistic plan to:</a:t>
            </a:r>
          </a:p>
          <a:p>
            <a:pPr lvl="2"/>
            <a:r>
              <a:rPr lang="en-US" dirty="0"/>
              <a:t>A</a:t>
            </a:r>
            <a:r>
              <a:rPr lang="en-US" dirty="0" smtClean="0"/>
              <a:t>chieve our program goals</a:t>
            </a:r>
          </a:p>
          <a:p>
            <a:pPr lvl="2"/>
            <a:r>
              <a:rPr lang="en-US" dirty="0"/>
              <a:t>W</a:t>
            </a:r>
            <a:r>
              <a:rPr lang="en-US" dirty="0" smtClean="0"/>
              <a:t>ork within the resource constraints of the divisions involved</a:t>
            </a:r>
          </a:p>
          <a:p>
            <a:pPr lvl="1"/>
            <a:r>
              <a:rPr lang="en-US" dirty="0" smtClean="0"/>
              <a:t>The same approach would apply to any future efforts where multi-year research or testing activities are planned</a:t>
            </a:r>
            <a:endParaRPr lang="en-US" dirty="0"/>
          </a:p>
        </p:txBody>
      </p:sp>
      <p:sp>
        <p:nvSpPr>
          <p:cNvPr id="4" name="Date Placeholder 3"/>
          <p:cNvSpPr>
            <a:spLocks noGrp="1"/>
          </p:cNvSpPr>
          <p:nvPr>
            <p:ph type="dt" sz="half" idx="10"/>
          </p:nvPr>
        </p:nvSpPr>
        <p:spPr/>
        <p:txBody>
          <a:bodyPr/>
          <a:lstStyle/>
          <a:p>
            <a:r>
              <a:rPr lang="en-US" smtClean="0"/>
              <a:t>March 15, 2012</a:t>
            </a:r>
            <a:endParaRPr lang="en-US" dirty="0"/>
          </a:p>
        </p:txBody>
      </p:sp>
      <p:sp>
        <p:nvSpPr>
          <p:cNvPr id="5" name="Footer Placeholder 4"/>
          <p:cNvSpPr>
            <a:spLocks noGrp="1"/>
          </p:cNvSpPr>
          <p:nvPr>
            <p:ph type="ftr" sz="quarter" idx="11"/>
          </p:nvPr>
        </p:nvSpPr>
        <p:spPr/>
        <p:txBody>
          <a:bodyPr/>
          <a:lstStyle/>
          <a:p>
            <a:r>
              <a:rPr lang="en-US" smtClean="0"/>
              <a:t>MAP Program Management Group</a:t>
            </a:r>
            <a:endParaRPr lang="en-US" dirty="0"/>
          </a:p>
        </p:txBody>
      </p:sp>
      <p:sp>
        <p:nvSpPr>
          <p:cNvPr id="6" name="Slide Number Placeholder 5"/>
          <p:cNvSpPr>
            <a:spLocks noGrp="1"/>
          </p:cNvSpPr>
          <p:nvPr>
            <p:ph type="sldNum" sz="quarter" idx="12"/>
          </p:nvPr>
        </p:nvSpPr>
        <p:spPr/>
        <p:txBody>
          <a:bodyPr/>
          <a:lstStyle/>
          <a:p>
            <a:fld id="{4FA8863F-9730-A244-9B23-8257BEF97903}" type="slidenum">
              <a:rPr lang="en-US" smtClean="0"/>
              <a:pPr/>
              <a:t>17</a:t>
            </a:fld>
            <a:endParaRPr lang="en-US" dirty="0"/>
          </a:p>
        </p:txBody>
      </p:sp>
    </p:spTree>
    <p:extLst>
      <p:ext uri="{BB962C8B-B14F-4D97-AF65-F5344CB8AC3E}">
        <p14:creationId xmlns:p14="http://schemas.microsoft.com/office/powerpoint/2010/main" val="29585154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Proposed MAP Interface with the </a:t>
            </a:r>
            <a:br>
              <a:rPr lang="en-US" dirty="0" smtClean="0"/>
            </a:br>
            <a:r>
              <a:rPr lang="en-US" dirty="0" smtClean="0">
                <a:latin typeface="Symbol" charset="2"/>
                <a:cs typeface="Symbol" charset="2"/>
              </a:rPr>
              <a:t>m-</a:t>
            </a:r>
            <a:r>
              <a:rPr lang="en-US" dirty="0" smtClean="0">
                <a:latin typeface="+mn-lt"/>
                <a:cs typeface="Symbol" charset="2"/>
              </a:rPr>
              <a:t>Collider Physics and Detector Effort</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029722978"/>
              </p:ext>
            </p:extLst>
          </p:nvPr>
        </p:nvGraphicFramePr>
        <p:xfrm>
          <a:off x="190500" y="304800"/>
          <a:ext cx="8953500" cy="6286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lstStyle/>
          <a:p>
            <a:r>
              <a:rPr lang="en-US" smtClean="0"/>
              <a:t>March 15, 2012</a:t>
            </a:r>
            <a:endParaRPr lang="en-US" dirty="0"/>
          </a:p>
        </p:txBody>
      </p:sp>
      <p:sp>
        <p:nvSpPr>
          <p:cNvPr id="5" name="Footer Placeholder 4"/>
          <p:cNvSpPr>
            <a:spLocks noGrp="1"/>
          </p:cNvSpPr>
          <p:nvPr>
            <p:ph type="ftr" sz="quarter" idx="11"/>
          </p:nvPr>
        </p:nvSpPr>
        <p:spPr/>
        <p:txBody>
          <a:bodyPr/>
          <a:lstStyle/>
          <a:p>
            <a:r>
              <a:rPr lang="en-US" smtClean="0"/>
              <a:t>MAP Program Management Group</a:t>
            </a:r>
            <a:endParaRPr lang="en-US" dirty="0"/>
          </a:p>
        </p:txBody>
      </p:sp>
      <p:sp>
        <p:nvSpPr>
          <p:cNvPr id="6" name="Slide Number Placeholder 5"/>
          <p:cNvSpPr>
            <a:spLocks noGrp="1"/>
          </p:cNvSpPr>
          <p:nvPr>
            <p:ph type="sldNum" sz="quarter" idx="12"/>
          </p:nvPr>
        </p:nvSpPr>
        <p:spPr/>
        <p:txBody>
          <a:bodyPr/>
          <a:lstStyle/>
          <a:p>
            <a:fld id="{4FA8863F-9730-A244-9B23-8257BEF97903}" type="slidenum">
              <a:rPr lang="en-US" smtClean="0"/>
              <a:pPr/>
              <a:t>18</a:t>
            </a:fld>
            <a:endParaRPr lang="en-US" dirty="0"/>
          </a:p>
        </p:txBody>
      </p:sp>
      <p:cxnSp>
        <p:nvCxnSpPr>
          <p:cNvPr id="10" name="Straight Connector 9"/>
          <p:cNvCxnSpPr/>
          <p:nvPr/>
        </p:nvCxnSpPr>
        <p:spPr>
          <a:xfrm>
            <a:off x="4953000" y="4572000"/>
            <a:ext cx="673100" cy="0"/>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sp>
        <p:nvSpPr>
          <p:cNvPr id="11" name="Rounded Rectangle 10"/>
          <p:cNvSpPr/>
          <p:nvPr/>
        </p:nvSpPr>
        <p:spPr>
          <a:xfrm>
            <a:off x="3238500" y="3695700"/>
            <a:ext cx="2133600" cy="2743200"/>
          </a:xfrm>
          <a:prstGeom prst="roundRect">
            <a:avLst/>
          </a:prstGeom>
          <a:noFill/>
          <a:ln w="25400">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3543300" y="3695700"/>
            <a:ext cx="1505979" cy="369332"/>
          </a:xfrm>
          <a:prstGeom prst="rect">
            <a:avLst/>
          </a:prstGeom>
          <a:noFill/>
        </p:spPr>
        <p:txBody>
          <a:bodyPr wrap="none" rtlCol="0">
            <a:spAutoFit/>
          </a:bodyPr>
          <a:lstStyle/>
          <a:p>
            <a:r>
              <a:rPr lang="en-US" dirty="0" smtClean="0">
                <a:solidFill>
                  <a:schemeClr val="accent6">
                    <a:lumMod val="60000"/>
                    <a:lumOff val="40000"/>
                  </a:schemeClr>
                </a:solidFill>
              </a:rPr>
              <a:t>MC Interface </a:t>
            </a:r>
            <a:endParaRPr lang="en-US" dirty="0">
              <a:solidFill>
                <a:schemeClr val="accent6">
                  <a:lumMod val="60000"/>
                  <a:lumOff val="40000"/>
                </a:schemeClr>
              </a:solidFill>
            </a:endParaRPr>
          </a:p>
        </p:txBody>
      </p:sp>
    </p:spTree>
    <p:extLst>
      <p:ext uri="{BB962C8B-B14F-4D97-AF65-F5344CB8AC3E}">
        <p14:creationId xmlns:p14="http://schemas.microsoft.com/office/powerpoint/2010/main" val="38452173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Snowmass 2013</a:t>
            </a:r>
            <a:endParaRPr lang="en-US" dirty="0"/>
          </a:p>
        </p:txBody>
      </p:sp>
      <p:sp>
        <p:nvSpPr>
          <p:cNvPr id="3" name="Content Placeholder 2"/>
          <p:cNvSpPr>
            <a:spLocks noGrp="1"/>
          </p:cNvSpPr>
          <p:nvPr>
            <p:ph idx="1"/>
          </p:nvPr>
        </p:nvSpPr>
        <p:spPr>
          <a:xfrm>
            <a:off x="190500" y="1041400"/>
            <a:ext cx="8851900" cy="5168900"/>
          </a:xfrm>
        </p:spPr>
        <p:txBody>
          <a:bodyPr>
            <a:normAutofit lnSpcReduction="10000"/>
          </a:bodyPr>
          <a:lstStyle/>
          <a:p>
            <a:r>
              <a:rPr lang="en-US" dirty="0" smtClean="0"/>
              <a:t>We need to agree on our approach</a:t>
            </a:r>
          </a:p>
          <a:p>
            <a:pPr lvl="1"/>
            <a:r>
              <a:rPr lang="en-US" dirty="0" smtClean="0"/>
              <a:t>Intensity Frontier</a:t>
            </a:r>
          </a:p>
          <a:p>
            <a:pPr lvl="2"/>
            <a:r>
              <a:rPr lang="en-US" dirty="0" smtClean="0"/>
              <a:t>Neutrino Factory Options</a:t>
            </a:r>
          </a:p>
          <a:p>
            <a:pPr lvl="1"/>
            <a:r>
              <a:rPr lang="en-US" dirty="0" smtClean="0"/>
              <a:t>Energy Frontier</a:t>
            </a:r>
          </a:p>
          <a:p>
            <a:pPr lvl="2"/>
            <a:r>
              <a:rPr lang="en-US" dirty="0" smtClean="0"/>
              <a:t>Higgs Factory</a:t>
            </a:r>
          </a:p>
          <a:p>
            <a:pPr lvl="2"/>
            <a:r>
              <a:rPr lang="en-US" dirty="0" smtClean="0"/>
              <a:t>1.5 </a:t>
            </a:r>
            <a:r>
              <a:rPr lang="en-US" dirty="0" err="1" smtClean="0"/>
              <a:t>TeV</a:t>
            </a:r>
            <a:r>
              <a:rPr lang="en-US" dirty="0" smtClean="0"/>
              <a:t> </a:t>
            </a:r>
            <a:r>
              <a:rPr lang="en-US" dirty="0" err="1" smtClean="0"/>
              <a:t>Muon</a:t>
            </a:r>
            <a:r>
              <a:rPr lang="en-US" dirty="0" smtClean="0"/>
              <a:t> Collider</a:t>
            </a:r>
          </a:p>
          <a:p>
            <a:pPr lvl="2"/>
            <a:r>
              <a:rPr lang="en-US" dirty="0" smtClean="0"/>
              <a:t>3 </a:t>
            </a:r>
            <a:r>
              <a:rPr lang="en-US" dirty="0" err="1" smtClean="0"/>
              <a:t>TeV</a:t>
            </a:r>
            <a:r>
              <a:rPr lang="en-US" dirty="0" smtClean="0"/>
              <a:t> </a:t>
            </a:r>
            <a:r>
              <a:rPr lang="en-US" dirty="0" err="1" smtClean="0"/>
              <a:t>Muon</a:t>
            </a:r>
            <a:r>
              <a:rPr lang="en-US" dirty="0" smtClean="0"/>
              <a:t> Collider</a:t>
            </a:r>
          </a:p>
          <a:p>
            <a:pPr lvl="2"/>
            <a:endParaRPr lang="en-US" dirty="0" smtClean="0"/>
          </a:p>
          <a:p>
            <a:pPr lvl="1"/>
            <a:r>
              <a:rPr lang="en-US" dirty="0" smtClean="0"/>
              <a:t>Must focus on where we are heading with the R&amp;D program</a:t>
            </a:r>
            <a:br>
              <a:rPr lang="en-US" dirty="0" smtClean="0"/>
            </a:br>
            <a:endParaRPr lang="en-US" dirty="0" smtClean="0"/>
          </a:p>
          <a:p>
            <a:pPr lvl="1"/>
            <a:r>
              <a:rPr lang="en-US" dirty="0" smtClean="0"/>
              <a:t>Expect to form a task force soon to start outlining the key elements of our effort</a:t>
            </a:r>
          </a:p>
        </p:txBody>
      </p:sp>
      <p:sp>
        <p:nvSpPr>
          <p:cNvPr id="4" name="Date Placeholder 3"/>
          <p:cNvSpPr>
            <a:spLocks noGrp="1"/>
          </p:cNvSpPr>
          <p:nvPr>
            <p:ph type="dt" sz="half" idx="10"/>
          </p:nvPr>
        </p:nvSpPr>
        <p:spPr/>
        <p:txBody>
          <a:bodyPr/>
          <a:lstStyle/>
          <a:p>
            <a:r>
              <a:rPr lang="en-US" smtClean="0"/>
              <a:t>March 15, 2012</a:t>
            </a:r>
            <a:endParaRPr lang="en-US" dirty="0"/>
          </a:p>
        </p:txBody>
      </p:sp>
      <p:sp>
        <p:nvSpPr>
          <p:cNvPr id="5" name="Footer Placeholder 4"/>
          <p:cNvSpPr>
            <a:spLocks noGrp="1"/>
          </p:cNvSpPr>
          <p:nvPr>
            <p:ph type="ftr" sz="quarter" idx="11"/>
          </p:nvPr>
        </p:nvSpPr>
        <p:spPr/>
        <p:txBody>
          <a:bodyPr/>
          <a:lstStyle/>
          <a:p>
            <a:r>
              <a:rPr lang="en-US" smtClean="0"/>
              <a:t>MAP Program Management Group</a:t>
            </a:r>
            <a:endParaRPr lang="en-US" dirty="0"/>
          </a:p>
        </p:txBody>
      </p:sp>
      <p:sp>
        <p:nvSpPr>
          <p:cNvPr id="6" name="Slide Number Placeholder 5"/>
          <p:cNvSpPr>
            <a:spLocks noGrp="1"/>
          </p:cNvSpPr>
          <p:nvPr>
            <p:ph type="sldNum" sz="quarter" idx="12"/>
          </p:nvPr>
        </p:nvSpPr>
        <p:spPr/>
        <p:txBody>
          <a:bodyPr/>
          <a:lstStyle/>
          <a:p>
            <a:fld id="{4FA8863F-9730-A244-9B23-8257BEF97903}" type="slidenum">
              <a:rPr lang="en-US" smtClean="0"/>
              <a:pPr/>
              <a:t>19</a:t>
            </a:fld>
            <a:endParaRPr lang="en-US" dirty="0"/>
          </a:p>
        </p:txBody>
      </p:sp>
    </p:spTree>
    <p:extLst>
      <p:ext uri="{BB962C8B-B14F-4D97-AF65-F5344CB8AC3E}">
        <p14:creationId xmlns:p14="http://schemas.microsoft.com/office/powerpoint/2010/main" val="17387187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190500" y="1041400"/>
            <a:ext cx="8851900" cy="5359400"/>
          </a:xfrm>
        </p:spPr>
        <p:txBody>
          <a:bodyPr>
            <a:normAutofit fontScale="85000" lnSpcReduction="10000"/>
          </a:bodyPr>
          <a:lstStyle/>
          <a:p>
            <a:r>
              <a:rPr lang="en-US" dirty="0" smtClean="0"/>
              <a:t>Introduction</a:t>
            </a:r>
          </a:p>
          <a:p>
            <a:r>
              <a:rPr lang="en-US" dirty="0" smtClean="0"/>
              <a:t>Overview </a:t>
            </a:r>
            <a:r>
              <a:rPr lang="en-US" dirty="0"/>
              <a:t>of </a:t>
            </a:r>
            <a:r>
              <a:rPr lang="en-US" dirty="0"/>
              <a:t>R</a:t>
            </a:r>
            <a:r>
              <a:rPr lang="en-US" dirty="0" smtClean="0"/>
              <a:t>ecent Developments</a:t>
            </a:r>
            <a:endParaRPr lang="en-US" dirty="0"/>
          </a:p>
          <a:p>
            <a:pPr lvl="1"/>
            <a:r>
              <a:rPr lang="en-US" dirty="0"/>
              <a:t>T</a:t>
            </a:r>
            <a:r>
              <a:rPr lang="en-US" dirty="0" smtClean="0"/>
              <a:t>he </a:t>
            </a:r>
            <a:r>
              <a:rPr lang="en-US" dirty="0"/>
              <a:t>MAP Collaboration Meeting</a:t>
            </a:r>
          </a:p>
          <a:p>
            <a:pPr lvl="1"/>
            <a:r>
              <a:rPr lang="en-US" dirty="0" smtClean="0"/>
              <a:t>MICE </a:t>
            </a:r>
            <a:r>
              <a:rPr lang="en-US" dirty="0"/>
              <a:t>CC-related reviews (solenoid test facility, CC cryostat)</a:t>
            </a:r>
          </a:p>
          <a:p>
            <a:pPr lvl="1"/>
            <a:r>
              <a:rPr lang="en-US" dirty="0" smtClean="0"/>
              <a:t>MAP </a:t>
            </a:r>
            <a:r>
              <a:rPr lang="en-US" dirty="0"/>
              <a:t>L1 management update</a:t>
            </a:r>
          </a:p>
          <a:p>
            <a:pPr lvl="1"/>
            <a:r>
              <a:rPr lang="en-US" dirty="0" smtClean="0"/>
              <a:t>Budget </a:t>
            </a:r>
            <a:r>
              <a:rPr lang="en-US" dirty="0"/>
              <a:t>developments</a:t>
            </a:r>
          </a:p>
          <a:p>
            <a:pPr lvl="1"/>
            <a:r>
              <a:rPr lang="en-US" dirty="0" smtClean="0"/>
              <a:t>Review planning</a:t>
            </a:r>
            <a:endParaRPr lang="en-US" dirty="0"/>
          </a:p>
          <a:p>
            <a:r>
              <a:rPr lang="en-US" dirty="0" smtClean="0"/>
              <a:t>Issues for Discussion</a:t>
            </a:r>
            <a:endParaRPr lang="en-US" dirty="0"/>
          </a:p>
          <a:p>
            <a:pPr lvl="1"/>
            <a:r>
              <a:rPr lang="en-US" dirty="0" smtClean="0"/>
              <a:t>FY13</a:t>
            </a:r>
            <a:r>
              <a:rPr lang="en-US" dirty="0"/>
              <a:t>-14, and out year, planning exercise</a:t>
            </a:r>
          </a:p>
          <a:p>
            <a:pPr lvl="1"/>
            <a:r>
              <a:rPr lang="en-US" dirty="0" smtClean="0"/>
              <a:t>Coordination </a:t>
            </a:r>
            <a:r>
              <a:rPr lang="en-US" dirty="0"/>
              <a:t>with the NSF</a:t>
            </a:r>
          </a:p>
          <a:p>
            <a:pPr lvl="1"/>
            <a:r>
              <a:rPr lang="en-US" dirty="0" smtClean="0"/>
              <a:t>Program </a:t>
            </a:r>
            <a:r>
              <a:rPr lang="en-US" dirty="0"/>
              <a:t>metrics</a:t>
            </a:r>
          </a:p>
          <a:p>
            <a:pPr lvl="1"/>
            <a:r>
              <a:rPr lang="en-US" dirty="0" smtClean="0"/>
              <a:t>Test </a:t>
            </a:r>
            <a:r>
              <a:rPr lang="en-US" dirty="0"/>
              <a:t>Facilities (program integration, planning/scheduling, support)</a:t>
            </a:r>
          </a:p>
          <a:p>
            <a:pPr lvl="1"/>
            <a:r>
              <a:rPr lang="en-US" dirty="0" smtClean="0"/>
              <a:t>MAP </a:t>
            </a:r>
            <a:r>
              <a:rPr lang="en-US" dirty="0"/>
              <a:t>interface with the </a:t>
            </a:r>
            <a:r>
              <a:rPr lang="en-US" dirty="0" err="1"/>
              <a:t>muon</a:t>
            </a:r>
            <a:r>
              <a:rPr lang="en-US" dirty="0"/>
              <a:t> collider physics/detector effort</a:t>
            </a:r>
          </a:p>
          <a:p>
            <a:pPr lvl="1"/>
            <a:r>
              <a:rPr lang="pl-PL" dirty="0" smtClean="0"/>
              <a:t>Snowmass </a:t>
            </a:r>
            <a:r>
              <a:rPr lang="pl-PL" dirty="0"/>
              <a:t>`</a:t>
            </a:r>
            <a:r>
              <a:rPr lang="pl-PL" dirty="0" smtClean="0"/>
              <a:t>13</a:t>
            </a:r>
            <a:endParaRPr lang="pl-PL" dirty="0"/>
          </a:p>
          <a:p>
            <a:r>
              <a:rPr lang="pl-PL" dirty="0" smtClean="0"/>
              <a:t>AOB</a:t>
            </a:r>
            <a:endParaRPr lang="pl-PL" dirty="0"/>
          </a:p>
          <a:p>
            <a:pPr marL="0" indent="0">
              <a:buNone/>
            </a:pPr>
            <a:endParaRPr lang="en-US" dirty="0" smtClean="0"/>
          </a:p>
        </p:txBody>
      </p:sp>
      <p:sp>
        <p:nvSpPr>
          <p:cNvPr id="4" name="Date Placeholder 3"/>
          <p:cNvSpPr>
            <a:spLocks noGrp="1"/>
          </p:cNvSpPr>
          <p:nvPr>
            <p:ph type="dt" sz="half" idx="10"/>
          </p:nvPr>
        </p:nvSpPr>
        <p:spPr/>
        <p:txBody>
          <a:bodyPr/>
          <a:lstStyle/>
          <a:p>
            <a:r>
              <a:rPr lang="en-US" smtClean="0"/>
              <a:t>March 15, 2012</a:t>
            </a:r>
            <a:endParaRPr lang="en-US"/>
          </a:p>
        </p:txBody>
      </p:sp>
      <p:sp>
        <p:nvSpPr>
          <p:cNvPr id="5" name="Footer Placeholder 4"/>
          <p:cNvSpPr>
            <a:spLocks noGrp="1"/>
          </p:cNvSpPr>
          <p:nvPr>
            <p:ph type="ftr" sz="quarter" idx="11"/>
          </p:nvPr>
        </p:nvSpPr>
        <p:spPr/>
        <p:txBody>
          <a:bodyPr/>
          <a:lstStyle/>
          <a:p>
            <a:r>
              <a:rPr lang="en-US" smtClean="0"/>
              <a:t>MAP Program Management Group</a:t>
            </a:r>
            <a:endParaRPr lang="en-US"/>
          </a:p>
        </p:txBody>
      </p:sp>
      <p:sp>
        <p:nvSpPr>
          <p:cNvPr id="6" name="Slide Number Placeholder 5"/>
          <p:cNvSpPr>
            <a:spLocks noGrp="1"/>
          </p:cNvSpPr>
          <p:nvPr>
            <p:ph type="sldNum" sz="quarter" idx="12"/>
          </p:nvPr>
        </p:nvSpPr>
        <p:spPr/>
        <p:txBody>
          <a:bodyPr/>
          <a:lstStyle/>
          <a:p>
            <a:fld id="{4FA8863F-9730-A244-9B23-8257BEF97903}" type="slidenum">
              <a:rPr lang="en-US" smtClean="0"/>
              <a:t>2</a:t>
            </a:fld>
            <a:endParaRPr lang="en-US"/>
          </a:p>
        </p:txBody>
      </p:sp>
    </p:spTree>
    <p:extLst>
      <p:ext uri="{BB962C8B-B14F-4D97-AF65-F5344CB8AC3E}">
        <p14:creationId xmlns:p14="http://schemas.microsoft.com/office/powerpoint/2010/main" val="75378072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Conclusion</a:t>
            </a:r>
            <a:endParaRPr lang="en-US" dirty="0"/>
          </a:p>
        </p:txBody>
      </p:sp>
      <p:sp>
        <p:nvSpPr>
          <p:cNvPr id="3" name="Content Placeholder 2"/>
          <p:cNvSpPr>
            <a:spLocks noGrp="1"/>
          </p:cNvSpPr>
          <p:nvPr>
            <p:ph idx="1"/>
          </p:nvPr>
        </p:nvSpPr>
        <p:spPr>
          <a:xfrm>
            <a:off x="190500" y="952500"/>
            <a:ext cx="8851900" cy="5257800"/>
          </a:xfrm>
        </p:spPr>
        <p:txBody>
          <a:bodyPr>
            <a:normAutofit/>
          </a:bodyPr>
          <a:lstStyle/>
          <a:p>
            <a:r>
              <a:rPr lang="en-US" dirty="0" smtClean="0"/>
              <a:t>Any other business to cover?</a:t>
            </a:r>
            <a:endParaRPr lang="en-US" dirty="0"/>
          </a:p>
        </p:txBody>
      </p:sp>
      <p:sp>
        <p:nvSpPr>
          <p:cNvPr id="4" name="Date Placeholder 3"/>
          <p:cNvSpPr>
            <a:spLocks noGrp="1"/>
          </p:cNvSpPr>
          <p:nvPr>
            <p:ph type="dt" sz="half" idx="10"/>
          </p:nvPr>
        </p:nvSpPr>
        <p:spPr/>
        <p:txBody>
          <a:bodyPr/>
          <a:lstStyle/>
          <a:p>
            <a:r>
              <a:rPr lang="en-US" smtClean="0"/>
              <a:t>March 15, 2012</a:t>
            </a:r>
            <a:endParaRPr lang="en-US" dirty="0"/>
          </a:p>
        </p:txBody>
      </p:sp>
      <p:sp>
        <p:nvSpPr>
          <p:cNvPr id="5" name="Footer Placeholder 4"/>
          <p:cNvSpPr>
            <a:spLocks noGrp="1"/>
          </p:cNvSpPr>
          <p:nvPr>
            <p:ph type="ftr" sz="quarter" idx="11"/>
          </p:nvPr>
        </p:nvSpPr>
        <p:spPr/>
        <p:txBody>
          <a:bodyPr/>
          <a:lstStyle/>
          <a:p>
            <a:r>
              <a:rPr lang="en-US" smtClean="0"/>
              <a:t>MAP Program Management Group</a:t>
            </a:r>
            <a:endParaRPr lang="en-US" dirty="0"/>
          </a:p>
        </p:txBody>
      </p:sp>
      <p:sp>
        <p:nvSpPr>
          <p:cNvPr id="6" name="Slide Number Placeholder 5"/>
          <p:cNvSpPr>
            <a:spLocks noGrp="1"/>
          </p:cNvSpPr>
          <p:nvPr>
            <p:ph type="sldNum" sz="quarter" idx="12"/>
          </p:nvPr>
        </p:nvSpPr>
        <p:spPr/>
        <p:txBody>
          <a:bodyPr/>
          <a:lstStyle/>
          <a:p>
            <a:fld id="{4FA8863F-9730-A244-9B23-8257BEF97903}" type="slidenum">
              <a:rPr lang="en-US" smtClean="0"/>
              <a:pPr/>
              <a:t>20</a:t>
            </a:fld>
            <a:endParaRPr lang="en-US" dirty="0"/>
          </a:p>
        </p:txBody>
      </p:sp>
    </p:spTree>
    <p:extLst>
      <p:ext uri="{BB962C8B-B14F-4D97-AF65-F5344CB8AC3E}">
        <p14:creationId xmlns:p14="http://schemas.microsoft.com/office/powerpoint/2010/main" val="123701145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Backup slides follow</a:t>
            </a:r>
            <a:endParaRPr lang="en-US" dirty="0"/>
          </a:p>
        </p:txBody>
      </p:sp>
      <p:sp>
        <p:nvSpPr>
          <p:cNvPr id="4" name="Date Placeholder 3"/>
          <p:cNvSpPr>
            <a:spLocks noGrp="1"/>
          </p:cNvSpPr>
          <p:nvPr>
            <p:ph type="dt" sz="half" idx="10"/>
          </p:nvPr>
        </p:nvSpPr>
        <p:spPr/>
        <p:txBody>
          <a:bodyPr/>
          <a:lstStyle/>
          <a:p>
            <a:r>
              <a:rPr lang="en-US" smtClean="0"/>
              <a:t>March 15, 2012</a:t>
            </a:r>
            <a:endParaRPr lang="en-US" dirty="0"/>
          </a:p>
        </p:txBody>
      </p:sp>
      <p:sp>
        <p:nvSpPr>
          <p:cNvPr id="5" name="Footer Placeholder 4"/>
          <p:cNvSpPr>
            <a:spLocks noGrp="1"/>
          </p:cNvSpPr>
          <p:nvPr>
            <p:ph type="ftr" sz="quarter" idx="11"/>
          </p:nvPr>
        </p:nvSpPr>
        <p:spPr/>
        <p:txBody>
          <a:bodyPr/>
          <a:lstStyle/>
          <a:p>
            <a:r>
              <a:rPr lang="en-US" smtClean="0"/>
              <a:t>MAP Program Management Group</a:t>
            </a:r>
            <a:endParaRPr lang="en-US" dirty="0"/>
          </a:p>
        </p:txBody>
      </p:sp>
      <p:sp>
        <p:nvSpPr>
          <p:cNvPr id="6" name="Slide Number Placeholder 5"/>
          <p:cNvSpPr>
            <a:spLocks noGrp="1"/>
          </p:cNvSpPr>
          <p:nvPr>
            <p:ph type="sldNum" sz="quarter" idx="12"/>
          </p:nvPr>
        </p:nvSpPr>
        <p:spPr/>
        <p:txBody>
          <a:bodyPr/>
          <a:lstStyle/>
          <a:p>
            <a:fld id="{4FA8863F-9730-A244-9B23-8257BEF97903}" type="slidenum">
              <a:rPr lang="en-US" smtClean="0"/>
              <a:pPr/>
              <a:t>21</a:t>
            </a:fld>
            <a:endParaRPr lang="en-US" dirty="0"/>
          </a:p>
        </p:txBody>
      </p:sp>
    </p:spTree>
    <p:extLst>
      <p:ext uri="{BB962C8B-B14F-4D97-AF65-F5344CB8AC3E}">
        <p14:creationId xmlns:p14="http://schemas.microsoft.com/office/powerpoint/2010/main" val="403335380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FY13-FY14 Planning for Reviews</a:t>
            </a:r>
            <a:endParaRPr lang="en-US" dirty="0"/>
          </a:p>
        </p:txBody>
      </p:sp>
      <p:sp>
        <p:nvSpPr>
          <p:cNvPr id="3" name="Content Placeholder 2"/>
          <p:cNvSpPr>
            <a:spLocks noGrp="1"/>
          </p:cNvSpPr>
          <p:nvPr>
            <p:ph idx="1"/>
          </p:nvPr>
        </p:nvSpPr>
        <p:spPr>
          <a:xfrm>
            <a:off x="190500" y="1028700"/>
            <a:ext cx="8851900" cy="5651500"/>
          </a:xfrm>
        </p:spPr>
        <p:txBody>
          <a:bodyPr>
            <a:normAutofit fontScale="77500" lnSpcReduction="20000"/>
          </a:bodyPr>
          <a:lstStyle/>
          <a:p>
            <a:r>
              <a:rPr lang="en-US" dirty="0" smtClean="0"/>
              <a:t>Planning exercise needs to get underway immediately</a:t>
            </a:r>
          </a:p>
          <a:p>
            <a:r>
              <a:rPr lang="en-US" dirty="0" smtClean="0"/>
              <a:t>Want to take the approach that we are targeting the nominal Year 3/4  ($16.9M/$17.5M) funding level with suitable inflation adjustments</a:t>
            </a:r>
          </a:p>
          <a:p>
            <a:pPr lvl="1"/>
            <a:r>
              <a:rPr lang="en-US" dirty="0" smtClean="0"/>
              <a:t>Plot an </a:t>
            </a:r>
            <a:r>
              <a:rPr lang="en-US" b="1" i="1" dirty="0" smtClean="0"/>
              <a:t>aggressive</a:t>
            </a:r>
            <a:r>
              <a:rPr lang="en-US" dirty="0" smtClean="0"/>
              <a:t> path for MICE magnets and RF development</a:t>
            </a:r>
          </a:p>
          <a:p>
            <a:pPr lvl="1"/>
            <a:r>
              <a:rPr lang="en-US" dirty="0" smtClean="0"/>
              <a:t>Make the case for expanding into at least one other “major demonstration” area (</a:t>
            </a:r>
            <a:r>
              <a:rPr lang="en-US" dirty="0" err="1" smtClean="0"/>
              <a:t>eg</a:t>
            </a:r>
            <a:r>
              <a:rPr lang="en-US" dirty="0" smtClean="0"/>
              <a:t>, HTS solenoid) </a:t>
            </a:r>
            <a:r>
              <a:rPr lang="en-US" b="1" i="1" dirty="0" smtClean="0"/>
              <a:t>before the end of FY14!</a:t>
            </a:r>
          </a:p>
          <a:p>
            <a:pPr lvl="1"/>
            <a:r>
              <a:rPr lang="en-US" dirty="0" smtClean="0"/>
              <a:t>Maintain our general technical and accelerator development support (in general, target a flat funding profile to take maximum advantage of new funds for deliverables and targeted efforts)</a:t>
            </a:r>
          </a:p>
          <a:p>
            <a:r>
              <a:rPr lang="en-US" dirty="0" smtClean="0"/>
              <a:t>We can then show what will be sacrificed in the FY13 Presidential Budget request (propose that we use $11.2M/$12M for that comparison)</a:t>
            </a:r>
          </a:p>
          <a:p>
            <a:pPr lvl="1"/>
            <a:r>
              <a:rPr lang="en-US" dirty="0" smtClean="0"/>
              <a:t>Assumes that we won’t have any significant further guidance between now and the review</a:t>
            </a:r>
          </a:p>
          <a:p>
            <a:pPr lvl="1"/>
            <a:r>
              <a:rPr lang="en-US" dirty="0" smtClean="0"/>
              <a:t>Will have to carefully review how to state this at the review, but I want us to be able to show clearly what is being sacrificed</a:t>
            </a:r>
          </a:p>
          <a:p>
            <a:r>
              <a:rPr lang="en-US" dirty="0" smtClean="0"/>
              <a:t>Can we get a first pass roll-up in place by ~April 15?</a:t>
            </a:r>
          </a:p>
          <a:p>
            <a:r>
              <a:rPr lang="en-US" dirty="0" smtClean="0"/>
              <a:t>Also need to prepare SBIR solicitation guidance (by March?)</a:t>
            </a:r>
          </a:p>
        </p:txBody>
      </p:sp>
      <p:sp>
        <p:nvSpPr>
          <p:cNvPr id="4" name="Date Placeholder 3"/>
          <p:cNvSpPr>
            <a:spLocks noGrp="1"/>
          </p:cNvSpPr>
          <p:nvPr>
            <p:ph type="dt" sz="half" idx="10"/>
          </p:nvPr>
        </p:nvSpPr>
        <p:spPr/>
        <p:txBody>
          <a:bodyPr/>
          <a:lstStyle/>
          <a:p>
            <a:r>
              <a:rPr lang="en-US" smtClean="0"/>
              <a:t>March 15, 2012</a:t>
            </a:r>
            <a:endParaRPr lang="en-US" dirty="0"/>
          </a:p>
        </p:txBody>
      </p:sp>
      <p:sp>
        <p:nvSpPr>
          <p:cNvPr id="5" name="Footer Placeholder 4"/>
          <p:cNvSpPr>
            <a:spLocks noGrp="1"/>
          </p:cNvSpPr>
          <p:nvPr>
            <p:ph type="ftr" sz="quarter" idx="11"/>
          </p:nvPr>
        </p:nvSpPr>
        <p:spPr/>
        <p:txBody>
          <a:bodyPr/>
          <a:lstStyle/>
          <a:p>
            <a:r>
              <a:rPr lang="en-US" smtClean="0"/>
              <a:t>MAP Program Management Group</a:t>
            </a:r>
            <a:endParaRPr lang="en-US" dirty="0"/>
          </a:p>
        </p:txBody>
      </p:sp>
      <p:sp>
        <p:nvSpPr>
          <p:cNvPr id="6" name="Slide Number Placeholder 5"/>
          <p:cNvSpPr>
            <a:spLocks noGrp="1"/>
          </p:cNvSpPr>
          <p:nvPr>
            <p:ph type="sldNum" sz="quarter" idx="12"/>
          </p:nvPr>
        </p:nvSpPr>
        <p:spPr/>
        <p:txBody>
          <a:bodyPr/>
          <a:lstStyle/>
          <a:p>
            <a:fld id="{4FA8863F-9730-A244-9B23-8257BEF97903}" type="slidenum">
              <a:rPr lang="en-US" smtClean="0"/>
              <a:pPr/>
              <a:t>22</a:t>
            </a:fld>
            <a:endParaRPr lang="en-US" dirty="0"/>
          </a:p>
        </p:txBody>
      </p:sp>
    </p:spTree>
    <p:extLst>
      <p:ext uri="{BB962C8B-B14F-4D97-AF65-F5344CB8AC3E}">
        <p14:creationId xmlns:p14="http://schemas.microsoft.com/office/powerpoint/2010/main" val="213657605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6350" y="109538"/>
            <a:ext cx="6978650" cy="576262"/>
          </a:xfrm>
        </p:spPr>
        <p:txBody>
          <a:bodyPr>
            <a:normAutofit fontScale="90000"/>
          </a:bodyPr>
          <a:lstStyle/>
          <a:p>
            <a:r>
              <a:rPr lang="en-US" dirty="0" smtClean="0"/>
              <a:t>Funding Comparisons</a:t>
            </a:r>
            <a:endParaRPr lang="en-US" dirty="0"/>
          </a:p>
        </p:txBody>
      </p:sp>
      <p:sp>
        <p:nvSpPr>
          <p:cNvPr id="4" name="Date Placeholder 3"/>
          <p:cNvSpPr>
            <a:spLocks noGrp="1"/>
          </p:cNvSpPr>
          <p:nvPr>
            <p:ph type="dt" sz="half" idx="10"/>
          </p:nvPr>
        </p:nvSpPr>
        <p:spPr/>
        <p:txBody>
          <a:bodyPr/>
          <a:lstStyle/>
          <a:p>
            <a:r>
              <a:rPr lang="en-US" smtClean="0"/>
              <a:t>March 15, 2012</a:t>
            </a:r>
            <a:endParaRPr lang="en-US" dirty="0"/>
          </a:p>
        </p:txBody>
      </p:sp>
      <p:sp>
        <p:nvSpPr>
          <p:cNvPr id="5" name="Footer Placeholder 4"/>
          <p:cNvSpPr>
            <a:spLocks noGrp="1"/>
          </p:cNvSpPr>
          <p:nvPr>
            <p:ph type="ftr" sz="quarter" idx="11"/>
          </p:nvPr>
        </p:nvSpPr>
        <p:spPr/>
        <p:txBody>
          <a:bodyPr/>
          <a:lstStyle/>
          <a:p>
            <a:r>
              <a:rPr lang="en-US" smtClean="0"/>
              <a:t>MAP Program Management Group</a:t>
            </a:r>
            <a:endParaRPr lang="en-US" dirty="0"/>
          </a:p>
        </p:txBody>
      </p:sp>
      <p:sp>
        <p:nvSpPr>
          <p:cNvPr id="6" name="Slide Number Placeholder 5"/>
          <p:cNvSpPr>
            <a:spLocks noGrp="1"/>
          </p:cNvSpPr>
          <p:nvPr>
            <p:ph type="sldNum" sz="quarter" idx="12"/>
          </p:nvPr>
        </p:nvSpPr>
        <p:spPr/>
        <p:txBody>
          <a:bodyPr/>
          <a:lstStyle/>
          <a:p>
            <a:fld id="{4FA8863F-9730-A244-9B23-8257BEF97903}" type="slidenum">
              <a:rPr lang="en-US" smtClean="0"/>
              <a:pPr/>
              <a:t>23</a:t>
            </a:fld>
            <a:endParaRPr lang="en-US" dirty="0"/>
          </a:p>
        </p:txBody>
      </p:sp>
      <p:pic>
        <p:nvPicPr>
          <p:cNvPr id="8" name="Picture 7"/>
          <p:cNvPicPr>
            <a:picLocks noChangeAspect="1"/>
          </p:cNvPicPr>
          <p:nvPr/>
        </p:nvPicPr>
        <p:blipFill rotWithShape="1">
          <a:blip r:embed="rId2"/>
          <a:srcRect l="2034" t="6015" r="3732"/>
          <a:stretch/>
        </p:blipFill>
        <p:spPr>
          <a:xfrm>
            <a:off x="38100" y="622300"/>
            <a:ext cx="5295900" cy="3175000"/>
          </a:xfrm>
          <a:prstGeom prst="rect">
            <a:avLst/>
          </a:prstGeom>
          <a:ln>
            <a:solidFill>
              <a:schemeClr val="bg2"/>
            </a:solidFill>
          </a:ln>
        </p:spPr>
      </p:pic>
      <p:pic>
        <p:nvPicPr>
          <p:cNvPr id="9" name="Picture 8"/>
          <p:cNvPicPr>
            <a:picLocks noChangeAspect="1"/>
          </p:cNvPicPr>
          <p:nvPr/>
        </p:nvPicPr>
        <p:blipFill rotWithShape="1">
          <a:blip r:embed="rId3"/>
          <a:srcRect l="2124" t="5948" r="3576"/>
          <a:stretch/>
        </p:blipFill>
        <p:spPr>
          <a:xfrm>
            <a:off x="3568549" y="3136900"/>
            <a:ext cx="5550051" cy="3327400"/>
          </a:xfrm>
          <a:prstGeom prst="rect">
            <a:avLst/>
          </a:prstGeom>
          <a:ln>
            <a:solidFill>
              <a:schemeClr val="bg2"/>
            </a:solidFill>
          </a:ln>
        </p:spPr>
      </p:pic>
      <p:sp>
        <p:nvSpPr>
          <p:cNvPr id="10" name="TextBox 9"/>
          <p:cNvSpPr txBox="1"/>
          <p:nvPr/>
        </p:nvSpPr>
        <p:spPr>
          <a:xfrm>
            <a:off x="5359400" y="1130300"/>
            <a:ext cx="3784600" cy="1508105"/>
          </a:xfrm>
          <a:prstGeom prst="rect">
            <a:avLst/>
          </a:prstGeom>
          <a:noFill/>
        </p:spPr>
        <p:txBody>
          <a:bodyPr wrap="square" rtlCol="0">
            <a:spAutoFit/>
          </a:bodyPr>
          <a:lstStyle/>
          <a:p>
            <a:r>
              <a:rPr lang="en-US" sz="2400" dirty="0" smtClean="0">
                <a:solidFill>
                  <a:schemeClr val="bg1">
                    <a:lumMod val="95000"/>
                  </a:schemeClr>
                </a:solidFill>
              </a:rPr>
              <a:t>FY13 proposed funding only up by </a:t>
            </a:r>
            <a:r>
              <a:rPr lang="en-US" sz="2400" b="1" dirty="0" smtClean="0">
                <a:solidFill>
                  <a:schemeClr val="bg1">
                    <a:lumMod val="95000"/>
                  </a:schemeClr>
                </a:solidFill>
              </a:rPr>
              <a:t>9%</a:t>
            </a:r>
            <a:r>
              <a:rPr lang="en-US" sz="2400" dirty="0" smtClean="0">
                <a:solidFill>
                  <a:schemeClr val="bg1">
                    <a:lumMod val="95000"/>
                  </a:schemeClr>
                </a:solidFill>
              </a:rPr>
              <a:t> from </a:t>
            </a:r>
            <a:r>
              <a:rPr lang="en-US" sz="2400" b="1" dirty="0" smtClean="0">
                <a:solidFill>
                  <a:schemeClr val="bg1">
                    <a:lumMod val="95000"/>
                  </a:schemeClr>
                </a:solidFill>
              </a:rPr>
              <a:t>FY08</a:t>
            </a:r>
          </a:p>
          <a:p>
            <a:endParaRPr lang="en-US" sz="2400" dirty="0" smtClean="0">
              <a:solidFill>
                <a:schemeClr val="bg1">
                  <a:lumMod val="95000"/>
                </a:schemeClr>
              </a:solidFill>
            </a:endParaRPr>
          </a:p>
          <a:p>
            <a:r>
              <a:rPr lang="en-US" sz="2000" dirty="0" smtClean="0">
                <a:solidFill>
                  <a:schemeClr val="bg1">
                    <a:lumMod val="95000"/>
                  </a:schemeClr>
                </a:solidFill>
              </a:rPr>
              <a:t>Actual inflation rates used</a:t>
            </a:r>
            <a:endParaRPr lang="en-US" sz="2000" dirty="0">
              <a:solidFill>
                <a:schemeClr val="bg1">
                  <a:lumMod val="95000"/>
                </a:schemeClr>
              </a:solidFill>
            </a:endParaRPr>
          </a:p>
        </p:txBody>
      </p:sp>
    </p:spTree>
    <p:extLst>
      <p:ext uri="{BB962C8B-B14F-4D97-AF65-F5344CB8AC3E}">
        <p14:creationId xmlns:p14="http://schemas.microsoft.com/office/powerpoint/2010/main" val="36445691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lstStyle/>
          <a:p>
            <a:r>
              <a:rPr lang="en-US" dirty="0" smtClean="0"/>
              <a:t>Goals for today</a:t>
            </a:r>
          </a:p>
          <a:p>
            <a:pPr lvl="1"/>
            <a:r>
              <a:rPr lang="en-US" dirty="0" smtClean="0"/>
              <a:t>Provide a (very) quick look at what has happened since our previous meeting</a:t>
            </a:r>
          </a:p>
          <a:p>
            <a:pPr lvl="1"/>
            <a:r>
              <a:rPr lang="en-US" dirty="0" smtClean="0"/>
              <a:t>Solicit input and suggestions on several high priority issues</a:t>
            </a:r>
          </a:p>
          <a:p>
            <a:pPr marL="457200" lvl="1" indent="0">
              <a:buNone/>
            </a:pPr>
            <a:r>
              <a:rPr lang="en-US" dirty="0" smtClean="0">
                <a:latin typeface="Wingdings 3" charset="2"/>
                <a:cs typeface="Wingdings 3" charset="2"/>
              </a:rPr>
              <a:t>a</a:t>
            </a:r>
            <a:r>
              <a:rPr lang="en-US" dirty="0" smtClean="0">
                <a:cs typeface="Wingdings 3" charset="2"/>
              </a:rPr>
              <a:t> want to allow for discussion time,  so have not requested folks to prepare detailed presentations</a:t>
            </a:r>
            <a:endParaRPr lang="en-US" dirty="0" smtClean="0">
              <a:latin typeface="Wingdings 3" charset="2"/>
              <a:cs typeface="Wingdings 3" charset="2"/>
            </a:endParaRPr>
          </a:p>
          <a:p>
            <a:pPr lvl="1"/>
            <a:endParaRPr lang="en-US" dirty="0"/>
          </a:p>
        </p:txBody>
      </p:sp>
      <p:sp>
        <p:nvSpPr>
          <p:cNvPr id="4" name="Date Placeholder 3"/>
          <p:cNvSpPr>
            <a:spLocks noGrp="1"/>
          </p:cNvSpPr>
          <p:nvPr>
            <p:ph type="dt" sz="half" idx="10"/>
          </p:nvPr>
        </p:nvSpPr>
        <p:spPr/>
        <p:txBody>
          <a:bodyPr/>
          <a:lstStyle/>
          <a:p>
            <a:r>
              <a:rPr lang="en-US" smtClean="0"/>
              <a:t>March 15, 2012</a:t>
            </a:r>
            <a:endParaRPr lang="en-US" dirty="0"/>
          </a:p>
        </p:txBody>
      </p:sp>
      <p:sp>
        <p:nvSpPr>
          <p:cNvPr id="5" name="Footer Placeholder 4"/>
          <p:cNvSpPr>
            <a:spLocks noGrp="1"/>
          </p:cNvSpPr>
          <p:nvPr>
            <p:ph type="ftr" sz="quarter" idx="11"/>
          </p:nvPr>
        </p:nvSpPr>
        <p:spPr/>
        <p:txBody>
          <a:bodyPr/>
          <a:lstStyle/>
          <a:p>
            <a:r>
              <a:rPr lang="en-US" smtClean="0"/>
              <a:t>MAP Program Management Group</a:t>
            </a:r>
            <a:endParaRPr lang="en-US" dirty="0"/>
          </a:p>
        </p:txBody>
      </p:sp>
      <p:sp>
        <p:nvSpPr>
          <p:cNvPr id="6" name="Slide Number Placeholder 5"/>
          <p:cNvSpPr>
            <a:spLocks noGrp="1"/>
          </p:cNvSpPr>
          <p:nvPr>
            <p:ph type="sldNum" sz="quarter" idx="12"/>
          </p:nvPr>
        </p:nvSpPr>
        <p:spPr/>
        <p:txBody>
          <a:bodyPr/>
          <a:lstStyle/>
          <a:p>
            <a:fld id="{4FA8863F-9730-A244-9B23-8257BEF97903}" type="slidenum">
              <a:rPr lang="en-US" smtClean="0"/>
              <a:pPr/>
              <a:t>3</a:t>
            </a:fld>
            <a:endParaRPr lang="en-US" dirty="0"/>
          </a:p>
        </p:txBody>
      </p:sp>
    </p:spTree>
    <p:extLst>
      <p:ext uri="{BB962C8B-B14F-4D97-AF65-F5344CB8AC3E}">
        <p14:creationId xmlns:p14="http://schemas.microsoft.com/office/powerpoint/2010/main" val="14065687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Overview of Recent Developments</a:t>
            </a:r>
            <a:endParaRPr lang="en-US" dirty="0"/>
          </a:p>
        </p:txBody>
      </p:sp>
      <p:sp>
        <p:nvSpPr>
          <p:cNvPr id="8" name="Text Placeholder 7"/>
          <p:cNvSpPr>
            <a:spLocks noGrp="1"/>
          </p:cNvSpPr>
          <p:nvPr>
            <p:ph type="body" idx="1"/>
          </p:nvPr>
        </p:nvSpPr>
        <p:spPr/>
        <p:txBody>
          <a:bodyPr/>
          <a:lstStyle/>
          <a:p>
            <a:endParaRPr lang="en-US"/>
          </a:p>
        </p:txBody>
      </p:sp>
      <p:sp>
        <p:nvSpPr>
          <p:cNvPr id="4" name="Date Placeholder 3"/>
          <p:cNvSpPr>
            <a:spLocks noGrp="1"/>
          </p:cNvSpPr>
          <p:nvPr>
            <p:ph type="dt" sz="half" idx="10"/>
          </p:nvPr>
        </p:nvSpPr>
        <p:spPr/>
        <p:txBody>
          <a:bodyPr/>
          <a:lstStyle/>
          <a:p>
            <a:r>
              <a:rPr lang="en-US" smtClean="0"/>
              <a:t>March 15, 2012</a:t>
            </a:r>
            <a:endParaRPr lang="en-US" dirty="0"/>
          </a:p>
        </p:txBody>
      </p:sp>
      <p:sp>
        <p:nvSpPr>
          <p:cNvPr id="5" name="Footer Placeholder 4"/>
          <p:cNvSpPr>
            <a:spLocks noGrp="1"/>
          </p:cNvSpPr>
          <p:nvPr>
            <p:ph type="ftr" sz="quarter" idx="11"/>
          </p:nvPr>
        </p:nvSpPr>
        <p:spPr/>
        <p:txBody>
          <a:bodyPr/>
          <a:lstStyle/>
          <a:p>
            <a:r>
              <a:rPr lang="en-US" smtClean="0"/>
              <a:t>MAP Program Management Group</a:t>
            </a:r>
            <a:endParaRPr lang="en-US" dirty="0"/>
          </a:p>
        </p:txBody>
      </p:sp>
      <p:sp>
        <p:nvSpPr>
          <p:cNvPr id="6" name="Slide Number Placeholder 5"/>
          <p:cNvSpPr>
            <a:spLocks noGrp="1"/>
          </p:cNvSpPr>
          <p:nvPr>
            <p:ph type="sldNum" sz="quarter" idx="12"/>
          </p:nvPr>
        </p:nvSpPr>
        <p:spPr/>
        <p:txBody>
          <a:bodyPr/>
          <a:lstStyle/>
          <a:p>
            <a:fld id="{4FA8863F-9730-A244-9B23-8257BEF97903}" type="slidenum">
              <a:rPr lang="en-US" smtClean="0"/>
              <a:pPr/>
              <a:t>4</a:t>
            </a:fld>
            <a:endParaRPr lang="en-US" dirty="0"/>
          </a:p>
        </p:txBody>
      </p:sp>
    </p:spTree>
    <p:extLst>
      <p:ext uri="{BB962C8B-B14F-4D97-AF65-F5344CB8AC3E}">
        <p14:creationId xmlns:p14="http://schemas.microsoft.com/office/powerpoint/2010/main" val="34456250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MAP Collaboration Meeting</a:t>
            </a:r>
            <a:endParaRPr lang="en-US" dirty="0"/>
          </a:p>
        </p:txBody>
      </p:sp>
      <p:sp>
        <p:nvSpPr>
          <p:cNvPr id="8" name="Content Placeholder 7"/>
          <p:cNvSpPr>
            <a:spLocks noGrp="1"/>
          </p:cNvSpPr>
          <p:nvPr>
            <p:ph idx="1"/>
          </p:nvPr>
        </p:nvSpPr>
        <p:spPr>
          <a:xfrm>
            <a:off x="190500" y="901700"/>
            <a:ext cx="8851900" cy="5473700"/>
          </a:xfrm>
        </p:spPr>
        <p:txBody>
          <a:bodyPr>
            <a:normAutofit fontScale="70000" lnSpcReduction="20000"/>
          </a:bodyPr>
          <a:lstStyle/>
          <a:p>
            <a:pPr>
              <a:lnSpc>
                <a:spcPct val="120000"/>
              </a:lnSpc>
            </a:pPr>
            <a:r>
              <a:rPr lang="en-US" dirty="0" smtClean="0"/>
              <a:t>March 4-8 at SLAC</a:t>
            </a:r>
          </a:p>
          <a:p>
            <a:pPr>
              <a:lnSpc>
                <a:spcPct val="120000"/>
              </a:lnSpc>
            </a:pPr>
            <a:r>
              <a:rPr lang="en-US" dirty="0" smtClean="0"/>
              <a:t>113 registered participants </a:t>
            </a:r>
          </a:p>
          <a:p>
            <a:pPr>
              <a:lnSpc>
                <a:spcPct val="120000"/>
              </a:lnSpc>
            </a:pPr>
            <a:r>
              <a:rPr lang="en-US" dirty="0"/>
              <a:t>5</a:t>
            </a:r>
            <a:r>
              <a:rPr lang="en-US" dirty="0" smtClean="0"/>
              <a:t> days covering</a:t>
            </a:r>
          </a:p>
          <a:p>
            <a:pPr marL="914400" lvl="1" indent="-457200">
              <a:lnSpc>
                <a:spcPct val="120000"/>
              </a:lnSpc>
              <a:buFont typeface="+mj-lt"/>
              <a:buAutoNum type="arabicPeriod"/>
            </a:pPr>
            <a:r>
              <a:rPr lang="en-US" dirty="0" smtClean="0"/>
              <a:t>Component Development </a:t>
            </a:r>
          </a:p>
          <a:p>
            <a:pPr marL="914400" lvl="1" indent="-457200">
              <a:lnSpc>
                <a:spcPct val="120000"/>
              </a:lnSpc>
              <a:buFont typeface="+mj-lt"/>
              <a:buAutoNum type="arabicPeriod"/>
            </a:pPr>
            <a:r>
              <a:rPr lang="en-US" dirty="0" smtClean="0"/>
              <a:t>Design &amp; Simulation</a:t>
            </a:r>
          </a:p>
          <a:p>
            <a:pPr marL="914400" lvl="1" indent="-457200">
              <a:lnSpc>
                <a:spcPct val="120000"/>
              </a:lnSpc>
              <a:buFont typeface="+mj-lt"/>
              <a:buAutoNum type="arabicPeriod"/>
            </a:pPr>
            <a:r>
              <a:rPr lang="en-US" dirty="0" smtClean="0"/>
              <a:t>MICE</a:t>
            </a:r>
          </a:p>
          <a:p>
            <a:pPr marL="914400" lvl="1" indent="-457200">
              <a:lnSpc>
                <a:spcPct val="120000"/>
              </a:lnSpc>
              <a:buFont typeface="+mj-lt"/>
              <a:buAutoNum type="arabicPeriod"/>
            </a:pPr>
            <a:r>
              <a:rPr lang="en-US" dirty="0" smtClean="0"/>
              <a:t>IDS-NF, Project X, MDI and MC </a:t>
            </a:r>
            <a:r>
              <a:rPr lang="en-US" dirty="0" err="1" smtClean="0"/>
              <a:t>Params</a:t>
            </a:r>
            <a:endParaRPr lang="en-US" dirty="0" smtClean="0"/>
          </a:p>
          <a:p>
            <a:pPr marL="914400" lvl="1" indent="-457200">
              <a:lnSpc>
                <a:spcPct val="120000"/>
              </a:lnSpc>
              <a:buFont typeface="+mj-lt"/>
              <a:buAutoNum type="arabicPeriod"/>
            </a:pPr>
            <a:r>
              <a:rPr lang="en-US" dirty="0" smtClean="0"/>
              <a:t>Physics and Detector</a:t>
            </a:r>
          </a:p>
          <a:p>
            <a:pPr marL="57150" indent="0">
              <a:lnSpc>
                <a:spcPct val="120000"/>
              </a:lnSpc>
              <a:buNone/>
            </a:pPr>
            <a:r>
              <a:rPr lang="en-US" dirty="0"/>
              <a:t>	</a:t>
            </a:r>
            <a:r>
              <a:rPr lang="en-US" dirty="0" smtClean="0"/>
              <a:t>A great deal of </a:t>
            </a:r>
            <a:r>
              <a:rPr lang="en-US" dirty="0"/>
              <a:t>progress </a:t>
            </a:r>
            <a:r>
              <a:rPr lang="en-US" dirty="0" smtClean="0"/>
              <a:t>was reported </a:t>
            </a:r>
            <a:r>
              <a:rPr lang="en-US" dirty="0"/>
              <a:t>– see </a:t>
            </a:r>
            <a:r>
              <a:rPr lang="en-US" dirty="0" smtClean="0"/>
              <a:t/>
            </a:r>
            <a:br>
              <a:rPr lang="en-US" dirty="0" smtClean="0"/>
            </a:br>
            <a:r>
              <a:rPr lang="en-US" dirty="0" smtClean="0"/>
              <a:t>	</a:t>
            </a:r>
            <a:r>
              <a:rPr lang="en-US" dirty="0" smtClean="0">
                <a:solidFill>
                  <a:schemeClr val="accent5">
                    <a:lumMod val="40000"/>
                    <a:lumOff val="60000"/>
                  </a:schemeClr>
                </a:solidFill>
              </a:rPr>
              <a:t>https</a:t>
            </a:r>
            <a:r>
              <a:rPr lang="en-US" dirty="0">
                <a:solidFill>
                  <a:schemeClr val="accent5">
                    <a:lumMod val="40000"/>
                    <a:lumOff val="60000"/>
                  </a:schemeClr>
                </a:solidFill>
              </a:rPr>
              <a:t>://</a:t>
            </a:r>
            <a:r>
              <a:rPr lang="en-US" dirty="0" err="1">
                <a:solidFill>
                  <a:schemeClr val="accent5">
                    <a:lumMod val="40000"/>
                    <a:lumOff val="60000"/>
                  </a:schemeClr>
                </a:solidFill>
              </a:rPr>
              <a:t>indico.fnal.gov</a:t>
            </a:r>
            <a:r>
              <a:rPr lang="en-US" dirty="0">
                <a:solidFill>
                  <a:schemeClr val="accent5">
                    <a:lumMod val="40000"/>
                    <a:lumOff val="60000"/>
                  </a:schemeClr>
                </a:solidFill>
              </a:rPr>
              <a:t>/</a:t>
            </a:r>
            <a:r>
              <a:rPr lang="en-US" dirty="0" err="1">
                <a:solidFill>
                  <a:schemeClr val="accent5">
                    <a:lumMod val="40000"/>
                    <a:lumOff val="60000"/>
                  </a:schemeClr>
                </a:solidFill>
              </a:rPr>
              <a:t>conferenceDisplay.py?confId</a:t>
            </a:r>
            <a:r>
              <a:rPr lang="en-US" dirty="0">
                <a:solidFill>
                  <a:schemeClr val="accent5">
                    <a:lumMod val="40000"/>
                    <a:lumOff val="60000"/>
                  </a:schemeClr>
                </a:solidFill>
              </a:rPr>
              <a:t>=5097</a:t>
            </a:r>
            <a:endParaRPr lang="en-US" dirty="0" smtClean="0">
              <a:solidFill>
                <a:schemeClr val="accent5">
                  <a:lumMod val="40000"/>
                  <a:lumOff val="60000"/>
                </a:schemeClr>
              </a:solidFill>
            </a:endParaRPr>
          </a:p>
          <a:p>
            <a:pPr marL="514350" indent="-457200">
              <a:lnSpc>
                <a:spcPct val="120000"/>
              </a:lnSpc>
            </a:pPr>
            <a:r>
              <a:rPr lang="en-US" dirty="0" smtClean="0"/>
              <a:t>4 invited talks covering (</a:t>
            </a:r>
            <a:r>
              <a:rPr lang="en-US" dirty="0"/>
              <a:t>HTS </a:t>
            </a:r>
            <a:r>
              <a:rPr lang="en-US" dirty="0" smtClean="0"/>
              <a:t>Magnet Development, SLAC Accelerator R&amp;D Program, ILC SRF Development, </a:t>
            </a:r>
            <a:r>
              <a:rPr lang="en-US" dirty="0" err="1" smtClean="0"/>
              <a:t>Muon</a:t>
            </a:r>
            <a:r>
              <a:rPr lang="en-US" dirty="0" smtClean="0"/>
              <a:t> Physics Program in Japan)</a:t>
            </a:r>
            <a:endParaRPr lang="en-US" dirty="0"/>
          </a:p>
          <a:p>
            <a:pPr>
              <a:lnSpc>
                <a:spcPct val="120000"/>
              </a:lnSpc>
            </a:pPr>
            <a:r>
              <a:rPr lang="en-US" dirty="0" smtClean="0"/>
              <a:t>Many thanks to </a:t>
            </a:r>
          </a:p>
          <a:p>
            <a:pPr lvl="1">
              <a:lnSpc>
                <a:spcPct val="120000"/>
              </a:lnSpc>
            </a:pPr>
            <a:r>
              <a:rPr lang="en-US" dirty="0"/>
              <a:t>T</a:t>
            </a:r>
            <a:r>
              <a:rPr lang="en-US" dirty="0" smtClean="0"/>
              <a:t>hose at SLAC for hosting!  Particularly Tom </a:t>
            </a:r>
            <a:r>
              <a:rPr lang="en-US" dirty="0" err="1" smtClean="0"/>
              <a:t>Markiewicz</a:t>
            </a:r>
            <a:r>
              <a:rPr lang="en-US" dirty="0" smtClean="0"/>
              <a:t> and Naomi </a:t>
            </a:r>
            <a:r>
              <a:rPr lang="en-US" dirty="0" err="1" smtClean="0"/>
              <a:t>Nagahashi</a:t>
            </a:r>
            <a:endParaRPr lang="en-US" dirty="0" smtClean="0"/>
          </a:p>
          <a:p>
            <a:pPr lvl="1">
              <a:lnSpc>
                <a:spcPct val="120000"/>
              </a:lnSpc>
            </a:pPr>
            <a:r>
              <a:rPr lang="en-US" dirty="0"/>
              <a:t>O</a:t>
            </a:r>
            <a:r>
              <a:rPr lang="en-US" dirty="0" smtClean="0"/>
              <a:t>ur L1 managers and Ron Lipton for organizing the daily programs</a:t>
            </a:r>
            <a:endParaRPr lang="en-US" dirty="0"/>
          </a:p>
        </p:txBody>
      </p:sp>
      <p:sp>
        <p:nvSpPr>
          <p:cNvPr id="4" name="Date Placeholder 3"/>
          <p:cNvSpPr>
            <a:spLocks noGrp="1"/>
          </p:cNvSpPr>
          <p:nvPr>
            <p:ph type="dt" sz="half" idx="10"/>
          </p:nvPr>
        </p:nvSpPr>
        <p:spPr/>
        <p:txBody>
          <a:bodyPr/>
          <a:lstStyle/>
          <a:p>
            <a:r>
              <a:rPr lang="en-US" smtClean="0"/>
              <a:t>March 15, 2012</a:t>
            </a:r>
            <a:endParaRPr lang="en-US"/>
          </a:p>
        </p:txBody>
      </p:sp>
      <p:sp>
        <p:nvSpPr>
          <p:cNvPr id="5" name="Footer Placeholder 4"/>
          <p:cNvSpPr>
            <a:spLocks noGrp="1"/>
          </p:cNvSpPr>
          <p:nvPr>
            <p:ph type="ftr" sz="quarter" idx="11"/>
          </p:nvPr>
        </p:nvSpPr>
        <p:spPr/>
        <p:txBody>
          <a:bodyPr/>
          <a:lstStyle/>
          <a:p>
            <a:r>
              <a:rPr lang="en-US" smtClean="0"/>
              <a:t>MAP Program Management Group</a:t>
            </a:r>
            <a:endParaRPr lang="en-US"/>
          </a:p>
        </p:txBody>
      </p:sp>
      <p:sp>
        <p:nvSpPr>
          <p:cNvPr id="6" name="Slide Number Placeholder 5"/>
          <p:cNvSpPr>
            <a:spLocks noGrp="1"/>
          </p:cNvSpPr>
          <p:nvPr>
            <p:ph type="sldNum" sz="quarter" idx="12"/>
          </p:nvPr>
        </p:nvSpPr>
        <p:spPr/>
        <p:txBody>
          <a:bodyPr/>
          <a:lstStyle/>
          <a:p>
            <a:fld id="{4FA8863F-9730-A244-9B23-8257BEF97903}" type="slidenum">
              <a:rPr lang="en-US" smtClean="0"/>
              <a:t>5</a:t>
            </a:fld>
            <a:endParaRPr lang="en-US"/>
          </a:p>
        </p:txBody>
      </p:sp>
    </p:spTree>
    <p:extLst>
      <p:ext uri="{BB962C8B-B14F-4D97-AF65-F5344CB8AC3E}">
        <p14:creationId xmlns:p14="http://schemas.microsoft.com/office/powerpoint/2010/main" val="16302890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5096932" y="1041400"/>
            <a:ext cx="4047067" cy="3035300"/>
          </a:xfrm>
          <a:prstGeom prst="rect">
            <a:avLst/>
          </a:prstGeom>
        </p:spPr>
      </p:pic>
      <p:sp>
        <p:nvSpPr>
          <p:cNvPr id="2" name="Title 1"/>
          <p:cNvSpPr>
            <a:spLocks noGrp="1"/>
          </p:cNvSpPr>
          <p:nvPr>
            <p:ph type="title"/>
          </p:nvPr>
        </p:nvSpPr>
        <p:spPr/>
        <p:txBody>
          <a:bodyPr/>
          <a:lstStyle/>
          <a:p>
            <a:r>
              <a:rPr lang="en-US" dirty="0" smtClean="0"/>
              <a:t>MICE Coupling Coil Reviews</a:t>
            </a:r>
            <a:endParaRPr lang="en-US" dirty="0"/>
          </a:p>
        </p:txBody>
      </p:sp>
      <p:sp>
        <p:nvSpPr>
          <p:cNvPr id="3" name="Content Placeholder 2"/>
          <p:cNvSpPr>
            <a:spLocks noGrp="1"/>
          </p:cNvSpPr>
          <p:nvPr>
            <p:ph idx="1"/>
          </p:nvPr>
        </p:nvSpPr>
        <p:spPr>
          <a:xfrm>
            <a:off x="127000" y="1130300"/>
            <a:ext cx="8851900" cy="5384800"/>
          </a:xfrm>
        </p:spPr>
        <p:txBody>
          <a:bodyPr>
            <a:normAutofit fontScale="92500" lnSpcReduction="10000"/>
          </a:bodyPr>
          <a:lstStyle/>
          <a:p>
            <a:r>
              <a:rPr lang="en-US" dirty="0" smtClean="0"/>
              <a:t>Solenoid Test Facility Review</a:t>
            </a:r>
          </a:p>
          <a:p>
            <a:pPr lvl="1"/>
            <a:r>
              <a:rPr lang="en-US" dirty="0" smtClean="0"/>
              <a:t>Feb 22 at FNAL</a:t>
            </a:r>
          </a:p>
          <a:p>
            <a:pPr lvl="1"/>
            <a:r>
              <a:rPr lang="en-US" dirty="0" smtClean="0"/>
              <a:t>A number of issues raised, including</a:t>
            </a:r>
          </a:p>
          <a:p>
            <a:pPr lvl="2"/>
            <a:r>
              <a:rPr lang="en-US" dirty="0" smtClean="0"/>
              <a:t>Resources</a:t>
            </a:r>
          </a:p>
          <a:p>
            <a:pPr lvl="2"/>
            <a:r>
              <a:rPr lang="en-US" dirty="0" smtClean="0"/>
              <a:t>LBNL-FNAL interface</a:t>
            </a:r>
          </a:p>
          <a:p>
            <a:pPr lvl="2"/>
            <a:r>
              <a:rPr lang="en-US" dirty="0" smtClean="0"/>
              <a:t>Demanding schedule</a:t>
            </a:r>
          </a:p>
          <a:p>
            <a:r>
              <a:rPr lang="en-US" dirty="0" smtClean="0"/>
              <a:t>CC Cryostat Review</a:t>
            </a:r>
          </a:p>
          <a:p>
            <a:pPr lvl="1"/>
            <a:r>
              <a:rPr lang="en-US" dirty="0" smtClean="0"/>
              <a:t>Feb 29 – Mar 1 at LBNL</a:t>
            </a:r>
          </a:p>
          <a:p>
            <a:pPr lvl="1"/>
            <a:r>
              <a:rPr lang="en-US" dirty="0" smtClean="0"/>
              <a:t>Strong emphasis on careful step-by-step checks and developing a realistic schedule</a:t>
            </a:r>
          </a:p>
          <a:p>
            <a:pPr lvl="1"/>
            <a:r>
              <a:rPr lang="en-US" dirty="0" smtClean="0"/>
              <a:t>The initial analysis suggests that we can aim for delivery of RFCCs to RAL on the FY15 timescale, thus supporting an 2016 experimental run.  Further discussions underway.</a:t>
            </a:r>
          </a:p>
          <a:p>
            <a:r>
              <a:rPr lang="en-US" dirty="0" smtClean="0"/>
              <a:t>Many thanks to the organizers – the results of both reviews offer significant benefit for the program</a:t>
            </a:r>
          </a:p>
          <a:p>
            <a:pPr lvl="1"/>
            <a:endParaRPr lang="en-US" dirty="0" smtClean="0"/>
          </a:p>
          <a:p>
            <a:pPr lvl="1"/>
            <a:endParaRPr lang="en-US" dirty="0"/>
          </a:p>
        </p:txBody>
      </p:sp>
      <p:sp>
        <p:nvSpPr>
          <p:cNvPr id="4" name="Date Placeholder 3"/>
          <p:cNvSpPr>
            <a:spLocks noGrp="1"/>
          </p:cNvSpPr>
          <p:nvPr>
            <p:ph type="dt" sz="half" idx="10"/>
          </p:nvPr>
        </p:nvSpPr>
        <p:spPr/>
        <p:txBody>
          <a:bodyPr/>
          <a:lstStyle/>
          <a:p>
            <a:r>
              <a:rPr lang="en-US" smtClean="0"/>
              <a:t>March 15, 2012</a:t>
            </a:r>
            <a:endParaRPr lang="en-US" dirty="0"/>
          </a:p>
        </p:txBody>
      </p:sp>
      <p:sp>
        <p:nvSpPr>
          <p:cNvPr id="5" name="Footer Placeholder 4"/>
          <p:cNvSpPr>
            <a:spLocks noGrp="1"/>
          </p:cNvSpPr>
          <p:nvPr>
            <p:ph type="ftr" sz="quarter" idx="11"/>
          </p:nvPr>
        </p:nvSpPr>
        <p:spPr/>
        <p:txBody>
          <a:bodyPr/>
          <a:lstStyle/>
          <a:p>
            <a:r>
              <a:rPr lang="en-US" smtClean="0"/>
              <a:t>MAP Program Management Group</a:t>
            </a:r>
            <a:endParaRPr lang="en-US" dirty="0"/>
          </a:p>
        </p:txBody>
      </p:sp>
      <p:sp>
        <p:nvSpPr>
          <p:cNvPr id="6" name="Slide Number Placeholder 5"/>
          <p:cNvSpPr>
            <a:spLocks noGrp="1"/>
          </p:cNvSpPr>
          <p:nvPr>
            <p:ph type="sldNum" sz="quarter" idx="12"/>
          </p:nvPr>
        </p:nvSpPr>
        <p:spPr/>
        <p:txBody>
          <a:bodyPr/>
          <a:lstStyle/>
          <a:p>
            <a:fld id="{4FA8863F-9730-A244-9B23-8257BEF97903}" type="slidenum">
              <a:rPr lang="en-US" smtClean="0"/>
              <a:pPr/>
              <a:t>6</a:t>
            </a:fld>
            <a:endParaRPr lang="en-US" dirty="0"/>
          </a:p>
        </p:txBody>
      </p:sp>
    </p:spTree>
    <p:extLst>
      <p:ext uri="{BB962C8B-B14F-4D97-AF65-F5344CB8AC3E}">
        <p14:creationId xmlns:p14="http://schemas.microsoft.com/office/powerpoint/2010/main" val="13628108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 L1 Management Update</a:t>
            </a:r>
            <a:endParaRPr lang="en-US" dirty="0"/>
          </a:p>
        </p:txBody>
      </p:sp>
      <p:sp>
        <p:nvSpPr>
          <p:cNvPr id="3" name="Content Placeholder 2"/>
          <p:cNvSpPr>
            <a:spLocks noGrp="1"/>
          </p:cNvSpPr>
          <p:nvPr>
            <p:ph idx="1"/>
          </p:nvPr>
        </p:nvSpPr>
        <p:spPr/>
        <p:txBody>
          <a:bodyPr/>
          <a:lstStyle/>
          <a:p>
            <a:r>
              <a:rPr lang="en-US" dirty="0" smtClean="0"/>
              <a:t>Folks may know that Rick </a:t>
            </a:r>
            <a:r>
              <a:rPr lang="en-US" dirty="0" err="1" smtClean="0"/>
              <a:t>Fernow</a:t>
            </a:r>
            <a:r>
              <a:rPr lang="en-US" dirty="0" smtClean="0"/>
              <a:t> will be retiring shortly so there was a need to find a replacement for him as L1 Design &amp; Simulation manager</a:t>
            </a:r>
          </a:p>
          <a:p>
            <a:r>
              <a:rPr lang="en-US" dirty="0" smtClean="0"/>
              <a:t>We have just confirmed that Rob </a:t>
            </a:r>
            <a:r>
              <a:rPr lang="en-US" dirty="0" err="1" smtClean="0"/>
              <a:t>Ryne</a:t>
            </a:r>
            <a:r>
              <a:rPr lang="en-US" dirty="0" smtClean="0"/>
              <a:t> (LBNL) will be taking over</a:t>
            </a:r>
          </a:p>
          <a:p>
            <a:r>
              <a:rPr lang="en-US" dirty="0" smtClean="0"/>
              <a:t>We expect to execute a transition through the end of this fiscal year</a:t>
            </a:r>
          </a:p>
        </p:txBody>
      </p:sp>
      <p:sp>
        <p:nvSpPr>
          <p:cNvPr id="4" name="Date Placeholder 3"/>
          <p:cNvSpPr>
            <a:spLocks noGrp="1"/>
          </p:cNvSpPr>
          <p:nvPr>
            <p:ph type="dt" sz="half" idx="10"/>
          </p:nvPr>
        </p:nvSpPr>
        <p:spPr/>
        <p:txBody>
          <a:bodyPr/>
          <a:lstStyle/>
          <a:p>
            <a:r>
              <a:rPr lang="en-US" smtClean="0"/>
              <a:t>March 15, 2012</a:t>
            </a:r>
            <a:endParaRPr lang="en-US" dirty="0"/>
          </a:p>
        </p:txBody>
      </p:sp>
      <p:sp>
        <p:nvSpPr>
          <p:cNvPr id="5" name="Footer Placeholder 4"/>
          <p:cNvSpPr>
            <a:spLocks noGrp="1"/>
          </p:cNvSpPr>
          <p:nvPr>
            <p:ph type="ftr" sz="quarter" idx="11"/>
          </p:nvPr>
        </p:nvSpPr>
        <p:spPr/>
        <p:txBody>
          <a:bodyPr/>
          <a:lstStyle/>
          <a:p>
            <a:r>
              <a:rPr lang="en-US" smtClean="0"/>
              <a:t>MAP Program Management Group</a:t>
            </a:r>
            <a:endParaRPr lang="en-US" dirty="0"/>
          </a:p>
        </p:txBody>
      </p:sp>
      <p:sp>
        <p:nvSpPr>
          <p:cNvPr id="6" name="Slide Number Placeholder 5"/>
          <p:cNvSpPr>
            <a:spLocks noGrp="1"/>
          </p:cNvSpPr>
          <p:nvPr>
            <p:ph type="sldNum" sz="quarter" idx="12"/>
          </p:nvPr>
        </p:nvSpPr>
        <p:spPr/>
        <p:txBody>
          <a:bodyPr/>
          <a:lstStyle/>
          <a:p>
            <a:fld id="{4FA8863F-9730-A244-9B23-8257BEF97903}" type="slidenum">
              <a:rPr lang="en-US" smtClean="0"/>
              <a:pPr/>
              <a:t>7</a:t>
            </a:fld>
            <a:endParaRPr lang="en-US" dirty="0"/>
          </a:p>
        </p:txBody>
      </p:sp>
    </p:spTree>
    <p:extLst>
      <p:ext uri="{BB962C8B-B14F-4D97-AF65-F5344CB8AC3E}">
        <p14:creationId xmlns:p14="http://schemas.microsoft.com/office/powerpoint/2010/main" val="36541890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Budget Developments</a:t>
            </a:r>
            <a:endParaRPr lang="en-US" dirty="0"/>
          </a:p>
        </p:txBody>
      </p:sp>
      <p:sp>
        <p:nvSpPr>
          <p:cNvPr id="3" name="Content Placeholder 2"/>
          <p:cNvSpPr>
            <a:spLocks noGrp="1"/>
          </p:cNvSpPr>
          <p:nvPr>
            <p:ph idx="1"/>
          </p:nvPr>
        </p:nvSpPr>
        <p:spPr>
          <a:xfrm>
            <a:off x="139700" y="927100"/>
            <a:ext cx="8851900" cy="5003800"/>
          </a:xfrm>
        </p:spPr>
        <p:txBody>
          <a:bodyPr/>
          <a:lstStyle/>
          <a:p>
            <a:r>
              <a:rPr lang="en-US" dirty="0" smtClean="0"/>
              <a:t>Have been in communication with Bruce Strauss</a:t>
            </a:r>
          </a:p>
          <a:p>
            <a:pPr lvl="1"/>
            <a:r>
              <a:rPr lang="en-US" dirty="0" smtClean="0"/>
              <a:t>Offers some hope of FY13 correction</a:t>
            </a:r>
          </a:p>
          <a:p>
            <a:pPr lvl="1"/>
            <a:r>
              <a:rPr lang="en-US" dirty="0" smtClean="0"/>
              <a:t>The profiles shown will be going to the DOE FY14 budget retreat </a:t>
            </a:r>
          </a:p>
        </p:txBody>
      </p:sp>
      <p:sp>
        <p:nvSpPr>
          <p:cNvPr id="4" name="Date Placeholder 3"/>
          <p:cNvSpPr>
            <a:spLocks noGrp="1"/>
          </p:cNvSpPr>
          <p:nvPr>
            <p:ph type="dt" sz="half" idx="10"/>
          </p:nvPr>
        </p:nvSpPr>
        <p:spPr/>
        <p:txBody>
          <a:bodyPr/>
          <a:lstStyle/>
          <a:p>
            <a:r>
              <a:rPr lang="en-US" smtClean="0"/>
              <a:t>March 15, 2012</a:t>
            </a:r>
            <a:endParaRPr lang="en-US" dirty="0"/>
          </a:p>
        </p:txBody>
      </p:sp>
      <p:sp>
        <p:nvSpPr>
          <p:cNvPr id="5" name="Footer Placeholder 4"/>
          <p:cNvSpPr>
            <a:spLocks noGrp="1"/>
          </p:cNvSpPr>
          <p:nvPr>
            <p:ph type="ftr" sz="quarter" idx="11"/>
          </p:nvPr>
        </p:nvSpPr>
        <p:spPr/>
        <p:txBody>
          <a:bodyPr/>
          <a:lstStyle/>
          <a:p>
            <a:r>
              <a:rPr lang="en-US" smtClean="0"/>
              <a:t>MAP Program Management Group</a:t>
            </a:r>
            <a:endParaRPr lang="en-US" dirty="0"/>
          </a:p>
        </p:txBody>
      </p:sp>
      <p:sp>
        <p:nvSpPr>
          <p:cNvPr id="6" name="Slide Number Placeholder 5"/>
          <p:cNvSpPr>
            <a:spLocks noGrp="1"/>
          </p:cNvSpPr>
          <p:nvPr>
            <p:ph type="sldNum" sz="quarter" idx="12"/>
          </p:nvPr>
        </p:nvSpPr>
        <p:spPr/>
        <p:txBody>
          <a:bodyPr/>
          <a:lstStyle/>
          <a:p>
            <a:fld id="{4FA8863F-9730-A244-9B23-8257BEF97903}" type="slidenum">
              <a:rPr lang="en-US" smtClean="0"/>
              <a:pPr/>
              <a:t>8</a:t>
            </a:fld>
            <a:endParaRPr lang="en-US" dirty="0"/>
          </a:p>
        </p:txBody>
      </p:sp>
      <p:pic>
        <p:nvPicPr>
          <p:cNvPr id="7" name="Content Placeholder 7"/>
          <p:cNvPicPr>
            <a:picLocks noChangeAspect="1"/>
          </p:cNvPicPr>
          <p:nvPr/>
        </p:nvPicPr>
        <p:blipFill rotWithShape="1">
          <a:blip r:embed="rId2"/>
          <a:srcRect l="2538" r="2178"/>
          <a:stretch/>
        </p:blipFill>
        <p:spPr>
          <a:xfrm>
            <a:off x="2628900" y="2260599"/>
            <a:ext cx="6489700" cy="4216991"/>
          </a:xfrm>
          <a:prstGeom prst="rect">
            <a:avLst/>
          </a:prstGeom>
        </p:spPr>
      </p:pic>
      <p:sp>
        <p:nvSpPr>
          <p:cNvPr id="8" name="Rectangle 7"/>
          <p:cNvSpPr/>
          <p:nvPr/>
        </p:nvSpPr>
        <p:spPr>
          <a:xfrm rot="18647138">
            <a:off x="-718093" y="3776929"/>
            <a:ext cx="3747590" cy="707886"/>
          </a:xfrm>
          <a:prstGeom prst="rect">
            <a:avLst/>
          </a:prstGeom>
          <a:noFill/>
        </p:spPr>
        <p:txBody>
          <a:bodyPr wrap="none" lIns="91440" tIns="45720" rIns="91440" bIns="45720">
            <a:spAutoFit/>
          </a:bodyPr>
          <a:lstStyle/>
          <a:p>
            <a:pPr algn="ctr"/>
            <a:r>
              <a:rPr lang="en-U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Also possibility to pick</a:t>
            </a:r>
            <a:br>
              <a:rPr lang="en-U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n-U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up some of ILC RF resources </a:t>
            </a:r>
            <a:endParaRPr lang="en-US" sz="2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9831815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Planning</a:t>
            </a:r>
            <a:endParaRPr lang="en-US" dirty="0"/>
          </a:p>
        </p:txBody>
      </p:sp>
      <p:sp>
        <p:nvSpPr>
          <p:cNvPr id="3" name="Content Placeholder 2"/>
          <p:cNvSpPr>
            <a:spLocks noGrp="1"/>
          </p:cNvSpPr>
          <p:nvPr>
            <p:ph idx="1"/>
          </p:nvPr>
        </p:nvSpPr>
        <p:spPr/>
        <p:txBody>
          <a:bodyPr>
            <a:normAutofit fontScale="92500"/>
          </a:bodyPr>
          <a:lstStyle/>
          <a:p>
            <a:r>
              <a:rPr lang="en-US" dirty="0" smtClean="0"/>
              <a:t>Stuart and I are trying to find viable </a:t>
            </a:r>
            <a:r>
              <a:rPr lang="en-US" dirty="0" err="1" smtClean="0"/>
              <a:t>MuPAC</a:t>
            </a:r>
            <a:r>
              <a:rPr lang="en-US" dirty="0" smtClean="0"/>
              <a:t> dates</a:t>
            </a:r>
          </a:p>
          <a:p>
            <a:r>
              <a:rPr lang="en-US" dirty="0" smtClean="0"/>
              <a:t>Have encountered problems with all proposed dates in May and June</a:t>
            </a:r>
          </a:p>
          <a:p>
            <a:r>
              <a:rPr lang="en-US" dirty="0" smtClean="0"/>
              <a:t>However, we can ill afford to let this review slip past June because we will need to incorporate the feedback we receive into the plans detailed for the DOE review!</a:t>
            </a:r>
          </a:p>
          <a:p>
            <a:pPr>
              <a:buNone/>
            </a:pPr>
            <a:r>
              <a:rPr lang="en-US" dirty="0"/>
              <a:t>	</a:t>
            </a:r>
            <a:r>
              <a:rPr lang="en-US" dirty="0" smtClean="0">
                <a:latin typeface="Wingdings 3" charset="2"/>
                <a:cs typeface="Wingdings 3" charset="2"/>
              </a:rPr>
              <a:t>a </a:t>
            </a:r>
            <a:r>
              <a:rPr lang="en-US" dirty="0" smtClean="0"/>
              <a:t>We may have to make some difficult compromises soon</a:t>
            </a:r>
          </a:p>
          <a:p>
            <a:pPr>
              <a:buNone/>
            </a:pPr>
            <a:endParaRPr lang="en-US" dirty="0"/>
          </a:p>
          <a:p>
            <a:r>
              <a:rPr lang="en-US" dirty="0" smtClean="0"/>
              <a:t>Hoping to hear more about the DOE Review plans after a DOE visit on April 10</a:t>
            </a:r>
            <a:r>
              <a:rPr lang="en-US" baseline="30000" dirty="0" smtClean="0"/>
              <a:t>th</a:t>
            </a:r>
            <a:r>
              <a:rPr lang="en-US" dirty="0" smtClean="0"/>
              <a:t>.</a:t>
            </a:r>
          </a:p>
        </p:txBody>
      </p:sp>
      <p:sp>
        <p:nvSpPr>
          <p:cNvPr id="4" name="Date Placeholder 3"/>
          <p:cNvSpPr>
            <a:spLocks noGrp="1"/>
          </p:cNvSpPr>
          <p:nvPr>
            <p:ph type="dt" sz="half" idx="10"/>
          </p:nvPr>
        </p:nvSpPr>
        <p:spPr/>
        <p:txBody>
          <a:bodyPr/>
          <a:lstStyle/>
          <a:p>
            <a:r>
              <a:rPr lang="en-US" smtClean="0"/>
              <a:t>March 15, 2012</a:t>
            </a:r>
            <a:endParaRPr lang="en-US" dirty="0"/>
          </a:p>
        </p:txBody>
      </p:sp>
      <p:sp>
        <p:nvSpPr>
          <p:cNvPr id="5" name="Footer Placeholder 4"/>
          <p:cNvSpPr>
            <a:spLocks noGrp="1"/>
          </p:cNvSpPr>
          <p:nvPr>
            <p:ph type="ftr" sz="quarter" idx="11"/>
          </p:nvPr>
        </p:nvSpPr>
        <p:spPr/>
        <p:txBody>
          <a:bodyPr/>
          <a:lstStyle/>
          <a:p>
            <a:r>
              <a:rPr lang="en-US" smtClean="0"/>
              <a:t>MAP Program Management Group</a:t>
            </a:r>
            <a:endParaRPr lang="en-US" dirty="0"/>
          </a:p>
        </p:txBody>
      </p:sp>
      <p:sp>
        <p:nvSpPr>
          <p:cNvPr id="6" name="Slide Number Placeholder 5"/>
          <p:cNvSpPr>
            <a:spLocks noGrp="1"/>
          </p:cNvSpPr>
          <p:nvPr>
            <p:ph type="sldNum" sz="quarter" idx="12"/>
          </p:nvPr>
        </p:nvSpPr>
        <p:spPr/>
        <p:txBody>
          <a:bodyPr/>
          <a:lstStyle/>
          <a:p>
            <a:fld id="{4FA8863F-9730-A244-9B23-8257BEF97903}" type="slidenum">
              <a:rPr lang="en-US" smtClean="0"/>
              <a:pPr/>
              <a:t>9</a:t>
            </a:fld>
            <a:endParaRPr lang="en-US" dirty="0"/>
          </a:p>
        </p:txBody>
      </p:sp>
    </p:spTree>
    <p:extLst>
      <p:ext uri="{BB962C8B-B14F-4D97-AF65-F5344CB8AC3E}">
        <p14:creationId xmlns:p14="http://schemas.microsoft.com/office/powerpoint/2010/main" val="2788277658"/>
      </p:ext>
    </p:extLst>
  </p:cSld>
  <p:clrMapOvr>
    <a:masterClrMapping/>
  </p:clrMapOvr>
</p:sld>
</file>

<file path=ppt/theme/theme1.xml><?xml version="1.0" encoding="utf-8"?>
<a:theme xmlns:a="http://schemas.openxmlformats.org/drawingml/2006/main" name="MAP_FN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MAP_Alternat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wi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fov="600000">
              <a:rot lat="0" lon="0" rev="0"/>
            </a:camera>
            <a:lightRig rig="threePt" dir="t">
              <a:rot lat="0" lon="0" rev="1200000"/>
            </a:lightRig>
          </a:scene3d>
          <a:sp3d>
            <a:bevelT w="63500" h="25400"/>
          </a:sp3d>
        </a:effectStyle>
      </a:effectStyleLst>
      <a:bgFillStyleLst>
        <a:solidFill>
          <a:schemeClr val="phClr"/>
        </a:solidFill>
        <a:gradFill rotWithShape="1">
          <a:gsLst>
            <a:gs pos="0">
              <a:schemeClr val="bg1">
                <a:shade val="100000"/>
                <a:satMod val="300000"/>
              </a:schemeClr>
            </a:gs>
            <a:gs pos="31000">
              <a:schemeClr val="bg1">
                <a:tint val="100000"/>
                <a:satMod val="300000"/>
              </a:schemeClr>
            </a:gs>
            <a:gs pos="62000">
              <a:schemeClr val="phClr">
                <a:tint val="100000"/>
                <a:shade val="100000"/>
                <a:satMod val="100000"/>
              </a:schemeClr>
            </a:gs>
            <a:gs pos="100000">
              <a:schemeClr val="phClr">
                <a:shade val="100000"/>
                <a:hueMod val="93000"/>
                <a:satMod val="50000"/>
                <a:lumMod val="200000"/>
              </a:schemeClr>
            </a:gs>
          </a:gsLst>
          <a:lin ang="5400000" scaled="0"/>
        </a:gradFill>
        <a:gradFill rotWithShape="1">
          <a:gsLst>
            <a:gs pos="0">
              <a:schemeClr val="phClr">
                <a:tint val="100000"/>
                <a:satMod val="100000"/>
              </a:schemeClr>
            </a:gs>
            <a:gs pos="100000">
              <a:schemeClr val="phClr">
                <a:tint val="100000"/>
                <a:shade val="100000"/>
                <a:alpha val="100000"/>
                <a:hueMod val="100000"/>
                <a:satMod val="150000"/>
                <a:lumMod val="5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MAP_FNAL.potx</Template>
  <TotalTime>3443</TotalTime>
  <Words>1405</Words>
  <Application>Microsoft Macintosh PowerPoint</Application>
  <PresentationFormat>On-screen Show (4:3)</PresentationFormat>
  <Paragraphs>233</Paragraphs>
  <Slides>23</Slides>
  <Notes>0</Notes>
  <HiddenSlides>0</HiddenSlides>
  <MMClips>0</MMClips>
  <ScaleCrop>false</ScaleCrop>
  <HeadingPairs>
    <vt:vector size="4" baseType="variant">
      <vt:variant>
        <vt:lpstr>Theme</vt:lpstr>
      </vt:variant>
      <vt:variant>
        <vt:i4>2</vt:i4>
      </vt:variant>
      <vt:variant>
        <vt:lpstr>Slide Titles</vt:lpstr>
      </vt:variant>
      <vt:variant>
        <vt:i4>23</vt:i4>
      </vt:variant>
    </vt:vector>
  </HeadingPairs>
  <TitlesOfParts>
    <vt:vector size="25" baseType="lpstr">
      <vt:lpstr>MAP_FNAL</vt:lpstr>
      <vt:lpstr>MAP_Alternate</vt:lpstr>
      <vt:lpstr>MAP Program Management Group Meeting</vt:lpstr>
      <vt:lpstr>Outline</vt:lpstr>
      <vt:lpstr>Introduction</vt:lpstr>
      <vt:lpstr>Overview of Recent Developments</vt:lpstr>
      <vt:lpstr>MAP Collaboration Meeting</vt:lpstr>
      <vt:lpstr>MICE Coupling Coil Reviews</vt:lpstr>
      <vt:lpstr>MAP L1 Management Update</vt:lpstr>
      <vt:lpstr>Budget Developments</vt:lpstr>
      <vt:lpstr>Review Planning</vt:lpstr>
      <vt:lpstr>MuPAC Review Details</vt:lpstr>
      <vt:lpstr>Issues for Discussion</vt:lpstr>
      <vt:lpstr>FY13-14 and Out Year Planning - I</vt:lpstr>
      <vt:lpstr>FY13-14 and Out Year Planning - II</vt:lpstr>
      <vt:lpstr>Coordination with the NSF</vt:lpstr>
      <vt:lpstr>Program Metrics</vt:lpstr>
      <vt:lpstr>Example:  MTA and RF R&amp;D</vt:lpstr>
      <vt:lpstr>Test Facilities</vt:lpstr>
      <vt:lpstr>Proposed MAP Interface with the  m-Collider Physics and Detector Effort</vt:lpstr>
      <vt:lpstr>Snowmass 2013</vt:lpstr>
      <vt:lpstr>Conclusion</vt:lpstr>
      <vt:lpstr>PowerPoint Presentation</vt:lpstr>
      <vt:lpstr>FY13-FY14 Planning for Reviews</vt:lpstr>
      <vt:lpstr>Funding Comparisons</vt:lpstr>
    </vt:vector>
  </TitlesOfParts>
  <Company>Cornell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Palmer</dc:creator>
  <cp:lastModifiedBy>Mark Palmer</cp:lastModifiedBy>
  <cp:revision>52</cp:revision>
  <dcterms:created xsi:type="dcterms:W3CDTF">2012-01-28T14:57:36Z</dcterms:created>
  <dcterms:modified xsi:type="dcterms:W3CDTF">2012-03-15T17:56:57Z</dcterms:modified>
</cp:coreProperties>
</file>