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8" r:id="rId3"/>
    <p:sldId id="261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3FBE3B-2C26-4F68-B0C1-4EA164F212AA}" v="222" dt="2022-10-25T18:53:36.5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 Schuy" userId="89200a850d545cc8" providerId="LiveId" clId="{E23FBE3B-2C26-4F68-B0C1-4EA164F212AA}"/>
    <pc:docChg chg="undo custSel addSld delSld modSld sldOrd">
      <pc:chgData name="Alex Schuy" userId="89200a850d545cc8" providerId="LiveId" clId="{E23FBE3B-2C26-4F68-B0C1-4EA164F212AA}" dt="2022-10-25T18:53:48.385" v="395" actId="47"/>
      <pc:docMkLst>
        <pc:docMk/>
      </pc:docMkLst>
      <pc:sldChg chg="modSp mod">
        <pc:chgData name="Alex Schuy" userId="89200a850d545cc8" providerId="LiveId" clId="{E23FBE3B-2C26-4F68-B0C1-4EA164F212AA}" dt="2022-10-25T18:48:43.560" v="229" actId="20577"/>
        <pc:sldMkLst>
          <pc:docMk/>
          <pc:sldMk cId="3118482527" sldId="256"/>
        </pc:sldMkLst>
        <pc:spChg chg="mod">
          <ac:chgData name="Alex Schuy" userId="89200a850d545cc8" providerId="LiveId" clId="{E23FBE3B-2C26-4F68-B0C1-4EA164F212AA}" dt="2022-10-25T18:36:48.769" v="38" actId="20577"/>
          <ac:spMkLst>
            <pc:docMk/>
            <pc:sldMk cId="3118482527" sldId="256"/>
            <ac:spMk id="2" creationId="{2084DD99-E9AF-A666-D54F-909B690B1F58}"/>
          </ac:spMkLst>
        </pc:spChg>
        <pc:spChg chg="mod">
          <ac:chgData name="Alex Schuy" userId="89200a850d545cc8" providerId="LiveId" clId="{E23FBE3B-2C26-4F68-B0C1-4EA164F212AA}" dt="2022-10-25T18:48:43.560" v="229" actId="20577"/>
          <ac:spMkLst>
            <pc:docMk/>
            <pc:sldMk cId="3118482527" sldId="256"/>
            <ac:spMk id="3" creationId="{01AF0C1C-2877-B16D-8E74-19EB411227FC}"/>
          </ac:spMkLst>
        </pc:spChg>
      </pc:sldChg>
      <pc:sldChg chg="addSp delSp modSp add mod">
        <pc:chgData name="Alex Schuy" userId="89200a850d545cc8" providerId="LiveId" clId="{E23FBE3B-2C26-4F68-B0C1-4EA164F212AA}" dt="2022-10-25T18:40:40.432" v="123" actId="1076"/>
        <pc:sldMkLst>
          <pc:docMk/>
          <pc:sldMk cId="3098328190" sldId="258"/>
        </pc:sldMkLst>
        <pc:spChg chg="mod">
          <ac:chgData name="Alex Schuy" userId="89200a850d545cc8" providerId="LiveId" clId="{E23FBE3B-2C26-4F68-B0C1-4EA164F212AA}" dt="2022-10-25T18:40:04.695" v="118" actId="20577"/>
          <ac:spMkLst>
            <pc:docMk/>
            <pc:sldMk cId="3098328190" sldId="258"/>
            <ac:spMk id="3" creationId="{7836B9D6-D176-A143-F141-AE7529AEE1B3}"/>
          </ac:spMkLst>
        </pc:spChg>
        <pc:spChg chg="add del">
          <ac:chgData name="Alex Schuy" userId="89200a850d545cc8" providerId="LiveId" clId="{E23FBE3B-2C26-4F68-B0C1-4EA164F212AA}" dt="2022-10-25T18:40:30.944" v="120" actId="22"/>
          <ac:spMkLst>
            <pc:docMk/>
            <pc:sldMk cId="3098328190" sldId="258"/>
            <ac:spMk id="7" creationId="{8CFABAB4-030D-C426-A7B9-9FA33B1135BD}"/>
          </ac:spMkLst>
        </pc:spChg>
        <pc:picChg chg="add mod">
          <ac:chgData name="Alex Schuy" userId="89200a850d545cc8" providerId="LiveId" clId="{E23FBE3B-2C26-4F68-B0C1-4EA164F212AA}" dt="2022-10-25T18:40:40.432" v="123" actId="1076"/>
          <ac:picMkLst>
            <pc:docMk/>
            <pc:sldMk cId="3098328190" sldId="258"/>
            <ac:picMk id="1026" creationId="{43C30D0D-0569-B5E2-6083-3DA296AE98C6}"/>
          </ac:picMkLst>
        </pc:picChg>
      </pc:sldChg>
      <pc:sldChg chg="modSp add del">
        <pc:chgData name="Alex Schuy" userId="89200a850d545cc8" providerId="LiveId" clId="{E23FBE3B-2C26-4F68-B0C1-4EA164F212AA}" dt="2022-10-25T18:53:46.556" v="393" actId="47"/>
        <pc:sldMkLst>
          <pc:docMk/>
          <pc:sldMk cId="1555117248" sldId="259"/>
        </pc:sldMkLst>
        <pc:graphicFrameChg chg="mod">
          <ac:chgData name="Alex Schuy" userId="89200a850d545cc8" providerId="LiveId" clId="{E23FBE3B-2C26-4F68-B0C1-4EA164F212AA}" dt="2022-10-25T18:51:56.628" v="307" actId="20577"/>
          <ac:graphicFrameMkLst>
            <pc:docMk/>
            <pc:sldMk cId="1555117248" sldId="259"/>
            <ac:graphicFrameMk id="4" creationId="{FA0D2E7F-E6AD-E6C0-2C8E-69B039A36720}"/>
          </ac:graphicFrameMkLst>
        </pc:graphicFrameChg>
      </pc:sldChg>
      <pc:sldChg chg="modSp add del mod">
        <pc:chgData name="Alex Schuy" userId="89200a850d545cc8" providerId="LiveId" clId="{E23FBE3B-2C26-4F68-B0C1-4EA164F212AA}" dt="2022-10-25T18:53:47.504" v="394" actId="47"/>
        <pc:sldMkLst>
          <pc:docMk/>
          <pc:sldMk cId="3316243540" sldId="260"/>
        </pc:sldMkLst>
        <pc:spChg chg="mod">
          <ac:chgData name="Alex Schuy" userId="89200a850d545cc8" providerId="LiveId" clId="{E23FBE3B-2C26-4F68-B0C1-4EA164F212AA}" dt="2022-10-25T18:37:56.768" v="44" actId="20577"/>
          <ac:spMkLst>
            <pc:docMk/>
            <pc:sldMk cId="3316243540" sldId="260"/>
            <ac:spMk id="2" creationId="{C850A6A7-A367-4D43-DEAB-BC259BF845D5}"/>
          </ac:spMkLst>
        </pc:spChg>
        <pc:graphicFrameChg chg="mod">
          <ac:chgData name="Alex Schuy" userId="89200a850d545cc8" providerId="LiveId" clId="{E23FBE3B-2C26-4F68-B0C1-4EA164F212AA}" dt="2022-10-25T18:51:21.598" v="284" actId="20577"/>
          <ac:graphicFrameMkLst>
            <pc:docMk/>
            <pc:sldMk cId="3316243540" sldId="260"/>
            <ac:graphicFrameMk id="4" creationId="{FA0D2E7F-E6AD-E6C0-2C8E-69B039A36720}"/>
          </ac:graphicFrameMkLst>
        </pc:graphicFrameChg>
      </pc:sldChg>
      <pc:sldChg chg="addSp delSp modSp new mod">
        <pc:chgData name="Alex Schuy" userId="89200a850d545cc8" providerId="LiveId" clId="{E23FBE3B-2C26-4F68-B0C1-4EA164F212AA}" dt="2022-10-25T18:47:05.198" v="176" actId="20577"/>
        <pc:sldMkLst>
          <pc:docMk/>
          <pc:sldMk cId="3210283316" sldId="261"/>
        </pc:sldMkLst>
        <pc:spChg chg="mod">
          <ac:chgData name="Alex Schuy" userId="89200a850d545cc8" providerId="LiveId" clId="{E23FBE3B-2C26-4F68-B0C1-4EA164F212AA}" dt="2022-10-25T18:47:05.198" v="176" actId="20577"/>
          <ac:spMkLst>
            <pc:docMk/>
            <pc:sldMk cId="3210283316" sldId="261"/>
            <ac:spMk id="2" creationId="{F8215050-E622-1F22-66AF-A11972D59467}"/>
          </ac:spMkLst>
        </pc:spChg>
        <pc:spChg chg="del">
          <ac:chgData name="Alex Schuy" userId="89200a850d545cc8" providerId="LiveId" clId="{E23FBE3B-2C26-4F68-B0C1-4EA164F212AA}" dt="2022-10-25T18:43:57.459" v="135"/>
          <ac:spMkLst>
            <pc:docMk/>
            <pc:sldMk cId="3210283316" sldId="261"/>
            <ac:spMk id="3" creationId="{D7AAAE28-D0C7-7A5C-0F7B-6BBBCECEEE7D}"/>
          </ac:spMkLst>
        </pc:spChg>
        <pc:picChg chg="add mod">
          <ac:chgData name="Alex Schuy" userId="89200a850d545cc8" providerId="LiveId" clId="{E23FBE3B-2C26-4F68-B0C1-4EA164F212AA}" dt="2022-10-25T18:45:14.887" v="163" actId="1076"/>
          <ac:picMkLst>
            <pc:docMk/>
            <pc:sldMk cId="3210283316" sldId="261"/>
            <ac:picMk id="8" creationId="{FE26DC7A-A276-34D5-D668-2A5F5EA7A912}"/>
          </ac:picMkLst>
        </pc:picChg>
        <pc:picChg chg="add mod">
          <ac:chgData name="Alex Schuy" userId="89200a850d545cc8" providerId="LiveId" clId="{E23FBE3B-2C26-4F68-B0C1-4EA164F212AA}" dt="2022-10-25T18:45:10.787" v="162" actId="1076"/>
          <ac:picMkLst>
            <pc:docMk/>
            <pc:sldMk cId="3210283316" sldId="261"/>
            <ac:picMk id="10" creationId="{B220ABE9-9991-2B52-73D4-E4BB3E4BDBCF}"/>
          </ac:picMkLst>
        </pc:picChg>
        <pc:picChg chg="add mod">
          <ac:chgData name="Alex Schuy" userId="89200a850d545cc8" providerId="LiveId" clId="{E23FBE3B-2C26-4F68-B0C1-4EA164F212AA}" dt="2022-10-25T18:45:58.353" v="172" actId="1076"/>
          <ac:picMkLst>
            <pc:docMk/>
            <pc:sldMk cId="3210283316" sldId="261"/>
            <ac:picMk id="12" creationId="{CD8BFC4A-03A2-83DD-2564-B8301D523120}"/>
          </ac:picMkLst>
        </pc:picChg>
      </pc:sldChg>
      <pc:sldChg chg="modSp add del mod">
        <pc:chgData name="Alex Schuy" userId="89200a850d545cc8" providerId="LiveId" clId="{E23FBE3B-2C26-4F68-B0C1-4EA164F212AA}" dt="2022-10-25T18:53:48.385" v="395" actId="47"/>
        <pc:sldMkLst>
          <pc:docMk/>
          <pc:sldMk cId="2904773242" sldId="262"/>
        </pc:sldMkLst>
        <pc:spChg chg="mod">
          <ac:chgData name="Alex Schuy" userId="89200a850d545cc8" providerId="LiveId" clId="{E23FBE3B-2C26-4F68-B0C1-4EA164F212AA}" dt="2022-10-25T18:47:56.540" v="219" actId="20577"/>
          <ac:spMkLst>
            <pc:docMk/>
            <pc:sldMk cId="2904773242" sldId="262"/>
            <ac:spMk id="2" creationId="{C850A6A7-A367-4D43-DEAB-BC259BF845D5}"/>
          </ac:spMkLst>
        </pc:spChg>
        <pc:graphicFrameChg chg="mod">
          <ac:chgData name="Alex Schuy" userId="89200a850d545cc8" providerId="LiveId" clId="{E23FBE3B-2C26-4F68-B0C1-4EA164F212AA}" dt="2022-10-25T18:50:48.228" v="260" actId="20577"/>
          <ac:graphicFrameMkLst>
            <pc:docMk/>
            <pc:sldMk cId="2904773242" sldId="262"/>
            <ac:graphicFrameMk id="4" creationId="{FA0D2E7F-E6AD-E6C0-2C8E-69B039A36720}"/>
          </ac:graphicFrameMkLst>
        </pc:graphicFrameChg>
      </pc:sldChg>
      <pc:sldChg chg="modSp add mod ord">
        <pc:chgData name="Alex Schuy" userId="89200a850d545cc8" providerId="LiveId" clId="{E23FBE3B-2C26-4F68-B0C1-4EA164F212AA}" dt="2022-10-25T18:53:38.937" v="392" actId="20577"/>
        <pc:sldMkLst>
          <pc:docMk/>
          <pc:sldMk cId="1497785636" sldId="263"/>
        </pc:sldMkLst>
        <pc:spChg chg="mod">
          <ac:chgData name="Alex Schuy" userId="89200a850d545cc8" providerId="LiveId" clId="{E23FBE3B-2C26-4F68-B0C1-4EA164F212AA}" dt="2022-10-25T18:52:15.089" v="322" actId="20577"/>
          <ac:spMkLst>
            <pc:docMk/>
            <pc:sldMk cId="1497785636" sldId="263"/>
            <ac:spMk id="2" creationId="{C850A6A7-A367-4D43-DEAB-BC259BF845D5}"/>
          </ac:spMkLst>
        </pc:spChg>
        <pc:graphicFrameChg chg="mod modGraphic">
          <ac:chgData name="Alex Schuy" userId="89200a850d545cc8" providerId="LiveId" clId="{E23FBE3B-2C26-4F68-B0C1-4EA164F212AA}" dt="2022-10-25T18:53:38.937" v="392" actId="20577"/>
          <ac:graphicFrameMkLst>
            <pc:docMk/>
            <pc:sldMk cId="1497785636" sldId="263"/>
            <ac:graphicFrameMk id="4" creationId="{FA0D2E7F-E6AD-E6C0-2C8E-69B039A3672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74A5C-8A75-4148-98CC-6B05EF245DA8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AF067-285F-4248-AE32-A3A34EE59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411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004E-8A76-41CF-9BBF-71E087413639}" type="datetime3">
              <a:rPr lang="en-US" smtClean="0"/>
              <a:t>25 October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Muon Collider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034C-7295-49AA-A628-2278B569256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297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20A4-47D7-4BB5-B897-F07E1DE2E2B7}" type="datetime3">
              <a:rPr lang="en-US" smtClean="0"/>
              <a:t>25 October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Muon Collider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034C-7295-49AA-A628-2278B569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12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E6BE-D57A-4132-A733-309F480EF2E7}" type="datetime3">
              <a:rPr lang="en-US" smtClean="0"/>
              <a:t>25 October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Muon Collider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034C-7295-49AA-A628-2278B569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8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F883-97B2-40FE-826E-B59853010934}" type="datetime3">
              <a:rPr lang="en-US" smtClean="0"/>
              <a:t>25 October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Muon Collider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034C-7295-49AA-A628-2278B569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84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C221-9D74-4071-9ED4-2317D57B5121}" type="datetime3">
              <a:rPr lang="en-US" smtClean="0"/>
              <a:t>25 October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Muon Collider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034C-7295-49AA-A628-2278B569256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777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E5350-A13F-44D1-BEBA-273EC3ED5B74}" type="datetime3">
              <a:rPr lang="en-US" smtClean="0"/>
              <a:t>25 October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Muon Collider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034C-7295-49AA-A628-2278B569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7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7AEF9-CE2D-49B5-8516-2BED08D44871}" type="datetime3">
              <a:rPr lang="en-US" smtClean="0"/>
              <a:t>25 October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Muon Collider Meeting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034C-7295-49AA-A628-2278B569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E086-69A3-47B5-B9DF-2274F2D6B0C6}" type="datetime3">
              <a:rPr lang="en-US" smtClean="0"/>
              <a:t>25 October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Muon Collider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034C-7295-49AA-A628-2278B569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82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8516-E302-4708-BCF8-7328F991457A}" type="datetime3">
              <a:rPr lang="en-US" smtClean="0"/>
              <a:t>25 October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Muon Collider Meeting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034C-7295-49AA-A628-2278B569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60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3C868E5-FB4A-40DB-81EF-AF6AE7F51399}" type="datetime3">
              <a:rPr lang="en-US" smtClean="0"/>
              <a:t>25 October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Muon Collider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FE034C-7295-49AA-A628-2278B569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7640E-BD52-4AA2-98F6-FE43E34D5474}" type="datetime3">
              <a:rPr lang="en-US" smtClean="0"/>
              <a:t>25 October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Muon Collider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034C-7295-49AA-A628-2278B569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8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889146A-A987-43F8-90D1-1AAA483E0173}" type="datetime3">
              <a:rPr lang="en-US" smtClean="0"/>
              <a:t>25 October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Muon Collider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4FE034C-7295-49AA-A628-2278B569256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777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4DD99-E9AF-A666-D54F-909B690B1F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Heavy Higgs Limits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AF0C1C-2877-B16D-8E74-19EB411227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Alex Schuy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EE537-77BA-417A-7F4E-8099284C0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E3EC-DA1D-4C30-B259-AC7B5EF1D6A4}" type="datetime3">
              <a:rPr lang="en-US" smtClean="0"/>
              <a:t>25 October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40A9B-7EE5-FCDD-1A0B-A2EACC363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Muon Collider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F8028-02D0-F67B-66DD-952206536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034C-7295-49AA-A628-2278B56925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482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41EE6-9123-DF82-279C-CE2D1B5CA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6B9D6-D176-A143-F141-AE7529AEE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Simulated with </a:t>
            </a:r>
            <a:r>
              <a:rPr lang="en-US" dirty="0" err="1"/>
              <a:t>Madgraph</a:t>
            </a:r>
            <a:r>
              <a:rPr lang="en-US" dirty="0"/>
              <a:t> + Pythia + </a:t>
            </a:r>
            <a:r>
              <a:rPr lang="en-US" dirty="0" err="1"/>
              <a:t>Delphes</a:t>
            </a:r>
            <a:endParaRPr lang="en-US" dirty="0"/>
          </a:p>
          <a:p>
            <a:pPr lvl="1"/>
            <a:r>
              <a:rPr lang="en-US" dirty="0"/>
              <a:t>Process: </a:t>
            </a:r>
            <a:r>
              <a:rPr lang="pl-PL" dirty="0"/>
              <a:t>mu+ mu- &gt; H5z vm vm~, (H5z &gt; w+ w-, w+ &gt; j j, w- &gt; j j)</a:t>
            </a:r>
            <a:endParaRPr lang="en-US" dirty="0"/>
          </a:p>
          <a:p>
            <a:pPr lvl="1"/>
            <a:r>
              <a:rPr lang="en-US" dirty="0"/>
              <a:t>100k events</a:t>
            </a:r>
          </a:p>
          <a:p>
            <a:pPr lvl="1"/>
            <a:r>
              <a:rPr lang="en-US" dirty="0"/>
              <a:t>Mass = (500, 600, 700, 800, 900, 1000, 2000, 3000) GeV</a:t>
            </a:r>
          </a:p>
          <a:p>
            <a:pPr lvl="1"/>
            <a:r>
              <a:rPr lang="en-US" dirty="0"/>
              <a:t>Same </a:t>
            </a:r>
            <a:r>
              <a:rPr lang="en-US" dirty="0" err="1"/>
              <a:t>delphes</a:t>
            </a:r>
            <a:r>
              <a:rPr lang="en-US" dirty="0"/>
              <a:t> card, etc. as for EFT study</a:t>
            </a:r>
          </a:p>
          <a:p>
            <a:pPr lvl="1"/>
            <a:r>
              <a:rPr lang="en-US" dirty="0"/>
              <a:t>Same event selection as for </a:t>
            </a:r>
            <a:r>
              <a:rPr lang="en-US" dirty="0" err="1"/>
              <a:t>nunu</a:t>
            </a:r>
            <a:r>
              <a:rPr lang="en-US" dirty="0"/>
              <a:t> channel of EFT study</a:t>
            </a:r>
          </a:p>
          <a:p>
            <a:pPr lvl="1"/>
            <a:r>
              <a:rPr lang="en-US" dirty="0"/>
              <a:t>6/10/30 </a:t>
            </a:r>
            <a:r>
              <a:rPr lang="en-US" dirty="0" err="1"/>
              <a:t>TeV</a:t>
            </a:r>
            <a:r>
              <a:rPr lang="en-US" dirty="0"/>
              <a:t> CM energy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26B9-FC36-3276-7D29-B71D66058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AE93-5E23-4BDD-9E43-3DD037344D74}" type="datetime3">
              <a:rPr lang="en-US" smtClean="0"/>
              <a:t>25 October 2022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4CD6AA-390D-1C56-76DE-ECC728CC0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DD0A-65B8-4D4F-A6E1-A3BB09CC557D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3C30D0D-0569-B5E2-6083-3DA296AE9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744" y="4249914"/>
            <a:ext cx="35718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B000C8-281B-8CEB-F2D8-AB36338B0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Muon Collider Meeting</a:t>
            </a:r>
          </a:p>
        </p:txBody>
      </p:sp>
    </p:spTree>
    <p:extLst>
      <p:ext uri="{BB962C8B-B14F-4D97-AF65-F5344CB8AC3E}">
        <p14:creationId xmlns:p14="http://schemas.microsoft.com/office/powerpoint/2010/main" val="3098328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15050-E622-1F22-66AF-A11972D59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Histograms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E26DC7A-A276-34D5-D668-2A5F5EA7A9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441" y="1846263"/>
            <a:ext cx="3567773" cy="4022725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FC442-CF66-0262-A2B8-FB0C01CC1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B1EB-56A7-431C-BBA6-9C2A6A0C6B72}" type="datetime3">
              <a:rPr lang="en-US" smtClean="0"/>
              <a:t>25 October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A0A7A-A173-CDCE-35DD-E66F044DB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Muon Collider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BD288-580A-ADE8-DD3D-6CB962C43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034C-7295-49AA-A628-2278B5692562}" type="slidenum">
              <a:rPr lang="en-US" smtClean="0"/>
              <a:t>3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0ABE9-9991-2B52-73D4-E4BB3E4BDB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06" y="1846263"/>
            <a:ext cx="3567774" cy="40227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D8BFC4A-03A2-83DD-2564-B8301D5231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7106" y="1846263"/>
            <a:ext cx="3672610" cy="414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283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0A6A7-A367-4D43-DEAB-BC259BF84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</a:t>
            </a:r>
            <a:r>
              <a:rPr lang="en-US" dirty="0"/>
              <a:t> limits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FA0D2E7F-E6AD-E6C0-2C8E-69B039A36720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685826357"/>
                  </p:ext>
                </p:extLst>
              </p:nvPr>
            </p:nvGraphicFramePr>
            <p:xfrm>
              <a:off x="1096963" y="1846263"/>
              <a:ext cx="9562072" cy="3337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90518">
                      <a:extLst>
                        <a:ext uri="{9D8B030D-6E8A-4147-A177-3AD203B41FA5}">
                          <a16:colId xmlns:a16="http://schemas.microsoft.com/office/drawing/2014/main" val="3777672246"/>
                        </a:ext>
                      </a:extLst>
                    </a:gridCol>
                    <a:gridCol w="2390518">
                      <a:extLst>
                        <a:ext uri="{9D8B030D-6E8A-4147-A177-3AD203B41FA5}">
                          <a16:colId xmlns:a16="http://schemas.microsoft.com/office/drawing/2014/main" val="1031475586"/>
                        </a:ext>
                      </a:extLst>
                    </a:gridCol>
                    <a:gridCol w="2390518">
                      <a:extLst>
                        <a:ext uri="{9D8B030D-6E8A-4147-A177-3AD203B41FA5}">
                          <a16:colId xmlns:a16="http://schemas.microsoft.com/office/drawing/2014/main" val="1713665315"/>
                        </a:ext>
                      </a:extLst>
                    </a:gridCol>
                    <a:gridCol w="2390518">
                      <a:extLst>
                        <a:ext uri="{9D8B030D-6E8A-4147-A177-3AD203B41FA5}">
                          <a16:colId xmlns:a16="http://schemas.microsoft.com/office/drawing/2014/main" val="294892892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Higgs mass (GeV)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sh</a:t>
                          </a:r>
                          <a:r>
                            <a:rPr lang="en-US" dirty="0"/>
                            <a:t> limits (6 </a:t>
                          </a:r>
                          <a:r>
                            <a:rPr lang="en-US" dirty="0" err="1"/>
                            <a:t>TeV</a:t>
                          </a:r>
                          <a:r>
                            <a:rPr lang="en-US" dirty="0"/>
                            <a:t> CM)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sh</a:t>
                          </a:r>
                          <a:r>
                            <a:rPr lang="en-US" dirty="0"/>
                            <a:t> limits (10 </a:t>
                          </a:r>
                          <a:r>
                            <a:rPr lang="en-US" dirty="0" err="1"/>
                            <a:t>TeV</a:t>
                          </a:r>
                          <a:r>
                            <a:rPr lang="en-US" dirty="0"/>
                            <a:t> CM)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sh</a:t>
                          </a:r>
                          <a:r>
                            <a:rPr lang="en-US" dirty="0"/>
                            <a:t> limits (30 </a:t>
                          </a:r>
                          <a:r>
                            <a:rPr lang="en-US" dirty="0" err="1"/>
                            <a:t>TeV</a:t>
                          </a:r>
                          <a:r>
                            <a:rPr lang="en-US" dirty="0"/>
                            <a:t> CM)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265353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0.11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0.071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0.062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759681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0.075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0.048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0.042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358651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0.059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0.038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0.034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65612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0.043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0.029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0.026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970175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0.069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0.045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0.041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20653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0.055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0.036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0.034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37660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0.018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0.012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0.011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61976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0.012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0.006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0.006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11906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FA0D2E7F-E6AD-E6C0-2C8E-69B039A36720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685826357"/>
                  </p:ext>
                </p:extLst>
              </p:nvPr>
            </p:nvGraphicFramePr>
            <p:xfrm>
              <a:off x="1096963" y="1846263"/>
              <a:ext cx="9562072" cy="3337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90518">
                      <a:extLst>
                        <a:ext uri="{9D8B030D-6E8A-4147-A177-3AD203B41FA5}">
                          <a16:colId xmlns:a16="http://schemas.microsoft.com/office/drawing/2014/main" val="3777672246"/>
                        </a:ext>
                      </a:extLst>
                    </a:gridCol>
                    <a:gridCol w="2390518">
                      <a:extLst>
                        <a:ext uri="{9D8B030D-6E8A-4147-A177-3AD203B41FA5}">
                          <a16:colId xmlns:a16="http://schemas.microsoft.com/office/drawing/2014/main" val="1031475586"/>
                        </a:ext>
                      </a:extLst>
                    </a:gridCol>
                    <a:gridCol w="2390518">
                      <a:extLst>
                        <a:ext uri="{9D8B030D-6E8A-4147-A177-3AD203B41FA5}">
                          <a16:colId xmlns:a16="http://schemas.microsoft.com/office/drawing/2014/main" val="1713665315"/>
                        </a:ext>
                      </a:extLst>
                    </a:gridCol>
                    <a:gridCol w="2390518">
                      <a:extLst>
                        <a:ext uri="{9D8B030D-6E8A-4147-A177-3AD203B41FA5}">
                          <a16:colId xmlns:a16="http://schemas.microsoft.com/office/drawing/2014/main" val="294892892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Higgs mass (GeV)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sh</a:t>
                          </a:r>
                          <a:r>
                            <a:rPr lang="en-US" dirty="0"/>
                            <a:t> limits (6 </a:t>
                          </a:r>
                          <a:r>
                            <a:rPr lang="en-US" dirty="0" err="1"/>
                            <a:t>TeV</a:t>
                          </a:r>
                          <a:r>
                            <a:rPr lang="en-US" dirty="0"/>
                            <a:t> CM)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sh</a:t>
                          </a:r>
                          <a:r>
                            <a:rPr lang="en-US" dirty="0"/>
                            <a:t> limits (10 </a:t>
                          </a:r>
                          <a:r>
                            <a:rPr lang="en-US" dirty="0" err="1"/>
                            <a:t>TeV</a:t>
                          </a:r>
                          <a:r>
                            <a:rPr lang="en-US" dirty="0"/>
                            <a:t> CM)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sh</a:t>
                          </a:r>
                          <a:r>
                            <a:rPr lang="en-US" dirty="0"/>
                            <a:t> limits (30 </a:t>
                          </a:r>
                          <a:r>
                            <a:rPr lang="en-US" dirty="0" err="1"/>
                            <a:t>TeV</a:t>
                          </a:r>
                          <a:r>
                            <a:rPr lang="en-US" dirty="0"/>
                            <a:t> CM)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265353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510" t="-108197" r="-201276" b="-7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108197" r="-100763" b="-7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765" t="-108197" r="-1020" b="-7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59681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510" t="-208197" r="-201276" b="-6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208197" r="-100763" b="-6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765" t="-208197" r="-1020" b="-6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6358651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510" t="-308197" r="-201276" b="-5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308197" r="-100763" b="-5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765" t="-308197" r="-1020" b="-5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65612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510" t="-408197" r="-201276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408197" r="-100763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765" t="-408197" r="-1020" b="-4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970175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510" t="-508197" r="-201276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508197" r="-100763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765" t="-508197" r="-1020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420653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510" t="-608197" r="-201276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608197" r="-100763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765" t="-608197" r="-1020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37660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510" t="-708197" r="-201276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708197" r="-100763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765" t="-708197" r="-1020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61976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510" t="-808197" r="-201276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808197" r="-100763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765" t="-808197" r="-1020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11906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E55A2B-ED09-C809-FC8B-F859161A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0610D-080E-4F8C-8524-00F9DE81821D}" type="datetime3">
              <a:rPr lang="en-US" smtClean="0"/>
              <a:t>25 October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16662-29D0-5AC6-AD08-2C63545A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Muon Collider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2A89F-4E61-981B-969D-9ACE336C4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034C-7295-49AA-A628-2278B56925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8563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</TotalTime>
  <Words>169</Words>
  <Application>Microsoft Office PowerPoint</Application>
  <PresentationFormat>Widescreen</PresentationFormat>
  <Paragraphs>60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Cambria Math</vt:lpstr>
      <vt:lpstr>Retrospect</vt:lpstr>
      <vt:lpstr>Heavy Higgs Limits</vt:lpstr>
      <vt:lpstr>Overview</vt:lpstr>
      <vt:lpstr>Input Histograms</vt:lpstr>
      <vt:lpstr>sh limits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Schuy</dc:creator>
  <cp:lastModifiedBy>Alex Schuy</cp:lastModifiedBy>
  <cp:revision>1</cp:revision>
  <dcterms:created xsi:type="dcterms:W3CDTF">2022-10-25T18:35:47Z</dcterms:created>
  <dcterms:modified xsi:type="dcterms:W3CDTF">2022-10-25T18:53:49Z</dcterms:modified>
</cp:coreProperties>
</file>