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4572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9144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13716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18288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2286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27432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32004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36576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g_0001.pdf" descr="pg_0001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13004800" cy="975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g_0002.pdf" descr="pg_0002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13004800" cy="975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g_0003.pdf" descr="pg_0003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13004800" cy="975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g_0004.pdf" descr="pg_0004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13004800" cy="975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g_0005.pdf" descr="pg_0005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13004800" cy="975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