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524B-3B39-6A4F-B7E0-4C1D6FAE9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9FB59-8ECE-CC4B-946D-798018CFA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F1A48-D397-D94F-BB7B-57DE6DF1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5AB1-30D2-AD4F-909B-54E7C9FD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666E-7FC6-D949-869A-7EFCBDB9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5427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B161-DE56-DC45-A897-1475A214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6ACC3-A202-7945-B4EC-757B56C4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EAC3C-6A67-1049-8CF8-A4AD5E46B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6057-B5E7-AB4B-8B7F-8A2546DF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4A216-BDB6-564F-BCA1-BBFEC774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51164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E65D3-8147-CD44-8451-C68A70B85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C6A4B-63BD-5342-A1D6-4747BEABE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4A8BA-D743-8344-94A4-4C0E88FA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465E2-00A6-5A42-8848-609411D4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19F6A-EE7A-784C-9298-F2B7997C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79005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2ACCF-441B-4346-96DE-B2BC9B06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44360-4B99-D941-B41C-5AC9878CD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6611F-96F3-1D49-A09D-AFA40EF2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98DB2-AE86-844A-B4E0-2FE3552E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6A2FF-EB67-6249-B50C-18B40018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5540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4B06-9CB7-324A-8F0A-B6D5314B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DEDC9-616F-7347-A784-DD35E00A5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E761D-4362-C341-A085-97C043E9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0EE92-1AEA-E048-83BE-FF8D3B0B3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79C9E-A5BD-AE49-821A-610E9789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892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095E-9D4D-D849-BD39-EDD74238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34005-A19E-154C-991B-1E499E2CF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C5CB6-0448-7C4F-B5D0-94BA16D6B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B3B8E-0008-B14F-888B-3A76FFC4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61341-83C5-E747-A135-E561B7FF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6BC04-FB49-2448-9CFD-D56808F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35015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6AD1-F7AC-5449-A9E6-3DF12A3D6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ED116-276B-124E-92B7-0C7D76950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50ADA-4B46-2D4C-A764-BC12905EB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F189B-1993-4B43-B604-7DBE0E358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41012F-D59B-174F-AF9D-DE831B643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FB3A1F-1C77-0647-B4CB-A0AEFBD9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7FE321-DF74-AC4E-A43A-A71512D0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D683-EC81-CE43-8778-F144673A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06331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7AD89-492C-4049-AA16-A5927C58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766E69-24E5-F744-8F3E-6E78D9ED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18A9B6-E0F8-F447-997D-1CF0F7B8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EE94C-2755-4740-AF22-49FF1F5A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3222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02CF7-266B-794A-AFE1-D20596098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06B73-3CB4-1141-89B6-A66AED935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C87ED-40CB-AC46-955B-9F04EFE0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7878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650E-E73B-5D4F-AA22-91D4DCA11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8111E-AF4B-234C-8EB7-030DDA3AB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AAE01-EA3A-4245-B223-BF19F432E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F666F-B5CF-FD48-9CE4-4ED118FC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08418-0C2F-984F-A15F-1DE664B1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68D18-0AE7-A04E-ADCC-CE9C2464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0583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9747-FE74-4E42-B2A1-1C333CF56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134B6-BCCD-D84C-A804-4FB8C1A03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BF24F-1BD1-CE4D-8DC5-47ACEB29A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644595-0C13-F24A-9664-FF4D5649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A7B77-F861-E74F-80CF-579879F4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35E9C-0F16-B64C-9A0A-76CEA9D8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3664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6A8BA-ADCE-C24A-8AA2-C3C4259F2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27F44-1A80-1F45-832B-45F0C36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D1003-4FCF-D745-8C81-2C62388B0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18C0-7D48-7446-AAA1-C3CC9B91AA5B}" type="datetimeFigureOut">
              <a:rPr lang="en-BR" smtClean="0"/>
              <a:t>29/03/22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FFFD3-7074-4D44-BFA4-12A70C284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0F36A-0933-7C41-9747-8C2FEF902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5D788-6DC8-4D4E-B310-F23581E92CD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2106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14CCF-2639-0D49-8C92-1EAA7338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R" dirty="0"/>
              <a:t>Dichroic Filters Update  @  Unicamp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16BC2-0CCA-DD46-A608-017BA4D2A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BR" dirty="0"/>
              <a:t>200 VD filters coating</a:t>
            </a:r>
          </a:p>
          <a:p>
            <a:pPr marL="0" indent="0">
              <a:buNone/>
            </a:pPr>
            <a:endParaRPr lang="en-BR" dirty="0"/>
          </a:p>
          <a:p>
            <a:r>
              <a:rPr lang="en-BR" dirty="0"/>
              <a:t>Single cell X-ARAPUCA measurements in the monocromator with different wavelenght (120nm 130nm 170nm and 180nm), and with the beam impiging in </a:t>
            </a:r>
            <a:r>
              <a:rPr lang="en-BR"/>
              <a:t>different positions </a:t>
            </a:r>
            <a:r>
              <a:rPr lang="en-BR" dirty="0"/>
              <a:t>on the dicroic window.</a:t>
            </a:r>
          </a:p>
          <a:p>
            <a:pPr marL="0" indent="0">
              <a:buNone/>
            </a:pPr>
            <a:r>
              <a:rPr lang="en-BR" dirty="0"/>
              <a:t>  Samples:</a:t>
            </a:r>
          </a:p>
          <a:p>
            <a:pPr lvl="1"/>
            <a:r>
              <a:rPr lang="en-BR" dirty="0"/>
              <a:t>Filters with different substrates </a:t>
            </a:r>
            <a:r>
              <a:rPr lang="en-BR" b="1" dirty="0"/>
              <a:t>B270</a:t>
            </a:r>
            <a:r>
              <a:rPr lang="en-BR" dirty="0"/>
              <a:t> (actual) X B33</a:t>
            </a:r>
          </a:p>
          <a:p>
            <a:pPr lvl="1"/>
            <a:r>
              <a:rPr lang="en-BR" dirty="0"/>
              <a:t>Filters </a:t>
            </a:r>
            <a:r>
              <a:rPr lang="en-BR" b="1" dirty="0"/>
              <a:t>produced</a:t>
            </a:r>
            <a:r>
              <a:rPr lang="en-BR" dirty="0"/>
              <a:t> with two different AOI (0</a:t>
            </a:r>
            <a:r>
              <a:rPr lang="en-BR" baseline="30000" dirty="0"/>
              <a:t>o</a:t>
            </a:r>
            <a:r>
              <a:rPr lang="en-BR" dirty="0"/>
              <a:t> and 45</a:t>
            </a:r>
            <a:r>
              <a:rPr lang="en-BR" baseline="30000" dirty="0"/>
              <a:t>o</a:t>
            </a:r>
            <a:r>
              <a:rPr lang="en-BR" dirty="0"/>
              <a:t>)</a:t>
            </a:r>
          </a:p>
          <a:p>
            <a:pPr lvl="1"/>
            <a:r>
              <a:rPr lang="en-BR" dirty="0"/>
              <a:t>Filters with different producers (OPTO and ZAOT)</a:t>
            </a:r>
          </a:p>
          <a:p>
            <a:pPr marL="457200" lvl="1" indent="0">
              <a:buNone/>
            </a:pPr>
            <a:endParaRPr lang="en-BR" dirty="0"/>
          </a:p>
          <a:p>
            <a:pPr marL="457200" lvl="1" indent="0">
              <a:buNone/>
            </a:pPr>
            <a:r>
              <a:rPr lang="en-BR" dirty="0">
                <a:highlight>
                  <a:srgbClr val="FFFF00"/>
                </a:highlight>
              </a:rPr>
              <a:t>Analysis of the results is ongoing</a:t>
            </a:r>
          </a:p>
          <a:p>
            <a:pPr lvl="1"/>
            <a:endParaRPr lang="en-BR" dirty="0"/>
          </a:p>
          <a:p>
            <a:pPr lvl="1"/>
            <a:endParaRPr lang="en-BR" dirty="0"/>
          </a:p>
          <a:p>
            <a:pPr lvl="1"/>
            <a:endParaRPr lang="en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601A6-0FE7-9E46-9DA7-A4702295984E}"/>
              </a:ext>
            </a:extLst>
          </p:cNvPr>
          <p:cNvSpPr txBox="1"/>
          <p:nvPr/>
        </p:nvSpPr>
        <p:spPr>
          <a:xfrm>
            <a:off x="10814613" y="0"/>
            <a:ext cx="137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dirty="0"/>
              <a:t>29/03/2022</a:t>
            </a:r>
          </a:p>
        </p:txBody>
      </p:sp>
    </p:spTree>
    <p:extLst>
      <p:ext uri="{BB962C8B-B14F-4D97-AF65-F5344CB8AC3E}">
        <p14:creationId xmlns:p14="http://schemas.microsoft.com/office/powerpoint/2010/main" val="21049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Dichroic Filters Update  @  Unicamp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Dichroic Filters Update  @  Unicamp</dc:title>
  <dc:creator>Ana Amélia Bergamini Machado</dc:creator>
  <cp:lastModifiedBy>Ana Amélia Bergamini Machado</cp:lastModifiedBy>
  <cp:revision>3</cp:revision>
  <dcterms:created xsi:type="dcterms:W3CDTF">2022-03-29T13:23:44Z</dcterms:created>
  <dcterms:modified xsi:type="dcterms:W3CDTF">2022-03-29T15:55:35Z</dcterms:modified>
</cp:coreProperties>
</file>