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60" r:id="rId4"/>
    <p:sldId id="261" r:id="rId5"/>
    <p:sldId id="262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E85D5-2E01-4E5D-92B6-D8DB2B83893B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8B22C-329A-4DA8-849E-0778447D3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0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885C-A31E-47D5-B4FD-4A94E3BD4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79A6D-D383-42E0-B16A-9BB4EB6B9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79D08-0681-432D-9A49-8BEB3FFF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8D23E-D075-475D-9A55-09A515ED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7472B-23CE-43F2-A851-FCD5679D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7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2DCFB-3DDF-42A1-AB10-1956DCAE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585B1-8041-4E62-8AFF-AECAF1913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9E1FD-5BDD-4577-836F-B198AF69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2907E-EE55-46F4-BEFF-60CC7BCB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22640-A14A-44DA-8E3A-DF12EBE9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2010C4-CF18-4947-89E0-0D3CA53F3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E2F34-CF3C-470B-AA80-62B757419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AA3F-0C03-45C2-9BB1-ADA6C4ED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5121A-D762-464C-83CC-4D61B8456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7D81F-2F2F-4243-8F3D-2BED5BC2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2385-4926-44A5-B80A-AFDDE8A13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4FE9-59BE-4CF1-863D-83ECB86D5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14AC9-CBBA-494A-B4F2-96F8284FF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D4E2E-5EE7-4631-BC79-292539EF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16E0F-96D7-4DA5-B146-E5FCBF1E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0C376-10F6-4B7C-8AEE-B5B32A48C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BADA3-6045-4FEA-99E5-6AD45AF65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B49C-BBBB-4B8B-8742-1955E673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1AF8F-BAC4-4739-8544-14AF56857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AB57B-2EE7-47A9-99C8-2111535B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93B9-36DC-48EE-8D0D-1DAE87EA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C1A25-491E-4CD9-9BEE-2D1E7B18D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94A13-4942-46C4-8717-8F679780E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5F47F-2C15-43FF-8B42-186D13C5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3723C-CB03-404E-A5EB-D5AEBA81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43578-668C-47B2-93E1-86AD0409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9204-7DF4-454E-8D12-C6D91B0D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87DA5-A880-453F-8051-BE1A67F4A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800A0-1665-49F0-8E97-1A8D9D04F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13296-B944-451D-892D-13751A368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35FDE6-A044-42A1-B33E-70D3FBCEF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925D8-BA02-4A4E-B86C-BD663AFA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357777-789B-407E-81EC-93FF603E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2D175-DD09-43F6-A1F7-B1BACC0D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9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BA1C-E8A9-44AB-B677-0C1040F9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62C63-F2D5-486A-B684-89D455E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E466E-4408-4272-90CF-7CDFE5F17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C3D73E-9668-4B9E-BFC5-F82B2250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E53B-1B48-4D79-980D-B2AD087F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5CFD0-007B-4673-A2DF-C7E56BAB5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35B83-C315-4822-9EFF-B8220870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8715B-AE58-4A87-9D68-C41F92E7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CE8E-6F3B-427E-A542-D9C82463C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7F4C-0CB6-4653-BA5E-0707C4EEF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05691-3E5B-42FD-B10A-339B418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F29E7-115D-4F75-BBBA-ACA4E04F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E9DE7-5193-48E9-8D26-52D424F7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4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B0AD-FBF1-4FBB-8748-30E85E54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33E26-CBEE-4B86-BFE4-E6F62B068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AA049-1BB8-4886-9775-B2F2FE67F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E01C9-E372-4FD8-853A-11C5EBBA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D309F-E71B-4659-A59A-8602A3C8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C2428-D550-4371-AB25-DDB1F4C3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2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4286C0-EE85-45EE-964A-31EE39DA8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6112B-B8ED-490F-8CF1-2847E0EE3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CE80B-5753-4B49-B689-76294AEA3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E79BB-9CFD-4711-AC09-21D5D0376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D5EDF-B62F-44A4-A17D-B91ECD7B9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D604-B8EE-4646-B67A-EBD63962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E8727-6E8F-4B86-B89A-26B675A73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626" y="513705"/>
            <a:ext cx="11370365" cy="260718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Century Gothic" panose="020B0502020202020204" pitchFamily="34" charset="0"/>
              </a:rPr>
              <a:t>SiPM Low Power Bias Generation </a:t>
            </a:r>
            <a:br>
              <a:rPr lang="en-US" b="1" dirty="0">
                <a:latin typeface="Century Gothic" panose="020B0502020202020204" pitchFamily="34" charset="0"/>
              </a:rPr>
            </a:br>
            <a:r>
              <a:rPr lang="en-US" b="1" dirty="0">
                <a:latin typeface="Century Gothic" panose="020B0502020202020204" pitchFamily="34" charset="0"/>
              </a:rPr>
              <a:t>for Dune FD2-VD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DE8B3-86B2-43AD-810F-B0B18795A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246919" cy="28818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u="sng" dirty="0"/>
              <a:t>Sergio Rescia </a:t>
            </a:r>
            <a:r>
              <a:rPr lang="en-US" dirty="0"/>
              <a:t>and the BNL Team</a:t>
            </a:r>
          </a:p>
          <a:p>
            <a:endParaRPr lang="en-US" dirty="0"/>
          </a:p>
          <a:p>
            <a:r>
              <a:rPr lang="en-US" sz="3200" dirty="0"/>
              <a:t>BNL Dune FD2-VD Workshop</a:t>
            </a:r>
          </a:p>
          <a:p>
            <a:r>
              <a:rPr lang="en-US" sz="3200" dirty="0"/>
              <a:t>13 Apr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AD6D8-3497-4764-B430-28E27650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C3D6-3A43-49C5-B18A-49581291A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3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B38731-2466-4CFA-A2E7-43D221CABA10}"/>
              </a:ext>
            </a:extLst>
          </p:cNvPr>
          <p:cNvSpPr txBox="1"/>
          <p:nvPr/>
        </p:nvSpPr>
        <p:spPr>
          <a:xfrm>
            <a:off x="570251" y="1171121"/>
            <a:ext cx="11308597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100" b="0" i="0" u="none" strike="noStrike" baseline="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endParaRPr lang="en-US" sz="1100" b="0" i="0" u="none" strike="noStrike" baseline="0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 err="1">
                <a:latin typeface="Century Gothic" panose="020B0502020202020204" pitchFamily="34" charset="0"/>
              </a:rPr>
              <a:t>PoF</a:t>
            </a:r>
            <a:r>
              <a:rPr lang="en-US" sz="2800" b="0" i="0" u="none" strike="noStrike" baseline="0" dirty="0">
                <a:latin typeface="Century Gothic" panose="020B0502020202020204" pitchFamily="34" charset="0"/>
              </a:rPr>
              <a:t> </a:t>
            </a:r>
            <a:r>
              <a:rPr lang="en-US" sz="2800" b="0" i="0" u="none" strike="noStrike" baseline="0" dirty="0">
                <a:latin typeface="Century Gothic" panose="020B0502020202020204" pitchFamily="34" charset="0"/>
                <a:sym typeface="Symbol" panose="05050102010706020507" pitchFamily="18" charset="2"/>
              </a:rPr>
              <a:t> </a:t>
            </a:r>
            <a:r>
              <a:rPr lang="en-US" sz="2800" b="0" i="0" u="none" strike="noStrike" baseline="0" dirty="0">
                <a:latin typeface="Century Gothic" panose="020B0502020202020204" pitchFamily="34" charset="0"/>
              </a:rPr>
              <a:t>DC ~12 V</a:t>
            </a:r>
            <a:r>
              <a:rPr lang="en-US" sz="2800" b="0" i="0" u="none" strike="noStrike" baseline="-25000" dirty="0">
                <a:latin typeface="Century Gothic" panose="020B0502020202020204" pitchFamily="34" charset="0"/>
              </a:rPr>
              <a:t>in</a:t>
            </a:r>
            <a:r>
              <a:rPr lang="en-US" sz="2800" b="0" i="0" u="none" strike="noStrike" baseline="0" dirty="0">
                <a:latin typeface="Century Gothic" panose="020B0502020202020204" pitchFamily="34" charset="0"/>
              </a:rPr>
              <a:t> </a:t>
            </a:r>
            <a:r>
              <a:rPr lang="en-US" sz="2800" b="0" i="0" u="none" strike="noStrike" baseline="0" dirty="0">
                <a:latin typeface="Century Gothic" panose="020B0502020202020204" pitchFamily="34" charset="0"/>
                <a:sym typeface="Symbol" panose="05050102010706020507" pitchFamily="18" charset="2"/>
              </a:rPr>
              <a:t></a:t>
            </a:r>
            <a:r>
              <a:rPr lang="en-US" sz="2800" b="0" i="0" u="none" strike="noStrike" baseline="0" dirty="0">
                <a:latin typeface="Century Gothic" panose="020B0502020202020204" pitchFamily="34" charset="0"/>
              </a:rPr>
              <a:t> ~200 </a:t>
            </a:r>
            <a:r>
              <a:rPr lang="en-US" sz="2800" b="0" i="0" u="none" strike="noStrike" baseline="0" dirty="0" err="1">
                <a:latin typeface="Century Gothic" panose="020B0502020202020204" pitchFamily="34" charset="0"/>
              </a:rPr>
              <a:t>Vout</a:t>
            </a:r>
            <a:endParaRPr lang="en-US" sz="2800" b="0" i="0" u="none" strike="noStrike" baseline="0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Current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PoF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unit tested has ~6.7 V at RT and ~10.4 V at cold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Colpitts oscillator + Cockcroft-Walton charge pump </a:t>
            </a:r>
            <a:br>
              <a:rPr 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n-US" sz="2800" b="0" i="0" u="none" strike="noStrike" baseline="0" dirty="0">
                <a:latin typeface="Century Gothic" panose="020B0502020202020204" pitchFamily="34" charset="0"/>
                <a:sym typeface="Symbol" panose="05050102010706020507" pitchFamily="18" charset="2"/>
              </a:rPr>
              <a:t>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feasibility study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Fairly simple and low power circuit solution capable of cryogenic operation which can generate ~200V bias using ~10-20mW or less power for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SiPMbias</a:t>
            </a:r>
            <a:endParaRPr lang="en-US" sz="24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Challenge is to </a:t>
            </a:r>
            <a:r>
              <a:rPr lang="en-US" sz="2400" b="1" i="1" u="none" strike="noStrike" baseline="0" dirty="0">
                <a:solidFill>
                  <a:srgbClr val="001DFF"/>
                </a:solidFill>
                <a:latin typeface="Century Gothic" panose="020B0502020202020204" pitchFamily="34" charset="0"/>
              </a:rPr>
              <a:t>control the output voltage and provide regulation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001DFF"/>
                </a:solidFill>
                <a:latin typeface="Century Gothic" panose="020B0502020202020204" pitchFamily="34" charset="0"/>
              </a:rPr>
              <a:t>use varactor voltage-controlled attenuator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001DFF"/>
                </a:solidFill>
                <a:latin typeface="Century Gothic" panose="020B0502020202020204" pitchFamily="34" charset="0"/>
              </a:rPr>
              <a:t>control supply VDD of Colpitts oscillator</a:t>
            </a:r>
            <a:endParaRPr lang="en-US" sz="2400" b="1" i="1" u="none" strike="noStrike" baseline="0" dirty="0">
              <a:solidFill>
                <a:srgbClr val="001DFF"/>
              </a:solidFill>
              <a:latin typeface="Century Gothic" panose="020B0502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400" b="0" i="0" u="none" strike="noStrike" baseline="0" dirty="0">
              <a:solidFill>
                <a:srgbClr val="001D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FC4445-0FFF-4058-B0F4-9CF871CBD375}"/>
              </a:ext>
            </a:extLst>
          </p:cNvPr>
          <p:cNvSpPr txBox="1"/>
          <p:nvPr/>
        </p:nvSpPr>
        <p:spPr>
          <a:xfrm>
            <a:off x="879952" y="0"/>
            <a:ext cx="106102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4000" b="1" i="0" u="none" strike="noStrike" baseline="0" dirty="0" err="1">
                <a:latin typeface="Century Gothic" panose="020B0502020202020204" pitchFamily="34" charset="0"/>
              </a:rPr>
              <a:t>SiPMBias</a:t>
            </a:r>
            <a:r>
              <a:rPr lang="en-US" sz="4000" b="1" i="0" u="none" strike="noStrike" baseline="0" dirty="0">
                <a:latin typeface="Century Gothic" panose="020B0502020202020204" pitchFamily="34" charset="0"/>
              </a:rPr>
              <a:t> Generation for Dune FD2-VD</a:t>
            </a:r>
            <a:endParaRPr lang="en-US" sz="40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E9A3C-75B5-449B-A1D6-5EAD14F7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Sergio Rescia BNL Workshop 13 Apr 2022</a:t>
            </a:r>
          </a:p>
        </p:txBody>
      </p:sp>
    </p:spTree>
    <p:extLst>
      <p:ext uri="{BB962C8B-B14F-4D97-AF65-F5344CB8AC3E}">
        <p14:creationId xmlns:p14="http://schemas.microsoft.com/office/powerpoint/2010/main" val="381732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221">
            <a:extLst>
              <a:ext uri="{FF2B5EF4-FFF2-40B4-BE49-F238E27FC236}">
                <a16:creationId xmlns:a16="http://schemas.microsoft.com/office/drawing/2014/main" id="{9FD46826-61E3-3F43-930D-6DD6F06CC0F3}"/>
              </a:ext>
            </a:extLst>
          </p:cNvPr>
          <p:cNvSpPr txBox="1"/>
          <p:nvPr/>
        </p:nvSpPr>
        <p:spPr>
          <a:xfrm>
            <a:off x="6221952" y="2154192"/>
            <a:ext cx="3571102" cy="16373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3200" dirty="0"/>
              <a:t>CW </a:t>
            </a:r>
            <a:r>
              <a:rPr lang="en-US" sz="3200" dirty="0" err="1"/>
              <a:t>mult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3361A9-1354-EF4F-9248-D74B2A55B2BE}"/>
              </a:ext>
            </a:extLst>
          </p:cNvPr>
          <p:cNvSpPr txBox="1"/>
          <p:nvPr/>
        </p:nvSpPr>
        <p:spPr>
          <a:xfrm>
            <a:off x="525487" y="2360142"/>
            <a:ext cx="2310714" cy="128510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/>
              <a:t>Colpitts</a:t>
            </a:r>
            <a:br>
              <a:rPr lang="en-US" sz="3200" dirty="0"/>
            </a:br>
            <a:r>
              <a:rPr lang="en-US" sz="3200" dirty="0"/>
              <a:t>Oscillator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0790F9-DAFE-034A-8B9D-5DAA62BF6783}"/>
              </a:ext>
            </a:extLst>
          </p:cNvPr>
          <p:cNvSpPr txBox="1"/>
          <p:nvPr/>
        </p:nvSpPr>
        <p:spPr>
          <a:xfrm>
            <a:off x="3408729" y="1603715"/>
            <a:ext cx="2310714" cy="23010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3000"/>
              </a:lnSpc>
            </a:pPr>
            <a:r>
              <a:rPr lang="en-US" sz="3200" dirty="0"/>
              <a:t>Variable</a:t>
            </a:r>
          </a:p>
          <a:p>
            <a:pPr algn="ctr">
              <a:lnSpc>
                <a:spcPts val="3000"/>
              </a:lnSpc>
            </a:pPr>
            <a:r>
              <a:rPr lang="en-US" sz="3200" dirty="0"/>
              <a:t>Attenuator</a:t>
            </a:r>
          </a:p>
        </p:txBody>
      </p:sp>
      <p:grpSp>
        <p:nvGrpSpPr>
          <p:cNvPr id="12" name="Group 210">
            <a:extLst>
              <a:ext uri="{FF2B5EF4-FFF2-40B4-BE49-F238E27FC236}">
                <a16:creationId xmlns:a16="http://schemas.microsoft.com/office/drawing/2014/main" id="{897A3ED7-EC6B-0048-80C0-EE3DBE965F75}"/>
              </a:ext>
            </a:extLst>
          </p:cNvPr>
          <p:cNvGrpSpPr>
            <a:grpSpLocks/>
          </p:cNvGrpSpPr>
          <p:nvPr/>
        </p:nvGrpSpPr>
        <p:grpSpPr bwMode="auto">
          <a:xfrm>
            <a:off x="4685594" y="2679361"/>
            <a:ext cx="304800" cy="762000"/>
            <a:chOff x="3216" y="1728"/>
            <a:chExt cx="192" cy="480"/>
          </a:xfrm>
        </p:grpSpPr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FE4AAE59-8862-BC45-AF09-1F56E521363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728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F440F8D6-6579-614C-AAD8-628D6C7E785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E18B8C73-32B5-3B49-9051-DE7AB29499B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6C0470EC-5DFA-214A-8C8B-5316B6AA345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22">
            <a:extLst>
              <a:ext uri="{FF2B5EF4-FFF2-40B4-BE49-F238E27FC236}">
                <a16:creationId xmlns:a16="http://schemas.microsoft.com/office/drawing/2014/main" id="{A83669A9-713C-C44B-ABB5-688B67E2AED2}"/>
              </a:ext>
            </a:extLst>
          </p:cNvPr>
          <p:cNvGrpSpPr>
            <a:grpSpLocks/>
          </p:cNvGrpSpPr>
          <p:nvPr/>
        </p:nvGrpSpPr>
        <p:grpSpPr bwMode="auto">
          <a:xfrm>
            <a:off x="4685766" y="3393994"/>
            <a:ext cx="304800" cy="381000"/>
            <a:chOff x="4272" y="3072"/>
            <a:chExt cx="192" cy="240"/>
          </a:xfrm>
        </p:grpSpPr>
        <p:sp>
          <p:nvSpPr>
            <p:cNvPr id="18" name="Line 99">
              <a:extLst>
                <a:ext uri="{FF2B5EF4-FFF2-40B4-BE49-F238E27FC236}">
                  <a16:creationId xmlns:a16="http://schemas.microsoft.com/office/drawing/2014/main" id="{0B2D55EF-83EE-1D45-85CD-65FA1B3CE88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0">
              <a:extLst>
                <a:ext uri="{FF2B5EF4-FFF2-40B4-BE49-F238E27FC236}">
                  <a16:creationId xmlns:a16="http://schemas.microsoft.com/office/drawing/2014/main" id="{A19B0333-F2BD-7D42-A65A-164D0F841A1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68" y="30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1">
              <a:extLst>
                <a:ext uri="{FF2B5EF4-FFF2-40B4-BE49-F238E27FC236}">
                  <a16:creationId xmlns:a16="http://schemas.microsoft.com/office/drawing/2014/main" id="{99664F91-8F25-D048-88CC-206D7F44BC4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32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2">
              <a:extLst>
                <a:ext uri="{FF2B5EF4-FFF2-40B4-BE49-F238E27FC236}">
                  <a16:creationId xmlns:a16="http://schemas.microsoft.com/office/drawing/2014/main" id="{C99FE704-2194-AD4C-8B8E-CEBDC4FE990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32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3">
              <a:extLst>
                <a:ext uri="{FF2B5EF4-FFF2-40B4-BE49-F238E27FC236}">
                  <a16:creationId xmlns:a16="http://schemas.microsoft.com/office/drawing/2014/main" id="{2CD1C6AE-0883-1D4E-A1BA-6DB89E1C1C8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44" y="32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04">
              <a:extLst>
                <a:ext uri="{FF2B5EF4-FFF2-40B4-BE49-F238E27FC236}">
                  <a16:creationId xmlns:a16="http://schemas.microsoft.com/office/drawing/2014/main" id="{E8EA5D20-58B2-C142-8FA1-D439A344731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365" y="3312"/>
              <a:ext cx="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75EEACD-00A5-BD4A-90CA-E03270A22CF2}"/>
              </a:ext>
            </a:extLst>
          </p:cNvPr>
          <p:cNvGrpSpPr/>
          <p:nvPr/>
        </p:nvGrpSpPr>
        <p:grpSpPr>
          <a:xfrm rot="5400000">
            <a:off x="4346359" y="2289453"/>
            <a:ext cx="182880" cy="805986"/>
            <a:chOff x="8761412" y="1990725"/>
            <a:chExt cx="182880" cy="805986"/>
          </a:xfrm>
        </p:grpSpPr>
        <p:sp>
          <p:nvSpPr>
            <p:cNvPr id="30" name="Line 106">
              <a:extLst>
                <a:ext uri="{FF2B5EF4-FFF2-40B4-BE49-F238E27FC236}">
                  <a16:creationId xmlns:a16="http://schemas.microsoft.com/office/drawing/2014/main" id="{C3A03C58-C0A7-4544-A6D3-EA3C6AD6B22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852852" y="1990725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7">
              <a:extLst>
                <a:ext uri="{FF2B5EF4-FFF2-40B4-BE49-F238E27FC236}">
                  <a16:creationId xmlns:a16="http://schemas.microsoft.com/office/drawing/2014/main" id="{0B8E995F-5406-544B-AA2A-40B8BD5F5A9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761412" y="2355850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8">
              <a:extLst>
                <a:ext uri="{FF2B5EF4-FFF2-40B4-BE49-F238E27FC236}">
                  <a16:creationId xmlns:a16="http://schemas.microsoft.com/office/drawing/2014/main" id="{F6BBAE61-6B65-6D42-9732-BF4D1DD7398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776652" y="2362200"/>
              <a:ext cx="152400" cy="152400"/>
            </a:xfrm>
            <a:custGeom>
              <a:avLst/>
              <a:gdLst>
                <a:gd name="T0" fmla="*/ 16 w 288"/>
                <a:gd name="T1" fmla="*/ 0 h 240"/>
                <a:gd name="T2" fmla="*/ 0 w 288"/>
                <a:gd name="T3" fmla="*/ 38 h 240"/>
                <a:gd name="T4" fmla="*/ 32 w 288"/>
                <a:gd name="T5" fmla="*/ 38 h 240"/>
                <a:gd name="T6" fmla="*/ 16 w 288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240"/>
                <a:gd name="T14" fmla="*/ 288 w 288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240">
                  <a:moveTo>
                    <a:pt x="144" y="0"/>
                  </a:moveTo>
                  <a:lnTo>
                    <a:pt x="0" y="240"/>
                  </a:lnTo>
                  <a:lnTo>
                    <a:pt x="288" y="24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chemeClr val="tx1"/>
            </a:solidFill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09">
              <a:extLst>
                <a:ext uri="{FF2B5EF4-FFF2-40B4-BE49-F238E27FC236}">
                  <a16:creationId xmlns:a16="http://schemas.microsoft.com/office/drawing/2014/main" id="{E4F0DD9D-A0DB-B149-A35E-1BC2E516B2D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852853" y="2514600"/>
              <a:ext cx="0" cy="2821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Line 107">
              <a:extLst>
                <a:ext uri="{FF2B5EF4-FFF2-40B4-BE49-F238E27FC236}">
                  <a16:creationId xmlns:a16="http://schemas.microsoft.com/office/drawing/2014/main" id="{1EB16214-597E-D34F-A493-6505EC67739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761412" y="2308225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15D918E8-88A9-E947-B163-9E9BAFCF62AE}"/>
              </a:ext>
            </a:extLst>
          </p:cNvPr>
          <p:cNvGrpSpPr>
            <a:grpSpLocks noChangeAspect="1"/>
          </p:cNvGrpSpPr>
          <p:nvPr/>
        </p:nvGrpSpPr>
        <p:grpSpPr>
          <a:xfrm>
            <a:off x="5722018" y="2598999"/>
            <a:ext cx="5311282" cy="843024"/>
            <a:chOff x="478768" y="4205370"/>
            <a:chExt cx="8855231" cy="1405529"/>
          </a:xfrm>
        </p:grpSpPr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3CEC9D25-99FC-794B-95C6-13E79A046ECF}"/>
                </a:ext>
              </a:extLst>
            </p:cNvPr>
            <p:cNvGrpSpPr/>
            <p:nvPr/>
          </p:nvGrpSpPr>
          <p:grpSpPr>
            <a:xfrm>
              <a:off x="3941795" y="4214895"/>
              <a:ext cx="5392204" cy="1396004"/>
              <a:chOff x="5276335" y="4208545"/>
              <a:chExt cx="5392204" cy="1396004"/>
            </a:xfrm>
          </p:grpSpPr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42C35991-1AF2-F348-8CBD-F4A1962B2445}"/>
                  </a:ext>
                </a:extLst>
              </p:cNvPr>
              <p:cNvSpPr/>
              <p:nvPr/>
            </p:nvSpPr>
            <p:spPr>
              <a:xfrm>
                <a:off x="5461689" y="5454824"/>
                <a:ext cx="822960" cy="45719"/>
              </a:xfrm>
              <a:custGeom>
                <a:avLst/>
                <a:gdLst>
                  <a:gd name="connsiteX0" fmla="*/ 214 w 618707"/>
                  <a:gd name="connsiteY0" fmla="*/ 40 h 4755"/>
                  <a:gd name="connsiteX1" fmla="*/ 618922 w 618707"/>
                  <a:gd name="connsiteY1" fmla="*/ 40 h 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8707" h="4755">
                    <a:moveTo>
                      <a:pt x="214" y="40"/>
                    </a:moveTo>
                    <a:lnTo>
                      <a:pt x="618922" y="4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8C545FA2-96ED-484B-820C-F18E547FBB08}"/>
                  </a:ext>
                </a:extLst>
              </p:cNvPr>
              <p:cNvSpPr/>
              <p:nvPr/>
            </p:nvSpPr>
            <p:spPr>
              <a:xfrm>
                <a:off x="6411949" y="4208545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E6995D16-E17A-ED49-8C2F-47DE92B3E44F}"/>
                  </a:ext>
                </a:extLst>
              </p:cNvPr>
              <p:cNvSpPr/>
              <p:nvPr/>
            </p:nvSpPr>
            <p:spPr>
              <a:xfrm>
                <a:off x="6316766" y="4208545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A809E170-DFB3-204A-A768-67C8B75DFE98}"/>
                  </a:ext>
                </a:extLst>
              </p:cNvPr>
              <p:cNvSpPr/>
              <p:nvPr/>
            </p:nvSpPr>
            <p:spPr>
              <a:xfrm>
                <a:off x="6411949" y="4208545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BFDE0864-001D-2545-9746-F98A9D5482FC}"/>
                  </a:ext>
                </a:extLst>
              </p:cNvPr>
              <p:cNvSpPr/>
              <p:nvPr/>
            </p:nvSpPr>
            <p:spPr>
              <a:xfrm>
                <a:off x="6316766" y="4208545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DD3C0D08-E359-C84D-957D-933383418136}"/>
                  </a:ext>
                </a:extLst>
              </p:cNvPr>
              <p:cNvSpPr/>
              <p:nvPr/>
            </p:nvSpPr>
            <p:spPr>
              <a:xfrm>
                <a:off x="6418554" y="4351203"/>
                <a:ext cx="618707" cy="4755"/>
              </a:xfrm>
              <a:custGeom>
                <a:avLst/>
                <a:gdLst>
                  <a:gd name="connsiteX0" fmla="*/ 214 w 618707"/>
                  <a:gd name="connsiteY0" fmla="*/ 40 h 4755"/>
                  <a:gd name="connsiteX1" fmla="*/ 618922 w 618707"/>
                  <a:gd name="connsiteY1" fmla="*/ 40 h 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8707" h="4755">
                    <a:moveTo>
                      <a:pt x="214" y="40"/>
                    </a:moveTo>
                    <a:lnTo>
                      <a:pt x="618922" y="4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94534FC6-3672-7A45-80F3-9A69CCDC5D03}"/>
                  </a:ext>
                </a:extLst>
              </p:cNvPr>
              <p:cNvSpPr/>
              <p:nvPr/>
            </p:nvSpPr>
            <p:spPr>
              <a:xfrm>
                <a:off x="5276335" y="4359667"/>
                <a:ext cx="1040431" cy="45719"/>
              </a:xfrm>
              <a:custGeom>
                <a:avLst/>
                <a:gdLst>
                  <a:gd name="connsiteX0" fmla="*/ 645197 w 644983"/>
                  <a:gd name="connsiteY0" fmla="*/ 40 h 4755"/>
                  <a:gd name="connsiteX1" fmla="*/ 214 w 644983"/>
                  <a:gd name="connsiteY1" fmla="*/ 40 h 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44983" h="4755">
                    <a:moveTo>
                      <a:pt x="645197" y="40"/>
                    </a:moveTo>
                    <a:lnTo>
                      <a:pt x="214" y="4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6" name="Graphic 35">
                <a:extLst>
                  <a:ext uri="{FF2B5EF4-FFF2-40B4-BE49-F238E27FC236}">
                    <a16:creationId xmlns:a16="http://schemas.microsoft.com/office/drawing/2014/main" id="{E7663343-5613-BC40-9512-05212FED1985}"/>
                  </a:ext>
                </a:extLst>
              </p:cNvPr>
              <p:cNvGrpSpPr/>
              <p:nvPr/>
            </p:nvGrpSpPr>
            <p:grpSpPr>
              <a:xfrm>
                <a:off x="5603768" y="4351204"/>
                <a:ext cx="818851" cy="1110691"/>
                <a:chOff x="3836751" y="4264707"/>
                <a:chExt cx="818851" cy="1110691"/>
              </a:xfrm>
            </p:grpSpPr>
            <p:sp>
              <p:nvSpPr>
                <p:cNvPr id="67" name="Freeform 66">
                  <a:extLst>
                    <a:ext uri="{FF2B5EF4-FFF2-40B4-BE49-F238E27FC236}">
                      <a16:creationId xmlns:a16="http://schemas.microsoft.com/office/drawing/2014/main" id="{494B56ED-C0E5-4C4F-9D43-2837C0D72AFF}"/>
                    </a:ext>
                  </a:extLst>
                </p:cNvPr>
                <p:cNvSpPr/>
                <p:nvPr/>
              </p:nvSpPr>
              <p:spPr>
                <a:xfrm rot="8886776" flipV="1">
                  <a:off x="4131192" y="4713057"/>
                  <a:ext cx="222494" cy="204074"/>
                </a:xfrm>
                <a:custGeom>
                  <a:avLst/>
                  <a:gdLst>
                    <a:gd name="connsiteX0" fmla="*/ 112164 w 222494"/>
                    <a:gd name="connsiteY0" fmla="*/ 202791 h 204074"/>
                    <a:gd name="connsiteX1" fmla="*/ 917 w 222494"/>
                    <a:gd name="connsiteY1" fmla="*/ -1283 h 204074"/>
                    <a:gd name="connsiteX2" fmla="*/ 223411 w 222494"/>
                    <a:gd name="connsiteY2" fmla="*/ -1283 h 20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2494" h="204074">
                      <a:moveTo>
                        <a:pt x="112164" y="202791"/>
                      </a:moveTo>
                      <a:lnTo>
                        <a:pt x="917" y="-1283"/>
                      </a:lnTo>
                      <a:lnTo>
                        <a:pt x="223411" y="-12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36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8" name="Freeform 67">
                  <a:extLst>
                    <a:ext uri="{FF2B5EF4-FFF2-40B4-BE49-F238E27FC236}">
                      <a16:creationId xmlns:a16="http://schemas.microsoft.com/office/drawing/2014/main" id="{8E4CD355-1A35-7048-8F18-B5C49FC993DA}"/>
                    </a:ext>
                  </a:extLst>
                </p:cNvPr>
                <p:cNvSpPr/>
                <p:nvPr/>
              </p:nvSpPr>
              <p:spPr>
                <a:xfrm rot="219544" flipV="1">
                  <a:off x="4199349" y="4829524"/>
                  <a:ext cx="192922" cy="137730"/>
                </a:xfrm>
                <a:custGeom>
                  <a:avLst/>
                  <a:gdLst>
                    <a:gd name="connsiteX0" fmla="*/ 193294 w 192922"/>
                    <a:gd name="connsiteY0" fmla="*/ 137797 h 137730"/>
                    <a:gd name="connsiteX1" fmla="*/ 371 w 192922"/>
                    <a:gd name="connsiteY1" fmla="*/ 66 h 137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2922" h="137730">
                      <a:moveTo>
                        <a:pt x="193294" y="137797"/>
                      </a:moveTo>
                      <a:lnTo>
                        <a:pt x="371" y="66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0F44C160-772D-4249-B359-AE062025F6CF}"/>
                    </a:ext>
                  </a:extLst>
                </p:cNvPr>
                <p:cNvSpPr/>
                <p:nvPr/>
              </p:nvSpPr>
              <p:spPr>
                <a:xfrm rot="219544" flipV="1">
                  <a:off x="3869992" y="4287610"/>
                  <a:ext cx="752369" cy="1064885"/>
                </a:xfrm>
                <a:custGeom>
                  <a:avLst/>
                  <a:gdLst>
                    <a:gd name="connsiteX0" fmla="*/ 752742 w 752369"/>
                    <a:gd name="connsiteY0" fmla="*/ 34 h 1064885"/>
                    <a:gd name="connsiteX1" fmla="*/ 372 w 752369"/>
                    <a:gd name="connsiteY1" fmla="*/ 1064920 h 1064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9" h="1064885">
                      <a:moveTo>
                        <a:pt x="752742" y="34"/>
                      </a:moveTo>
                      <a:lnTo>
                        <a:pt x="372" y="1064920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D8C81908-2A9E-2148-917E-241420B5DC82}"/>
                    </a:ext>
                  </a:extLst>
                </p:cNvPr>
                <p:cNvSpPr/>
                <p:nvPr/>
              </p:nvSpPr>
              <p:spPr>
                <a:xfrm rot="219544" flipV="1">
                  <a:off x="3869992" y="4287610"/>
                  <a:ext cx="752369" cy="1064885"/>
                </a:xfrm>
                <a:custGeom>
                  <a:avLst/>
                  <a:gdLst>
                    <a:gd name="connsiteX0" fmla="*/ 752742 w 752369"/>
                    <a:gd name="connsiteY0" fmla="*/ 34 h 1064885"/>
                    <a:gd name="connsiteX1" fmla="*/ 372 w 752369"/>
                    <a:gd name="connsiteY1" fmla="*/ 1064920 h 1064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9" h="1064885">
                      <a:moveTo>
                        <a:pt x="752742" y="34"/>
                      </a:moveTo>
                      <a:lnTo>
                        <a:pt x="372" y="1064920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4E8E65B8-AB7C-1547-9E56-A21249D517B0}"/>
                  </a:ext>
                </a:extLst>
              </p:cNvPr>
              <p:cNvSpPr/>
              <p:nvPr/>
            </p:nvSpPr>
            <p:spPr>
              <a:xfrm>
                <a:off x="7084992" y="5319234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C1A49E4A-3E1A-BB4C-8683-E0F2595BEB49}"/>
                  </a:ext>
                </a:extLst>
              </p:cNvPr>
              <p:cNvSpPr/>
              <p:nvPr/>
            </p:nvSpPr>
            <p:spPr>
              <a:xfrm>
                <a:off x="6989809" y="5319234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A226FA90-E769-A146-A031-1BC8F343B17B}"/>
                  </a:ext>
                </a:extLst>
              </p:cNvPr>
              <p:cNvSpPr/>
              <p:nvPr/>
            </p:nvSpPr>
            <p:spPr>
              <a:xfrm>
                <a:off x="7084992" y="5319234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8F2A7BF8-0ABE-7F49-AF1A-88AAD11F2206}"/>
                  </a:ext>
                </a:extLst>
              </p:cNvPr>
              <p:cNvSpPr/>
              <p:nvPr/>
            </p:nvSpPr>
            <p:spPr>
              <a:xfrm>
                <a:off x="6989809" y="5319234"/>
                <a:ext cx="4759" cy="285315"/>
              </a:xfrm>
              <a:custGeom>
                <a:avLst/>
                <a:gdLst>
                  <a:gd name="connsiteX0" fmla="*/ 214 w 4759"/>
                  <a:gd name="connsiteY0" fmla="*/ 40 h 285315"/>
                  <a:gd name="connsiteX1" fmla="*/ 214 w 4759"/>
                  <a:gd name="connsiteY1" fmla="*/ 285355 h 285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59" h="285315">
                    <a:moveTo>
                      <a:pt x="214" y="40"/>
                    </a:moveTo>
                    <a:lnTo>
                      <a:pt x="214" y="285355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21CC8105-B051-8C45-AE9C-C7D9791BE835}"/>
                  </a:ext>
                </a:extLst>
              </p:cNvPr>
              <p:cNvSpPr/>
              <p:nvPr/>
            </p:nvSpPr>
            <p:spPr>
              <a:xfrm>
                <a:off x="7091601" y="5461891"/>
                <a:ext cx="2593164" cy="76225"/>
              </a:xfrm>
              <a:custGeom>
                <a:avLst/>
                <a:gdLst>
                  <a:gd name="connsiteX0" fmla="*/ 214 w 924649"/>
                  <a:gd name="connsiteY0" fmla="*/ 40 h 4755"/>
                  <a:gd name="connsiteX1" fmla="*/ 924864 w 924649"/>
                  <a:gd name="connsiteY1" fmla="*/ 40 h 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24649" h="4755">
                    <a:moveTo>
                      <a:pt x="214" y="40"/>
                    </a:moveTo>
                    <a:lnTo>
                      <a:pt x="924864" y="4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8B3B6FFF-7185-1F4B-B10F-DC40CB2A36BB}"/>
                  </a:ext>
                </a:extLst>
              </p:cNvPr>
              <p:cNvSpPr/>
              <p:nvPr/>
            </p:nvSpPr>
            <p:spPr>
              <a:xfrm>
                <a:off x="6353325" y="5461892"/>
                <a:ext cx="644982" cy="4755"/>
              </a:xfrm>
              <a:custGeom>
                <a:avLst/>
                <a:gdLst>
                  <a:gd name="connsiteX0" fmla="*/ 645197 w 644982"/>
                  <a:gd name="connsiteY0" fmla="*/ 40 h 4755"/>
                  <a:gd name="connsiteX1" fmla="*/ 214 w 644982"/>
                  <a:gd name="connsiteY1" fmla="*/ 40 h 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44982" h="4755">
                    <a:moveTo>
                      <a:pt x="645197" y="40"/>
                    </a:moveTo>
                    <a:lnTo>
                      <a:pt x="214" y="4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77" name="Graphic 35">
                <a:extLst>
                  <a:ext uri="{FF2B5EF4-FFF2-40B4-BE49-F238E27FC236}">
                    <a16:creationId xmlns:a16="http://schemas.microsoft.com/office/drawing/2014/main" id="{F631B7EB-D2E0-A842-9C5C-0528C18D1926}"/>
                  </a:ext>
                </a:extLst>
              </p:cNvPr>
              <p:cNvGrpSpPr/>
              <p:nvPr/>
            </p:nvGrpSpPr>
            <p:grpSpPr>
              <a:xfrm>
                <a:off x="6286849" y="4351041"/>
                <a:ext cx="821401" cy="1111015"/>
                <a:chOff x="4519832" y="4264544"/>
                <a:chExt cx="821401" cy="1111015"/>
              </a:xfrm>
            </p:grpSpPr>
            <p:sp>
              <p:nvSpPr>
                <p:cNvPr id="78" name="Freeform 77">
                  <a:extLst>
                    <a:ext uri="{FF2B5EF4-FFF2-40B4-BE49-F238E27FC236}">
                      <a16:creationId xmlns:a16="http://schemas.microsoft.com/office/drawing/2014/main" id="{9AB47ECD-6B9D-0548-8823-9599C5C092BD}"/>
                    </a:ext>
                  </a:extLst>
                </p:cNvPr>
                <p:cNvSpPr/>
                <p:nvPr/>
              </p:nvSpPr>
              <p:spPr>
                <a:xfrm rot="-8886776">
                  <a:off x="4816823" y="4722973"/>
                  <a:ext cx="222494" cy="204074"/>
                </a:xfrm>
                <a:custGeom>
                  <a:avLst/>
                  <a:gdLst>
                    <a:gd name="connsiteX0" fmla="*/ 112308 w 222494"/>
                    <a:gd name="connsiteY0" fmla="*/ 202793 h 204074"/>
                    <a:gd name="connsiteX1" fmla="*/ 1061 w 222494"/>
                    <a:gd name="connsiteY1" fmla="*/ -1281 h 204074"/>
                    <a:gd name="connsiteX2" fmla="*/ 223555 w 222494"/>
                    <a:gd name="connsiteY2" fmla="*/ -1281 h 20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2494" h="204074">
                      <a:moveTo>
                        <a:pt x="112308" y="202793"/>
                      </a:moveTo>
                      <a:lnTo>
                        <a:pt x="1061" y="-1281"/>
                      </a:lnTo>
                      <a:lnTo>
                        <a:pt x="223555" y="-128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36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9" name="Freeform 78">
                  <a:extLst>
                    <a:ext uri="{FF2B5EF4-FFF2-40B4-BE49-F238E27FC236}">
                      <a16:creationId xmlns:a16="http://schemas.microsoft.com/office/drawing/2014/main" id="{CA0D2979-6A0F-5941-A9B0-D3917C8F041A}"/>
                    </a:ext>
                  </a:extLst>
                </p:cNvPr>
                <p:cNvSpPr/>
                <p:nvPr/>
              </p:nvSpPr>
              <p:spPr>
                <a:xfrm rot="-219544">
                  <a:off x="4884980" y="4672850"/>
                  <a:ext cx="192922" cy="137730"/>
                </a:xfrm>
                <a:custGeom>
                  <a:avLst/>
                  <a:gdLst>
                    <a:gd name="connsiteX0" fmla="*/ 193438 w 192922"/>
                    <a:gd name="connsiteY0" fmla="*/ 137764 h 137730"/>
                    <a:gd name="connsiteX1" fmla="*/ 515 w 192922"/>
                    <a:gd name="connsiteY1" fmla="*/ 33 h 137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2922" h="137730">
                      <a:moveTo>
                        <a:pt x="193438" y="137764"/>
                      </a:moveTo>
                      <a:lnTo>
                        <a:pt x="515" y="33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0" name="Freeform 79">
                  <a:extLst>
                    <a:ext uri="{FF2B5EF4-FFF2-40B4-BE49-F238E27FC236}">
                      <a16:creationId xmlns:a16="http://schemas.microsoft.com/office/drawing/2014/main" id="{A0056092-E9FE-804C-972F-5666A6CC8825}"/>
                    </a:ext>
                  </a:extLst>
                </p:cNvPr>
                <p:cNvSpPr/>
                <p:nvPr/>
              </p:nvSpPr>
              <p:spPr>
                <a:xfrm rot="-219544">
                  <a:off x="4555623" y="4287609"/>
                  <a:ext cx="752369" cy="1064885"/>
                </a:xfrm>
                <a:custGeom>
                  <a:avLst/>
                  <a:gdLst>
                    <a:gd name="connsiteX0" fmla="*/ 752886 w 752369"/>
                    <a:gd name="connsiteY0" fmla="*/ 34 h 1064885"/>
                    <a:gd name="connsiteX1" fmla="*/ 516 w 752369"/>
                    <a:gd name="connsiteY1" fmla="*/ 1064920 h 1064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9" h="1064885">
                      <a:moveTo>
                        <a:pt x="752886" y="34"/>
                      </a:moveTo>
                      <a:lnTo>
                        <a:pt x="516" y="1064920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" name="Freeform 80">
                  <a:extLst>
                    <a:ext uri="{FF2B5EF4-FFF2-40B4-BE49-F238E27FC236}">
                      <a16:creationId xmlns:a16="http://schemas.microsoft.com/office/drawing/2014/main" id="{9E0F241D-6973-8647-87F4-87D0A9740C22}"/>
                    </a:ext>
                  </a:extLst>
                </p:cNvPr>
                <p:cNvSpPr/>
                <p:nvPr/>
              </p:nvSpPr>
              <p:spPr>
                <a:xfrm rot="-219544">
                  <a:off x="4553074" y="4287609"/>
                  <a:ext cx="752367" cy="1064886"/>
                </a:xfrm>
                <a:custGeom>
                  <a:avLst/>
                  <a:gdLst>
                    <a:gd name="connsiteX0" fmla="*/ 752884 w 752367"/>
                    <a:gd name="connsiteY0" fmla="*/ 34 h 1064886"/>
                    <a:gd name="connsiteX1" fmla="*/ 516 w 752367"/>
                    <a:gd name="connsiteY1" fmla="*/ 1064921 h 1064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7" h="1064886">
                      <a:moveTo>
                        <a:pt x="752884" y="34"/>
                      </a:moveTo>
                      <a:lnTo>
                        <a:pt x="516" y="1064921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2" name="Graphic 35">
                <a:extLst>
                  <a:ext uri="{FF2B5EF4-FFF2-40B4-BE49-F238E27FC236}">
                    <a16:creationId xmlns:a16="http://schemas.microsoft.com/office/drawing/2014/main" id="{96C43485-15D1-134B-93F0-094DFAA363AE}"/>
                  </a:ext>
                </a:extLst>
              </p:cNvPr>
              <p:cNvGrpSpPr/>
              <p:nvPr/>
            </p:nvGrpSpPr>
            <p:grpSpPr>
              <a:xfrm>
                <a:off x="6973721" y="4351204"/>
                <a:ext cx="818851" cy="1110691"/>
                <a:chOff x="5206704" y="4264707"/>
                <a:chExt cx="818851" cy="1110691"/>
              </a:xfrm>
            </p:grpSpPr>
            <p:sp>
              <p:nvSpPr>
                <p:cNvPr id="83" name="Freeform 82">
                  <a:extLst>
                    <a:ext uri="{FF2B5EF4-FFF2-40B4-BE49-F238E27FC236}">
                      <a16:creationId xmlns:a16="http://schemas.microsoft.com/office/drawing/2014/main" id="{87936725-2793-1049-887D-5C80CB51D4ED}"/>
                    </a:ext>
                  </a:extLst>
                </p:cNvPr>
                <p:cNvSpPr/>
                <p:nvPr/>
              </p:nvSpPr>
              <p:spPr>
                <a:xfrm rot="8886776" flipV="1">
                  <a:off x="5501145" y="4713057"/>
                  <a:ext cx="222494" cy="204074"/>
                </a:xfrm>
                <a:custGeom>
                  <a:avLst/>
                  <a:gdLst>
                    <a:gd name="connsiteX0" fmla="*/ 112451 w 222494"/>
                    <a:gd name="connsiteY0" fmla="*/ 202791 h 204074"/>
                    <a:gd name="connsiteX1" fmla="*/ 1204 w 222494"/>
                    <a:gd name="connsiteY1" fmla="*/ -1283 h 204074"/>
                    <a:gd name="connsiteX2" fmla="*/ 223698 w 222494"/>
                    <a:gd name="connsiteY2" fmla="*/ -1283 h 2040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22494" h="204074">
                      <a:moveTo>
                        <a:pt x="112451" y="202791"/>
                      </a:moveTo>
                      <a:lnTo>
                        <a:pt x="1204" y="-1283"/>
                      </a:lnTo>
                      <a:lnTo>
                        <a:pt x="223698" y="-128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36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4" name="Freeform 83">
                  <a:extLst>
                    <a:ext uri="{FF2B5EF4-FFF2-40B4-BE49-F238E27FC236}">
                      <a16:creationId xmlns:a16="http://schemas.microsoft.com/office/drawing/2014/main" id="{1C9240D7-4595-C94E-BA2D-EF368776BF35}"/>
                    </a:ext>
                  </a:extLst>
                </p:cNvPr>
                <p:cNvSpPr/>
                <p:nvPr/>
              </p:nvSpPr>
              <p:spPr>
                <a:xfrm rot="219544" flipV="1">
                  <a:off x="5569302" y="4829524"/>
                  <a:ext cx="192922" cy="137730"/>
                </a:xfrm>
                <a:custGeom>
                  <a:avLst/>
                  <a:gdLst>
                    <a:gd name="connsiteX0" fmla="*/ 193582 w 192922"/>
                    <a:gd name="connsiteY0" fmla="*/ 137797 h 137730"/>
                    <a:gd name="connsiteX1" fmla="*/ 659 w 192922"/>
                    <a:gd name="connsiteY1" fmla="*/ 66 h 137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92922" h="137730">
                      <a:moveTo>
                        <a:pt x="193582" y="137797"/>
                      </a:moveTo>
                      <a:lnTo>
                        <a:pt x="659" y="66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5" name="Freeform 84">
                  <a:extLst>
                    <a:ext uri="{FF2B5EF4-FFF2-40B4-BE49-F238E27FC236}">
                      <a16:creationId xmlns:a16="http://schemas.microsoft.com/office/drawing/2014/main" id="{912A002C-6AEF-2740-AD06-10F6BB96D30B}"/>
                    </a:ext>
                  </a:extLst>
                </p:cNvPr>
                <p:cNvSpPr/>
                <p:nvPr/>
              </p:nvSpPr>
              <p:spPr>
                <a:xfrm rot="219544" flipV="1">
                  <a:off x="5239945" y="4287610"/>
                  <a:ext cx="752369" cy="1064885"/>
                </a:xfrm>
                <a:custGeom>
                  <a:avLst/>
                  <a:gdLst>
                    <a:gd name="connsiteX0" fmla="*/ 753030 w 752369"/>
                    <a:gd name="connsiteY0" fmla="*/ 34 h 1064885"/>
                    <a:gd name="connsiteX1" fmla="*/ 660 w 752369"/>
                    <a:gd name="connsiteY1" fmla="*/ 1064920 h 1064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9" h="1064885">
                      <a:moveTo>
                        <a:pt x="753030" y="34"/>
                      </a:moveTo>
                      <a:lnTo>
                        <a:pt x="660" y="1064920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6" name="Freeform 85">
                  <a:extLst>
                    <a:ext uri="{FF2B5EF4-FFF2-40B4-BE49-F238E27FC236}">
                      <a16:creationId xmlns:a16="http://schemas.microsoft.com/office/drawing/2014/main" id="{D97B519E-5944-7A4C-9BF7-E4C4EAE1E0B1}"/>
                    </a:ext>
                  </a:extLst>
                </p:cNvPr>
                <p:cNvSpPr/>
                <p:nvPr/>
              </p:nvSpPr>
              <p:spPr>
                <a:xfrm rot="219544" flipV="1">
                  <a:off x="5239945" y="4287610"/>
                  <a:ext cx="752369" cy="1064885"/>
                </a:xfrm>
                <a:custGeom>
                  <a:avLst/>
                  <a:gdLst>
                    <a:gd name="connsiteX0" fmla="*/ 753030 w 752369"/>
                    <a:gd name="connsiteY0" fmla="*/ 34 h 1064885"/>
                    <a:gd name="connsiteX1" fmla="*/ 660 w 752369"/>
                    <a:gd name="connsiteY1" fmla="*/ 1064920 h 1064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52369" h="1064885">
                      <a:moveTo>
                        <a:pt x="753030" y="34"/>
                      </a:moveTo>
                      <a:lnTo>
                        <a:pt x="660" y="1064920"/>
                      </a:lnTo>
                    </a:path>
                  </a:pathLst>
                </a:custGeom>
                <a:noFill/>
                <a:ln w="28515" cap="rnd">
                  <a:solidFill>
                    <a:srgbClr val="000000"/>
                  </a:solidFill>
                  <a:prstDash val="solid"/>
                  <a:round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88" name="Freeform 87">
                <a:extLst>
                  <a:ext uri="{FF2B5EF4-FFF2-40B4-BE49-F238E27FC236}">
                    <a16:creationId xmlns:a16="http://schemas.microsoft.com/office/drawing/2014/main" id="{4916AFAA-6584-0843-AF03-0702898CD7A0}"/>
                  </a:ext>
                </a:extLst>
              </p:cNvPr>
              <p:cNvSpPr/>
              <p:nvPr/>
            </p:nvSpPr>
            <p:spPr>
              <a:xfrm>
                <a:off x="8550130" y="5400698"/>
                <a:ext cx="111837" cy="111801"/>
              </a:xfrm>
              <a:custGeom>
                <a:avLst/>
                <a:gdLst>
                  <a:gd name="connsiteX0" fmla="*/ 111550 w 111838"/>
                  <a:gd name="connsiteY0" fmla="*/ 55628 h 111800"/>
                  <a:gd name="connsiteX1" fmla="*/ 55631 w 111838"/>
                  <a:gd name="connsiteY1" fmla="*/ 111529 h 111800"/>
                  <a:gd name="connsiteX2" fmla="*/ -288 w 111838"/>
                  <a:gd name="connsiteY2" fmla="*/ 55628 h 111800"/>
                  <a:gd name="connsiteX3" fmla="*/ 55631 w 111838"/>
                  <a:gd name="connsiteY3" fmla="*/ -272 h 111800"/>
                  <a:gd name="connsiteX4" fmla="*/ 111550 w 111838"/>
                  <a:gd name="connsiteY4" fmla="*/ 54795 h 11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838" h="111800">
                    <a:moveTo>
                      <a:pt x="111550" y="55628"/>
                    </a:moveTo>
                    <a:cubicBezTo>
                      <a:pt x="111550" y="86502"/>
                      <a:pt x="86530" y="111529"/>
                      <a:pt x="55631" y="111529"/>
                    </a:cubicBezTo>
                    <a:cubicBezTo>
                      <a:pt x="24732" y="111529"/>
                      <a:pt x="-288" y="86502"/>
                      <a:pt x="-288" y="55628"/>
                    </a:cubicBezTo>
                    <a:cubicBezTo>
                      <a:pt x="-288" y="24755"/>
                      <a:pt x="24732" y="-272"/>
                      <a:pt x="55631" y="-272"/>
                    </a:cubicBezTo>
                    <a:cubicBezTo>
                      <a:pt x="86188" y="-272"/>
                      <a:pt x="111139" y="24249"/>
                      <a:pt x="111550" y="54795"/>
                    </a:cubicBezTo>
                  </a:path>
                </a:pathLst>
              </a:custGeom>
              <a:solidFill>
                <a:srgbClr val="000000"/>
              </a:solidFill>
              <a:ln w="19009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 93">
                <a:extLst>
                  <a:ext uri="{FF2B5EF4-FFF2-40B4-BE49-F238E27FC236}">
                    <a16:creationId xmlns:a16="http://schemas.microsoft.com/office/drawing/2014/main" id="{694788E7-C853-D24B-A050-462E18773173}"/>
                  </a:ext>
                </a:extLst>
              </p:cNvPr>
              <p:cNvSpPr/>
              <p:nvPr/>
            </p:nvSpPr>
            <p:spPr>
              <a:xfrm>
                <a:off x="6313530" y="5419580"/>
                <a:ext cx="84655" cy="84627"/>
              </a:xfrm>
              <a:custGeom>
                <a:avLst/>
                <a:gdLst>
                  <a:gd name="connsiteX0" fmla="*/ 84021 w 84655"/>
                  <a:gd name="connsiteY0" fmla="*/ 42042 h 84627"/>
                  <a:gd name="connsiteX1" fmla="*/ 41694 w 84655"/>
                  <a:gd name="connsiteY1" fmla="*/ 84355 h 84627"/>
                  <a:gd name="connsiteX2" fmla="*/ -634 w 84655"/>
                  <a:gd name="connsiteY2" fmla="*/ 42042 h 84627"/>
                  <a:gd name="connsiteX3" fmla="*/ 41694 w 84655"/>
                  <a:gd name="connsiteY3" fmla="*/ -272 h 84627"/>
                  <a:gd name="connsiteX4" fmla="*/ 84021 w 84655"/>
                  <a:gd name="connsiteY4" fmla="*/ 41411 h 8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655" h="84627">
                    <a:moveTo>
                      <a:pt x="84021" y="42042"/>
                    </a:moveTo>
                    <a:cubicBezTo>
                      <a:pt x="84021" y="65411"/>
                      <a:pt x="65082" y="84355"/>
                      <a:pt x="41694" y="84355"/>
                    </a:cubicBezTo>
                    <a:cubicBezTo>
                      <a:pt x="18305" y="84355"/>
                      <a:pt x="-634" y="65411"/>
                      <a:pt x="-634" y="42042"/>
                    </a:cubicBezTo>
                    <a:cubicBezTo>
                      <a:pt x="-634" y="18672"/>
                      <a:pt x="18305" y="-272"/>
                      <a:pt x="41694" y="-272"/>
                    </a:cubicBezTo>
                    <a:cubicBezTo>
                      <a:pt x="64823" y="-272"/>
                      <a:pt x="83711" y="18289"/>
                      <a:pt x="84021" y="41411"/>
                    </a:cubicBezTo>
                  </a:path>
                </a:pathLst>
              </a:custGeom>
              <a:solidFill>
                <a:srgbClr val="000000"/>
              </a:solidFill>
              <a:ln w="1901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 96">
                <a:extLst>
                  <a:ext uri="{FF2B5EF4-FFF2-40B4-BE49-F238E27FC236}">
                    <a16:creationId xmlns:a16="http://schemas.microsoft.com/office/drawing/2014/main" id="{CCA40609-0197-694D-89C4-C6DE937151AF}"/>
                  </a:ext>
                </a:extLst>
              </p:cNvPr>
              <p:cNvSpPr/>
              <p:nvPr/>
            </p:nvSpPr>
            <p:spPr>
              <a:xfrm>
                <a:off x="6991418" y="4308891"/>
                <a:ext cx="84655" cy="84627"/>
              </a:xfrm>
              <a:custGeom>
                <a:avLst/>
                <a:gdLst>
                  <a:gd name="connsiteX0" fmla="*/ 84164 w 84655"/>
                  <a:gd name="connsiteY0" fmla="*/ 41808 h 84627"/>
                  <a:gd name="connsiteX1" fmla="*/ 41836 w 84655"/>
                  <a:gd name="connsiteY1" fmla="*/ 84122 h 84627"/>
                  <a:gd name="connsiteX2" fmla="*/ -492 w 84655"/>
                  <a:gd name="connsiteY2" fmla="*/ 41808 h 84627"/>
                  <a:gd name="connsiteX3" fmla="*/ 41836 w 84655"/>
                  <a:gd name="connsiteY3" fmla="*/ -506 h 84627"/>
                  <a:gd name="connsiteX4" fmla="*/ 84164 w 84655"/>
                  <a:gd name="connsiteY4" fmla="*/ 41177 h 8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655" h="84627">
                    <a:moveTo>
                      <a:pt x="84164" y="41808"/>
                    </a:moveTo>
                    <a:cubicBezTo>
                      <a:pt x="84164" y="65178"/>
                      <a:pt x="65225" y="84122"/>
                      <a:pt x="41836" y="84122"/>
                    </a:cubicBezTo>
                    <a:cubicBezTo>
                      <a:pt x="18447" y="84122"/>
                      <a:pt x="-492" y="65178"/>
                      <a:pt x="-492" y="41808"/>
                    </a:cubicBezTo>
                    <a:cubicBezTo>
                      <a:pt x="-492" y="18438"/>
                      <a:pt x="18447" y="-506"/>
                      <a:pt x="41836" y="-506"/>
                    </a:cubicBezTo>
                    <a:cubicBezTo>
                      <a:pt x="64966" y="-506"/>
                      <a:pt x="83853" y="18056"/>
                      <a:pt x="84164" y="41177"/>
                    </a:cubicBezTo>
                  </a:path>
                </a:pathLst>
              </a:custGeom>
              <a:solidFill>
                <a:srgbClr val="000000"/>
              </a:solidFill>
              <a:ln w="1901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 97">
                <a:extLst>
                  <a:ext uri="{FF2B5EF4-FFF2-40B4-BE49-F238E27FC236}">
                    <a16:creationId xmlns:a16="http://schemas.microsoft.com/office/drawing/2014/main" id="{3F257D32-F34F-D949-A88B-7AA15BE14878}"/>
                  </a:ext>
                </a:extLst>
              </p:cNvPr>
              <p:cNvSpPr/>
              <p:nvPr/>
            </p:nvSpPr>
            <p:spPr>
              <a:xfrm>
                <a:off x="7671300" y="5420212"/>
                <a:ext cx="84655" cy="84627"/>
              </a:xfrm>
              <a:custGeom>
                <a:avLst/>
                <a:gdLst>
                  <a:gd name="connsiteX0" fmla="*/ 84307 w 84655"/>
                  <a:gd name="connsiteY0" fmla="*/ 42042 h 84627"/>
                  <a:gd name="connsiteX1" fmla="*/ 41979 w 84655"/>
                  <a:gd name="connsiteY1" fmla="*/ 84355 h 84627"/>
                  <a:gd name="connsiteX2" fmla="*/ -349 w 84655"/>
                  <a:gd name="connsiteY2" fmla="*/ 42042 h 84627"/>
                  <a:gd name="connsiteX3" fmla="*/ 41979 w 84655"/>
                  <a:gd name="connsiteY3" fmla="*/ -272 h 84627"/>
                  <a:gd name="connsiteX4" fmla="*/ 84307 w 84655"/>
                  <a:gd name="connsiteY4" fmla="*/ 41411 h 84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655" h="84627">
                    <a:moveTo>
                      <a:pt x="84307" y="42042"/>
                    </a:moveTo>
                    <a:cubicBezTo>
                      <a:pt x="84307" y="65412"/>
                      <a:pt x="65368" y="84355"/>
                      <a:pt x="41979" y="84355"/>
                    </a:cubicBezTo>
                    <a:cubicBezTo>
                      <a:pt x="18590" y="84355"/>
                      <a:pt x="-349" y="65412"/>
                      <a:pt x="-349" y="42042"/>
                    </a:cubicBezTo>
                    <a:cubicBezTo>
                      <a:pt x="-349" y="18672"/>
                      <a:pt x="18590" y="-272"/>
                      <a:pt x="41979" y="-272"/>
                    </a:cubicBezTo>
                    <a:cubicBezTo>
                      <a:pt x="65109" y="-272"/>
                      <a:pt x="83996" y="18289"/>
                      <a:pt x="84307" y="41411"/>
                    </a:cubicBezTo>
                  </a:path>
                </a:pathLst>
              </a:custGeom>
              <a:solidFill>
                <a:srgbClr val="000000"/>
              </a:solidFill>
              <a:ln w="19010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C0A53F2E-C89B-A74F-9546-0FCE3E8BB1E0}"/>
                  </a:ext>
                </a:extLst>
              </p:cNvPr>
              <p:cNvSpPr txBox="1"/>
              <p:nvPr/>
            </p:nvSpPr>
            <p:spPr>
              <a:xfrm>
                <a:off x="8556646" y="4791911"/>
                <a:ext cx="2111893" cy="615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8" spc="0" baseline="0" dirty="0" err="1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V</a:t>
                </a:r>
                <a:r>
                  <a:rPr lang="en-US" sz="1798" baseline="-25000" dirty="0" err="1">
                    <a:solidFill>
                      <a:srgbClr val="000000"/>
                    </a:solidFill>
                    <a:latin typeface="Arial"/>
                    <a:cs typeface="Arial"/>
                    <a:sym typeface="Arial"/>
                    <a:rtl val="0"/>
                  </a:rPr>
                  <a:t>HV_unfiltered</a:t>
                </a:r>
                <a:endParaRPr lang="en-US" sz="1798" spc="0" baseline="-25000" dirty="0">
                  <a:solidFill>
                    <a:srgbClr val="000000"/>
                  </a:solidFill>
                  <a:latin typeface="Arial"/>
                  <a:cs typeface="Arial"/>
                  <a:sym typeface="Arial"/>
                  <a:rtl val="0"/>
                </a:endParaRPr>
              </a:p>
            </p:txBody>
          </p:sp>
        </p:grpSp>
        <p:grpSp>
          <p:nvGrpSpPr>
            <p:cNvPr id="111" name="Graphic 35">
              <a:extLst>
                <a:ext uri="{FF2B5EF4-FFF2-40B4-BE49-F238E27FC236}">
                  <a16:creationId xmlns:a16="http://schemas.microsoft.com/office/drawing/2014/main" id="{4EA62287-7AD3-2F48-A18F-929F3BFB90B7}"/>
                </a:ext>
              </a:extLst>
            </p:cNvPr>
            <p:cNvGrpSpPr/>
            <p:nvPr/>
          </p:nvGrpSpPr>
          <p:grpSpPr>
            <a:xfrm>
              <a:off x="2154672" y="4348028"/>
              <a:ext cx="818851" cy="1110691"/>
              <a:chOff x="3153932" y="4264706"/>
              <a:chExt cx="818851" cy="1110691"/>
            </a:xfrm>
          </p:grpSpPr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5380CF5B-94E0-8542-B03F-7A7F33EB4664}"/>
                  </a:ext>
                </a:extLst>
              </p:cNvPr>
              <p:cNvSpPr/>
              <p:nvPr/>
            </p:nvSpPr>
            <p:spPr>
              <a:xfrm rot="-8886776">
                <a:off x="3448372" y="4722973"/>
                <a:ext cx="222494" cy="204074"/>
              </a:xfrm>
              <a:custGeom>
                <a:avLst/>
                <a:gdLst>
                  <a:gd name="connsiteX0" fmla="*/ 112020 w 222494"/>
                  <a:gd name="connsiteY0" fmla="*/ 202793 h 204074"/>
                  <a:gd name="connsiteX1" fmla="*/ 773 w 222494"/>
                  <a:gd name="connsiteY1" fmla="*/ -1281 h 204074"/>
                  <a:gd name="connsiteX2" fmla="*/ 223267 w 222494"/>
                  <a:gd name="connsiteY2" fmla="*/ -1281 h 20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494" h="204074">
                    <a:moveTo>
                      <a:pt x="112020" y="202793"/>
                    </a:moveTo>
                    <a:lnTo>
                      <a:pt x="773" y="-1281"/>
                    </a:lnTo>
                    <a:lnTo>
                      <a:pt x="223267" y="-1281"/>
                    </a:lnTo>
                    <a:close/>
                  </a:path>
                </a:pathLst>
              </a:custGeom>
              <a:solidFill>
                <a:srgbClr val="000000"/>
              </a:solidFill>
              <a:ln w="28536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2BF28A99-35FB-2149-AB5D-FC4D465B147A}"/>
                  </a:ext>
                </a:extLst>
              </p:cNvPr>
              <p:cNvSpPr/>
              <p:nvPr/>
            </p:nvSpPr>
            <p:spPr>
              <a:xfrm rot="-219544">
                <a:off x="3516529" y="4672850"/>
                <a:ext cx="192922" cy="137730"/>
              </a:xfrm>
              <a:custGeom>
                <a:avLst/>
                <a:gdLst>
                  <a:gd name="connsiteX0" fmla="*/ 193150 w 192922"/>
                  <a:gd name="connsiteY0" fmla="*/ 137764 h 137730"/>
                  <a:gd name="connsiteX1" fmla="*/ 228 w 192922"/>
                  <a:gd name="connsiteY1" fmla="*/ 33 h 137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922" h="137730">
                    <a:moveTo>
                      <a:pt x="193150" y="137764"/>
                    </a:moveTo>
                    <a:lnTo>
                      <a:pt x="228" y="33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935C5771-62AF-5A41-9272-A65756C8322F}"/>
                  </a:ext>
                </a:extLst>
              </p:cNvPr>
              <p:cNvSpPr/>
              <p:nvPr/>
            </p:nvSpPr>
            <p:spPr>
              <a:xfrm rot="-219544">
                <a:off x="3187173" y="4287609"/>
                <a:ext cx="752369" cy="1064885"/>
              </a:xfrm>
              <a:custGeom>
                <a:avLst/>
                <a:gdLst>
                  <a:gd name="connsiteX0" fmla="*/ 752598 w 752369"/>
                  <a:gd name="connsiteY0" fmla="*/ 34 h 1064885"/>
                  <a:gd name="connsiteX1" fmla="*/ 229 w 752369"/>
                  <a:gd name="connsiteY1" fmla="*/ 1064920 h 106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52369" h="1064885">
                    <a:moveTo>
                      <a:pt x="752598" y="34"/>
                    </a:moveTo>
                    <a:lnTo>
                      <a:pt x="229" y="106492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91C6C51C-A5B2-9547-8B65-20334FAAC2B4}"/>
                  </a:ext>
                </a:extLst>
              </p:cNvPr>
              <p:cNvSpPr/>
              <p:nvPr/>
            </p:nvSpPr>
            <p:spPr>
              <a:xfrm rot="-219544">
                <a:off x="3187173" y="4287609"/>
                <a:ext cx="752369" cy="1064885"/>
              </a:xfrm>
              <a:custGeom>
                <a:avLst/>
                <a:gdLst>
                  <a:gd name="connsiteX0" fmla="*/ 752598 w 752369"/>
                  <a:gd name="connsiteY0" fmla="*/ 34 h 1064885"/>
                  <a:gd name="connsiteX1" fmla="*/ 229 w 752369"/>
                  <a:gd name="connsiteY1" fmla="*/ 1064920 h 106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52369" h="1064885">
                    <a:moveTo>
                      <a:pt x="752598" y="34"/>
                    </a:moveTo>
                    <a:lnTo>
                      <a:pt x="229" y="106492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D6E65A8-6153-1743-8CCA-AF3B2726B029}"/>
                </a:ext>
              </a:extLst>
            </p:cNvPr>
            <p:cNvSpPr/>
            <p:nvPr/>
          </p:nvSpPr>
          <p:spPr>
            <a:xfrm>
              <a:off x="2335478" y="4205370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952AB4E8-97B3-2A4D-847F-8B4FF643563B}"/>
                </a:ext>
              </a:extLst>
            </p:cNvPr>
            <p:cNvSpPr/>
            <p:nvPr/>
          </p:nvSpPr>
          <p:spPr>
            <a:xfrm>
              <a:off x="2240295" y="4205370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422701BC-5199-FA4A-B88A-6013831C3CAE}"/>
                </a:ext>
              </a:extLst>
            </p:cNvPr>
            <p:cNvSpPr/>
            <p:nvPr/>
          </p:nvSpPr>
          <p:spPr>
            <a:xfrm>
              <a:off x="2335478" y="4205370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68D1A62-A5CA-3B40-A499-B223D652529B}"/>
                </a:ext>
              </a:extLst>
            </p:cNvPr>
            <p:cNvSpPr/>
            <p:nvPr/>
          </p:nvSpPr>
          <p:spPr>
            <a:xfrm>
              <a:off x="2240295" y="4205370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D93F3780-0187-2745-90C5-BD567D00C8A3}"/>
                </a:ext>
              </a:extLst>
            </p:cNvPr>
            <p:cNvSpPr/>
            <p:nvPr/>
          </p:nvSpPr>
          <p:spPr>
            <a:xfrm>
              <a:off x="2342086" y="4348028"/>
              <a:ext cx="563419" cy="4755"/>
            </a:xfrm>
            <a:custGeom>
              <a:avLst/>
              <a:gdLst>
                <a:gd name="connsiteX0" fmla="*/ 214 w 563419"/>
                <a:gd name="connsiteY0" fmla="*/ 40 h 4755"/>
                <a:gd name="connsiteX1" fmla="*/ 563634 w 563419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3419" h="4755">
                  <a:moveTo>
                    <a:pt x="214" y="40"/>
                  </a:moveTo>
                  <a:lnTo>
                    <a:pt x="563634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5522A076-B9EC-4147-BFC3-4446C656CC19}"/>
                </a:ext>
              </a:extLst>
            </p:cNvPr>
            <p:cNvSpPr/>
            <p:nvPr/>
          </p:nvSpPr>
          <p:spPr>
            <a:xfrm>
              <a:off x="478768" y="4348380"/>
              <a:ext cx="1761529" cy="86819"/>
            </a:xfrm>
            <a:custGeom>
              <a:avLst/>
              <a:gdLst>
                <a:gd name="connsiteX0" fmla="*/ 563897 w 563682"/>
                <a:gd name="connsiteY0" fmla="*/ 40 h 4755"/>
                <a:gd name="connsiteX1" fmla="*/ 214 w 563682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3682" h="4755">
                  <a:moveTo>
                    <a:pt x="563897" y="40"/>
                  </a:moveTo>
                  <a:lnTo>
                    <a:pt x="214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0779AA9F-5C42-E943-AD90-52744E9C64B7}"/>
                </a:ext>
              </a:extLst>
            </p:cNvPr>
            <p:cNvSpPr/>
            <p:nvPr/>
          </p:nvSpPr>
          <p:spPr>
            <a:xfrm>
              <a:off x="2962853" y="5316059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4412EDB1-924B-4746-9FC4-D3006E22D778}"/>
                </a:ext>
              </a:extLst>
            </p:cNvPr>
            <p:cNvSpPr/>
            <p:nvPr/>
          </p:nvSpPr>
          <p:spPr>
            <a:xfrm>
              <a:off x="2867671" y="5316059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C92784C9-FFC2-C44E-B8AA-26A75D7196D7}"/>
                </a:ext>
              </a:extLst>
            </p:cNvPr>
            <p:cNvSpPr/>
            <p:nvPr/>
          </p:nvSpPr>
          <p:spPr>
            <a:xfrm>
              <a:off x="2962853" y="5316059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EF398DF6-36B1-264E-BB6C-38D2C77E92EC}"/>
                </a:ext>
              </a:extLst>
            </p:cNvPr>
            <p:cNvSpPr/>
            <p:nvPr/>
          </p:nvSpPr>
          <p:spPr>
            <a:xfrm>
              <a:off x="2867671" y="5316059"/>
              <a:ext cx="4759" cy="285315"/>
            </a:xfrm>
            <a:custGeom>
              <a:avLst/>
              <a:gdLst>
                <a:gd name="connsiteX0" fmla="*/ 214 w 4759"/>
                <a:gd name="connsiteY0" fmla="*/ 40 h 285315"/>
                <a:gd name="connsiteX1" fmla="*/ 214 w 4759"/>
                <a:gd name="connsiteY1" fmla="*/ 285355 h 28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9" h="285315">
                  <a:moveTo>
                    <a:pt x="214" y="40"/>
                  </a:moveTo>
                  <a:lnTo>
                    <a:pt x="214" y="285355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78D3D391-7B36-ED40-9D78-345252D738AF}"/>
                </a:ext>
              </a:extLst>
            </p:cNvPr>
            <p:cNvSpPr/>
            <p:nvPr/>
          </p:nvSpPr>
          <p:spPr>
            <a:xfrm>
              <a:off x="2969459" y="5458717"/>
              <a:ext cx="772156" cy="45719"/>
            </a:xfrm>
            <a:custGeom>
              <a:avLst/>
              <a:gdLst>
                <a:gd name="connsiteX0" fmla="*/ 214 w 618707"/>
                <a:gd name="connsiteY0" fmla="*/ 40 h 4755"/>
                <a:gd name="connsiteX1" fmla="*/ 618922 w 618707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8707" h="4755">
                  <a:moveTo>
                    <a:pt x="214" y="40"/>
                  </a:moveTo>
                  <a:lnTo>
                    <a:pt x="618922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2739EE5-A7CE-F74C-B2E6-D4838416EF6F}"/>
                </a:ext>
              </a:extLst>
            </p:cNvPr>
            <p:cNvSpPr/>
            <p:nvPr/>
          </p:nvSpPr>
          <p:spPr>
            <a:xfrm>
              <a:off x="1676613" y="5458717"/>
              <a:ext cx="1191058" cy="4755"/>
            </a:xfrm>
            <a:custGeom>
              <a:avLst/>
              <a:gdLst>
                <a:gd name="connsiteX0" fmla="*/ 1191273 w 1191058"/>
                <a:gd name="connsiteY0" fmla="*/ 40 h 4755"/>
                <a:gd name="connsiteX1" fmla="*/ 214 w 1191058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91058" h="4755">
                  <a:moveTo>
                    <a:pt x="1191273" y="40"/>
                  </a:moveTo>
                  <a:lnTo>
                    <a:pt x="214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E7654B52-6AF8-B942-B5FB-5BD6C834F833}"/>
                </a:ext>
              </a:extLst>
            </p:cNvPr>
            <p:cNvSpPr/>
            <p:nvPr/>
          </p:nvSpPr>
          <p:spPr>
            <a:xfrm>
              <a:off x="2905506" y="4348028"/>
              <a:ext cx="644983" cy="4755"/>
            </a:xfrm>
            <a:custGeom>
              <a:avLst/>
              <a:gdLst>
                <a:gd name="connsiteX0" fmla="*/ 645197 w 644983"/>
                <a:gd name="connsiteY0" fmla="*/ 40 h 4755"/>
                <a:gd name="connsiteX1" fmla="*/ 214 w 644983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4983" h="4755">
                  <a:moveTo>
                    <a:pt x="645197" y="40"/>
                  </a:moveTo>
                  <a:lnTo>
                    <a:pt x="214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0" name="Graphic 35">
              <a:extLst>
                <a:ext uri="{FF2B5EF4-FFF2-40B4-BE49-F238E27FC236}">
                  <a16:creationId xmlns:a16="http://schemas.microsoft.com/office/drawing/2014/main" id="{4F3641A9-0A76-A847-94EC-168FA669C2FC}"/>
                </a:ext>
              </a:extLst>
            </p:cNvPr>
            <p:cNvGrpSpPr/>
            <p:nvPr/>
          </p:nvGrpSpPr>
          <p:grpSpPr>
            <a:xfrm>
              <a:off x="2837491" y="4348029"/>
              <a:ext cx="818851" cy="1110691"/>
              <a:chOff x="3836751" y="4264707"/>
              <a:chExt cx="818851" cy="1110691"/>
            </a:xfrm>
          </p:grpSpPr>
          <p:sp>
            <p:nvSpPr>
              <p:cNvPr id="155" name="Freeform 154">
                <a:extLst>
                  <a:ext uri="{FF2B5EF4-FFF2-40B4-BE49-F238E27FC236}">
                    <a16:creationId xmlns:a16="http://schemas.microsoft.com/office/drawing/2014/main" id="{47099C4E-3F88-6E4E-9303-90C15B66F68D}"/>
                  </a:ext>
                </a:extLst>
              </p:cNvPr>
              <p:cNvSpPr/>
              <p:nvPr/>
            </p:nvSpPr>
            <p:spPr>
              <a:xfrm rot="8886776" flipV="1">
                <a:off x="4131192" y="4713057"/>
                <a:ext cx="222494" cy="204074"/>
              </a:xfrm>
              <a:custGeom>
                <a:avLst/>
                <a:gdLst>
                  <a:gd name="connsiteX0" fmla="*/ 112164 w 222494"/>
                  <a:gd name="connsiteY0" fmla="*/ 202791 h 204074"/>
                  <a:gd name="connsiteX1" fmla="*/ 917 w 222494"/>
                  <a:gd name="connsiteY1" fmla="*/ -1283 h 204074"/>
                  <a:gd name="connsiteX2" fmla="*/ 223411 w 222494"/>
                  <a:gd name="connsiteY2" fmla="*/ -1283 h 20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2494" h="204074">
                    <a:moveTo>
                      <a:pt x="112164" y="202791"/>
                    </a:moveTo>
                    <a:lnTo>
                      <a:pt x="917" y="-1283"/>
                    </a:lnTo>
                    <a:lnTo>
                      <a:pt x="223411" y="-1283"/>
                    </a:lnTo>
                    <a:close/>
                  </a:path>
                </a:pathLst>
              </a:custGeom>
              <a:solidFill>
                <a:srgbClr val="000000"/>
              </a:solidFill>
              <a:ln w="28536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 155">
                <a:extLst>
                  <a:ext uri="{FF2B5EF4-FFF2-40B4-BE49-F238E27FC236}">
                    <a16:creationId xmlns:a16="http://schemas.microsoft.com/office/drawing/2014/main" id="{EC9EAF42-3070-954B-955B-23D662B41008}"/>
                  </a:ext>
                </a:extLst>
              </p:cNvPr>
              <p:cNvSpPr/>
              <p:nvPr/>
            </p:nvSpPr>
            <p:spPr>
              <a:xfrm rot="219544" flipV="1">
                <a:off x="4199349" y="4829524"/>
                <a:ext cx="192922" cy="137730"/>
              </a:xfrm>
              <a:custGeom>
                <a:avLst/>
                <a:gdLst>
                  <a:gd name="connsiteX0" fmla="*/ 193294 w 192922"/>
                  <a:gd name="connsiteY0" fmla="*/ 137797 h 137730"/>
                  <a:gd name="connsiteX1" fmla="*/ 371 w 192922"/>
                  <a:gd name="connsiteY1" fmla="*/ 66 h 1377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92922" h="137730">
                    <a:moveTo>
                      <a:pt x="193294" y="137797"/>
                    </a:moveTo>
                    <a:lnTo>
                      <a:pt x="371" y="66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 156">
                <a:extLst>
                  <a:ext uri="{FF2B5EF4-FFF2-40B4-BE49-F238E27FC236}">
                    <a16:creationId xmlns:a16="http://schemas.microsoft.com/office/drawing/2014/main" id="{C6F4ACA9-B5E4-2346-AFF7-6638EC976F3D}"/>
                  </a:ext>
                </a:extLst>
              </p:cNvPr>
              <p:cNvSpPr/>
              <p:nvPr/>
            </p:nvSpPr>
            <p:spPr>
              <a:xfrm rot="219544" flipV="1">
                <a:off x="3869992" y="4287610"/>
                <a:ext cx="752369" cy="1064885"/>
              </a:xfrm>
              <a:custGeom>
                <a:avLst/>
                <a:gdLst>
                  <a:gd name="connsiteX0" fmla="*/ 752742 w 752369"/>
                  <a:gd name="connsiteY0" fmla="*/ 34 h 1064885"/>
                  <a:gd name="connsiteX1" fmla="*/ 372 w 752369"/>
                  <a:gd name="connsiteY1" fmla="*/ 1064920 h 106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52369" h="1064885">
                    <a:moveTo>
                      <a:pt x="752742" y="34"/>
                    </a:moveTo>
                    <a:lnTo>
                      <a:pt x="372" y="106492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 157">
                <a:extLst>
                  <a:ext uri="{FF2B5EF4-FFF2-40B4-BE49-F238E27FC236}">
                    <a16:creationId xmlns:a16="http://schemas.microsoft.com/office/drawing/2014/main" id="{69EAD784-6751-A34C-8534-F293B40F5F00}"/>
                  </a:ext>
                </a:extLst>
              </p:cNvPr>
              <p:cNvSpPr/>
              <p:nvPr/>
            </p:nvSpPr>
            <p:spPr>
              <a:xfrm rot="219544" flipV="1">
                <a:off x="3869992" y="4287610"/>
                <a:ext cx="752369" cy="1064885"/>
              </a:xfrm>
              <a:custGeom>
                <a:avLst/>
                <a:gdLst>
                  <a:gd name="connsiteX0" fmla="*/ 752742 w 752369"/>
                  <a:gd name="connsiteY0" fmla="*/ 34 h 1064885"/>
                  <a:gd name="connsiteX1" fmla="*/ 372 w 752369"/>
                  <a:gd name="connsiteY1" fmla="*/ 1064920 h 106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52369" h="1064885">
                    <a:moveTo>
                      <a:pt x="752742" y="34"/>
                    </a:moveTo>
                    <a:lnTo>
                      <a:pt x="372" y="1064920"/>
                    </a:lnTo>
                  </a:path>
                </a:pathLst>
              </a:custGeom>
              <a:noFill/>
              <a:ln w="2851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3BB8E7B-2811-7E45-A0AA-35C1B999CB4D}"/>
                </a:ext>
              </a:extLst>
            </p:cNvPr>
            <p:cNvSpPr/>
            <p:nvPr/>
          </p:nvSpPr>
          <p:spPr>
            <a:xfrm>
              <a:off x="2180375" y="5417037"/>
              <a:ext cx="84655" cy="84627"/>
            </a:xfrm>
            <a:custGeom>
              <a:avLst/>
              <a:gdLst>
                <a:gd name="connsiteX0" fmla="*/ 83734 w 84655"/>
                <a:gd name="connsiteY0" fmla="*/ 42042 h 84627"/>
                <a:gd name="connsiteX1" fmla="*/ 41406 w 84655"/>
                <a:gd name="connsiteY1" fmla="*/ 84355 h 84627"/>
                <a:gd name="connsiteX2" fmla="*/ -922 w 84655"/>
                <a:gd name="connsiteY2" fmla="*/ 42042 h 84627"/>
                <a:gd name="connsiteX3" fmla="*/ 41406 w 84655"/>
                <a:gd name="connsiteY3" fmla="*/ -272 h 84627"/>
                <a:gd name="connsiteX4" fmla="*/ 83734 w 84655"/>
                <a:gd name="connsiteY4" fmla="*/ 41411 h 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55" h="84627">
                  <a:moveTo>
                    <a:pt x="83734" y="42042"/>
                  </a:moveTo>
                  <a:cubicBezTo>
                    <a:pt x="83734" y="65412"/>
                    <a:pt x="64795" y="84355"/>
                    <a:pt x="41406" y="84355"/>
                  </a:cubicBezTo>
                  <a:cubicBezTo>
                    <a:pt x="18017" y="84355"/>
                    <a:pt x="-922" y="65412"/>
                    <a:pt x="-922" y="42042"/>
                  </a:cubicBezTo>
                  <a:cubicBezTo>
                    <a:pt x="-922" y="18672"/>
                    <a:pt x="18017" y="-272"/>
                    <a:pt x="41406" y="-272"/>
                  </a:cubicBezTo>
                  <a:cubicBezTo>
                    <a:pt x="64536" y="-272"/>
                    <a:pt x="83423" y="18289"/>
                    <a:pt x="83734" y="41411"/>
                  </a:cubicBezTo>
                </a:path>
              </a:pathLst>
            </a:custGeom>
            <a:solidFill>
              <a:srgbClr val="000000"/>
            </a:solidFill>
            <a:ln w="1901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48D65F1A-9D9C-B64C-89EB-96D6A6A0A1B0}"/>
                </a:ext>
              </a:extLst>
            </p:cNvPr>
            <p:cNvSpPr/>
            <p:nvPr/>
          </p:nvSpPr>
          <p:spPr>
            <a:xfrm>
              <a:off x="2864645" y="4305716"/>
              <a:ext cx="84655" cy="84627"/>
            </a:xfrm>
            <a:custGeom>
              <a:avLst/>
              <a:gdLst>
                <a:gd name="connsiteX0" fmla="*/ 83878 w 84655"/>
                <a:gd name="connsiteY0" fmla="*/ 41808 h 84627"/>
                <a:gd name="connsiteX1" fmla="*/ 41550 w 84655"/>
                <a:gd name="connsiteY1" fmla="*/ 84122 h 84627"/>
                <a:gd name="connsiteX2" fmla="*/ -778 w 84655"/>
                <a:gd name="connsiteY2" fmla="*/ 41808 h 84627"/>
                <a:gd name="connsiteX3" fmla="*/ 41550 w 84655"/>
                <a:gd name="connsiteY3" fmla="*/ -506 h 84627"/>
                <a:gd name="connsiteX4" fmla="*/ 83878 w 84655"/>
                <a:gd name="connsiteY4" fmla="*/ 41177 h 84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55" h="84627">
                  <a:moveTo>
                    <a:pt x="83878" y="41808"/>
                  </a:moveTo>
                  <a:cubicBezTo>
                    <a:pt x="83878" y="65178"/>
                    <a:pt x="64939" y="84122"/>
                    <a:pt x="41550" y="84122"/>
                  </a:cubicBezTo>
                  <a:cubicBezTo>
                    <a:pt x="18161" y="84122"/>
                    <a:pt x="-778" y="65178"/>
                    <a:pt x="-778" y="41808"/>
                  </a:cubicBezTo>
                  <a:cubicBezTo>
                    <a:pt x="-778" y="18438"/>
                    <a:pt x="18161" y="-506"/>
                    <a:pt x="41550" y="-506"/>
                  </a:cubicBezTo>
                  <a:cubicBezTo>
                    <a:pt x="64680" y="-506"/>
                    <a:pt x="83567" y="18056"/>
                    <a:pt x="83878" y="41177"/>
                  </a:cubicBezTo>
                </a:path>
              </a:pathLst>
            </a:custGeom>
            <a:solidFill>
              <a:srgbClr val="000000"/>
            </a:solidFill>
            <a:ln w="19010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 216">
              <a:extLst>
                <a:ext uri="{FF2B5EF4-FFF2-40B4-BE49-F238E27FC236}">
                  <a16:creationId xmlns:a16="http://schemas.microsoft.com/office/drawing/2014/main" id="{EFC5837E-F746-5A45-8852-59150F74488C}"/>
                </a:ext>
              </a:extLst>
            </p:cNvPr>
            <p:cNvSpPr/>
            <p:nvPr/>
          </p:nvSpPr>
          <p:spPr>
            <a:xfrm flipV="1">
              <a:off x="3609454" y="4279873"/>
              <a:ext cx="300192" cy="76225"/>
            </a:xfrm>
            <a:custGeom>
              <a:avLst/>
              <a:gdLst>
                <a:gd name="connsiteX0" fmla="*/ 214 w 618707"/>
                <a:gd name="connsiteY0" fmla="*/ 40 h 4755"/>
                <a:gd name="connsiteX1" fmla="*/ 618922 w 618707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8707" h="4755">
                  <a:moveTo>
                    <a:pt x="214" y="40"/>
                  </a:moveTo>
                  <a:lnTo>
                    <a:pt x="618922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ysDot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8" name="Freeform 217">
              <a:extLst>
                <a:ext uri="{FF2B5EF4-FFF2-40B4-BE49-F238E27FC236}">
                  <a16:creationId xmlns:a16="http://schemas.microsoft.com/office/drawing/2014/main" id="{5B56E17D-DF1C-ED4F-80FD-B7DD28984364}"/>
                </a:ext>
              </a:extLst>
            </p:cNvPr>
            <p:cNvSpPr/>
            <p:nvPr/>
          </p:nvSpPr>
          <p:spPr>
            <a:xfrm flipV="1">
              <a:off x="3638283" y="5413472"/>
              <a:ext cx="508267" cy="45719"/>
            </a:xfrm>
            <a:custGeom>
              <a:avLst/>
              <a:gdLst>
                <a:gd name="connsiteX0" fmla="*/ 214 w 618707"/>
                <a:gd name="connsiteY0" fmla="*/ 40 h 4755"/>
                <a:gd name="connsiteX1" fmla="*/ 618922 w 618707"/>
                <a:gd name="connsiteY1" fmla="*/ 40 h 4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8707" h="4755">
                  <a:moveTo>
                    <a:pt x="214" y="40"/>
                  </a:moveTo>
                  <a:lnTo>
                    <a:pt x="618922" y="40"/>
                  </a:lnTo>
                </a:path>
              </a:pathLst>
            </a:custGeom>
            <a:noFill/>
            <a:ln w="28515" cap="rnd">
              <a:solidFill>
                <a:srgbClr val="000000"/>
              </a:solidFill>
              <a:prstDash val="sysDot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23" name="Freeform 12">
            <a:extLst>
              <a:ext uri="{FF2B5EF4-FFF2-40B4-BE49-F238E27FC236}">
                <a16:creationId xmlns:a16="http://schemas.microsoft.com/office/drawing/2014/main" id="{CB47D150-826D-0247-B734-2EE178DDBBFB}"/>
              </a:ext>
            </a:extLst>
          </p:cNvPr>
          <p:cNvSpPr>
            <a:spLocks noChangeAspect="1"/>
          </p:cNvSpPr>
          <p:nvPr/>
        </p:nvSpPr>
        <p:spPr bwMode="auto">
          <a:xfrm>
            <a:off x="10365241" y="3354772"/>
            <a:ext cx="152400" cy="762000"/>
          </a:xfrm>
          <a:custGeom>
            <a:avLst/>
            <a:gdLst>
              <a:gd name="T0" fmla="*/ 60483750 w 192"/>
              <a:gd name="T1" fmla="*/ 0 h 960"/>
              <a:gd name="T2" fmla="*/ 60483750 w 192"/>
              <a:gd name="T3" fmla="*/ 120967500 h 960"/>
              <a:gd name="T4" fmla="*/ 120967500 w 192"/>
              <a:gd name="T5" fmla="*/ 151209375 h 960"/>
              <a:gd name="T6" fmla="*/ 0 w 192"/>
              <a:gd name="T7" fmla="*/ 211693125 h 960"/>
              <a:gd name="T8" fmla="*/ 120967500 w 192"/>
              <a:gd name="T9" fmla="*/ 272176875 h 960"/>
              <a:gd name="T10" fmla="*/ 0 w 192"/>
              <a:gd name="T11" fmla="*/ 332660625 h 960"/>
              <a:gd name="T12" fmla="*/ 120967500 w 192"/>
              <a:gd name="T13" fmla="*/ 393144375 h 960"/>
              <a:gd name="T14" fmla="*/ 0 w 192"/>
              <a:gd name="T15" fmla="*/ 453628125 h 960"/>
              <a:gd name="T16" fmla="*/ 60483750 w 192"/>
              <a:gd name="T17" fmla="*/ 483870000 h 960"/>
              <a:gd name="T18" fmla="*/ 60483750 w 192"/>
              <a:gd name="T19" fmla="*/ 60483750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Freeform 12">
            <a:extLst>
              <a:ext uri="{FF2B5EF4-FFF2-40B4-BE49-F238E27FC236}">
                <a16:creationId xmlns:a16="http://schemas.microsoft.com/office/drawing/2014/main" id="{3046DB6F-832D-3B42-86A4-3823D58C8C10}"/>
              </a:ext>
            </a:extLst>
          </p:cNvPr>
          <p:cNvSpPr>
            <a:spLocks noChangeAspect="1"/>
          </p:cNvSpPr>
          <p:nvPr/>
        </p:nvSpPr>
        <p:spPr bwMode="auto">
          <a:xfrm>
            <a:off x="10365241" y="4110422"/>
            <a:ext cx="152400" cy="762000"/>
          </a:xfrm>
          <a:custGeom>
            <a:avLst/>
            <a:gdLst>
              <a:gd name="T0" fmla="*/ 60483750 w 192"/>
              <a:gd name="T1" fmla="*/ 0 h 960"/>
              <a:gd name="T2" fmla="*/ 60483750 w 192"/>
              <a:gd name="T3" fmla="*/ 120967500 h 960"/>
              <a:gd name="T4" fmla="*/ 120967500 w 192"/>
              <a:gd name="T5" fmla="*/ 151209375 h 960"/>
              <a:gd name="T6" fmla="*/ 0 w 192"/>
              <a:gd name="T7" fmla="*/ 211693125 h 960"/>
              <a:gd name="T8" fmla="*/ 120967500 w 192"/>
              <a:gd name="T9" fmla="*/ 272176875 h 960"/>
              <a:gd name="T10" fmla="*/ 0 w 192"/>
              <a:gd name="T11" fmla="*/ 332660625 h 960"/>
              <a:gd name="T12" fmla="*/ 120967500 w 192"/>
              <a:gd name="T13" fmla="*/ 393144375 h 960"/>
              <a:gd name="T14" fmla="*/ 0 w 192"/>
              <a:gd name="T15" fmla="*/ 453628125 h 960"/>
              <a:gd name="T16" fmla="*/ 60483750 w 192"/>
              <a:gd name="T17" fmla="*/ 483870000 h 960"/>
              <a:gd name="T18" fmla="*/ 60483750 w 192"/>
              <a:gd name="T19" fmla="*/ 60483750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12">
            <a:extLst>
              <a:ext uri="{FF2B5EF4-FFF2-40B4-BE49-F238E27FC236}">
                <a16:creationId xmlns:a16="http://schemas.microsoft.com/office/drawing/2014/main" id="{9CA26012-4626-FE45-B010-4DF4EC0744D9}"/>
              </a:ext>
            </a:extLst>
          </p:cNvPr>
          <p:cNvSpPr>
            <a:spLocks noChangeAspect="1"/>
          </p:cNvSpPr>
          <p:nvPr/>
        </p:nvSpPr>
        <p:spPr bwMode="auto">
          <a:xfrm>
            <a:off x="10365241" y="4862897"/>
            <a:ext cx="152400" cy="762000"/>
          </a:xfrm>
          <a:custGeom>
            <a:avLst/>
            <a:gdLst>
              <a:gd name="T0" fmla="*/ 60483750 w 192"/>
              <a:gd name="T1" fmla="*/ 0 h 960"/>
              <a:gd name="T2" fmla="*/ 60483750 w 192"/>
              <a:gd name="T3" fmla="*/ 120967500 h 960"/>
              <a:gd name="T4" fmla="*/ 120967500 w 192"/>
              <a:gd name="T5" fmla="*/ 151209375 h 960"/>
              <a:gd name="T6" fmla="*/ 0 w 192"/>
              <a:gd name="T7" fmla="*/ 211693125 h 960"/>
              <a:gd name="T8" fmla="*/ 120967500 w 192"/>
              <a:gd name="T9" fmla="*/ 272176875 h 960"/>
              <a:gd name="T10" fmla="*/ 0 w 192"/>
              <a:gd name="T11" fmla="*/ 332660625 h 960"/>
              <a:gd name="T12" fmla="*/ 120967500 w 192"/>
              <a:gd name="T13" fmla="*/ 393144375 h 960"/>
              <a:gd name="T14" fmla="*/ 0 w 192"/>
              <a:gd name="T15" fmla="*/ 453628125 h 960"/>
              <a:gd name="T16" fmla="*/ 60483750 w 192"/>
              <a:gd name="T17" fmla="*/ 483870000 h 960"/>
              <a:gd name="T18" fmla="*/ 60483750 w 192"/>
              <a:gd name="T19" fmla="*/ 60483750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6" name="Group 222">
            <a:extLst>
              <a:ext uri="{FF2B5EF4-FFF2-40B4-BE49-F238E27FC236}">
                <a16:creationId xmlns:a16="http://schemas.microsoft.com/office/drawing/2014/main" id="{FCF2C8CF-0F03-124C-B950-8A8C0545FDC5}"/>
              </a:ext>
            </a:extLst>
          </p:cNvPr>
          <p:cNvGrpSpPr>
            <a:grpSpLocks/>
          </p:cNvGrpSpPr>
          <p:nvPr/>
        </p:nvGrpSpPr>
        <p:grpSpPr bwMode="auto">
          <a:xfrm>
            <a:off x="10289556" y="5639484"/>
            <a:ext cx="304800" cy="152400"/>
            <a:chOff x="4272" y="3216"/>
            <a:chExt cx="192" cy="96"/>
          </a:xfrm>
        </p:grpSpPr>
        <p:sp>
          <p:nvSpPr>
            <p:cNvPr id="227" name="Line 99">
              <a:extLst>
                <a:ext uri="{FF2B5EF4-FFF2-40B4-BE49-F238E27FC236}">
                  <a16:creationId xmlns:a16="http://schemas.microsoft.com/office/drawing/2014/main" id="{16993AB3-DF0F-5246-A0C8-A6E140763AD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101">
              <a:extLst>
                <a:ext uri="{FF2B5EF4-FFF2-40B4-BE49-F238E27FC236}">
                  <a16:creationId xmlns:a16="http://schemas.microsoft.com/office/drawing/2014/main" id="{0FBD2FBD-7179-9048-99A4-187C3602AD5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32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102">
              <a:extLst>
                <a:ext uri="{FF2B5EF4-FFF2-40B4-BE49-F238E27FC236}">
                  <a16:creationId xmlns:a16="http://schemas.microsoft.com/office/drawing/2014/main" id="{3435B643-F441-4849-B677-4322EC4D2F1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32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103">
              <a:extLst>
                <a:ext uri="{FF2B5EF4-FFF2-40B4-BE49-F238E27FC236}">
                  <a16:creationId xmlns:a16="http://schemas.microsoft.com/office/drawing/2014/main" id="{256B09F8-CC8A-0648-A0CD-AD0241829C3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44" y="32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Line 104">
              <a:extLst>
                <a:ext uri="{FF2B5EF4-FFF2-40B4-BE49-F238E27FC236}">
                  <a16:creationId xmlns:a16="http://schemas.microsoft.com/office/drawing/2014/main" id="{F8768C4B-C450-0A41-A5FD-B28B97A19CE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365" y="3312"/>
              <a:ext cx="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3" name="Group 210">
            <a:extLst>
              <a:ext uri="{FF2B5EF4-FFF2-40B4-BE49-F238E27FC236}">
                <a16:creationId xmlns:a16="http://schemas.microsoft.com/office/drawing/2014/main" id="{22DC3AB5-3735-D248-9BF6-95660375368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0092340" y="3568205"/>
            <a:ext cx="304800" cy="1109663"/>
            <a:chOff x="3216" y="1509"/>
            <a:chExt cx="192" cy="699"/>
          </a:xfrm>
        </p:grpSpPr>
        <p:sp>
          <p:nvSpPr>
            <p:cNvPr id="234" name="Line 8">
              <a:extLst>
                <a:ext uri="{FF2B5EF4-FFF2-40B4-BE49-F238E27FC236}">
                  <a16:creationId xmlns:a16="http://schemas.microsoft.com/office/drawing/2014/main" id="{A7801469-6217-3741-936D-00D7FE5373E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509"/>
              <a:ext cx="0" cy="4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Line 9">
              <a:extLst>
                <a:ext uri="{FF2B5EF4-FFF2-40B4-BE49-F238E27FC236}">
                  <a16:creationId xmlns:a16="http://schemas.microsoft.com/office/drawing/2014/main" id="{D07A8272-BA24-8D4F-B596-D9A70ED716B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312" y="1992"/>
              <a:ext cx="0" cy="2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10">
              <a:extLst>
                <a:ext uri="{FF2B5EF4-FFF2-40B4-BE49-F238E27FC236}">
                  <a16:creationId xmlns:a16="http://schemas.microsoft.com/office/drawing/2014/main" id="{C289530D-79B8-444C-8A6E-E72516AD64A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4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11">
              <a:extLst>
                <a:ext uri="{FF2B5EF4-FFF2-40B4-BE49-F238E27FC236}">
                  <a16:creationId xmlns:a16="http://schemas.microsoft.com/office/drawing/2014/main" id="{70651ED0-3F9E-7442-AFAB-EBD2EAD6E4B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216" y="1992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" name="Group 222">
            <a:extLst>
              <a:ext uri="{FF2B5EF4-FFF2-40B4-BE49-F238E27FC236}">
                <a16:creationId xmlns:a16="http://schemas.microsoft.com/office/drawing/2014/main" id="{DA55F4FD-DBFF-CD43-BAC9-4E61955FFB7C}"/>
              </a:ext>
            </a:extLst>
          </p:cNvPr>
          <p:cNvGrpSpPr>
            <a:grpSpLocks/>
          </p:cNvGrpSpPr>
          <p:nvPr/>
        </p:nvGrpSpPr>
        <p:grpSpPr bwMode="auto">
          <a:xfrm>
            <a:off x="9551926" y="4134362"/>
            <a:ext cx="304800" cy="381000"/>
            <a:chOff x="4272" y="3072"/>
            <a:chExt cx="192" cy="240"/>
          </a:xfrm>
        </p:grpSpPr>
        <p:sp>
          <p:nvSpPr>
            <p:cNvPr id="239" name="Line 99">
              <a:extLst>
                <a:ext uri="{FF2B5EF4-FFF2-40B4-BE49-F238E27FC236}">
                  <a16:creationId xmlns:a16="http://schemas.microsoft.com/office/drawing/2014/main" id="{10EAC7B6-8D4E-3742-AC2D-1891EC403E0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Line 100">
              <a:extLst>
                <a:ext uri="{FF2B5EF4-FFF2-40B4-BE49-F238E27FC236}">
                  <a16:creationId xmlns:a16="http://schemas.microsoft.com/office/drawing/2014/main" id="{5BD2D729-8104-C243-8DFE-EE3A1ED4997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68" y="30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101">
              <a:extLst>
                <a:ext uri="{FF2B5EF4-FFF2-40B4-BE49-F238E27FC236}">
                  <a16:creationId xmlns:a16="http://schemas.microsoft.com/office/drawing/2014/main" id="{1BC02CD0-28FF-CE46-8346-18259D30D6C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32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102">
              <a:extLst>
                <a:ext uri="{FF2B5EF4-FFF2-40B4-BE49-F238E27FC236}">
                  <a16:creationId xmlns:a16="http://schemas.microsoft.com/office/drawing/2014/main" id="{84820F7F-34ED-164C-9FE1-F2477887E6F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32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Line 103">
              <a:extLst>
                <a:ext uri="{FF2B5EF4-FFF2-40B4-BE49-F238E27FC236}">
                  <a16:creationId xmlns:a16="http://schemas.microsoft.com/office/drawing/2014/main" id="{3D54F377-5A6F-3747-A0A0-88E870152D8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44" y="32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104">
              <a:extLst>
                <a:ext uri="{FF2B5EF4-FFF2-40B4-BE49-F238E27FC236}">
                  <a16:creationId xmlns:a16="http://schemas.microsoft.com/office/drawing/2014/main" id="{2DE7DDF5-711B-9643-B787-4535A952BAC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365" y="3312"/>
              <a:ext cx="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" name="TextBox 244">
            <a:extLst>
              <a:ext uri="{FF2B5EF4-FFF2-40B4-BE49-F238E27FC236}">
                <a16:creationId xmlns:a16="http://schemas.microsoft.com/office/drawing/2014/main" id="{128AB602-ED3A-404A-88DF-3086204928F3}"/>
              </a:ext>
            </a:extLst>
          </p:cNvPr>
          <p:cNvSpPr txBox="1"/>
          <p:nvPr/>
        </p:nvSpPr>
        <p:spPr>
          <a:xfrm>
            <a:off x="9843274" y="3596315"/>
            <a:ext cx="445956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C</a:t>
            </a:r>
            <a:r>
              <a:rPr lang="en-US" sz="1798" baseline="-250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4733A403-E047-DF42-BAEF-90F7C97BEBA4}"/>
              </a:ext>
            </a:extLst>
          </p:cNvPr>
          <p:cNvSpPr txBox="1"/>
          <p:nvPr/>
        </p:nvSpPr>
        <p:spPr>
          <a:xfrm>
            <a:off x="10529074" y="3539165"/>
            <a:ext cx="445956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</a:t>
            </a:r>
            <a:r>
              <a:rPr lang="en-US" sz="1798" baseline="-250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D52CE40-A14F-3D4F-8CD0-5245BA769900}"/>
              </a:ext>
            </a:extLst>
          </p:cNvPr>
          <p:cNvSpPr txBox="1"/>
          <p:nvPr/>
        </p:nvSpPr>
        <p:spPr>
          <a:xfrm>
            <a:off x="10560824" y="4364665"/>
            <a:ext cx="938077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200MΩ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248" name="Group 262">
            <a:extLst>
              <a:ext uri="{FF2B5EF4-FFF2-40B4-BE49-F238E27FC236}">
                <a16:creationId xmlns:a16="http://schemas.microsoft.com/office/drawing/2014/main" id="{9778D8AE-35A7-0E4B-BB9C-8D71CA58C50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491276" y="4705776"/>
            <a:ext cx="5948363" cy="762000"/>
            <a:chOff x="-434" y="3264"/>
            <a:chExt cx="3747" cy="480"/>
          </a:xfrm>
        </p:grpSpPr>
        <p:sp>
          <p:nvSpPr>
            <p:cNvPr id="249" name="Line 263">
              <a:extLst>
                <a:ext uri="{FF2B5EF4-FFF2-40B4-BE49-F238E27FC236}">
                  <a16:creationId xmlns:a16="http://schemas.microsoft.com/office/drawing/2014/main" id="{CA7AD0D5-3CA8-BB4F-81C5-D81D228A7AC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-434" y="3360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0" name="Line 264">
              <a:extLst>
                <a:ext uri="{FF2B5EF4-FFF2-40B4-BE49-F238E27FC236}">
                  <a16:creationId xmlns:a16="http://schemas.microsoft.com/office/drawing/2014/main" id="{8D9F3607-901A-B84F-B1C5-306175DE569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854" y="3648"/>
              <a:ext cx="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265">
              <a:extLst>
                <a:ext uri="{FF2B5EF4-FFF2-40B4-BE49-F238E27FC236}">
                  <a16:creationId xmlns:a16="http://schemas.microsoft.com/office/drawing/2014/main" id="{9F7D17FD-6DDC-4F49-8C7E-B8D83A0C0EF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291" y="3504"/>
              <a:ext cx="20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269">
              <a:extLst>
                <a:ext uri="{FF2B5EF4-FFF2-40B4-BE49-F238E27FC236}">
                  <a16:creationId xmlns:a16="http://schemas.microsoft.com/office/drawing/2014/main" id="{E6DC8E65-17D5-1B42-918F-C5B335963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" y="3264"/>
              <a:ext cx="336" cy="480"/>
            </a:xfrm>
            <a:custGeom>
              <a:avLst/>
              <a:gdLst>
                <a:gd name="T0" fmla="*/ 336 w 336"/>
                <a:gd name="T1" fmla="*/ 240 h 480"/>
                <a:gd name="T2" fmla="*/ 0 w 336"/>
                <a:gd name="T3" fmla="*/ 480 h 480"/>
                <a:gd name="T4" fmla="*/ 0 w 336"/>
                <a:gd name="T5" fmla="*/ 0 h 480"/>
                <a:gd name="T6" fmla="*/ 336 w 336"/>
                <a:gd name="T7" fmla="*/ 24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480"/>
                <a:gd name="T14" fmla="*/ 336 w 336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480">
                  <a:moveTo>
                    <a:pt x="336" y="240"/>
                  </a:moveTo>
                  <a:lnTo>
                    <a:pt x="0" y="480"/>
                  </a:lnTo>
                  <a:lnTo>
                    <a:pt x="0" y="0"/>
                  </a:lnTo>
                  <a:lnTo>
                    <a:pt x="336" y="24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" name="Group 206">
            <a:extLst>
              <a:ext uri="{FF2B5EF4-FFF2-40B4-BE49-F238E27FC236}">
                <a16:creationId xmlns:a16="http://schemas.microsoft.com/office/drawing/2014/main" id="{72721016-6D07-354A-937A-8C2EFF012038}"/>
              </a:ext>
            </a:extLst>
          </p:cNvPr>
          <p:cNvGrpSpPr>
            <a:grpSpLocks/>
          </p:cNvGrpSpPr>
          <p:nvPr/>
        </p:nvGrpSpPr>
        <p:grpSpPr bwMode="auto">
          <a:xfrm>
            <a:off x="8998655" y="5302934"/>
            <a:ext cx="304800" cy="755650"/>
            <a:chOff x="4224" y="2404"/>
            <a:chExt cx="192" cy="476"/>
          </a:xfrm>
        </p:grpSpPr>
        <p:sp>
          <p:nvSpPr>
            <p:cNvPr id="257" name="Oval 20">
              <a:extLst>
                <a:ext uri="{FF2B5EF4-FFF2-40B4-BE49-F238E27FC236}">
                  <a16:creationId xmlns:a16="http://schemas.microsoft.com/office/drawing/2014/main" id="{73065F87-2C43-E440-931E-51142992AA0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24" y="2544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2000"/>
            </a:p>
          </p:txBody>
        </p:sp>
        <p:sp>
          <p:nvSpPr>
            <p:cNvPr id="258" name="Line 21">
              <a:extLst>
                <a:ext uri="{FF2B5EF4-FFF2-40B4-BE49-F238E27FC236}">
                  <a16:creationId xmlns:a16="http://schemas.microsoft.com/office/drawing/2014/main" id="{A0101390-0189-1841-83EA-7550F88F51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320" y="24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9" name="Line 22">
              <a:extLst>
                <a:ext uri="{FF2B5EF4-FFF2-40B4-BE49-F238E27FC236}">
                  <a16:creationId xmlns:a16="http://schemas.microsoft.com/office/drawing/2014/main" id="{01CF79E6-7F83-344D-885F-C70FCB2DF7E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320" y="27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3">
              <a:extLst>
                <a:ext uri="{FF2B5EF4-FFF2-40B4-BE49-F238E27FC236}">
                  <a16:creationId xmlns:a16="http://schemas.microsoft.com/office/drawing/2014/main" id="{FEED7A9A-A216-B84C-BBCA-F2069A81804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2592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24">
              <a:extLst>
                <a:ext uri="{FF2B5EF4-FFF2-40B4-BE49-F238E27FC236}">
                  <a16:creationId xmlns:a16="http://schemas.microsoft.com/office/drawing/2014/main" id="{A1069CEF-2DB3-E341-A2F3-B7E188635B8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2568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Line 25">
              <a:extLst>
                <a:ext uri="{FF2B5EF4-FFF2-40B4-BE49-F238E27FC236}">
                  <a16:creationId xmlns:a16="http://schemas.microsoft.com/office/drawing/2014/main" id="{A0701663-37C8-CE4D-8515-2E1C2F27CDA8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26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3" name="Group 222">
            <a:extLst>
              <a:ext uri="{FF2B5EF4-FFF2-40B4-BE49-F238E27FC236}">
                <a16:creationId xmlns:a16="http://schemas.microsoft.com/office/drawing/2014/main" id="{C76212B0-3D7E-EB4D-8DA5-6B572F395CB6}"/>
              </a:ext>
            </a:extLst>
          </p:cNvPr>
          <p:cNvGrpSpPr>
            <a:grpSpLocks/>
          </p:cNvGrpSpPr>
          <p:nvPr/>
        </p:nvGrpSpPr>
        <p:grpSpPr bwMode="auto">
          <a:xfrm>
            <a:off x="8996766" y="6051033"/>
            <a:ext cx="304800" cy="152400"/>
            <a:chOff x="4272" y="3216"/>
            <a:chExt cx="192" cy="96"/>
          </a:xfrm>
        </p:grpSpPr>
        <p:sp>
          <p:nvSpPr>
            <p:cNvPr id="264" name="Line 99">
              <a:extLst>
                <a:ext uri="{FF2B5EF4-FFF2-40B4-BE49-F238E27FC236}">
                  <a16:creationId xmlns:a16="http://schemas.microsoft.com/office/drawing/2014/main" id="{C396F821-BBE6-B94B-9FC8-B8C1A70D7C7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101">
              <a:extLst>
                <a:ext uri="{FF2B5EF4-FFF2-40B4-BE49-F238E27FC236}">
                  <a16:creationId xmlns:a16="http://schemas.microsoft.com/office/drawing/2014/main" id="{8AB6B099-CFC2-734D-B10B-7C90540B4C6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32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102">
              <a:extLst>
                <a:ext uri="{FF2B5EF4-FFF2-40B4-BE49-F238E27FC236}">
                  <a16:creationId xmlns:a16="http://schemas.microsoft.com/office/drawing/2014/main" id="{9DBCEBC0-AA05-FC44-B497-F820B3136BF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32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103">
              <a:extLst>
                <a:ext uri="{FF2B5EF4-FFF2-40B4-BE49-F238E27FC236}">
                  <a16:creationId xmlns:a16="http://schemas.microsoft.com/office/drawing/2014/main" id="{85FAAF5A-8A99-2A43-80BA-5D2B8621517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44" y="32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04">
              <a:extLst>
                <a:ext uri="{FF2B5EF4-FFF2-40B4-BE49-F238E27FC236}">
                  <a16:creationId xmlns:a16="http://schemas.microsoft.com/office/drawing/2014/main" id="{C9CAD54F-7C18-8F44-82AD-C771352FCCB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365" y="3312"/>
              <a:ext cx="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" name="TextBox 268">
            <a:extLst>
              <a:ext uri="{FF2B5EF4-FFF2-40B4-BE49-F238E27FC236}">
                <a16:creationId xmlns:a16="http://schemas.microsoft.com/office/drawing/2014/main" id="{817B4B6D-CBDA-2D4B-9E2B-1B2C158CD334}"/>
              </a:ext>
            </a:extLst>
          </p:cNvPr>
          <p:cNvSpPr txBox="1"/>
          <p:nvPr/>
        </p:nvSpPr>
        <p:spPr>
          <a:xfrm>
            <a:off x="7999028" y="5098433"/>
            <a:ext cx="234416" cy="36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-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71" name="Line 9">
            <a:extLst>
              <a:ext uri="{FF2B5EF4-FFF2-40B4-BE49-F238E27FC236}">
                <a16:creationId xmlns:a16="http://schemas.microsoft.com/office/drawing/2014/main" id="{1C5C878B-B013-3F48-A214-A2643938E89E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520837" y="3911598"/>
            <a:ext cx="0" cy="11793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109">
            <a:extLst>
              <a:ext uri="{FF2B5EF4-FFF2-40B4-BE49-F238E27FC236}">
                <a16:creationId xmlns:a16="http://schemas.microsoft.com/office/drawing/2014/main" id="{FEC9F8A8-01DA-BD4A-8C85-999A36932050}"/>
              </a:ext>
            </a:extLst>
          </p:cNvPr>
          <p:cNvSpPr>
            <a:spLocks noChangeAspect="1" noChangeShapeType="1"/>
          </p:cNvSpPr>
          <p:nvPr/>
        </p:nvSpPr>
        <p:spPr bwMode="auto">
          <a:xfrm rot="5400000">
            <a:off x="3116287" y="2766590"/>
            <a:ext cx="0" cy="5519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5F0B28C3-C284-EB40-9594-9140BA427C56}"/>
              </a:ext>
            </a:extLst>
          </p:cNvPr>
          <p:cNvSpPr txBox="1"/>
          <p:nvPr/>
        </p:nvSpPr>
        <p:spPr>
          <a:xfrm>
            <a:off x="7957753" y="4711083"/>
            <a:ext cx="234416" cy="369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+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D35F4A8-7EAE-7C4F-A723-FD225D15E95A}"/>
              </a:ext>
            </a:extLst>
          </p:cNvPr>
          <p:cNvSpPr txBox="1"/>
          <p:nvPr/>
        </p:nvSpPr>
        <p:spPr>
          <a:xfrm>
            <a:off x="9383365" y="5515731"/>
            <a:ext cx="646331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</a:t>
            </a:r>
            <a:r>
              <a:rPr lang="en-US" sz="1798" baseline="-250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REF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33" name="Freeform 12">
            <a:extLst>
              <a:ext uri="{FF2B5EF4-FFF2-40B4-BE49-F238E27FC236}">
                <a16:creationId xmlns:a16="http://schemas.microsoft.com/office/drawing/2014/main" id="{48F6E224-BC20-45E6-9F06-6B07B8ED6BC1}"/>
              </a:ext>
            </a:extLst>
          </p:cNvPr>
          <p:cNvSpPr>
            <a:spLocks noChangeAspect="1"/>
          </p:cNvSpPr>
          <p:nvPr/>
        </p:nvSpPr>
        <p:spPr bwMode="auto">
          <a:xfrm rot="5400000">
            <a:off x="8689408" y="4934290"/>
            <a:ext cx="152400" cy="762000"/>
          </a:xfrm>
          <a:custGeom>
            <a:avLst/>
            <a:gdLst>
              <a:gd name="T0" fmla="*/ 60483750 w 192"/>
              <a:gd name="T1" fmla="*/ 0 h 960"/>
              <a:gd name="T2" fmla="*/ 60483750 w 192"/>
              <a:gd name="T3" fmla="*/ 120967500 h 960"/>
              <a:gd name="T4" fmla="*/ 120967500 w 192"/>
              <a:gd name="T5" fmla="*/ 151209375 h 960"/>
              <a:gd name="T6" fmla="*/ 0 w 192"/>
              <a:gd name="T7" fmla="*/ 211693125 h 960"/>
              <a:gd name="T8" fmla="*/ 120967500 w 192"/>
              <a:gd name="T9" fmla="*/ 272176875 h 960"/>
              <a:gd name="T10" fmla="*/ 0 w 192"/>
              <a:gd name="T11" fmla="*/ 332660625 h 960"/>
              <a:gd name="T12" fmla="*/ 120967500 w 192"/>
              <a:gd name="T13" fmla="*/ 393144375 h 960"/>
              <a:gd name="T14" fmla="*/ 0 w 192"/>
              <a:gd name="T15" fmla="*/ 453628125 h 960"/>
              <a:gd name="T16" fmla="*/ 60483750 w 192"/>
              <a:gd name="T17" fmla="*/ 483870000 h 960"/>
              <a:gd name="T18" fmla="*/ 60483750 w 192"/>
              <a:gd name="T19" fmla="*/ 604837500 h 9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"/>
              <a:gd name="T31" fmla="*/ 0 h 960"/>
              <a:gd name="T32" fmla="*/ 192 w 192"/>
              <a:gd name="T33" fmla="*/ 960 h 9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" h="960">
                <a:moveTo>
                  <a:pt x="96" y="0"/>
                </a:moveTo>
                <a:lnTo>
                  <a:pt x="96" y="192"/>
                </a:lnTo>
                <a:lnTo>
                  <a:pt x="192" y="240"/>
                </a:lnTo>
                <a:lnTo>
                  <a:pt x="0" y="336"/>
                </a:lnTo>
                <a:lnTo>
                  <a:pt x="192" y="432"/>
                </a:lnTo>
                <a:lnTo>
                  <a:pt x="0" y="528"/>
                </a:lnTo>
                <a:lnTo>
                  <a:pt x="192" y="624"/>
                </a:lnTo>
                <a:lnTo>
                  <a:pt x="0" y="720"/>
                </a:lnTo>
                <a:lnTo>
                  <a:pt x="96" y="768"/>
                </a:lnTo>
                <a:lnTo>
                  <a:pt x="96" y="96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9">
            <a:extLst>
              <a:ext uri="{FF2B5EF4-FFF2-40B4-BE49-F238E27FC236}">
                <a16:creationId xmlns:a16="http://schemas.microsoft.com/office/drawing/2014/main" id="{A4885530-BE54-41A6-82B4-8AD669FC2B59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8384608" y="5302911"/>
            <a:ext cx="0" cy="49683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9">
            <a:extLst>
              <a:ext uri="{FF2B5EF4-FFF2-40B4-BE49-F238E27FC236}">
                <a16:creationId xmlns:a16="http://schemas.microsoft.com/office/drawing/2014/main" id="{D0F794EB-4564-4EF6-B62C-B6DE0E2EB20D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451101" y="5074819"/>
            <a:ext cx="0" cy="7170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28D7D8F-8EC4-4DFE-8745-AE6B7F65DCE2}"/>
              </a:ext>
            </a:extLst>
          </p:cNvPr>
          <p:cNvGrpSpPr/>
          <p:nvPr/>
        </p:nvGrpSpPr>
        <p:grpSpPr>
          <a:xfrm>
            <a:off x="7451101" y="5707173"/>
            <a:ext cx="936912" cy="152400"/>
            <a:chOff x="8148933" y="5249975"/>
            <a:chExt cx="936912" cy="152400"/>
          </a:xfrm>
        </p:grpSpPr>
        <p:sp>
          <p:nvSpPr>
            <p:cNvPr id="134" name="Freeform 12">
              <a:extLst>
                <a:ext uri="{FF2B5EF4-FFF2-40B4-BE49-F238E27FC236}">
                  <a16:creationId xmlns:a16="http://schemas.microsoft.com/office/drawing/2014/main" id="{905AD16F-1B9C-44F8-A531-CBD996B49560}"/>
                </a:ext>
              </a:extLst>
            </p:cNvPr>
            <p:cNvSpPr>
              <a:spLocks noChangeAspect="1"/>
            </p:cNvSpPr>
            <p:nvPr/>
          </p:nvSpPr>
          <p:spPr bwMode="auto">
            <a:xfrm rot="5400000">
              <a:off x="8488767" y="4945175"/>
              <a:ext cx="152400" cy="762000"/>
            </a:xfrm>
            <a:custGeom>
              <a:avLst/>
              <a:gdLst>
                <a:gd name="T0" fmla="*/ 60483750 w 192"/>
                <a:gd name="T1" fmla="*/ 0 h 960"/>
                <a:gd name="T2" fmla="*/ 60483750 w 192"/>
                <a:gd name="T3" fmla="*/ 120967500 h 960"/>
                <a:gd name="T4" fmla="*/ 120967500 w 192"/>
                <a:gd name="T5" fmla="*/ 151209375 h 960"/>
                <a:gd name="T6" fmla="*/ 0 w 192"/>
                <a:gd name="T7" fmla="*/ 211693125 h 960"/>
                <a:gd name="T8" fmla="*/ 120967500 w 192"/>
                <a:gd name="T9" fmla="*/ 272176875 h 960"/>
                <a:gd name="T10" fmla="*/ 0 w 192"/>
                <a:gd name="T11" fmla="*/ 332660625 h 960"/>
                <a:gd name="T12" fmla="*/ 120967500 w 192"/>
                <a:gd name="T13" fmla="*/ 393144375 h 960"/>
                <a:gd name="T14" fmla="*/ 0 w 192"/>
                <a:gd name="T15" fmla="*/ 453628125 h 960"/>
                <a:gd name="T16" fmla="*/ 60483750 w 192"/>
                <a:gd name="T17" fmla="*/ 483870000 h 960"/>
                <a:gd name="T18" fmla="*/ 60483750 w 192"/>
                <a:gd name="T19" fmla="*/ 60483750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Line 264">
              <a:extLst>
                <a:ext uri="{FF2B5EF4-FFF2-40B4-BE49-F238E27FC236}">
                  <a16:creationId xmlns:a16="http://schemas.microsoft.com/office/drawing/2014/main" id="{6C6D8824-D77E-45EC-9651-ED571BB2FC7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8148933" y="5326175"/>
              <a:ext cx="518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64">
              <a:extLst>
                <a:ext uri="{FF2B5EF4-FFF2-40B4-BE49-F238E27FC236}">
                  <a16:creationId xmlns:a16="http://schemas.microsoft.com/office/drawing/2014/main" id="{82A0C971-2BBE-49AC-A16A-2A483C1FB27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8943347" y="5326210"/>
              <a:ext cx="1424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886C3CE4-69C0-46F1-BD80-6BFF15F10086}"/>
              </a:ext>
            </a:extLst>
          </p:cNvPr>
          <p:cNvSpPr txBox="1"/>
          <p:nvPr/>
        </p:nvSpPr>
        <p:spPr>
          <a:xfrm>
            <a:off x="8516069" y="4895589"/>
            <a:ext cx="470000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</a:t>
            </a:r>
            <a:r>
              <a:rPr lang="en-US" sz="1798" baseline="-250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in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1339EA4-BD23-4B81-90CD-E8522469B08B}"/>
              </a:ext>
            </a:extLst>
          </p:cNvPr>
          <p:cNvSpPr txBox="1"/>
          <p:nvPr/>
        </p:nvSpPr>
        <p:spPr>
          <a:xfrm>
            <a:off x="7648121" y="5778175"/>
            <a:ext cx="479618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</a:t>
            </a:r>
            <a:r>
              <a:rPr lang="en-US" sz="1798" baseline="-2500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fb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32E42CE-03FD-4E21-A16E-92279A63A31D}"/>
              </a:ext>
            </a:extLst>
          </p:cNvPr>
          <p:cNvSpPr txBox="1"/>
          <p:nvPr/>
        </p:nvSpPr>
        <p:spPr>
          <a:xfrm>
            <a:off x="10525780" y="5102807"/>
            <a:ext cx="546945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spc="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R</a:t>
            </a:r>
            <a:r>
              <a:rPr lang="en-US" sz="1798" spc="0" baseline="-25000" dirty="0" err="1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div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151" name="Group 222">
            <a:extLst>
              <a:ext uri="{FF2B5EF4-FFF2-40B4-BE49-F238E27FC236}">
                <a16:creationId xmlns:a16="http://schemas.microsoft.com/office/drawing/2014/main" id="{562B9DD6-2156-418F-BE61-B8D23CB4437C}"/>
              </a:ext>
            </a:extLst>
          </p:cNvPr>
          <p:cNvGrpSpPr>
            <a:grpSpLocks/>
          </p:cNvGrpSpPr>
          <p:nvPr/>
        </p:nvGrpSpPr>
        <p:grpSpPr bwMode="auto">
          <a:xfrm>
            <a:off x="6293079" y="3536361"/>
            <a:ext cx="304800" cy="152400"/>
            <a:chOff x="4272" y="3216"/>
            <a:chExt cx="192" cy="96"/>
          </a:xfrm>
        </p:grpSpPr>
        <p:sp>
          <p:nvSpPr>
            <p:cNvPr id="152" name="Line 99">
              <a:extLst>
                <a:ext uri="{FF2B5EF4-FFF2-40B4-BE49-F238E27FC236}">
                  <a16:creationId xmlns:a16="http://schemas.microsoft.com/office/drawing/2014/main" id="{210005E6-2F4D-4458-8F41-7C423F1596A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72" y="321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01">
              <a:extLst>
                <a:ext uri="{FF2B5EF4-FFF2-40B4-BE49-F238E27FC236}">
                  <a16:creationId xmlns:a16="http://schemas.microsoft.com/office/drawing/2014/main" id="{3FC8435C-4AAA-4101-93BB-75003396EB3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296" y="32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02">
              <a:extLst>
                <a:ext uri="{FF2B5EF4-FFF2-40B4-BE49-F238E27FC236}">
                  <a16:creationId xmlns:a16="http://schemas.microsoft.com/office/drawing/2014/main" id="{327B490C-D2B2-46F3-90BD-4CA12889D59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20" y="32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03">
              <a:extLst>
                <a:ext uri="{FF2B5EF4-FFF2-40B4-BE49-F238E27FC236}">
                  <a16:creationId xmlns:a16="http://schemas.microsoft.com/office/drawing/2014/main" id="{3FA6B235-B0A4-402E-A3A2-6372670633F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344" y="3288"/>
              <a:ext cx="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104">
              <a:extLst>
                <a:ext uri="{FF2B5EF4-FFF2-40B4-BE49-F238E27FC236}">
                  <a16:creationId xmlns:a16="http://schemas.microsoft.com/office/drawing/2014/main" id="{DF376327-7D8E-4CE9-AED7-7FBEC40A5AB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365" y="3312"/>
              <a:ext cx="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" name="Line 9">
            <a:extLst>
              <a:ext uri="{FF2B5EF4-FFF2-40B4-BE49-F238E27FC236}">
                <a16:creationId xmlns:a16="http://schemas.microsoft.com/office/drawing/2014/main" id="{B4E6E812-ADEC-455F-9E4E-AC7E11D8FD8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440474" y="3331080"/>
            <a:ext cx="0" cy="2052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E1D49-AC6F-4D47-895F-016F22E4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0368" y="6356350"/>
            <a:ext cx="2743200" cy="365125"/>
          </a:xfrm>
        </p:spPr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D5FB52B-FBD4-487D-9BE6-45E9C6C85552}"/>
              </a:ext>
            </a:extLst>
          </p:cNvPr>
          <p:cNvSpPr txBox="1"/>
          <p:nvPr/>
        </p:nvSpPr>
        <p:spPr>
          <a:xfrm>
            <a:off x="10757423" y="3914757"/>
            <a:ext cx="551754" cy="369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798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V</a:t>
            </a:r>
            <a:r>
              <a:rPr lang="en-US" sz="1798" baseline="-2500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HV</a:t>
            </a:r>
            <a:endParaRPr lang="en-US" sz="1798" spc="0" baseline="-2500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71C9F3-CAB5-4D23-BCC1-3D959A953BA6}"/>
              </a:ext>
            </a:extLst>
          </p:cNvPr>
          <p:cNvSpPr>
            <a:spLocks noChangeAspect="1"/>
          </p:cNvSpPr>
          <p:nvPr/>
        </p:nvSpPr>
        <p:spPr>
          <a:xfrm>
            <a:off x="10395854" y="4078320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7C32ED7F-5C7F-450E-9FEB-0CCE0782EBD1}"/>
              </a:ext>
            </a:extLst>
          </p:cNvPr>
          <p:cNvSpPr>
            <a:spLocks noChangeAspect="1"/>
          </p:cNvSpPr>
          <p:nvPr/>
        </p:nvSpPr>
        <p:spPr>
          <a:xfrm>
            <a:off x="10387908" y="4815365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60CAA78D-F66F-41FB-8A31-5C2B489F35E9}"/>
              </a:ext>
            </a:extLst>
          </p:cNvPr>
          <p:cNvSpPr>
            <a:spLocks noChangeAspect="1"/>
          </p:cNvSpPr>
          <p:nvPr/>
        </p:nvSpPr>
        <p:spPr>
          <a:xfrm>
            <a:off x="10731825" y="4071052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B6DC51-BAB1-4F0E-AD72-CD7B2215AE55}"/>
              </a:ext>
            </a:extLst>
          </p:cNvPr>
          <p:cNvSpPr txBox="1"/>
          <p:nvPr/>
        </p:nvSpPr>
        <p:spPr>
          <a:xfrm>
            <a:off x="3056769" y="5344119"/>
            <a:ext cx="4158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needs cryogenic micropower </a:t>
            </a:r>
            <a:r>
              <a:rPr lang="en-US" dirty="0" err="1"/>
              <a:t>opamp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TLC721B (tested by NASA)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(?) TLV9101   newer version of TLC721B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(?) ADA4098-1 high voltage, VDD=50V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90563C-8410-4FD3-BCE7-031E7A65D7FD}"/>
              </a:ext>
            </a:extLst>
          </p:cNvPr>
          <p:cNvSpPr txBox="1"/>
          <p:nvPr/>
        </p:nvSpPr>
        <p:spPr>
          <a:xfrm>
            <a:off x="179043" y="48350"/>
            <a:ext cx="4773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SiPM</a:t>
            </a:r>
            <a:r>
              <a:rPr lang="en-US" sz="3600" dirty="0"/>
              <a:t> HV Bias Generator 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F75889E7-F1A9-41AA-B236-EE454BD9F683}"/>
              </a:ext>
            </a:extLst>
          </p:cNvPr>
          <p:cNvSpPr txBox="1"/>
          <p:nvPr/>
        </p:nvSpPr>
        <p:spPr>
          <a:xfrm>
            <a:off x="279821" y="652760"/>
            <a:ext cx="5978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Inspired by photomultiplier base HV generator</a:t>
            </a:r>
          </a:p>
        </p:txBody>
      </p:sp>
    </p:spTree>
    <p:extLst>
      <p:ext uri="{BB962C8B-B14F-4D97-AF65-F5344CB8AC3E}">
        <p14:creationId xmlns:p14="http://schemas.microsoft.com/office/powerpoint/2010/main" val="365968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FDB984-507B-4B74-9C63-154BFA7A2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  <p:sp>
        <p:nvSpPr>
          <p:cNvPr id="219" name="Rectangle 160">
            <a:extLst>
              <a:ext uri="{FF2B5EF4-FFF2-40B4-BE49-F238E27FC236}">
                <a16:creationId xmlns:a16="http://schemas.microsoft.com/office/drawing/2014/main" id="{FFA81709-A3EF-4121-B78B-2925CB64B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2359026"/>
            <a:ext cx="173196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 x KV1471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en-US" altLang="en-US" sz="12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=50pF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cwmult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=20p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 range is +/-12%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=0.1V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=20.07V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=1V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=18.5V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=2V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=17.6V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=3V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=16.8V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</a:t>
            </a:r>
            <a:r>
              <a:rPr kumimoji="0" lang="en-US" altLang="en-US" sz="12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=10V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=15.6V</a:t>
            </a:r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91C44E66-8CFB-4DD1-96DB-0936B4CC3403}"/>
              </a:ext>
            </a:extLst>
          </p:cNvPr>
          <p:cNvGrpSpPr>
            <a:grpSpLocks noChangeAspect="1"/>
          </p:cNvGrpSpPr>
          <p:nvPr/>
        </p:nvGrpSpPr>
        <p:grpSpPr>
          <a:xfrm>
            <a:off x="1993225" y="1523825"/>
            <a:ext cx="6332367" cy="4035791"/>
            <a:chOff x="4038600" y="1920876"/>
            <a:chExt cx="4491038" cy="2862263"/>
          </a:xfrm>
        </p:grpSpPr>
        <p:sp>
          <p:nvSpPr>
            <p:cNvPr id="64" name="Line 5">
              <a:extLst>
                <a:ext uri="{FF2B5EF4-FFF2-40B4-BE49-F238E27FC236}">
                  <a16:creationId xmlns:a16="http://schemas.microsoft.com/office/drawing/2014/main" id="{CAAED10E-EB77-40D6-B5A9-A84A44221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2952751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">
              <a:extLst>
                <a:ext uri="{FF2B5EF4-FFF2-40B4-BE49-F238E27FC236}">
                  <a16:creationId xmlns:a16="http://schemas.microsoft.com/office/drawing/2014/main" id="{FB7C35BB-57CA-4810-8720-272227D860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750" y="2921001"/>
              <a:ext cx="60325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">
              <a:extLst>
                <a:ext uri="{FF2B5EF4-FFF2-40B4-BE49-F238E27FC236}">
                  <a16:creationId xmlns:a16="http://schemas.microsoft.com/office/drawing/2014/main" id="{8A6135BF-AD81-444A-A0DA-8456329390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6750" y="2859089"/>
              <a:ext cx="130175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8">
              <a:extLst>
                <a:ext uri="{FF2B5EF4-FFF2-40B4-BE49-F238E27FC236}">
                  <a16:creationId xmlns:a16="http://schemas.microsoft.com/office/drawing/2014/main" id="{2A298ECB-C8E2-4F37-B24B-262588FDC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750" y="2798764"/>
              <a:ext cx="130175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9">
              <a:extLst>
                <a:ext uri="{FF2B5EF4-FFF2-40B4-BE49-F238E27FC236}">
                  <a16:creationId xmlns:a16="http://schemas.microsoft.com/office/drawing/2014/main" id="{ABC148CA-84B6-429D-8502-896E1C9BC4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6750" y="2736851"/>
              <a:ext cx="130175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10">
              <a:extLst>
                <a:ext uri="{FF2B5EF4-FFF2-40B4-BE49-F238E27FC236}">
                  <a16:creationId xmlns:a16="http://schemas.microsoft.com/office/drawing/2014/main" id="{D04F6212-E8B6-41CE-A1D3-299FA52990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2667001"/>
              <a:ext cx="0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11">
              <a:extLst>
                <a:ext uri="{FF2B5EF4-FFF2-40B4-BE49-F238E27FC236}">
                  <a16:creationId xmlns:a16="http://schemas.microsoft.com/office/drawing/2014/main" id="{ADC9DBD3-3436-4023-8F78-9737FB242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2698751"/>
              <a:ext cx="69850" cy="381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12">
              <a:extLst>
                <a:ext uri="{FF2B5EF4-FFF2-40B4-BE49-F238E27FC236}">
                  <a16:creationId xmlns:a16="http://schemas.microsoft.com/office/drawing/2014/main" id="{091A3A94-CF10-4550-BF35-5A64E4C85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2713039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3">
              <a:extLst>
                <a:ext uri="{FF2B5EF4-FFF2-40B4-BE49-F238E27FC236}">
                  <a16:creationId xmlns:a16="http://schemas.microsoft.com/office/drawing/2014/main" id="{2EA15618-AE46-4B18-B726-2BC1DD3A8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2852739"/>
              <a:ext cx="41433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14">
              <a:extLst>
                <a:ext uri="{FF2B5EF4-FFF2-40B4-BE49-F238E27FC236}">
                  <a16:creationId xmlns:a16="http://schemas.microsoft.com/office/drawing/2014/main" id="{ADC4E907-6EC8-4C4F-8ACB-139910179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4283076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15">
              <a:extLst>
                <a:ext uri="{FF2B5EF4-FFF2-40B4-BE49-F238E27FC236}">
                  <a16:creationId xmlns:a16="http://schemas.microsoft.com/office/drawing/2014/main" id="{9CFB89B0-BA0A-4051-ACE8-38399981B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750" y="4252914"/>
              <a:ext cx="60325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16">
              <a:extLst>
                <a:ext uri="{FF2B5EF4-FFF2-40B4-BE49-F238E27FC236}">
                  <a16:creationId xmlns:a16="http://schemas.microsoft.com/office/drawing/2014/main" id="{97A242D5-DE3F-44C7-B3EE-619B1AF262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6750" y="4191001"/>
              <a:ext cx="130175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17">
              <a:extLst>
                <a:ext uri="{FF2B5EF4-FFF2-40B4-BE49-F238E27FC236}">
                  <a16:creationId xmlns:a16="http://schemas.microsoft.com/office/drawing/2014/main" id="{B49B1230-CAC4-4303-B18D-E793CA1AE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6750" y="4129089"/>
              <a:ext cx="130175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18">
              <a:extLst>
                <a:ext uri="{FF2B5EF4-FFF2-40B4-BE49-F238E27FC236}">
                  <a16:creationId xmlns:a16="http://schemas.microsoft.com/office/drawing/2014/main" id="{5006906F-FB52-4BAC-8C62-26831F4CC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76750" y="4059239"/>
              <a:ext cx="130175" cy="698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19">
              <a:extLst>
                <a:ext uri="{FF2B5EF4-FFF2-40B4-BE49-F238E27FC236}">
                  <a16:creationId xmlns:a16="http://schemas.microsoft.com/office/drawing/2014/main" id="{10DD8885-6031-452B-AACD-EA4500BA5C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3998914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20">
              <a:extLst>
                <a:ext uri="{FF2B5EF4-FFF2-40B4-BE49-F238E27FC236}">
                  <a16:creationId xmlns:a16="http://schemas.microsoft.com/office/drawing/2014/main" id="{3B1E1D99-DFEF-4E68-9C60-F3B9FDC86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7075" y="4029076"/>
              <a:ext cx="6985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id="{91BF26DB-5349-413D-A8E0-E3040118F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4037014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22">
              <a:extLst>
                <a:ext uri="{FF2B5EF4-FFF2-40B4-BE49-F238E27FC236}">
                  <a16:creationId xmlns:a16="http://schemas.microsoft.com/office/drawing/2014/main" id="{FAA424E7-9D94-4135-A6AA-B936A95E1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800" y="4183064"/>
              <a:ext cx="4460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5.6Meg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Line 23">
              <a:extLst>
                <a:ext uri="{FF2B5EF4-FFF2-40B4-BE49-F238E27FC236}">
                  <a16:creationId xmlns:a16="http://schemas.microsoft.com/office/drawing/2014/main" id="{277DFA36-4241-4B6E-A626-714E382AF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488" y="4344989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24">
              <a:extLst>
                <a:ext uri="{FF2B5EF4-FFF2-40B4-BE49-F238E27FC236}">
                  <a16:creationId xmlns:a16="http://schemas.microsoft.com/office/drawing/2014/main" id="{55037A9D-64C7-4F3A-9C37-A45201F66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9575" y="4313239"/>
              <a:ext cx="61913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5">
              <a:extLst>
                <a:ext uri="{FF2B5EF4-FFF2-40B4-BE49-F238E27FC236}">
                  <a16:creationId xmlns:a16="http://schemas.microsoft.com/office/drawing/2014/main" id="{8144893C-95CB-490C-85DD-0F0C0791F3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89575" y="4252914"/>
              <a:ext cx="122238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26">
              <a:extLst>
                <a:ext uri="{FF2B5EF4-FFF2-40B4-BE49-F238E27FC236}">
                  <a16:creationId xmlns:a16="http://schemas.microsoft.com/office/drawing/2014/main" id="{CE8EA69B-1352-47B5-B30B-27A20A90EB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9575" y="4191001"/>
              <a:ext cx="12223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7">
              <a:extLst>
                <a:ext uri="{FF2B5EF4-FFF2-40B4-BE49-F238E27FC236}">
                  <a16:creationId xmlns:a16="http://schemas.microsoft.com/office/drawing/2014/main" id="{C8A5E429-73A8-4EE3-8161-337AF66771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89575" y="4129089"/>
              <a:ext cx="12223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8">
              <a:extLst>
                <a:ext uri="{FF2B5EF4-FFF2-40B4-BE49-F238E27FC236}">
                  <a16:creationId xmlns:a16="http://schemas.microsoft.com/office/drawing/2014/main" id="{134EDF1E-F0A3-4D2B-9218-A6E23DA30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488" y="4059239"/>
              <a:ext cx="0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9">
              <a:extLst>
                <a:ext uri="{FF2B5EF4-FFF2-40B4-BE49-F238E27FC236}">
                  <a16:creationId xmlns:a16="http://schemas.microsoft.com/office/drawing/2014/main" id="{0112A310-484A-4028-9342-9FFD6CF79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488" y="4090989"/>
              <a:ext cx="60325" cy="381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30">
              <a:extLst>
                <a:ext uri="{FF2B5EF4-FFF2-40B4-BE49-F238E27FC236}">
                  <a16:creationId xmlns:a16="http://schemas.microsoft.com/office/drawing/2014/main" id="{8BCF5AD1-084F-471B-A49E-5187E348A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8" y="4105276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31">
              <a:extLst>
                <a:ext uri="{FF2B5EF4-FFF2-40B4-BE49-F238E27FC236}">
                  <a16:creationId xmlns:a16="http://schemas.microsoft.com/office/drawing/2014/main" id="{896E8ADE-8A99-4276-85BC-0E53EAB93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7688" y="4244976"/>
              <a:ext cx="3143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Line 32">
              <a:extLst>
                <a:ext uri="{FF2B5EF4-FFF2-40B4-BE49-F238E27FC236}">
                  <a16:creationId xmlns:a16="http://schemas.microsoft.com/office/drawing/2014/main" id="{A98C5AB1-6601-47C4-A5C4-FE1632967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4205289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33">
              <a:extLst>
                <a:ext uri="{FF2B5EF4-FFF2-40B4-BE49-F238E27FC236}">
                  <a16:creationId xmlns:a16="http://schemas.microsoft.com/office/drawing/2014/main" id="{A30BCDAE-1AFD-4DF7-A95E-875BFBDFC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5400" y="4059239"/>
              <a:ext cx="0" cy="115888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34">
              <a:extLst>
                <a:ext uri="{FF2B5EF4-FFF2-40B4-BE49-F238E27FC236}">
                  <a16:creationId xmlns:a16="http://schemas.microsoft.com/office/drawing/2014/main" id="{55B60950-3A68-43B2-A20F-3EB0F69C2A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5075" y="4175126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35">
              <a:extLst>
                <a:ext uri="{FF2B5EF4-FFF2-40B4-BE49-F238E27FC236}">
                  <a16:creationId xmlns:a16="http://schemas.microsoft.com/office/drawing/2014/main" id="{6ECC95D9-A204-478A-87FA-0BBFBAED0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5075" y="4205289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36">
              <a:extLst>
                <a:ext uri="{FF2B5EF4-FFF2-40B4-BE49-F238E27FC236}">
                  <a16:creationId xmlns:a16="http://schemas.microsoft.com/office/drawing/2014/main" id="{8453634B-5D81-4928-A850-D75EB35D1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0" y="4037014"/>
              <a:ext cx="2921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CFB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37">
              <a:extLst>
                <a:ext uri="{FF2B5EF4-FFF2-40B4-BE49-F238E27FC236}">
                  <a16:creationId xmlns:a16="http://schemas.microsoft.com/office/drawing/2014/main" id="{B5D580DA-FE60-400C-843D-83C591A41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0" y="4229101"/>
              <a:ext cx="1841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Line 38">
              <a:extLst>
                <a:ext uri="{FF2B5EF4-FFF2-40B4-BE49-F238E27FC236}">
                  <a16:creationId xmlns:a16="http://schemas.microsoft.com/office/drawing/2014/main" id="{464BBC50-3846-46A7-AE5B-D94916FD8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72225" y="3175001"/>
              <a:ext cx="1079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39">
              <a:extLst>
                <a:ext uri="{FF2B5EF4-FFF2-40B4-BE49-F238E27FC236}">
                  <a16:creationId xmlns:a16="http://schemas.microsoft.com/office/drawing/2014/main" id="{33BDE3AC-3570-49C4-A951-F18A16FEF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8275" y="3175001"/>
              <a:ext cx="1079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40">
              <a:extLst>
                <a:ext uri="{FF2B5EF4-FFF2-40B4-BE49-F238E27FC236}">
                  <a16:creationId xmlns:a16="http://schemas.microsoft.com/office/drawing/2014/main" id="{C2E1F654-F414-449B-AC22-5ACD74287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8275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41">
              <a:extLst>
                <a:ext uri="{FF2B5EF4-FFF2-40B4-BE49-F238E27FC236}">
                  <a16:creationId xmlns:a16="http://schemas.microsoft.com/office/drawing/2014/main" id="{C9AE6368-66C2-47D6-A2D7-51771F34D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80175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42">
              <a:extLst>
                <a:ext uri="{FF2B5EF4-FFF2-40B4-BE49-F238E27FC236}">
                  <a16:creationId xmlns:a16="http://schemas.microsoft.com/office/drawing/2014/main" id="{C90A2D51-C3AF-45E8-BE56-8727E4D67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3800" y="3005139"/>
              <a:ext cx="444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CACV1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43">
              <a:extLst>
                <a:ext uri="{FF2B5EF4-FFF2-40B4-BE49-F238E27FC236}">
                  <a16:creationId xmlns:a16="http://schemas.microsoft.com/office/drawing/2014/main" id="{106A6672-D0F0-4C98-ADD7-D8624D9C5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4763" y="3236914"/>
              <a:ext cx="2825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Line 44">
              <a:extLst>
                <a:ext uri="{FF2B5EF4-FFF2-40B4-BE49-F238E27FC236}">
                  <a16:creationId xmlns:a16="http://schemas.microsoft.com/office/drawing/2014/main" id="{E8148ED1-6B73-4D12-AC77-4EDECDCA3E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675" y="2559051"/>
              <a:ext cx="6191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45">
              <a:extLst>
                <a:ext uri="{FF2B5EF4-FFF2-40B4-BE49-F238E27FC236}">
                  <a16:creationId xmlns:a16="http://schemas.microsoft.com/office/drawing/2014/main" id="{D22D9234-1BE7-49DA-93F3-714BD3CA4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0675" y="2713039"/>
              <a:ext cx="6191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46">
              <a:extLst>
                <a:ext uri="{FF2B5EF4-FFF2-40B4-BE49-F238E27FC236}">
                  <a16:creationId xmlns:a16="http://schemas.microsoft.com/office/drawing/2014/main" id="{CBCDE6E5-B838-419F-AA3F-12F118D60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0838" y="2528889"/>
              <a:ext cx="0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47">
              <a:extLst>
                <a:ext uri="{FF2B5EF4-FFF2-40B4-BE49-F238E27FC236}">
                  <a16:creationId xmlns:a16="http://schemas.microsoft.com/office/drawing/2014/main" id="{2794A549-AF81-46C1-82EA-E394F535CD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0838" y="2767014"/>
              <a:ext cx="0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48">
              <a:extLst>
                <a:ext uri="{FF2B5EF4-FFF2-40B4-BE49-F238E27FC236}">
                  <a16:creationId xmlns:a16="http://schemas.microsoft.com/office/drawing/2014/main" id="{2B13A17A-E580-4F1D-98D6-5722D7B5D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0838" y="2482851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49">
              <a:extLst>
                <a:ext uri="{FF2B5EF4-FFF2-40B4-BE49-F238E27FC236}">
                  <a16:creationId xmlns:a16="http://schemas.microsoft.com/office/drawing/2014/main" id="{2146CD51-615D-41D0-AA71-7BDF48159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00" y="2513014"/>
              <a:ext cx="246063" cy="246063"/>
            </a:xfrm>
            <a:prstGeom prst="ellips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50">
              <a:extLst>
                <a:ext uri="{FF2B5EF4-FFF2-40B4-BE49-F238E27FC236}">
                  <a16:creationId xmlns:a16="http://schemas.microsoft.com/office/drawing/2014/main" id="{3D47E8A2-E8C6-4A52-AD88-D2AB04415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3" y="2428876"/>
              <a:ext cx="2428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VDD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51">
              <a:extLst>
                <a:ext uri="{FF2B5EF4-FFF2-40B4-BE49-F238E27FC236}">
                  <a16:creationId xmlns:a16="http://schemas.microsoft.com/office/drawing/2014/main" id="{0DB78349-F40E-48FE-99A0-108A152B6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3" y="2744789"/>
              <a:ext cx="1841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Line 52">
              <a:extLst>
                <a:ext uri="{FF2B5EF4-FFF2-40B4-BE49-F238E27FC236}">
                  <a16:creationId xmlns:a16="http://schemas.microsoft.com/office/drawing/2014/main" id="{1728388F-9B26-4295-8668-4C49168F4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7725" y="2498726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53">
              <a:extLst>
                <a:ext uri="{FF2B5EF4-FFF2-40B4-BE49-F238E27FC236}">
                  <a16:creationId xmlns:a16="http://schemas.microsoft.com/office/drawing/2014/main" id="{58098518-6EAE-454B-BAD6-28C38CE8F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352676"/>
              <a:ext cx="0" cy="1143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54">
              <a:extLst>
                <a:ext uri="{FF2B5EF4-FFF2-40B4-BE49-F238E27FC236}">
                  <a16:creationId xmlns:a16="http://schemas.microsoft.com/office/drawing/2014/main" id="{F49AE296-CBA1-43BC-9231-552A01C93B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5813" y="2466976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55">
              <a:extLst>
                <a:ext uri="{FF2B5EF4-FFF2-40B4-BE49-F238E27FC236}">
                  <a16:creationId xmlns:a16="http://schemas.microsoft.com/office/drawing/2014/main" id="{2B540747-69B0-4021-8D96-8E5CB0385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5813" y="2498726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56">
              <a:extLst>
                <a:ext uri="{FF2B5EF4-FFF2-40B4-BE49-F238E27FC236}">
                  <a16:creationId xmlns:a16="http://schemas.microsoft.com/office/drawing/2014/main" id="{F08970C2-7DD7-4963-8F50-D41AE7E4C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2328864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57">
              <a:extLst>
                <a:ext uri="{FF2B5EF4-FFF2-40B4-BE49-F238E27FC236}">
                  <a16:creationId xmlns:a16="http://schemas.microsoft.com/office/drawing/2014/main" id="{FCBDDEB6-95E5-4E4D-A021-236109BFE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2520951"/>
              <a:ext cx="2540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Line 58">
              <a:extLst>
                <a:ext uri="{FF2B5EF4-FFF2-40B4-BE49-F238E27FC236}">
                  <a16:creationId xmlns:a16="http://schemas.microsoft.com/office/drawing/2014/main" id="{FEEB0EA6-7F94-4EA2-AF71-1855C11D4B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27725" y="2874964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59">
              <a:extLst>
                <a:ext uri="{FF2B5EF4-FFF2-40B4-BE49-F238E27FC236}">
                  <a16:creationId xmlns:a16="http://schemas.microsoft.com/office/drawing/2014/main" id="{C099A969-3FBC-414A-B2DF-1EBA43FD7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736851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60">
              <a:extLst>
                <a:ext uri="{FF2B5EF4-FFF2-40B4-BE49-F238E27FC236}">
                  <a16:creationId xmlns:a16="http://schemas.microsoft.com/office/drawing/2014/main" id="{ACF565D0-D8CF-4AF7-87A3-AD0191D741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5813" y="2844801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61">
              <a:extLst>
                <a:ext uri="{FF2B5EF4-FFF2-40B4-BE49-F238E27FC236}">
                  <a16:creationId xmlns:a16="http://schemas.microsoft.com/office/drawing/2014/main" id="{3A740833-0B98-43DB-9A6F-C112018884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65813" y="2874964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62">
              <a:extLst>
                <a:ext uri="{FF2B5EF4-FFF2-40B4-BE49-F238E27FC236}">
                  <a16:creationId xmlns:a16="http://schemas.microsoft.com/office/drawing/2014/main" id="{8D70C745-FF4F-469A-8E71-AD4EE6C06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2713039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63">
              <a:extLst>
                <a:ext uri="{FF2B5EF4-FFF2-40B4-BE49-F238E27FC236}">
                  <a16:creationId xmlns:a16="http://schemas.microsoft.com/office/drawing/2014/main" id="{90ED9842-9EE7-496F-A710-5189BDD06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2898776"/>
              <a:ext cx="284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3.3n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" name="Freeform 64">
              <a:extLst>
                <a:ext uri="{FF2B5EF4-FFF2-40B4-BE49-F238E27FC236}">
                  <a16:creationId xmlns:a16="http://schemas.microsoft.com/office/drawing/2014/main" id="{12F131D8-E24E-4403-9E0C-9F1E0E5DE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9575" y="2706689"/>
              <a:ext cx="107950" cy="122238"/>
            </a:xfrm>
            <a:custGeom>
              <a:avLst/>
              <a:gdLst>
                <a:gd name="T0" fmla="*/ 14 w 14"/>
                <a:gd name="T1" fmla="*/ 13 h 16"/>
                <a:gd name="T2" fmla="*/ 11 w 14"/>
                <a:gd name="T3" fmla="*/ 15 h 16"/>
                <a:gd name="T4" fmla="*/ 7 w 14"/>
                <a:gd name="T5" fmla="*/ 16 h 16"/>
                <a:gd name="T6" fmla="*/ 3 w 14"/>
                <a:gd name="T7" fmla="*/ 14 h 16"/>
                <a:gd name="T8" fmla="*/ 1 w 14"/>
                <a:gd name="T9" fmla="*/ 11 h 16"/>
                <a:gd name="T10" fmla="*/ 0 w 14"/>
                <a:gd name="T11" fmla="*/ 8 h 16"/>
                <a:gd name="T12" fmla="*/ 1 w 14"/>
                <a:gd name="T13" fmla="*/ 4 h 16"/>
                <a:gd name="T14" fmla="*/ 3 w 14"/>
                <a:gd name="T15" fmla="*/ 1 h 16"/>
                <a:gd name="T16" fmla="*/ 7 w 14"/>
                <a:gd name="T17" fmla="*/ 0 h 16"/>
                <a:gd name="T18" fmla="*/ 11 w 14"/>
                <a:gd name="T19" fmla="*/ 0 h 16"/>
                <a:gd name="T20" fmla="*/ 14 w 14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lnTo>
                    <a:pt x="11" y="15"/>
                  </a:lnTo>
                  <a:lnTo>
                    <a:pt x="7" y="16"/>
                  </a:lnTo>
                  <a:lnTo>
                    <a:pt x="3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4"/>
                  </a:lnTo>
                  <a:lnTo>
                    <a:pt x="3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2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5">
              <a:extLst>
                <a:ext uri="{FF2B5EF4-FFF2-40B4-BE49-F238E27FC236}">
                  <a16:creationId xmlns:a16="http://schemas.microsoft.com/office/drawing/2014/main" id="{B1E84B11-2C6C-4458-87D8-EA5C657F6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9575" y="2798764"/>
              <a:ext cx="107950" cy="122238"/>
            </a:xfrm>
            <a:custGeom>
              <a:avLst/>
              <a:gdLst>
                <a:gd name="T0" fmla="*/ 8 w 14"/>
                <a:gd name="T1" fmla="*/ 16 h 16"/>
                <a:gd name="T2" fmla="*/ 5 w 14"/>
                <a:gd name="T3" fmla="*/ 16 h 16"/>
                <a:gd name="T4" fmla="*/ 2 w 14"/>
                <a:gd name="T5" fmla="*/ 14 h 16"/>
                <a:gd name="T6" fmla="*/ 0 w 14"/>
                <a:gd name="T7" fmla="*/ 11 h 16"/>
                <a:gd name="T8" fmla="*/ 0 w 14"/>
                <a:gd name="T9" fmla="*/ 8 h 16"/>
                <a:gd name="T10" fmla="*/ 0 w 14"/>
                <a:gd name="T11" fmla="*/ 5 h 16"/>
                <a:gd name="T12" fmla="*/ 2 w 14"/>
                <a:gd name="T13" fmla="*/ 2 h 16"/>
                <a:gd name="T14" fmla="*/ 5 w 14"/>
                <a:gd name="T15" fmla="*/ 0 h 16"/>
                <a:gd name="T16" fmla="*/ 8 w 14"/>
                <a:gd name="T17" fmla="*/ 0 h 16"/>
                <a:gd name="T18" fmla="*/ 11 w 14"/>
                <a:gd name="T19" fmla="*/ 0 h 16"/>
                <a:gd name="T20" fmla="*/ 14 w 14"/>
                <a:gd name="T2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6">
                  <a:moveTo>
                    <a:pt x="8" y="16"/>
                  </a:moveTo>
                  <a:lnTo>
                    <a:pt x="5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0"/>
                  </a:lnTo>
                  <a:lnTo>
                    <a:pt x="14" y="2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198F39F-EDC0-4DB6-AECF-EFAC824B5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9575" y="2606676"/>
              <a:ext cx="107950" cy="130175"/>
            </a:xfrm>
            <a:custGeom>
              <a:avLst/>
              <a:gdLst>
                <a:gd name="T0" fmla="*/ 14 w 14"/>
                <a:gd name="T1" fmla="*/ 14 h 17"/>
                <a:gd name="T2" fmla="*/ 11 w 14"/>
                <a:gd name="T3" fmla="*/ 16 h 17"/>
                <a:gd name="T4" fmla="*/ 8 w 14"/>
                <a:gd name="T5" fmla="*/ 17 h 17"/>
                <a:gd name="T6" fmla="*/ 5 w 14"/>
                <a:gd name="T7" fmla="*/ 16 h 17"/>
                <a:gd name="T8" fmla="*/ 2 w 14"/>
                <a:gd name="T9" fmla="*/ 14 h 17"/>
                <a:gd name="T10" fmla="*/ 0 w 14"/>
                <a:gd name="T11" fmla="*/ 11 h 17"/>
                <a:gd name="T12" fmla="*/ 0 w 14"/>
                <a:gd name="T13" fmla="*/ 8 h 17"/>
                <a:gd name="T14" fmla="*/ 0 w 14"/>
                <a:gd name="T15" fmla="*/ 5 h 17"/>
                <a:gd name="T16" fmla="*/ 2 w 14"/>
                <a:gd name="T17" fmla="*/ 2 h 17"/>
                <a:gd name="T18" fmla="*/ 5 w 14"/>
                <a:gd name="T19" fmla="*/ 1 h 17"/>
                <a:gd name="T20" fmla="*/ 8 w 14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7">
                  <a:moveTo>
                    <a:pt x="14" y="14"/>
                  </a:moveTo>
                  <a:lnTo>
                    <a:pt x="11" y="16"/>
                  </a:lnTo>
                  <a:lnTo>
                    <a:pt x="8" y="17"/>
                  </a:lnTo>
                  <a:lnTo>
                    <a:pt x="5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5"/>
                  </a:lnTo>
                  <a:lnTo>
                    <a:pt x="2" y="2"/>
                  </a:lnTo>
                  <a:lnTo>
                    <a:pt x="5" y="1"/>
                  </a:lnTo>
                  <a:lnTo>
                    <a:pt x="8" y="0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67">
              <a:extLst>
                <a:ext uri="{FF2B5EF4-FFF2-40B4-BE49-F238E27FC236}">
                  <a16:creationId xmlns:a16="http://schemas.microsoft.com/office/drawing/2014/main" id="{B24E17F8-7C5E-421F-8920-8A480E6F5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1438" y="2759076"/>
              <a:ext cx="3222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330n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Rectangle 68">
              <a:extLst>
                <a:ext uri="{FF2B5EF4-FFF2-40B4-BE49-F238E27FC236}">
                  <a16:creationId xmlns:a16="http://schemas.microsoft.com/office/drawing/2014/main" id="{9AD1D743-20C6-4D33-8867-62052E59A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613" y="2644776"/>
              <a:ext cx="1920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Line 69">
              <a:extLst>
                <a:ext uri="{FF2B5EF4-FFF2-40B4-BE49-F238E27FC236}">
                  <a16:creationId xmlns:a16="http://schemas.microsoft.com/office/drawing/2014/main" id="{50734CAA-4971-42AE-AB2D-725436D4C0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03900" y="3937001"/>
              <a:ext cx="1079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70">
              <a:extLst>
                <a:ext uri="{FF2B5EF4-FFF2-40B4-BE49-F238E27FC236}">
                  <a16:creationId xmlns:a16="http://schemas.microsoft.com/office/drawing/2014/main" id="{82D57D56-6324-4CFD-A64D-034A3702A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2013" y="3937001"/>
              <a:ext cx="115888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71">
              <a:extLst>
                <a:ext uri="{FF2B5EF4-FFF2-40B4-BE49-F238E27FC236}">
                  <a16:creationId xmlns:a16="http://schemas.microsoft.com/office/drawing/2014/main" id="{59FB2445-A54C-4DEA-9ABA-DE558D693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2013" y="3875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72">
              <a:extLst>
                <a:ext uri="{FF2B5EF4-FFF2-40B4-BE49-F238E27FC236}">
                  <a16:creationId xmlns:a16="http://schemas.microsoft.com/office/drawing/2014/main" id="{32C1390D-4AE4-49B5-9AC3-2D9578280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11850" y="3875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73">
              <a:extLst>
                <a:ext uri="{FF2B5EF4-FFF2-40B4-BE49-F238E27FC236}">
                  <a16:creationId xmlns:a16="http://schemas.microsoft.com/office/drawing/2014/main" id="{B156AA0D-1AEB-4726-8956-1D70B0CBC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7713" y="3767139"/>
              <a:ext cx="20002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74">
              <a:extLst>
                <a:ext uri="{FF2B5EF4-FFF2-40B4-BE49-F238E27FC236}">
                  <a16:creationId xmlns:a16="http://schemas.microsoft.com/office/drawing/2014/main" id="{EE482A2E-AEE0-4D96-9593-53A1F96A7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6438" y="3998914"/>
              <a:ext cx="2825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4.7n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Line 75">
              <a:extLst>
                <a:ext uri="{FF2B5EF4-FFF2-40B4-BE49-F238E27FC236}">
                  <a16:creationId xmlns:a16="http://schemas.microsoft.com/office/drawing/2014/main" id="{CBDE4DF8-4C64-4ABF-B595-82046B0B2E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488" y="3552826"/>
              <a:ext cx="0" cy="192088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76">
              <a:extLst>
                <a:ext uri="{FF2B5EF4-FFF2-40B4-BE49-F238E27FC236}">
                  <a16:creationId xmlns:a16="http://schemas.microsoft.com/office/drawing/2014/main" id="{10B51402-A84B-42FA-8C70-0BAA139606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663" y="3683001"/>
              <a:ext cx="12382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77">
              <a:extLst>
                <a:ext uri="{FF2B5EF4-FFF2-40B4-BE49-F238E27FC236}">
                  <a16:creationId xmlns:a16="http://schemas.microsoft.com/office/drawing/2014/main" id="{727524F7-887D-4509-AFCF-D6197884D7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738" y="3552826"/>
              <a:ext cx="317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78">
              <a:extLst>
                <a:ext uri="{FF2B5EF4-FFF2-40B4-BE49-F238E27FC236}">
                  <a16:creationId xmlns:a16="http://schemas.microsoft.com/office/drawing/2014/main" id="{7434661B-DCB6-4D76-B123-00FDE99CCE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7663" y="3536951"/>
              <a:ext cx="92075" cy="1587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79">
              <a:extLst>
                <a:ext uri="{FF2B5EF4-FFF2-40B4-BE49-F238E27FC236}">
                  <a16:creationId xmlns:a16="http://schemas.microsoft.com/office/drawing/2014/main" id="{893AB242-5B75-447B-ACBB-00FC4E59D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663" y="3552826"/>
              <a:ext cx="92075" cy="222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80">
              <a:extLst>
                <a:ext uri="{FF2B5EF4-FFF2-40B4-BE49-F238E27FC236}">
                  <a16:creationId xmlns:a16="http://schemas.microsoft.com/office/drawing/2014/main" id="{EA2E25D4-1A10-4696-9048-1B967AC25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9738" y="3536951"/>
              <a:ext cx="0" cy="381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81">
              <a:extLst>
                <a:ext uri="{FF2B5EF4-FFF2-40B4-BE49-F238E27FC236}">
                  <a16:creationId xmlns:a16="http://schemas.microsoft.com/office/drawing/2014/main" id="{240E6584-69EC-41AB-BDEC-D04343148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663" y="3398839"/>
              <a:ext cx="0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82">
              <a:extLst>
                <a:ext uri="{FF2B5EF4-FFF2-40B4-BE49-F238E27FC236}">
                  <a16:creationId xmlns:a16="http://schemas.microsoft.com/office/drawing/2014/main" id="{89F43088-F52C-482B-84C1-FEC6515224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663" y="3521076"/>
              <a:ext cx="0" cy="698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83">
              <a:extLst>
                <a:ext uri="{FF2B5EF4-FFF2-40B4-BE49-F238E27FC236}">
                  <a16:creationId xmlns:a16="http://schemas.microsoft.com/office/drawing/2014/main" id="{3B4AA3DD-2E52-4E87-A8FD-5F04EA048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7663" y="3652839"/>
              <a:ext cx="0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84">
              <a:extLst>
                <a:ext uri="{FF2B5EF4-FFF2-40B4-BE49-F238E27FC236}">
                  <a16:creationId xmlns:a16="http://schemas.microsoft.com/office/drawing/2014/main" id="{E5C34186-93C2-47D8-8D88-142FFFB963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9400" y="3683001"/>
              <a:ext cx="3016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85">
              <a:extLst>
                <a:ext uri="{FF2B5EF4-FFF2-40B4-BE49-F238E27FC236}">
                  <a16:creationId xmlns:a16="http://schemas.microsoft.com/office/drawing/2014/main" id="{017004B9-2A51-4073-A1D3-E197697B34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9563" y="3429001"/>
              <a:ext cx="0" cy="2540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86">
              <a:extLst>
                <a:ext uri="{FF2B5EF4-FFF2-40B4-BE49-F238E27FC236}">
                  <a16:creationId xmlns:a16="http://schemas.microsoft.com/office/drawing/2014/main" id="{4BA41D5C-6501-4B8E-8E6F-364B4B255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7663" y="3429001"/>
              <a:ext cx="12382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87">
              <a:extLst>
                <a:ext uri="{FF2B5EF4-FFF2-40B4-BE49-F238E27FC236}">
                  <a16:creationId xmlns:a16="http://schemas.microsoft.com/office/drawing/2014/main" id="{B11D8E53-92B8-4A7D-A4D1-9D3F94F3A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51488" y="3367089"/>
              <a:ext cx="0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88">
              <a:extLst>
                <a:ext uri="{FF2B5EF4-FFF2-40B4-BE49-F238E27FC236}">
                  <a16:creationId xmlns:a16="http://schemas.microsoft.com/office/drawing/2014/main" id="{730C386C-49B9-4FBA-9830-36B8404C9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650" y="3436939"/>
              <a:ext cx="2143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89">
              <a:extLst>
                <a:ext uri="{FF2B5EF4-FFF2-40B4-BE49-F238E27FC236}">
                  <a16:creationId xmlns:a16="http://schemas.microsoft.com/office/drawing/2014/main" id="{629F2A83-9EB6-4C98-A999-982F01908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1650" y="3598864"/>
              <a:ext cx="698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RJU002N06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Line 90">
              <a:extLst>
                <a:ext uri="{FF2B5EF4-FFF2-40B4-BE49-F238E27FC236}">
                  <a16:creationId xmlns:a16="http://schemas.microsoft.com/office/drawing/2014/main" id="{DDB79586-0DC6-43A5-B4F2-6E2AFADBD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78638" y="4159251"/>
              <a:ext cx="0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91">
              <a:extLst>
                <a:ext uri="{FF2B5EF4-FFF2-40B4-BE49-F238E27FC236}">
                  <a16:creationId xmlns:a16="http://schemas.microsoft.com/office/drawing/2014/main" id="{B98A7C8B-E152-4674-BAD0-DC49F35E3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8313" y="4129089"/>
              <a:ext cx="60325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92">
              <a:extLst>
                <a:ext uri="{FF2B5EF4-FFF2-40B4-BE49-F238E27FC236}">
                  <a16:creationId xmlns:a16="http://schemas.microsoft.com/office/drawing/2014/main" id="{EB176920-ED8B-42EE-91FD-7D05101B50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8313" y="4059239"/>
              <a:ext cx="122238" cy="698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93">
              <a:extLst>
                <a:ext uri="{FF2B5EF4-FFF2-40B4-BE49-F238E27FC236}">
                  <a16:creationId xmlns:a16="http://schemas.microsoft.com/office/drawing/2014/main" id="{76C075D6-D61F-48EA-A83D-A7910E85C3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8313" y="3998914"/>
              <a:ext cx="122238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94">
              <a:extLst>
                <a:ext uri="{FF2B5EF4-FFF2-40B4-BE49-F238E27FC236}">
                  <a16:creationId xmlns:a16="http://schemas.microsoft.com/office/drawing/2014/main" id="{64FF3420-DF9A-4097-9492-9659DA1843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8313" y="3937001"/>
              <a:ext cx="12223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95">
              <a:extLst>
                <a:ext uri="{FF2B5EF4-FFF2-40B4-BE49-F238E27FC236}">
                  <a16:creationId xmlns:a16="http://schemas.microsoft.com/office/drawing/2014/main" id="{19A8CE13-D4D1-4E60-A8FD-903A4E575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78638" y="3875089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96">
              <a:extLst>
                <a:ext uri="{FF2B5EF4-FFF2-40B4-BE49-F238E27FC236}">
                  <a16:creationId xmlns:a16="http://schemas.microsoft.com/office/drawing/2014/main" id="{A0C1C6EB-FB4F-435A-828A-ECB6A2483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78638" y="3905251"/>
              <a:ext cx="61913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97">
              <a:extLst>
                <a:ext uri="{FF2B5EF4-FFF2-40B4-BE49-F238E27FC236}">
                  <a16:creationId xmlns:a16="http://schemas.microsoft.com/office/drawing/2014/main" id="{40D7B6C8-45C2-4072-AE8F-3DC8ADA86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6425" y="3913189"/>
              <a:ext cx="284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RV1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98">
              <a:extLst>
                <a:ext uri="{FF2B5EF4-FFF2-40B4-BE49-F238E27FC236}">
                  <a16:creationId xmlns:a16="http://schemas.microsoft.com/office/drawing/2014/main" id="{3D563AE3-5776-47FC-8260-FF6A21C70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6425" y="4052889"/>
              <a:ext cx="16033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Line 99">
              <a:extLst>
                <a:ext uri="{FF2B5EF4-FFF2-40B4-BE49-F238E27FC236}">
                  <a16:creationId xmlns:a16="http://schemas.microsoft.com/office/drawing/2014/main" id="{02037BFC-3A7E-4676-A443-0377CE2A4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4159251"/>
              <a:ext cx="0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Line 100">
              <a:extLst>
                <a:ext uri="{FF2B5EF4-FFF2-40B4-BE49-F238E27FC236}">
                  <a16:creationId xmlns:a16="http://schemas.microsoft.com/office/drawing/2014/main" id="{3235C209-753E-4647-BDAE-BD540019A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6638" y="4129089"/>
              <a:ext cx="60325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101">
              <a:extLst>
                <a:ext uri="{FF2B5EF4-FFF2-40B4-BE49-F238E27FC236}">
                  <a16:creationId xmlns:a16="http://schemas.microsoft.com/office/drawing/2014/main" id="{F35806A2-41CF-4396-AF74-A49D3A32FA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86638" y="4059239"/>
              <a:ext cx="122238" cy="698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02">
              <a:extLst>
                <a:ext uri="{FF2B5EF4-FFF2-40B4-BE49-F238E27FC236}">
                  <a16:creationId xmlns:a16="http://schemas.microsoft.com/office/drawing/2014/main" id="{A824B4ED-6C84-4FB9-9B6F-6C37E49F35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86638" y="3998914"/>
              <a:ext cx="122238" cy="603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03">
              <a:extLst>
                <a:ext uri="{FF2B5EF4-FFF2-40B4-BE49-F238E27FC236}">
                  <a16:creationId xmlns:a16="http://schemas.microsoft.com/office/drawing/2014/main" id="{C111E5B2-9CD0-4798-BC36-C4CB497DA7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86638" y="3937001"/>
              <a:ext cx="12223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Line 104">
              <a:extLst>
                <a:ext uri="{FF2B5EF4-FFF2-40B4-BE49-F238E27FC236}">
                  <a16:creationId xmlns:a16="http://schemas.microsoft.com/office/drawing/2014/main" id="{17BDDC8A-317D-4810-9A96-F8160DA7D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3875089"/>
              <a:ext cx="0" cy="301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105">
              <a:extLst>
                <a:ext uri="{FF2B5EF4-FFF2-40B4-BE49-F238E27FC236}">
                  <a16:creationId xmlns:a16="http://schemas.microsoft.com/office/drawing/2014/main" id="{5ACAC286-543B-4107-B25E-D25F7719E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3905251"/>
              <a:ext cx="61913" cy="317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106">
              <a:extLst>
                <a:ext uri="{FF2B5EF4-FFF2-40B4-BE49-F238E27FC236}">
                  <a16:creationId xmlns:a16="http://schemas.microsoft.com/office/drawing/2014/main" id="{5B7A03EC-CCFA-48B9-A911-0BED16A8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50" y="3913189"/>
              <a:ext cx="28416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RV2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" name="Rectangle 107">
              <a:extLst>
                <a:ext uri="{FF2B5EF4-FFF2-40B4-BE49-F238E27FC236}">
                  <a16:creationId xmlns:a16="http://schemas.microsoft.com/office/drawing/2014/main" id="{6A6603B4-D43D-4C08-BDA1-A6230FD92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4750" y="4052889"/>
              <a:ext cx="16033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7" name="Line 108">
              <a:extLst>
                <a:ext uri="{FF2B5EF4-FFF2-40B4-BE49-F238E27FC236}">
                  <a16:creationId xmlns:a16="http://schemas.microsoft.com/office/drawing/2014/main" id="{EC56DE70-96D3-4D9B-AD3A-830B4A3A7E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40550" y="2736851"/>
              <a:ext cx="1079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109">
              <a:extLst>
                <a:ext uri="{FF2B5EF4-FFF2-40B4-BE49-F238E27FC236}">
                  <a16:creationId xmlns:a16="http://schemas.microsoft.com/office/drawing/2014/main" id="{E956BD01-5EDC-4564-B785-4862CB2B6A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6600" y="2736851"/>
              <a:ext cx="10795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110">
              <a:extLst>
                <a:ext uri="{FF2B5EF4-FFF2-40B4-BE49-F238E27FC236}">
                  <a16:creationId xmlns:a16="http://schemas.microsoft.com/office/drawing/2014/main" id="{405EF83A-9307-4A1C-BBC9-AB35F6424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6600" y="2667001"/>
              <a:ext cx="0" cy="1317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111">
              <a:extLst>
                <a:ext uri="{FF2B5EF4-FFF2-40B4-BE49-F238E27FC236}">
                  <a16:creationId xmlns:a16="http://schemas.microsoft.com/office/drawing/2014/main" id="{8A1F0CD8-44B3-4AC9-9756-1C970F2834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8500" y="2667001"/>
              <a:ext cx="0" cy="1317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12">
              <a:extLst>
                <a:ext uri="{FF2B5EF4-FFF2-40B4-BE49-F238E27FC236}">
                  <a16:creationId xmlns:a16="http://schemas.microsoft.com/office/drawing/2014/main" id="{44BDB4C3-E8E5-436E-9BDB-E202DA032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675" y="2559051"/>
              <a:ext cx="2921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CVP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2" name="Rectangle 113">
              <a:extLst>
                <a:ext uri="{FF2B5EF4-FFF2-40B4-BE49-F238E27FC236}">
                  <a16:creationId xmlns:a16="http://schemas.microsoft.com/office/drawing/2014/main" id="{3D140D53-DED6-402D-BD0E-37AB89492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9600" y="2805114"/>
              <a:ext cx="2540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Line 114">
              <a:extLst>
                <a:ext uri="{FF2B5EF4-FFF2-40B4-BE49-F238E27FC236}">
                  <a16:creationId xmlns:a16="http://schemas.microsoft.com/office/drawing/2014/main" id="{A7B09147-9C49-4CF1-B8E3-D0F394F2B0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70788" y="3175001"/>
              <a:ext cx="11430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Line 115">
              <a:extLst>
                <a:ext uri="{FF2B5EF4-FFF2-40B4-BE49-F238E27FC236}">
                  <a16:creationId xmlns:a16="http://schemas.microsoft.com/office/drawing/2014/main" id="{22BAC83A-2B0D-4CFB-8796-D23E89C709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6838" y="3175001"/>
              <a:ext cx="10636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116">
              <a:extLst>
                <a:ext uri="{FF2B5EF4-FFF2-40B4-BE49-F238E27FC236}">
                  <a16:creationId xmlns:a16="http://schemas.microsoft.com/office/drawing/2014/main" id="{C01171CA-B20E-455E-9247-D88348893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6838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117">
              <a:extLst>
                <a:ext uri="{FF2B5EF4-FFF2-40B4-BE49-F238E27FC236}">
                  <a16:creationId xmlns:a16="http://schemas.microsoft.com/office/drawing/2014/main" id="{7F4AE820-0ECD-4C92-8B08-8B492CA99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5088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118">
              <a:extLst>
                <a:ext uri="{FF2B5EF4-FFF2-40B4-BE49-F238E27FC236}">
                  <a16:creationId xmlns:a16="http://schemas.microsoft.com/office/drawing/2014/main" id="{0397F50F-2FF7-40DE-B2D5-8658E34AD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7288" y="2967039"/>
              <a:ext cx="4445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CACV2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19">
              <a:extLst>
                <a:ext uri="{FF2B5EF4-FFF2-40B4-BE49-F238E27FC236}">
                  <a16:creationId xmlns:a16="http://schemas.microsoft.com/office/drawing/2014/main" id="{84C6583E-DAB4-48FF-9331-7E984FE7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9675" y="3236914"/>
              <a:ext cx="2825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Line 120">
              <a:extLst>
                <a:ext uri="{FF2B5EF4-FFF2-40B4-BE49-F238E27FC236}">
                  <a16:creationId xmlns:a16="http://schemas.microsoft.com/office/drawing/2014/main" id="{22F8ED49-1D1A-4962-BC5F-112F607AF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54963" y="3444876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Line 121">
              <a:extLst>
                <a:ext uri="{FF2B5EF4-FFF2-40B4-BE49-F238E27FC236}">
                  <a16:creationId xmlns:a16="http://schemas.microsoft.com/office/drawing/2014/main" id="{B219B4DF-F8E9-40C7-A526-0BED95CAFA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54963" y="3305176"/>
              <a:ext cx="0" cy="10795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Line 122">
              <a:extLst>
                <a:ext uri="{FF2B5EF4-FFF2-40B4-BE49-F238E27FC236}">
                  <a16:creationId xmlns:a16="http://schemas.microsoft.com/office/drawing/2014/main" id="{465707B7-EFEE-4648-9FB3-EFF2CFC34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5113" y="3413126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Line 123">
              <a:extLst>
                <a:ext uri="{FF2B5EF4-FFF2-40B4-BE49-F238E27FC236}">
                  <a16:creationId xmlns:a16="http://schemas.microsoft.com/office/drawing/2014/main" id="{69BF3C1A-0AB6-4AA2-88C3-4CE08803A4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85113" y="3444876"/>
              <a:ext cx="130175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124">
              <a:extLst>
                <a:ext uri="{FF2B5EF4-FFF2-40B4-BE49-F238E27FC236}">
                  <a16:creationId xmlns:a16="http://schemas.microsoft.com/office/drawing/2014/main" id="{8EBC2D4E-03E9-47F1-8750-7EBF460E1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125" y="3282951"/>
              <a:ext cx="544513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Ccwmult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25">
              <a:extLst>
                <a:ext uri="{FF2B5EF4-FFF2-40B4-BE49-F238E27FC236}">
                  <a16:creationId xmlns:a16="http://schemas.microsoft.com/office/drawing/2014/main" id="{E95080EB-D885-4F6D-B4A3-37CFE52C2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3429001"/>
              <a:ext cx="25400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Line 126">
              <a:extLst>
                <a:ext uri="{FF2B5EF4-FFF2-40B4-BE49-F238E27FC236}">
                  <a16:creationId xmlns:a16="http://schemas.microsoft.com/office/drawing/2014/main" id="{7B34C99F-3BE7-4ACE-B050-206622E33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16800" y="4459289"/>
              <a:ext cx="6191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Line 127">
              <a:extLst>
                <a:ext uri="{FF2B5EF4-FFF2-40B4-BE49-F238E27FC236}">
                  <a16:creationId xmlns:a16="http://schemas.microsoft.com/office/drawing/2014/main" id="{79E3E6D1-FAE1-4A95-BD25-BFDBA3669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16800" y="4613276"/>
              <a:ext cx="6191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Line 128">
              <a:extLst>
                <a:ext uri="{FF2B5EF4-FFF2-40B4-BE49-F238E27FC236}">
                  <a16:creationId xmlns:a16="http://schemas.microsoft.com/office/drawing/2014/main" id="{097DEA42-B53B-49E9-AC29-DEEA57B2C7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4429126"/>
              <a:ext cx="0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Line 129">
              <a:extLst>
                <a:ext uri="{FF2B5EF4-FFF2-40B4-BE49-F238E27FC236}">
                  <a16:creationId xmlns:a16="http://schemas.microsoft.com/office/drawing/2014/main" id="{548EB7D1-86FE-40B4-83FC-509413ACA5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6963" y="4659314"/>
              <a:ext cx="0" cy="39688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130">
              <a:extLst>
                <a:ext uri="{FF2B5EF4-FFF2-40B4-BE49-F238E27FC236}">
                  <a16:creationId xmlns:a16="http://schemas.microsoft.com/office/drawing/2014/main" id="{C996C701-8169-4D96-B5FD-FEEB4BBD90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46963" y="4375151"/>
              <a:ext cx="0" cy="3810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Oval 131">
              <a:extLst>
                <a:ext uri="{FF2B5EF4-FFF2-40B4-BE49-F238E27FC236}">
                  <a16:creationId xmlns:a16="http://schemas.microsoft.com/office/drawing/2014/main" id="{6D8151B6-4DC3-4698-8A9E-C0E5CDC63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6788" y="4413251"/>
              <a:ext cx="246063" cy="239713"/>
            </a:xfrm>
            <a:prstGeom prst="ellips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Rectangle 132">
              <a:extLst>
                <a:ext uri="{FF2B5EF4-FFF2-40B4-BE49-F238E27FC236}">
                  <a16:creationId xmlns:a16="http://schemas.microsoft.com/office/drawing/2014/main" id="{6D350D4A-1F31-4494-98BD-7A2E8F365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9038" y="4321176"/>
              <a:ext cx="522288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Vcontrol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33">
              <a:extLst>
                <a:ext uri="{FF2B5EF4-FFF2-40B4-BE49-F238E27FC236}">
                  <a16:creationId xmlns:a16="http://schemas.microsoft.com/office/drawing/2014/main" id="{E77F4C29-BB2B-4625-85FD-64548B88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9038" y="4645026"/>
              <a:ext cx="141288" cy="13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b="1" dirty="0">
                  <a:solidFill>
                    <a:srgbClr val="000000"/>
                  </a:solidFill>
                </a:rPr>
                <a:t>3V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Line 134">
              <a:extLst>
                <a:ext uri="{FF2B5EF4-FFF2-40B4-BE49-F238E27FC236}">
                  <a16:creationId xmlns:a16="http://schemas.microsoft.com/office/drawing/2014/main" id="{0DE56957-2235-4889-8945-97B71A3434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8513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135">
              <a:extLst>
                <a:ext uri="{FF2B5EF4-FFF2-40B4-BE49-F238E27FC236}">
                  <a16:creationId xmlns:a16="http://schemas.microsoft.com/office/drawing/2014/main" id="{61479D26-FEC6-4149-A249-50109F462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78675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136">
              <a:extLst>
                <a:ext uri="{FF2B5EF4-FFF2-40B4-BE49-F238E27FC236}">
                  <a16:creationId xmlns:a16="http://schemas.microsoft.com/office/drawing/2014/main" id="{DBB3E934-3412-4380-BEC0-5C64D3B9A8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0725" y="3113089"/>
              <a:ext cx="0" cy="12382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137">
              <a:extLst>
                <a:ext uri="{FF2B5EF4-FFF2-40B4-BE49-F238E27FC236}">
                  <a16:creationId xmlns:a16="http://schemas.microsoft.com/office/drawing/2014/main" id="{3B8CB89B-808A-437B-A759-05FD230EE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0725" y="3113089"/>
              <a:ext cx="7778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Line 138">
              <a:extLst>
                <a:ext uri="{FF2B5EF4-FFF2-40B4-BE49-F238E27FC236}">
                  <a16:creationId xmlns:a16="http://schemas.microsoft.com/office/drawing/2014/main" id="{4A74EF76-0B58-4E9F-99E6-4E4BCF41D3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0725" y="3175001"/>
              <a:ext cx="7778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Line 139">
              <a:extLst>
                <a:ext uri="{FF2B5EF4-FFF2-40B4-BE49-F238E27FC236}">
                  <a16:creationId xmlns:a16="http://schemas.microsoft.com/office/drawing/2014/main" id="{EDD36B04-B60D-442B-A657-629B369B29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2463" y="3175001"/>
              <a:ext cx="6826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Line 140">
              <a:extLst>
                <a:ext uri="{FF2B5EF4-FFF2-40B4-BE49-F238E27FC236}">
                  <a16:creationId xmlns:a16="http://schemas.microsoft.com/office/drawing/2014/main" id="{CFCAD9FA-8AC8-4C6C-AF40-9D6361298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3175001"/>
              <a:ext cx="7620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141">
              <a:extLst>
                <a:ext uri="{FF2B5EF4-FFF2-40B4-BE49-F238E27FC236}">
                  <a16:creationId xmlns:a16="http://schemas.microsoft.com/office/drawing/2014/main" id="{C02579B2-E758-4E5C-BC08-781126020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3575" y="2973389"/>
              <a:ext cx="2825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DV1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Line 143">
              <a:extLst>
                <a:ext uri="{FF2B5EF4-FFF2-40B4-BE49-F238E27FC236}">
                  <a16:creationId xmlns:a16="http://schemas.microsoft.com/office/drawing/2014/main" id="{A2D474BD-FA6A-429A-98E9-750C8E171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8513" y="3490914"/>
              <a:ext cx="0" cy="13017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Line 144">
              <a:extLst>
                <a:ext uri="{FF2B5EF4-FFF2-40B4-BE49-F238E27FC236}">
                  <a16:creationId xmlns:a16="http://schemas.microsoft.com/office/drawing/2014/main" id="{14793A10-2ADB-4BE2-BCE4-ED44112F2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78675" y="3490914"/>
              <a:ext cx="0" cy="13017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Line 145">
              <a:extLst>
                <a:ext uri="{FF2B5EF4-FFF2-40B4-BE49-F238E27FC236}">
                  <a16:creationId xmlns:a16="http://schemas.microsoft.com/office/drawing/2014/main" id="{4F11B688-E9E1-4732-9CED-24ADF5407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0725" y="3490914"/>
              <a:ext cx="0" cy="130175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Line 146">
              <a:extLst>
                <a:ext uri="{FF2B5EF4-FFF2-40B4-BE49-F238E27FC236}">
                  <a16:creationId xmlns:a16="http://schemas.microsoft.com/office/drawing/2014/main" id="{074278C6-57A2-40AB-A15A-069A8BB05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70725" y="3490914"/>
              <a:ext cx="77788" cy="6191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Line 147">
              <a:extLst>
                <a:ext uri="{FF2B5EF4-FFF2-40B4-BE49-F238E27FC236}">
                  <a16:creationId xmlns:a16="http://schemas.microsoft.com/office/drawing/2014/main" id="{8425D518-E6E7-4E76-90DE-4061531153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70725" y="3552826"/>
              <a:ext cx="77788" cy="6826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148">
              <a:extLst>
                <a:ext uri="{FF2B5EF4-FFF2-40B4-BE49-F238E27FC236}">
                  <a16:creationId xmlns:a16="http://schemas.microsoft.com/office/drawing/2014/main" id="{BD882D3D-8F37-4219-BA42-E6B86F6DD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2463" y="3552826"/>
              <a:ext cx="6826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149">
              <a:extLst>
                <a:ext uri="{FF2B5EF4-FFF2-40B4-BE49-F238E27FC236}">
                  <a16:creationId xmlns:a16="http://schemas.microsoft.com/office/drawing/2014/main" id="{57A84848-8799-4B5E-86EB-85BD4E208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78675" y="3552826"/>
              <a:ext cx="76200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Rectangle 150">
              <a:extLst>
                <a:ext uri="{FF2B5EF4-FFF2-40B4-BE49-F238E27FC236}">
                  <a16:creationId xmlns:a16="http://schemas.microsoft.com/office/drawing/2014/main" id="{337A3796-DA10-4902-BE42-8B00EAEF3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1988" y="3327401"/>
              <a:ext cx="282575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DV2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151">
              <a:extLst>
                <a:ext uri="{FF2B5EF4-FFF2-40B4-BE49-F238E27FC236}">
                  <a16:creationId xmlns:a16="http://schemas.microsoft.com/office/drawing/2014/main" id="{44084230-7D9E-4A92-9FB6-70191F4EC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2300" y="3635376"/>
              <a:ext cx="476250" cy="16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KV1471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Freeform 152">
              <a:extLst>
                <a:ext uri="{FF2B5EF4-FFF2-40B4-BE49-F238E27FC236}">
                  <a16:creationId xmlns:a16="http://schemas.microsoft.com/office/drawing/2014/main" id="{60B0931D-E8BB-45F1-AD4C-291F1526B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575" y="2859089"/>
              <a:ext cx="138113" cy="69850"/>
            </a:xfrm>
            <a:custGeom>
              <a:avLst/>
              <a:gdLst>
                <a:gd name="T0" fmla="*/ 0 w 18"/>
                <a:gd name="T1" fmla="*/ 0 h 9"/>
                <a:gd name="T2" fmla="*/ 18 w 18"/>
                <a:gd name="T3" fmla="*/ 0 h 9"/>
                <a:gd name="T4" fmla="*/ 9 w 18"/>
                <a:gd name="T5" fmla="*/ 9 h 9"/>
                <a:gd name="T6" fmla="*/ 0 w 18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lnTo>
                    <a:pt x="18" y="0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53">
              <a:extLst>
                <a:ext uri="{FF2B5EF4-FFF2-40B4-BE49-F238E27FC236}">
                  <a16:creationId xmlns:a16="http://schemas.microsoft.com/office/drawing/2014/main" id="{BE8DA517-7315-4A88-8B32-13C143902C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813" y="4699001"/>
              <a:ext cx="146050" cy="68263"/>
            </a:xfrm>
            <a:custGeom>
              <a:avLst/>
              <a:gdLst>
                <a:gd name="T0" fmla="*/ 0 w 19"/>
                <a:gd name="T1" fmla="*/ 0 h 9"/>
                <a:gd name="T2" fmla="*/ 19 w 19"/>
                <a:gd name="T3" fmla="*/ 0 h 9"/>
                <a:gd name="T4" fmla="*/ 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lnTo>
                    <a:pt x="19" y="0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54">
              <a:extLst>
                <a:ext uri="{FF2B5EF4-FFF2-40B4-BE49-F238E27FC236}">
                  <a16:creationId xmlns:a16="http://schemas.microsoft.com/office/drawing/2014/main" id="{01C71368-8C4E-413F-947F-67CCB0630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7175" y="3552826"/>
              <a:ext cx="146050" cy="76200"/>
            </a:xfrm>
            <a:custGeom>
              <a:avLst/>
              <a:gdLst>
                <a:gd name="T0" fmla="*/ 0 w 19"/>
                <a:gd name="T1" fmla="*/ 0 h 10"/>
                <a:gd name="T2" fmla="*/ 19 w 19"/>
                <a:gd name="T3" fmla="*/ 0 h 10"/>
                <a:gd name="T4" fmla="*/ 10 w 19"/>
                <a:gd name="T5" fmla="*/ 10 h 10"/>
                <a:gd name="T6" fmla="*/ 0 w 1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0">
                  <a:moveTo>
                    <a:pt x="0" y="0"/>
                  </a:moveTo>
                  <a:lnTo>
                    <a:pt x="19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55">
              <a:extLst>
                <a:ext uri="{FF2B5EF4-FFF2-40B4-BE49-F238E27FC236}">
                  <a16:creationId xmlns:a16="http://schemas.microsoft.com/office/drawing/2014/main" id="{0A82C61E-0854-4F4A-B447-E3FDAB7B9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0375" y="4375151"/>
              <a:ext cx="138113" cy="77788"/>
            </a:xfrm>
            <a:custGeom>
              <a:avLst/>
              <a:gdLst>
                <a:gd name="T0" fmla="*/ 0 w 18"/>
                <a:gd name="T1" fmla="*/ 0 h 10"/>
                <a:gd name="T2" fmla="*/ 18 w 18"/>
                <a:gd name="T3" fmla="*/ 0 h 10"/>
                <a:gd name="T4" fmla="*/ 9 w 18"/>
                <a:gd name="T5" fmla="*/ 10 h 10"/>
                <a:gd name="T6" fmla="*/ 0 w 18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0">
                  <a:moveTo>
                    <a:pt x="0" y="0"/>
                  </a:moveTo>
                  <a:lnTo>
                    <a:pt x="18" y="0"/>
                  </a:lnTo>
                  <a:lnTo>
                    <a:pt x="9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56">
              <a:extLst>
                <a:ext uri="{FF2B5EF4-FFF2-40B4-BE49-F238E27FC236}">
                  <a16:creationId xmlns:a16="http://schemas.microsoft.com/office/drawing/2014/main" id="{C4CBED09-C9AA-4BDE-85FA-2ED78A979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8700" y="4699001"/>
              <a:ext cx="138113" cy="68263"/>
            </a:xfrm>
            <a:custGeom>
              <a:avLst/>
              <a:gdLst>
                <a:gd name="T0" fmla="*/ 0 w 18"/>
                <a:gd name="T1" fmla="*/ 0 h 9"/>
                <a:gd name="T2" fmla="*/ 18 w 18"/>
                <a:gd name="T3" fmla="*/ 0 h 9"/>
                <a:gd name="T4" fmla="*/ 9 w 18"/>
                <a:gd name="T5" fmla="*/ 9 h 9"/>
                <a:gd name="T6" fmla="*/ 0 w 18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9">
                  <a:moveTo>
                    <a:pt x="0" y="0"/>
                  </a:moveTo>
                  <a:lnTo>
                    <a:pt x="18" y="0"/>
                  </a:lnTo>
                  <a:lnTo>
                    <a:pt x="9" y="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57">
              <a:extLst>
                <a:ext uri="{FF2B5EF4-FFF2-40B4-BE49-F238E27FC236}">
                  <a16:creationId xmlns:a16="http://schemas.microsoft.com/office/drawing/2014/main" id="{17D553EC-0733-4303-891D-0066B4FF88B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207375" y="3106739"/>
              <a:ext cx="314325" cy="139700"/>
            </a:xfrm>
            <a:custGeom>
              <a:avLst/>
              <a:gdLst>
                <a:gd name="T0" fmla="*/ 0 w 32"/>
                <a:gd name="T1" fmla="*/ 0 h 14"/>
                <a:gd name="T2" fmla="*/ 25 w 32"/>
                <a:gd name="T3" fmla="*/ 0 h 14"/>
                <a:gd name="T4" fmla="*/ 32 w 32"/>
                <a:gd name="T5" fmla="*/ 7 h 14"/>
                <a:gd name="T6" fmla="*/ 25 w 32"/>
                <a:gd name="T7" fmla="*/ 14 h 14"/>
                <a:gd name="T8" fmla="*/ 0 w 32"/>
                <a:gd name="T9" fmla="*/ 14 h 14"/>
                <a:gd name="T10" fmla="*/ 0 w 32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14">
                  <a:moveTo>
                    <a:pt x="0" y="0"/>
                  </a:moveTo>
                  <a:lnTo>
                    <a:pt x="25" y="0"/>
                  </a:lnTo>
                  <a:lnTo>
                    <a:pt x="32" y="7"/>
                  </a:lnTo>
                  <a:lnTo>
                    <a:pt x="25" y="14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Rectangle 158">
              <a:extLst>
                <a:ext uri="{FF2B5EF4-FFF2-40B4-BE49-F238E27FC236}">
                  <a16:creationId xmlns:a16="http://schemas.microsoft.com/office/drawing/2014/main" id="{549FCB05-5BEE-43AD-ADF1-70C9FE830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4838" y="3113089"/>
              <a:ext cx="215900" cy="12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OUT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159">
              <a:extLst>
                <a:ext uri="{FF2B5EF4-FFF2-40B4-BE49-F238E27FC236}">
                  <a16:creationId xmlns:a16="http://schemas.microsoft.com/office/drawing/2014/main" id="{3B1A7F1F-F1BC-44C9-9F03-9F142C124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600" y="1920876"/>
              <a:ext cx="1256254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</a:rPr>
                <a:t>Colpitts Oscillator</a:t>
              </a:r>
              <a:endParaRPr kumimoji="0" lang="en-US" altLang="en-US" sz="4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Line 170">
              <a:extLst>
                <a:ext uri="{FF2B5EF4-FFF2-40B4-BE49-F238E27FC236}">
                  <a16:creationId xmlns:a16="http://schemas.microsoft.com/office/drawing/2014/main" id="{A9D67130-00F9-403B-BCA3-3A8A36C7DD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0838" y="2228851"/>
              <a:ext cx="0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Line 171">
              <a:extLst>
                <a:ext uri="{FF2B5EF4-FFF2-40B4-BE49-F238E27FC236}">
                  <a16:creationId xmlns:a16="http://schemas.microsoft.com/office/drawing/2014/main" id="{9D1AB978-2D5B-4BD2-9BDE-7478A090F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60838" y="2228851"/>
              <a:ext cx="37623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Line 172">
              <a:extLst>
                <a:ext uri="{FF2B5EF4-FFF2-40B4-BE49-F238E27FC236}">
                  <a16:creationId xmlns:a16="http://schemas.microsoft.com/office/drawing/2014/main" id="{FC8A360B-C3DC-494C-8A3D-E5C3175BF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7075" y="2228851"/>
              <a:ext cx="10144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173">
              <a:extLst>
                <a:ext uri="{FF2B5EF4-FFF2-40B4-BE49-F238E27FC236}">
                  <a16:creationId xmlns:a16="http://schemas.microsoft.com/office/drawing/2014/main" id="{AAA10DF0-5C6A-4F84-BE97-1315FCC782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1488" y="2228851"/>
              <a:ext cx="37623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174">
              <a:extLst>
                <a:ext uri="{FF2B5EF4-FFF2-40B4-BE49-F238E27FC236}">
                  <a16:creationId xmlns:a16="http://schemas.microsoft.com/office/drawing/2014/main" id="{4D1FD967-8249-432A-91BF-1262843119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228851"/>
              <a:ext cx="0" cy="1238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175">
              <a:extLst>
                <a:ext uri="{FF2B5EF4-FFF2-40B4-BE49-F238E27FC236}">
                  <a16:creationId xmlns:a16="http://schemas.microsoft.com/office/drawing/2014/main" id="{C35BF1BA-E887-4D69-B377-E954918FD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0838" y="2228851"/>
              <a:ext cx="0" cy="25400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176">
              <a:extLst>
                <a:ext uri="{FF2B5EF4-FFF2-40B4-BE49-F238E27FC236}">
                  <a16:creationId xmlns:a16="http://schemas.microsoft.com/office/drawing/2014/main" id="{CB9800BE-52D6-435B-A9E1-25B1831732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2228851"/>
              <a:ext cx="0" cy="3778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177">
              <a:extLst>
                <a:ext uri="{FF2B5EF4-FFF2-40B4-BE49-F238E27FC236}">
                  <a16:creationId xmlns:a16="http://schemas.microsoft.com/office/drawing/2014/main" id="{892C9034-F4A1-4A48-AC74-E6C1E8935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5" y="2228851"/>
              <a:ext cx="0" cy="4381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Line 178">
              <a:extLst>
                <a:ext uri="{FF2B5EF4-FFF2-40B4-BE49-F238E27FC236}">
                  <a16:creationId xmlns:a16="http://schemas.microsoft.com/office/drawing/2014/main" id="{B3512E1E-7BFE-4453-A174-5500D7070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606676"/>
              <a:ext cx="0" cy="603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Line 179">
              <a:extLst>
                <a:ext uri="{FF2B5EF4-FFF2-40B4-BE49-F238E27FC236}">
                  <a16:creationId xmlns:a16="http://schemas.microsoft.com/office/drawing/2014/main" id="{3EEC53F8-D330-46A4-A97A-4F486577EE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27725" y="2667001"/>
              <a:ext cx="32226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Line 180">
              <a:extLst>
                <a:ext uri="{FF2B5EF4-FFF2-40B4-BE49-F238E27FC236}">
                  <a16:creationId xmlns:a16="http://schemas.microsoft.com/office/drawing/2014/main" id="{4B9BF2A1-B217-4657-9533-697EC1DBE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667001"/>
              <a:ext cx="0" cy="698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Line 181">
              <a:extLst>
                <a:ext uri="{FF2B5EF4-FFF2-40B4-BE49-F238E27FC236}">
                  <a16:creationId xmlns:a16="http://schemas.microsoft.com/office/drawing/2014/main" id="{08043A04-5D5A-4F84-9A61-467579B1C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8638" y="2736851"/>
              <a:ext cx="619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Line 182">
              <a:extLst>
                <a:ext uri="{FF2B5EF4-FFF2-40B4-BE49-F238E27FC236}">
                  <a16:creationId xmlns:a16="http://schemas.microsoft.com/office/drawing/2014/main" id="{A3195FEC-71AF-4979-81FC-EF96C19662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94550" y="2736851"/>
              <a:ext cx="12223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Line 183">
              <a:extLst>
                <a:ext uri="{FF2B5EF4-FFF2-40B4-BE49-F238E27FC236}">
                  <a16:creationId xmlns:a16="http://schemas.microsoft.com/office/drawing/2014/main" id="{0657C0AE-1DC1-49AD-8154-618FFDBE3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0838" y="2798764"/>
              <a:ext cx="0" cy="603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Line 184">
              <a:extLst>
                <a:ext uri="{FF2B5EF4-FFF2-40B4-BE49-F238E27FC236}">
                  <a16:creationId xmlns:a16="http://schemas.microsoft.com/office/drawing/2014/main" id="{06D28EA9-152D-4C3C-9A05-21EF62AD9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2921001"/>
              <a:ext cx="0" cy="13176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Line 185">
              <a:extLst>
                <a:ext uri="{FF2B5EF4-FFF2-40B4-BE49-F238E27FC236}">
                  <a16:creationId xmlns:a16="http://schemas.microsoft.com/office/drawing/2014/main" id="{C2B6A7A6-6B74-4AEE-B65C-7D851A932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7725" y="2982914"/>
              <a:ext cx="0" cy="698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Line 186">
              <a:extLst>
                <a:ext uri="{FF2B5EF4-FFF2-40B4-BE49-F238E27FC236}">
                  <a16:creationId xmlns:a16="http://schemas.microsoft.com/office/drawing/2014/main" id="{D0738DC5-EC4E-4AA6-8DEB-99A4B21CAF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1488" y="3052764"/>
              <a:ext cx="37623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Line 187">
              <a:extLst>
                <a:ext uri="{FF2B5EF4-FFF2-40B4-BE49-F238E27FC236}">
                  <a16:creationId xmlns:a16="http://schemas.microsoft.com/office/drawing/2014/main" id="{89D7523D-684A-4FD0-9BF7-FDC855D50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3052764"/>
              <a:ext cx="0" cy="12223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Line 188">
              <a:extLst>
                <a:ext uri="{FF2B5EF4-FFF2-40B4-BE49-F238E27FC236}">
                  <a16:creationId xmlns:a16="http://schemas.microsoft.com/office/drawing/2014/main" id="{63652C3E-5422-46A1-96DF-A12DE22AED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1488" y="3175001"/>
              <a:ext cx="82073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Line 189">
              <a:extLst>
                <a:ext uri="{FF2B5EF4-FFF2-40B4-BE49-F238E27FC236}">
                  <a16:creationId xmlns:a16="http://schemas.microsoft.com/office/drawing/2014/main" id="{A657965F-D4F2-4D4C-B644-691FA4D65C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8638" y="2736851"/>
              <a:ext cx="0" cy="4381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Line 190">
              <a:extLst>
                <a:ext uri="{FF2B5EF4-FFF2-40B4-BE49-F238E27FC236}">
                  <a16:creationId xmlns:a16="http://schemas.microsoft.com/office/drawing/2014/main" id="{59FF1E65-D0CF-42E3-A175-F7A83190A5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26225" y="3175001"/>
              <a:ext cx="2524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Line 191">
              <a:extLst>
                <a:ext uri="{FF2B5EF4-FFF2-40B4-BE49-F238E27FC236}">
                  <a16:creationId xmlns:a16="http://schemas.microsoft.com/office/drawing/2014/main" id="{34CB4ACF-38BF-4A35-8A08-5A1454EAB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8638" y="3175001"/>
              <a:ext cx="12382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Line 192">
              <a:extLst>
                <a:ext uri="{FF2B5EF4-FFF2-40B4-BE49-F238E27FC236}">
                  <a16:creationId xmlns:a16="http://schemas.microsoft.com/office/drawing/2014/main" id="{050BBBE0-18C0-46C6-BA8D-42EFF6D0A2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16788" y="2736851"/>
              <a:ext cx="0" cy="4381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193">
              <a:extLst>
                <a:ext uri="{FF2B5EF4-FFF2-40B4-BE49-F238E27FC236}">
                  <a16:creationId xmlns:a16="http://schemas.microsoft.com/office/drawing/2014/main" id="{B3EDF108-E540-4E3F-B9F1-2152F5531B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54875" y="3175001"/>
              <a:ext cx="619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194">
              <a:extLst>
                <a:ext uri="{FF2B5EF4-FFF2-40B4-BE49-F238E27FC236}">
                  <a16:creationId xmlns:a16="http://schemas.microsoft.com/office/drawing/2014/main" id="{AC5DBB39-8268-46AC-B712-362907090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16788" y="3175001"/>
              <a:ext cx="13017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195">
              <a:extLst>
                <a:ext uri="{FF2B5EF4-FFF2-40B4-BE49-F238E27FC236}">
                  <a16:creationId xmlns:a16="http://schemas.microsoft.com/office/drawing/2014/main" id="{8677AFF9-9A95-4F37-92B8-F312348B4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46963" y="3175001"/>
              <a:ext cx="12382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Line 196">
              <a:extLst>
                <a:ext uri="{FF2B5EF4-FFF2-40B4-BE49-F238E27FC236}">
                  <a16:creationId xmlns:a16="http://schemas.microsoft.com/office/drawing/2014/main" id="{7BA2EC86-3628-401D-8520-E957A0984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570788" y="3175001"/>
              <a:ext cx="6826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Line 197">
              <a:extLst>
                <a:ext uri="{FF2B5EF4-FFF2-40B4-BE49-F238E27FC236}">
                  <a16:creationId xmlns:a16="http://schemas.microsoft.com/office/drawing/2014/main" id="{B7364AD6-EA51-4149-99F6-9C98E95906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23200" y="3175001"/>
              <a:ext cx="13176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198">
              <a:extLst>
                <a:ext uri="{FF2B5EF4-FFF2-40B4-BE49-F238E27FC236}">
                  <a16:creationId xmlns:a16="http://schemas.microsoft.com/office/drawing/2014/main" id="{FA4848CE-AA17-45C2-B22E-585317E3DE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54963" y="3175001"/>
              <a:ext cx="2524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Line 199">
              <a:extLst>
                <a:ext uri="{FF2B5EF4-FFF2-40B4-BE49-F238E27FC236}">
                  <a16:creationId xmlns:a16="http://schemas.microsoft.com/office/drawing/2014/main" id="{FF2A0F0B-31FC-4214-AACB-F3DBF598D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54963" y="3175001"/>
              <a:ext cx="0" cy="13017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Line 200">
              <a:extLst>
                <a:ext uri="{FF2B5EF4-FFF2-40B4-BE49-F238E27FC236}">
                  <a16:creationId xmlns:a16="http://schemas.microsoft.com/office/drawing/2014/main" id="{F26D7FBF-9019-4D1D-9F49-1B3D610EE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3175001"/>
              <a:ext cx="0" cy="19208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Line 201">
              <a:extLst>
                <a:ext uri="{FF2B5EF4-FFF2-40B4-BE49-F238E27FC236}">
                  <a16:creationId xmlns:a16="http://schemas.microsoft.com/office/drawing/2014/main" id="{DCC4A817-CE65-4BD2-BE2B-D857F3A426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8638" y="3175001"/>
              <a:ext cx="0" cy="3778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Line 202">
              <a:extLst>
                <a:ext uri="{FF2B5EF4-FFF2-40B4-BE49-F238E27FC236}">
                  <a16:creationId xmlns:a16="http://schemas.microsoft.com/office/drawing/2014/main" id="{AD280956-9DAF-4861-AC77-27289854D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8638" y="3552826"/>
              <a:ext cx="12382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Line 203">
              <a:extLst>
                <a:ext uri="{FF2B5EF4-FFF2-40B4-BE49-F238E27FC236}">
                  <a16:creationId xmlns:a16="http://schemas.microsoft.com/office/drawing/2014/main" id="{117BE6C5-2A00-45CC-AAF0-087077FCA7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6963" y="3175001"/>
              <a:ext cx="0" cy="37782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Line 204">
              <a:extLst>
                <a:ext uri="{FF2B5EF4-FFF2-40B4-BE49-F238E27FC236}">
                  <a16:creationId xmlns:a16="http://schemas.microsoft.com/office/drawing/2014/main" id="{0CCAC479-BF3C-4BF1-B413-04A498A6B0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54875" y="3552826"/>
              <a:ext cx="19208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6">
              <a:extLst>
                <a:ext uri="{FF2B5EF4-FFF2-40B4-BE49-F238E27FC236}">
                  <a16:creationId xmlns:a16="http://schemas.microsoft.com/office/drawing/2014/main" id="{83B41994-E54F-4459-A696-F9A05C924A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5" y="2982914"/>
              <a:ext cx="0" cy="70008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07">
              <a:extLst>
                <a:ext uri="{FF2B5EF4-FFF2-40B4-BE49-F238E27FC236}">
                  <a16:creationId xmlns:a16="http://schemas.microsoft.com/office/drawing/2014/main" id="{14BE6879-A393-4B5F-8DFA-A112B107AD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7075" y="3683001"/>
              <a:ext cx="56832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08">
              <a:extLst>
                <a:ext uri="{FF2B5EF4-FFF2-40B4-BE49-F238E27FC236}">
                  <a16:creationId xmlns:a16="http://schemas.microsoft.com/office/drawing/2014/main" id="{D0079AA1-7D7C-4E8C-AD5D-23593BB9B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5400" y="3683001"/>
              <a:ext cx="254000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09">
              <a:extLst>
                <a:ext uri="{FF2B5EF4-FFF2-40B4-BE49-F238E27FC236}">
                  <a16:creationId xmlns:a16="http://schemas.microsoft.com/office/drawing/2014/main" id="{356B2BC8-B801-4ECD-9344-26086B0F11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8638" y="3552826"/>
              <a:ext cx="0" cy="32226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0">
              <a:extLst>
                <a:ext uri="{FF2B5EF4-FFF2-40B4-BE49-F238E27FC236}">
                  <a16:creationId xmlns:a16="http://schemas.microsoft.com/office/drawing/2014/main" id="{6F3F8167-DA3A-4297-B11F-13F7271059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6963" y="3552826"/>
              <a:ext cx="0" cy="32226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1">
              <a:extLst>
                <a:ext uri="{FF2B5EF4-FFF2-40B4-BE49-F238E27FC236}">
                  <a16:creationId xmlns:a16="http://schemas.microsoft.com/office/drawing/2014/main" id="{B607E25F-2C1A-4807-A6B9-C2C4B0D04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3744914"/>
              <a:ext cx="0" cy="19208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2">
              <a:extLst>
                <a:ext uri="{FF2B5EF4-FFF2-40B4-BE49-F238E27FC236}">
                  <a16:creationId xmlns:a16="http://schemas.microsoft.com/office/drawing/2014/main" id="{43B13DF5-ECAE-480E-80D0-EB63B3946E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1488" y="3937001"/>
              <a:ext cx="25241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3">
              <a:extLst>
                <a:ext uri="{FF2B5EF4-FFF2-40B4-BE49-F238E27FC236}">
                  <a16:creationId xmlns:a16="http://schemas.microsoft.com/office/drawing/2014/main" id="{FF4FD3BA-63B4-4358-8D73-6ADB7C8BE7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9988" y="2667001"/>
              <a:ext cx="0" cy="127000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4">
              <a:extLst>
                <a:ext uri="{FF2B5EF4-FFF2-40B4-BE49-F238E27FC236}">
                  <a16:creationId xmlns:a16="http://schemas.microsoft.com/office/drawing/2014/main" id="{DD5989EF-A0EF-4641-B869-080D10BC27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57900" y="3937001"/>
              <a:ext cx="19208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5">
              <a:extLst>
                <a:ext uri="{FF2B5EF4-FFF2-40B4-BE49-F238E27FC236}">
                  <a16:creationId xmlns:a16="http://schemas.microsoft.com/office/drawing/2014/main" id="{6CBF3398-9A5C-4080-8303-AE16F00C5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5" y="3683001"/>
              <a:ext cx="0" cy="31591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6">
              <a:extLst>
                <a:ext uri="{FF2B5EF4-FFF2-40B4-BE49-F238E27FC236}">
                  <a16:creationId xmlns:a16="http://schemas.microsoft.com/office/drawing/2014/main" id="{3E9EB2E8-CCDE-4223-A75F-7A5EC76F1D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5400" y="3683001"/>
              <a:ext cx="0" cy="37623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7">
              <a:extLst>
                <a:ext uri="{FF2B5EF4-FFF2-40B4-BE49-F238E27FC236}">
                  <a16:creationId xmlns:a16="http://schemas.microsoft.com/office/drawing/2014/main" id="{1F6B0D5C-FB36-44ED-B7C0-A2BD3555C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3937001"/>
              <a:ext cx="0" cy="12223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8">
              <a:extLst>
                <a:ext uri="{FF2B5EF4-FFF2-40B4-BE49-F238E27FC236}">
                  <a16:creationId xmlns:a16="http://schemas.microsoft.com/office/drawing/2014/main" id="{9C1EBD92-F778-4896-A93F-94CE33DBC3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78638" y="4191001"/>
              <a:ext cx="0" cy="1841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9">
              <a:extLst>
                <a:ext uri="{FF2B5EF4-FFF2-40B4-BE49-F238E27FC236}">
                  <a16:creationId xmlns:a16="http://schemas.microsoft.com/office/drawing/2014/main" id="{20FF4878-FAA0-438D-B41F-1B7A7C4D8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446963" y="4191001"/>
              <a:ext cx="0" cy="18415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0">
              <a:extLst>
                <a:ext uri="{FF2B5EF4-FFF2-40B4-BE49-F238E27FC236}">
                  <a16:creationId xmlns:a16="http://schemas.microsoft.com/office/drawing/2014/main" id="{39DD30EA-D070-419E-8299-1702B4237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5" y="4313239"/>
              <a:ext cx="0" cy="25400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1">
              <a:extLst>
                <a:ext uri="{FF2B5EF4-FFF2-40B4-BE49-F238E27FC236}">
                  <a16:creationId xmlns:a16="http://schemas.microsoft.com/office/drawing/2014/main" id="{51C3ADCC-66CF-456C-820A-16C53DC498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5400" y="4313239"/>
              <a:ext cx="0" cy="25400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2">
              <a:extLst>
                <a:ext uri="{FF2B5EF4-FFF2-40B4-BE49-F238E27FC236}">
                  <a16:creationId xmlns:a16="http://schemas.microsoft.com/office/drawing/2014/main" id="{3FDE7792-E880-4A36-8910-A080372AAC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7075" y="4567239"/>
              <a:ext cx="56832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3">
              <a:extLst>
                <a:ext uri="{FF2B5EF4-FFF2-40B4-BE49-F238E27FC236}">
                  <a16:creationId xmlns:a16="http://schemas.microsoft.com/office/drawing/2014/main" id="{E10C04F4-4E91-4336-B86D-C8BCCC1FF2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1488" y="4375151"/>
              <a:ext cx="0" cy="19208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4">
              <a:extLst>
                <a:ext uri="{FF2B5EF4-FFF2-40B4-BE49-F238E27FC236}">
                  <a16:creationId xmlns:a16="http://schemas.microsoft.com/office/drawing/2014/main" id="{2B8345FD-1225-4476-AD8D-53E08EED8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05400" y="4567239"/>
              <a:ext cx="44608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5">
              <a:extLst>
                <a:ext uri="{FF2B5EF4-FFF2-40B4-BE49-F238E27FC236}">
                  <a16:creationId xmlns:a16="http://schemas.microsoft.com/office/drawing/2014/main" id="{4517C6B5-4EE7-498E-926B-5C954D2E0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7075" y="4567239"/>
              <a:ext cx="0" cy="13176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5" name="TextBox 264">
            <a:extLst>
              <a:ext uri="{FF2B5EF4-FFF2-40B4-BE49-F238E27FC236}">
                <a16:creationId xmlns:a16="http://schemas.microsoft.com/office/drawing/2014/main" id="{BC8DC918-B17E-4658-B550-7B5D9EF6ACD1}"/>
              </a:ext>
            </a:extLst>
          </p:cNvPr>
          <p:cNvSpPr txBox="1"/>
          <p:nvPr/>
        </p:nvSpPr>
        <p:spPr>
          <a:xfrm>
            <a:off x="705594" y="193671"/>
            <a:ext cx="4177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Colpitts and Attenuator</a:t>
            </a:r>
          </a:p>
        </p:txBody>
      </p:sp>
    </p:spTree>
    <p:extLst>
      <p:ext uri="{BB962C8B-B14F-4D97-AF65-F5344CB8AC3E}">
        <p14:creationId xmlns:p14="http://schemas.microsoft.com/office/powerpoint/2010/main" val="312652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TextBox 618">
            <a:extLst>
              <a:ext uri="{FF2B5EF4-FFF2-40B4-BE49-F238E27FC236}">
                <a16:creationId xmlns:a16="http://schemas.microsoft.com/office/drawing/2014/main" id="{176003E5-DA39-49EE-9394-33F3BD496A09}"/>
              </a:ext>
            </a:extLst>
          </p:cNvPr>
          <p:cNvSpPr txBox="1"/>
          <p:nvPr/>
        </p:nvSpPr>
        <p:spPr>
          <a:xfrm>
            <a:off x="279821" y="652760"/>
            <a:ext cx="5978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Inspired by photomultiplier base HV generator</a:t>
            </a:r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785DCA2E-E218-45B1-87B4-A2941CC92168}"/>
              </a:ext>
            </a:extLst>
          </p:cNvPr>
          <p:cNvSpPr txBox="1"/>
          <p:nvPr/>
        </p:nvSpPr>
        <p:spPr>
          <a:xfrm>
            <a:off x="138915" y="1364"/>
            <a:ext cx="12117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HV Bias: Colpitts oscillator + Cockcroft-Walton charge pump</a:t>
            </a:r>
            <a:endParaRPr lang="en-US" sz="3200" dirty="0"/>
          </a:p>
        </p:txBody>
      </p:sp>
      <p:sp>
        <p:nvSpPr>
          <p:cNvPr id="300" name="Rectangle 314">
            <a:extLst>
              <a:ext uri="{FF2B5EF4-FFF2-40B4-BE49-F238E27FC236}">
                <a16:creationId xmlns:a16="http://schemas.microsoft.com/office/drawing/2014/main" id="{5C7AC8AA-8DA9-420E-9647-7A5F9D118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82" y="1726933"/>
            <a:ext cx="1839914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Colpitts Oscillator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1" name="Rectangle 315">
            <a:extLst>
              <a:ext uri="{FF2B5EF4-FFF2-40B4-BE49-F238E27FC236}">
                <a16:creationId xmlns:a16="http://schemas.microsoft.com/office/drawing/2014/main" id="{18473E73-31A5-4810-B510-5D5EC2F9C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23" y="2610377"/>
            <a:ext cx="3090864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Cockroft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-Walton Multiplier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205">
            <a:extLst>
              <a:ext uri="{FF2B5EF4-FFF2-40B4-BE49-F238E27FC236}">
                <a16:creationId xmlns:a16="http://schemas.microsoft.com/office/drawing/2014/main" id="{19B0907D-0E98-4C6E-8456-7707B20F7AC7}"/>
              </a:ext>
            </a:extLst>
          </p:cNvPr>
          <p:cNvGrpSpPr>
            <a:grpSpLocks/>
          </p:cNvGrpSpPr>
          <p:nvPr/>
        </p:nvGrpSpPr>
        <p:grpSpPr bwMode="auto">
          <a:xfrm>
            <a:off x="4157688" y="3027714"/>
            <a:ext cx="6149975" cy="750887"/>
            <a:chOff x="2555" y="2095"/>
            <a:chExt cx="3874" cy="473"/>
          </a:xfrm>
        </p:grpSpPr>
        <p:sp>
          <p:nvSpPr>
            <p:cNvPr id="1190" name="Line 5">
              <a:extLst>
                <a:ext uri="{FF2B5EF4-FFF2-40B4-BE49-F238E27FC236}">
                  <a16:creationId xmlns:a16="http://schemas.microsoft.com/office/drawing/2014/main" id="{D1285C09-71EA-4D04-B50F-9D52B0F5C0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98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Line 6">
              <a:extLst>
                <a:ext uri="{FF2B5EF4-FFF2-40B4-BE49-F238E27FC236}">
                  <a16:creationId xmlns:a16="http://schemas.microsoft.com/office/drawing/2014/main" id="{F31DD114-5380-4851-8C92-83F5153B0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525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Line 7">
              <a:extLst>
                <a:ext uri="{FF2B5EF4-FFF2-40B4-BE49-F238E27FC236}">
                  <a16:creationId xmlns:a16="http://schemas.microsoft.com/office/drawing/2014/main" id="{2FB72150-0861-41C3-962C-2D342CFE8A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Line 8">
              <a:extLst>
                <a:ext uri="{FF2B5EF4-FFF2-40B4-BE49-F238E27FC236}">
                  <a16:creationId xmlns:a16="http://schemas.microsoft.com/office/drawing/2014/main" id="{1BBED775-5828-432B-8774-D6A525B0A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5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Line 9">
              <a:extLst>
                <a:ext uri="{FF2B5EF4-FFF2-40B4-BE49-F238E27FC236}">
                  <a16:creationId xmlns:a16="http://schemas.microsoft.com/office/drawing/2014/main" id="{702973D0-6220-4712-A930-04CA1BEDCD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5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Line 10">
              <a:extLst>
                <a:ext uri="{FF2B5EF4-FFF2-40B4-BE49-F238E27FC236}">
                  <a16:creationId xmlns:a16="http://schemas.microsoft.com/office/drawing/2014/main" id="{5EA44A74-4AE8-4234-A5A5-50B0513F56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5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Line 11">
              <a:extLst>
                <a:ext uri="{FF2B5EF4-FFF2-40B4-BE49-F238E27FC236}">
                  <a16:creationId xmlns:a16="http://schemas.microsoft.com/office/drawing/2014/main" id="{4F1AD56D-3697-4835-B5DC-2D0E6CE3D2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55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Line 12">
              <a:extLst>
                <a:ext uri="{FF2B5EF4-FFF2-40B4-BE49-F238E27FC236}">
                  <a16:creationId xmlns:a16="http://schemas.microsoft.com/office/drawing/2014/main" id="{198C7856-5A0E-4E5C-9F68-5765E5EC6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8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Line 13">
              <a:extLst>
                <a:ext uri="{FF2B5EF4-FFF2-40B4-BE49-F238E27FC236}">
                  <a16:creationId xmlns:a16="http://schemas.microsoft.com/office/drawing/2014/main" id="{D62FABFD-9347-40B7-9C68-6D438AFB1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Line 14">
              <a:extLst>
                <a:ext uri="{FF2B5EF4-FFF2-40B4-BE49-F238E27FC236}">
                  <a16:creationId xmlns:a16="http://schemas.microsoft.com/office/drawing/2014/main" id="{7F9A4B11-8088-462D-B6E5-A67BCB9AB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Line 15">
              <a:extLst>
                <a:ext uri="{FF2B5EF4-FFF2-40B4-BE49-F238E27FC236}">
                  <a16:creationId xmlns:a16="http://schemas.microsoft.com/office/drawing/2014/main" id="{B06FE6FE-792C-4EE4-B479-30F5282818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7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Line 16">
              <a:extLst>
                <a:ext uri="{FF2B5EF4-FFF2-40B4-BE49-F238E27FC236}">
                  <a16:creationId xmlns:a16="http://schemas.microsoft.com/office/drawing/2014/main" id="{04DBFC23-E101-4A46-A095-51B898924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7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Line 17">
              <a:extLst>
                <a:ext uri="{FF2B5EF4-FFF2-40B4-BE49-F238E27FC236}">
                  <a16:creationId xmlns:a16="http://schemas.microsoft.com/office/drawing/2014/main" id="{ADEC58DD-2C19-4F1C-A7D7-FE9A312595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Line 18">
              <a:extLst>
                <a:ext uri="{FF2B5EF4-FFF2-40B4-BE49-F238E27FC236}">
                  <a16:creationId xmlns:a16="http://schemas.microsoft.com/office/drawing/2014/main" id="{B38CF661-F190-4007-9003-0AC5CB1CB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7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Line 19">
              <a:extLst>
                <a:ext uri="{FF2B5EF4-FFF2-40B4-BE49-F238E27FC236}">
                  <a16:creationId xmlns:a16="http://schemas.microsoft.com/office/drawing/2014/main" id="{8338A1B7-8D27-4859-B59C-2646FA1DB8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Line 20">
              <a:extLst>
                <a:ext uri="{FF2B5EF4-FFF2-40B4-BE49-F238E27FC236}">
                  <a16:creationId xmlns:a16="http://schemas.microsoft.com/office/drawing/2014/main" id="{DE6E2EC5-1122-4E57-B76F-13F8A83B1D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0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Line 21">
              <a:extLst>
                <a:ext uri="{FF2B5EF4-FFF2-40B4-BE49-F238E27FC236}">
                  <a16:creationId xmlns:a16="http://schemas.microsoft.com/office/drawing/2014/main" id="{3FFA8EAF-AAC0-4382-B44F-43656FFC17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42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Line 22">
              <a:extLst>
                <a:ext uri="{FF2B5EF4-FFF2-40B4-BE49-F238E27FC236}">
                  <a16:creationId xmlns:a16="http://schemas.microsoft.com/office/drawing/2014/main" id="{93AF0807-F1C4-4BE3-A6DC-4A2A1785A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2" y="2525"/>
              <a:ext cx="7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Line 23">
              <a:extLst>
                <a:ext uri="{FF2B5EF4-FFF2-40B4-BE49-F238E27FC236}">
                  <a16:creationId xmlns:a16="http://schemas.microsoft.com/office/drawing/2014/main" id="{A39E3628-009D-4865-B310-E2DFB12C2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2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Line 24">
              <a:extLst>
                <a:ext uri="{FF2B5EF4-FFF2-40B4-BE49-F238E27FC236}">
                  <a16:creationId xmlns:a16="http://schemas.microsoft.com/office/drawing/2014/main" id="{3722D587-50EA-4150-A246-6F55555951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9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Line 25">
              <a:extLst>
                <a:ext uri="{FF2B5EF4-FFF2-40B4-BE49-F238E27FC236}">
                  <a16:creationId xmlns:a16="http://schemas.microsoft.com/office/drawing/2014/main" id="{CBEDFCD2-5167-4AF3-B7CF-4679CD774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Line 26">
              <a:extLst>
                <a:ext uri="{FF2B5EF4-FFF2-40B4-BE49-F238E27FC236}">
                  <a16:creationId xmlns:a16="http://schemas.microsoft.com/office/drawing/2014/main" id="{D3809ECC-722B-4DC0-80C8-68F2222B5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" y="2138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Line 27">
              <a:extLst>
                <a:ext uri="{FF2B5EF4-FFF2-40B4-BE49-F238E27FC236}">
                  <a16:creationId xmlns:a16="http://schemas.microsoft.com/office/drawing/2014/main" id="{97808B3C-E63B-4C8E-A458-B6695280E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Line 28">
              <a:extLst>
                <a:ext uri="{FF2B5EF4-FFF2-40B4-BE49-F238E27FC236}">
                  <a16:creationId xmlns:a16="http://schemas.microsoft.com/office/drawing/2014/main" id="{8FF43EC9-38E5-4B0F-90D3-13F899658F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7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Line 29">
              <a:extLst>
                <a:ext uri="{FF2B5EF4-FFF2-40B4-BE49-F238E27FC236}">
                  <a16:creationId xmlns:a16="http://schemas.microsoft.com/office/drawing/2014/main" id="{059AEA22-676E-421C-82C5-A67691D1DE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14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Line 30">
              <a:extLst>
                <a:ext uri="{FF2B5EF4-FFF2-40B4-BE49-F238E27FC236}">
                  <a16:creationId xmlns:a16="http://schemas.microsoft.com/office/drawing/2014/main" id="{045F765E-B20D-4775-BEBA-DC1D7C3B9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2138"/>
              <a:ext cx="7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Line 31">
              <a:extLst>
                <a:ext uri="{FF2B5EF4-FFF2-40B4-BE49-F238E27FC236}">
                  <a16:creationId xmlns:a16="http://schemas.microsoft.com/office/drawing/2014/main" id="{6F0C7755-5C8F-4931-85CB-E4606AF93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4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Line 32">
              <a:extLst>
                <a:ext uri="{FF2B5EF4-FFF2-40B4-BE49-F238E27FC236}">
                  <a16:creationId xmlns:a16="http://schemas.microsoft.com/office/drawing/2014/main" id="{CDFAFADD-3C60-469A-B16E-2E5C391FE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1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Line 33">
              <a:extLst>
                <a:ext uri="{FF2B5EF4-FFF2-40B4-BE49-F238E27FC236}">
                  <a16:creationId xmlns:a16="http://schemas.microsoft.com/office/drawing/2014/main" id="{250E8D22-1B75-4EE3-8E75-8752F32814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6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Line 34">
              <a:extLst>
                <a:ext uri="{FF2B5EF4-FFF2-40B4-BE49-F238E27FC236}">
                  <a16:creationId xmlns:a16="http://schemas.microsoft.com/office/drawing/2014/main" id="{CA2201D5-6BED-4747-A23F-51C95D716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6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Line 35">
              <a:extLst>
                <a:ext uri="{FF2B5EF4-FFF2-40B4-BE49-F238E27FC236}">
                  <a16:creationId xmlns:a16="http://schemas.microsoft.com/office/drawing/2014/main" id="{A55978B2-B6A9-4557-BA88-CA1CCA6D2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6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Line 36">
              <a:extLst>
                <a:ext uri="{FF2B5EF4-FFF2-40B4-BE49-F238E27FC236}">
                  <a16:creationId xmlns:a16="http://schemas.microsoft.com/office/drawing/2014/main" id="{B6B57149-D2FE-4680-916A-E8E6A9C15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2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Line 37">
              <a:extLst>
                <a:ext uri="{FF2B5EF4-FFF2-40B4-BE49-F238E27FC236}">
                  <a16:creationId xmlns:a16="http://schemas.microsoft.com/office/drawing/2014/main" id="{3BBC79D1-01A4-47C0-9A9C-E2520AA7EC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3" y="2138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Line 38">
              <a:extLst>
                <a:ext uri="{FF2B5EF4-FFF2-40B4-BE49-F238E27FC236}">
                  <a16:creationId xmlns:a16="http://schemas.microsoft.com/office/drawing/2014/main" id="{6DD4C4F4-F117-44AA-A7AD-6BC3F0332C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Line 39">
              <a:extLst>
                <a:ext uri="{FF2B5EF4-FFF2-40B4-BE49-F238E27FC236}">
                  <a16:creationId xmlns:a16="http://schemas.microsoft.com/office/drawing/2014/main" id="{8F537377-5553-4E79-AF5F-C2BA06AC8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Line 40">
              <a:extLst>
                <a:ext uri="{FF2B5EF4-FFF2-40B4-BE49-F238E27FC236}">
                  <a16:creationId xmlns:a16="http://schemas.microsoft.com/office/drawing/2014/main" id="{36157C1C-A442-49A1-B78E-4BE6681B2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4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Line 41">
              <a:extLst>
                <a:ext uri="{FF2B5EF4-FFF2-40B4-BE49-F238E27FC236}">
                  <a16:creationId xmlns:a16="http://schemas.microsoft.com/office/drawing/2014/main" id="{BD8705AA-ED06-4B2E-8ED2-45FC3774DD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5" y="2525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Line 42">
              <a:extLst>
                <a:ext uri="{FF2B5EF4-FFF2-40B4-BE49-F238E27FC236}">
                  <a16:creationId xmlns:a16="http://schemas.microsoft.com/office/drawing/2014/main" id="{23248F8E-7109-427F-A4EE-74CBC7E63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0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8" name="Line 43">
              <a:extLst>
                <a:ext uri="{FF2B5EF4-FFF2-40B4-BE49-F238E27FC236}">
                  <a16:creationId xmlns:a16="http://schemas.microsoft.com/office/drawing/2014/main" id="{2845C128-A6CA-4FAE-8869-3644AF7D7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0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9" name="Line 44">
              <a:extLst>
                <a:ext uri="{FF2B5EF4-FFF2-40B4-BE49-F238E27FC236}">
                  <a16:creationId xmlns:a16="http://schemas.microsoft.com/office/drawing/2014/main" id="{6256F791-3589-434A-8C2E-6A85FE98A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6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" name="Line 45">
              <a:extLst>
                <a:ext uri="{FF2B5EF4-FFF2-40B4-BE49-F238E27FC236}">
                  <a16:creationId xmlns:a16="http://schemas.microsoft.com/office/drawing/2014/main" id="{451D4A63-920E-4E22-8828-FF5425ED7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79" y="2525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1" name="Line 46">
              <a:extLst>
                <a:ext uri="{FF2B5EF4-FFF2-40B4-BE49-F238E27FC236}">
                  <a16:creationId xmlns:a16="http://schemas.microsoft.com/office/drawing/2014/main" id="{2B5FFDAB-B073-44E9-8ACC-DF26DD297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4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" name="Line 47">
              <a:extLst>
                <a:ext uri="{FF2B5EF4-FFF2-40B4-BE49-F238E27FC236}">
                  <a16:creationId xmlns:a16="http://schemas.microsoft.com/office/drawing/2014/main" id="{F684F561-8A34-4B49-9293-274967CB7B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4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3" name="Line 48">
              <a:extLst>
                <a:ext uri="{FF2B5EF4-FFF2-40B4-BE49-F238E27FC236}">
                  <a16:creationId xmlns:a16="http://schemas.microsoft.com/office/drawing/2014/main" id="{2BF575E0-CED8-46E5-935F-4949E7983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0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4" name="Line 49">
              <a:extLst>
                <a:ext uri="{FF2B5EF4-FFF2-40B4-BE49-F238E27FC236}">
                  <a16:creationId xmlns:a16="http://schemas.microsoft.com/office/drawing/2014/main" id="{38463CCF-E709-489B-AD83-1189D6826A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2" y="2525"/>
              <a:ext cx="7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5" name="Line 50">
              <a:extLst>
                <a:ext uri="{FF2B5EF4-FFF2-40B4-BE49-F238E27FC236}">
                  <a16:creationId xmlns:a16="http://schemas.microsoft.com/office/drawing/2014/main" id="{DFF004EE-0DE0-471C-A3D3-812D14DD3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8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6" name="Line 51">
              <a:extLst>
                <a:ext uri="{FF2B5EF4-FFF2-40B4-BE49-F238E27FC236}">
                  <a16:creationId xmlns:a16="http://schemas.microsoft.com/office/drawing/2014/main" id="{2F0AD25B-1095-47DF-AA2C-7B4F0D538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8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7" name="Line 52">
              <a:extLst>
                <a:ext uri="{FF2B5EF4-FFF2-40B4-BE49-F238E27FC236}">
                  <a16:creationId xmlns:a16="http://schemas.microsoft.com/office/drawing/2014/main" id="{A82F16FA-9281-47CF-B107-4B3236011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4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8" name="Line 53">
              <a:extLst>
                <a:ext uri="{FF2B5EF4-FFF2-40B4-BE49-F238E27FC236}">
                  <a16:creationId xmlns:a16="http://schemas.microsoft.com/office/drawing/2014/main" id="{34FB3B95-2F36-4106-B333-A4BF1A275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1" y="2138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9" name="Line 54">
              <a:extLst>
                <a:ext uri="{FF2B5EF4-FFF2-40B4-BE49-F238E27FC236}">
                  <a16:creationId xmlns:a16="http://schemas.microsoft.com/office/drawing/2014/main" id="{724B308A-5443-4E32-978F-DF0E178C44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6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0" name="Line 55">
              <a:extLst>
                <a:ext uri="{FF2B5EF4-FFF2-40B4-BE49-F238E27FC236}">
                  <a16:creationId xmlns:a16="http://schemas.microsoft.com/office/drawing/2014/main" id="{A9A4518E-208E-467B-9ED3-6FA57F6B13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6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" name="Line 56">
              <a:extLst>
                <a:ext uri="{FF2B5EF4-FFF2-40B4-BE49-F238E27FC236}">
                  <a16:creationId xmlns:a16="http://schemas.microsoft.com/office/drawing/2014/main" id="{BAE307A4-59FC-47C0-8C6B-2A9BE5BB9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2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" name="Line 57">
              <a:extLst>
                <a:ext uri="{FF2B5EF4-FFF2-40B4-BE49-F238E27FC236}">
                  <a16:creationId xmlns:a16="http://schemas.microsoft.com/office/drawing/2014/main" id="{7BFA5D3C-D2E3-4D65-AC9D-295479BD17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4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3" name="Line 58">
              <a:extLst>
                <a:ext uri="{FF2B5EF4-FFF2-40B4-BE49-F238E27FC236}">
                  <a16:creationId xmlns:a16="http://schemas.microsoft.com/office/drawing/2014/main" id="{704FB128-9F5C-43BC-88F0-25AA5734AD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4" name="Line 59">
              <a:extLst>
                <a:ext uri="{FF2B5EF4-FFF2-40B4-BE49-F238E27FC236}">
                  <a16:creationId xmlns:a16="http://schemas.microsoft.com/office/drawing/2014/main" id="{4796993E-3222-4EA3-A59A-310DC9CCB7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5" name="Line 60">
              <a:extLst>
                <a:ext uri="{FF2B5EF4-FFF2-40B4-BE49-F238E27FC236}">
                  <a16:creationId xmlns:a16="http://schemas.microsoft.com/office/drawing/2014/main" id="{57980BD4-0929-45C6-BF57-7A765EE4F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6" name="Line 61">
              <a:extLst>
                <a:ext uri="{FF2B5EF4-FFF2-40B4-BE49-F238E27FC236}">
                  <a16:creationId xmlns:a16="http://schemas.microsoft.com/office/drawing/2014/main" id="{09E8DBB0-C466-4EEE-A10B-30CB3B8D3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6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7" name="Line 62">
              <a:extLst>
                <a:ext uri="{FF2B5EF4-FFF2-40B4-BE49-F238E27FC236}">
                  <a16:creationId xmlns:a16="http://schemas.microsoft.com/office/drawing/2014/main" id="{AB11BDCD-F960-400A-9CD4-4CA3763CC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8" name="Line 63">
              <a:extLst>
                <a:ext uri="{FF2B5EF4-FFF2-40B4-BE49-F238E27FC236}">
                  <a16:creationId xmlns:a16="http://schemas.microsoft.com/office/drawing/2014/main" id="{517F0493-76EE-4AB7-AE04-63CA5C455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9" name="Line 64">
              <a:extLst>
                <a:ext uri="{FF2B5EF4-FFF2-40B4-BE49-F238E27FC236}">
                  <a16:creationId xmlns:a16="http://schemas.microsoft.com/office/drawing/2014/main" id="{4B3717A0-B6E6-4F44-B5A9-1E9C16E3B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3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0" name="Line 65">
              <a:extLst>
                <a:ext uri="{FF2B5EF4-FFF2-40B4-BE49-F238E27FC236}">
                  <a16:creationId xmlns:a16="http://schemas.microsoft.com/office/drawing/2014/main" id="{30CE1613-FC10-45F3-AC1A-DE0F7D2063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8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1" name="Line 66">
              <a:extLst>
                <a:ext uri="{FF2B5EF4-FFF2-40B4-BE49-F238E27FC236}">
                  <a16:creationId xmlns:a16="http://schemas.microsoft.com/office/drawing/2014/main" id="{1F02D6FB-DF7F-4614-A36B-A321752D8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4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2" name="Line 67">
              <a:extLst>
                <a:ext uri="{FF2B5EF4-FFF2-40B4-BE49-F238E27FC236}">
                  <a16:creationId xmlns:a16="http://schemas.microsoft.com/office/drawing/2014/main" id="{ADBB9C08-9234-416D-BFC9-D84D9E1CB7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4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3" name="Line 68">
              <a:extLst>
                <a:ext uri="{FF2B5EF4-FFF2-40B4-BE49-F238E27FC236}">
                  <a16:creationId xmlns:a16="http://schemas.microsoft.com/office/drawing/2014/main" id="{63B5F62B-D0A0-411C-84F5-D15C1F42F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5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4" name="Line 69">
              <a:extLst>
                <a:ext uri="{FF2B5EF4-FFF2-40B4-BE49-F238E27FC236}">
                  <a16:creationId xmlns:a16="http://schemas.microsoft.com/office/drawing/2014/main" id="{89E222FF-5795-4B0E-A226-6C4E133FD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0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5" name="Line 70">
              <a:extLst>
                <a:ext uri="{FF2B5EF4-FFF2-40B4-BE49-F238E27FC236}">
                  <a16:creationId xmlns:a16="http://schemas.microsoft.com/office/drawing/2014/main" id="{DC772326-8A87-4770-B293-745A733BA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6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6" name="Line 71">
              <a:extLst>
                <a:ext uri="{FF2B5EF4-FFF2-40B4-BE49-F238E27FC236}">
                  <a16:creationId xmlns:a16="http://schemas.microsoft.com/office/drawing/2014/main" id="{3BC55A64-AA0A-4649-9F39-B9270C5DA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6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7" name="Line 72">
              <a:extLst>
                <a:ext uri="{FF2B5EF4-FFF2-40B4-BE49-F238E27FC236}">
                  <a16:creationId xmlns:a16="http://schemas.microsoft.com/office/drawing/2014/main" id="{53A0B0B0-0F11-42AA-B6B8-950752E804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8" name="Line 73">
              <a:extLst>
                <a:ext uri="{FF2B5EF4-FFF2-40B4-BE49-F238E27FC236}">
                  <a16:creationId xmlns:a16="http://schemas.microsoft.com/office/drawing/2014/main" id="{830B9618-4B08-4426-89EC-E2793EE799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7" y="2138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" name="Line 74">
              <a:extLst>
                <a:ext uri="{FF2B5EF4-FFF2-40B4-BE49-F238E27FC236}">
                  <a16:creationId xmlns:a16="http://schemas.microsoft.com/office/drawing/2014/main" id="{123A74CE-D08A-43B3-BADF-6A72DC0B7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0" name="Line 75">
              <a:extLst>
                <a:ext uri="{FF2B5EF4-FFF2-40B4-BE49-F238E27FC236}">
                  <a16:creationId xmlns:a16="http://schemas.microsoft.com/office/drawing/2014/main" id="{E590E8AD-6633-4DB1-A9C9-B6B15F616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2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1" name="Line 76">
              <a:extLst>
                <a:ext uri="{FF2B5EF4-FFF2-40B4-BE49-F238E27FC236}">
                  <a16:creationId xmlns:a16="http://schemas.microsoft.com/office/drawing/2014/main" id="{E806800F-8B97-48CB-A177-4F9436D39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2" name="Line 77">
              <a:extLst>
                <a:ext uri="{FF2B5EF4-FFF2-40B4-BE49-F238E27FC236}">
                  <a16:creationId xmlns:a16="http://schemas.microsoft.com/office/drawing/2014/main" id="{5F74C73C-E880-4DC5-9EF9-AF32EA1843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4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3" name="Line 78">
              <a:extLst>
                <a:ext uri="{FF2B5EF4-FFF2-40B4-BE49-F238E27FC236}">
                  <a16:creationId xmlns:a16="http://schemas.microsoft.com/office/drawing/2014/main" id="{7A0726CB-B81B-4039-97B4-4374A25D7C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0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4" name="Line 79">
              <a:extLst>
                <a:ext uri="{FF2B5EF4-FFF2-40B4-BE49-F238E27FC236}">
                  <a16:creationId xmlns:a16="http://schemas.microsoft.com/office/drawing/2014/main" id="{E26A167B-107E-48F7-82A9-4088637D5A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0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5" name="Line 80">
              <a:extLst>
                <a:ext uri="{FF2B5EF4-FFF2-40B4-BE49-F238E27FC236}">
                  <a16:creationId xmlns:a16="http://schemas.microsoft.com/office/drawing/2014/main" id="{77D8582F-8438-43AC-8C5F-88DDBD3EE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31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6" name="Line 81">
              <a:extLst>
                <a:ext uri="{FF2B5EF4-FFF2-40B4-BE49-F238E27FC236}">
                  <a16:creationId xmlns:a16="http://schemas.microsoft.com/office/drawing/2014/main" id="{96B364A5-FCE8-413D-8F78-0663123F2D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98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7" name="Line 82">
              <a:extLst>
                <a:ext uri="{FF2B5EF4-FFF2-40B4-BE49-F238E27FC236}">
                  <a16:creationId xmlns:a16="http://schemas.microsoft.com/office/drawing/2014/main" id="{2D1452E4-75E8-4898-897F-9F7F07D3B9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8" name="Line 83">
              <a:extLst>
                <a:ext uri="{FF2B5EF4-FFF2-40B4-BE49-F238E27FC236}">
                  <a16:creationId xmlns:a16="http://schemas.microsoft.com/office/drawing/2014/main" id="{8BC12D74-FD9A-4D8B-A34E-2063932DA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94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" name="Line 84">
              <a:extLst>
                <a:ext uri="{FF2B5EF4-FFF2-40B4-BE49-F238E27FC236}">
                  <a16:creationId xmlns:a16="http://schemas.microsoft.com/office/drawing/2014/main" id="{9D364DDC-FE28-4A7D-8D7B-E57D93BDC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4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" name="Line 85">
              <a:extLst>
                <a:ext uri="{FF2B5EF4-FFF2-40B4-BE49-F238E27FC236}">
                  <a16:creationId xmlns:a16="http://schemas.microsoft.com/office/drawing/2014/main" id="{834AAE5F-69FD-4BB3-8C39-B4BE1ABB7B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26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1" name="Line 86">
              <a:extLst>
                <a:ext uri="{FF2B5EF4-FFF2-40B4-BE49-F238E27FC236}">
                  <a16:creationId xmlns:a16="http://schemas.microsoft.com/office/drawing/2014/main" id="{5290EA98-2483-4F35-8FCC-21D88CB68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2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Line 87">
              <a:extLst>
                <a:ext uri="{FF2B5EF4-FFF2-40B4-BE49-F238E27FC236}">
                  <a16:creationId xmlns:a16="http://schemas.microsoft.com/office/drawing/2014/main" id="{081ACB86-A8A5-458F-9C96-5D41E7FB0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2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3" name="Line 88">
              <a:extLst>
                <a:ext uri="{FF2B5EF4-FFF2-40B4-BE49-F238E27FC236}">
                  <a16:creationId xmlns:a16="http://schemas.microsoft.com/office/drawing/2014/main" id="{17E08954-9233-4E2E-8DAD-73C0B191F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2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" name="Line 89">
              <a:extLst>
                <a:ext uri="{FF2B5EF4-FFF2-40B4-BE49-F238E27FC236}">
                  <a16:creationId xmlns:a16="http://schemas.microsoft.com/office/drawing/2014/main" id="{DB6075A5-E322-45EC-AB08-57E206CF19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0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90">
              <a:extLst>
                <a:ext uri="{FF2B5EF4-FFF2-40B4-BE49-F238E27FC236}">
                  <a16:creationId xmlns:a16="http://schemas.microsoft.com/office/drawing/2014/main" id="{6B9ACDF1-3743-4E06-AFEC-FF2071C78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5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91">
              <a:extLst>
                <a:ext uri="{FF2B5EF4-FFF2-40B4-BE49-F238E27FC236}">
                  <a16:creationId xmlns:a16="http://schemas.microsoft.com/office/drawing/2014/main" id="{C93D9D38-A722-4E18-A46C-2D0BFF39A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5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7" name="Line 92">
              <a:extLst>
                <a:ext uri="{FF2B5EF4-FFF2-40B4-BE49-F238E27FC236}">
                  <a16:creationId xmlns:a16="http://schemas.microsoft.com/office/drawing/2014/main" id="{0B646F4F-32BA-42A4-BD4F-19077CBC5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46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8" name="Line 93">
              <a:extLst>
                <a:ext uri="{FF2B5EF4-FFF2-40B4-BE49-F238E27FC236}">
                  <a16:creationId xmlns:a16="http://schemas.microsoft.com/office/drawing/2014/main" id="{35693A0E-BE5C-436A-A29C-DE668B935A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42" y="2525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9" name="Line 94">
              <a:extLst>
                <a:ext uri="{FF2B5EF4-FFF2-40B4-BE49-F238E27FC236}">
                  <a16:creationId xmlns:a16="http://schemas.microsoft.com/office/drawing/2014/main" id="{78BD50D2-1077-4EC4-9A62-5F1E877808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7" y="2525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0" name="Line 95">
              <a:extLst>
                <a:ext uri="{FF2B5EF4-FFF2-40B4-BE49-F238E27FC236}">
                  <a16:creationId xmlns:a16="http://schemas.microsoft.com/office/drawing/2014/main" id="{211CE1B1-BF14-4F12-A2B4-18DA6A9B9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7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Line 96">
              <a:extLst>
                <a:ext uri="{FF2B5EF4-FFF2-40B4-BE49-F238E27FC236}">
                  <a16:creationId xmlns:a16="http://schemas.microsoft.com/office/drawing/2014/main" id="{1080ED32-25C1-45AB-A6B5-B1C0907608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18" y="2482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Line 97">
              <a:extLst>
                <a:ext uri="{FF2B5EF4-FFF2-40B4-BE49-F238E27FC236}">
                  <a16:creationId xmlns:a16="http://schemas.microsoft.com/office/drawing/2014/main" id="{63692CA8-E188-4607-A99D-17834CC73F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14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Line 98">
              <a:extLst>
                <a:ext uri="{FF2B5EF4-FFF2-40B4-BE49-F238E27FC236}">
                  <a16:creationId xmlns:a16="http://schemas.microsoft.com/office/drawing/2014/main" id="{65213EB7-C3F9-4ED1-B1DE-37C7D0A32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9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4" name="Line 99">
              <a:extLst>
                <a:ext uri="{FF2B5EF4-FFF2-40B4-BE49-F238E27FC236}">
                  <a16:creationId xmlns:a16="http://schemas.microsoft.com/office/drawing/2014/main" id="{1E04553A-1B64-4379-97F2-D18647D19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09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" name="Line 100">
              <a:extLst>
                <a:ext uri="{FF2B5EF4-FFF2-40B4-BE49-F238E27FC236}">
                  <a16:creationId xmlns:a16="http://schemas.microsoft.com/office/drawing/2014/main" id="{C69F5068-9C00-42EE-9AC2-413FDFA44C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90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" name="Line 101">
              <a:extLst>
                <a:ext uri="{FF2B5EF4-FFF2-40B4-BE49-F238E27FC236}">
                  <a16:creationId xmlns:a16="http://schemas.microsoft.com/office/drawing/2014/main" id="{04FBEEBF-7392-4808-9BF5-D147A0089C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2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7" name="Line 102">
              <a:extLst>
                <a:ext uri="{FF2B5EF4-FFF2-40B4-BE49-F238E27FC236}">
                  <a16:creationId xmlns:a16="http://schemas.microsoft.com/office/drawing/2014/main" id="{86D7A5C3-DAB3-4D2B-A86C-CC375C60D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8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Line 103">
              <a:extLst>
                <a:ext uri="{FF2B5EF4-FFF2-40B4-BE49-F238E27FC236}">
                  <a16:creationId xmlns:a16="http://schemas.microsoft.com/office/drawing/2014/main" id="{78CBE472-9B52-4679-B650-4B7D4AEEA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78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Line 104">
              <a:extLst>
                <a:ext uri="{FF2B5EF4-FFF2-40B4-BE49-F238E27FC236}">
                  <a16:creationId xmlns:a16="http://schemas.microsoft.com/office/drawing/2014/main" id="{D7EFDAF7-688A-4020-8026-749117F9A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9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Line 105">
              <a:extLst>
                <a:ext uri="{FF2B5EF4-FFF2-40B4-BE49-F238E27FC236}">
                  <a16:creationId xmlns:a16="http://schemas.microsoft.com/office/drawing/2014/main" id="{8AA74225-5A15-4907-AE99-BC585F7DA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9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Line 106">
              <a:extLst>
                <a:ext uri="{FF2B5EF4-FFF2-40B4-BE49-F238E27FC236}">
                  <a16:creationId xmlns:a16="http://schemas.microsoft.com/office/drawing/2014/main" id="{3560DA08-45FE-4768-ADF0-409371FC7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9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Line 107">
              <a:extLst>
                <a:ext uri="{FF2B5EF4-FFF2-40B4-BE49-F238E27FC236}">
                  <a16:creationId xmlns:a16="http://schemas.microsoft.com/office/drawing/2014/main" id="{C17C844A-5F95-4CAF-8677-47D0B2B028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9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Line 108">
              <a:extLst>
                <a:ext uri="{FF2B5EF4-FFF2-40B4-BE49-F238E27FC236}">
                  <a16:creationId xmlns:a16="http://schemas.microsoft.com/office/drawing/2014/main" id="{54C24751-BC71-47DB-BA3A-0D13BE880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42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Line 109">
              <a:extLst>
                <a:ext uri="{FF2B5EF4-FFF2-40B4-BE49-F238E27FC236}">
                  <a16:creationId xmlns:a16="http://schemas.microsoft.com/office/drawing/2014/main" id="{9E6716E4-4C2A-43C8-B8D8-EC61EEAD68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110">
              <a:extLst>
                <a:ext uri="{FF2B5EF4-FFF2-40B4-BE49-F238E27FC236}">
                  <a16:creationId xmlns:a16="http://schemas.microsoft.com/office/drawing/2014/main" id="{80A49238-D8F8-48D0-8388-50B522F230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Line 111">
              <a:extLst>
                <a:ext uri="{FF2B5EF4-FFF2-40B4-BE49-F238E27FC236}">
                  <a16:creationId xmlns:a16="http://schemas.microsoft.com/office/drawing/2014/main" id="{A35447DE-39A6-4851-B5E2-C7C6B2D119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Line 112">
              <a:extLst>
                <a:ext uri="{FF2B5EF4-FFF2-40B4-BE49-F238E27FC236}">
                  <a16:creationId xmlns:a16="http://schemas.microsoft.com/office/drawing/2014/main" id="{859E1F28-7180-4195-BF09-7D4DF6C34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43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Line 113">
              <a:extLst>
                <a:ext uri="{FF2B5EF4-FFF2-40B4-BE49-F238E27FC236}">
                  <a16:creationId xmlns:a16="http://schemas.microsoft.com/office/drawing/2014/main" id="{B1F8A8A5-A00F-49DA-B8C4-1B7822FA39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Line 114">
              <a:extLst>
                <a:ext uri="{FF2B5EF4-FFF2-40B4-BE49-F238E27FC236}">
                  <a16:creationId xmlns:a16="http://schemas.microsoft.com/office/drawing/2014/main" id="{0BA3910B-D1E1-4115-911E-4F04537D04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86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Line 115">
              <a:extLst>
                <a:ext uri="{FF2B5EF4-FFF2-40B4-BE49-F238E27FC236}">
                  <a16:creationId xmlns:a16="http://schemas.microsoft.com/office/drawing/2014/main" id="{F4005B6E-2650-4B63-8F8C-DD98B4B426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6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Line 116">
              <a:extLst>
                <a:ext uri="{FF2B5EF4-FFF2-40B4-BE49-F238E27FC236}">
                  <a16:creationId xmlns:a16="http://schemas.microsoft.com/office/drawing/2014/main" id="{DDFBD168-90DF-41C5-8337-F2BC866F3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6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Line 117">
              <a:extLst>
                <a:ext uri="{FF2B5EF4-FFF2-40B4-BE49-F238E27FC236}">
                  <a16:creationId xmlns:a16="http://schemas.microsoft.com/office/drawing/2014/main" id="{EA71F44A-4B06-43C5-8726-DAD1DA51DB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2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Line 118">
              <a:extLst>
                <a:ext uri="{FF2B5EF4-FFF2-40B4-BE49-F238E27FC236}">
                  <a16:creationId xmlns:a16="http://schemas.microsoft.com/office/drawing/2014/main" id="{26BE06E3-0888-40EE-8628-3D5F84E8A4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2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Line 119">
              <a:extLst>
                <a:ext uri="{FF2B5EF4-FFF2-40B4-BE49-F238E27FC236}">
                  <a16:creationId xmlns:a16="http://schemas.microsoft.com/office/drawing/2014/main" id="{88DDFC4C-1A00-40E4-9101-2014ECF138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2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Line 120">
              <a:extLst>
                <a:ext uri="{FF2B5EF4-FFF2-40B4-BE49-F238E27FC236}">
                  <a16:creationId xmlns:a16="http://schemas.microsoft.com/office/drawing/2014/main" id="{18B44EB9-6864-4DB7-A366-9B9034852B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35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Line 121">
              <a:extLst>
                <a:ext uri="{FF2B5EF4-FFF2-40B4-BE49-F238E27FC236}">
                  <a16:creationId xmlns:a16="http://schemas.microsoft.com/office/drawing/2014/main" id="{A0CBC930-D14E-42E0-98B5-FB3B20D4C1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5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Line 122">
              <a:extLst>
                <a:ext uri="{FF2B5EF4-FFF2-40B4-BE49-F238E27FC236}">
                  <a16:creationId xmlns:a16="http://schemas.microsoft.com/office/drawing/2014/main" id="{574C6A47-6C65-4A29-9E79-5A22A27ED3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5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Line 123">
              <a:extLst>
                <a:ext uri="{FF2B5EF4-FFF2-40B4-BE49-F238E27FC236}">
                  <a16:creationId xmlns:a16="http://schemas.microsoft.com/office/drawing/2014/main" id="{4828D940-B29D-450E-9D39-70154A55BD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Line 124">
              <a:extLst>
                <a:ext uri="{FF2B5EF4-FFF2-40B4-BE49-F238E27FC236}">
                  <a16:creationId xmlns:a16="http://schemas.microsoft.com/office/drawing/2014/main" id="{C3058155-DAEC-4DAC-8D17-90847E9A0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36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Line 125">
              <a:extLst>
                <a:ext uri="{FF2B5EF4-FFF2-40B4-BE49-F238E27FC236}">
                  <a16:creationId xmlns:a16="http://schemas.microsoft.com/office/drawing/2014/main" id="{6E3B0CFA-866A-4999-B9C6-3695DA900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36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Line 126">
              <a:extLst>
                <a:ext uri="{FF2B5EF4-FFF2-40B4-BE49-F238E27FC236}">
                  <a16:creationId xmlns:a16="http://schemas.microsoft.com/office/drawing/2014/main" id="{C5AF9A12-6F4B-49F8-8EBC-D9766B423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79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Line 127">
              <a:extLst>
                <a:ext uri="{FF2B5EF4-FFF2-40B4-BE49-F238E27FC236}">
                  <a16:creationId xmlns:a16="http://schemas.microsoft.com/office/drawing/2014/main" id="{EBF1FBDC-FE22-4A7A-87E6-FAA611C5E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9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Line 128">
              <a:extLst>
                <a:ext uri="{FF2B5EF4-FFF2-40B4-BE49-F238E27FC236}">
                  <a16:creationId xmlns:a16="http://schemas.microsoft.com/office/drawing/2014/main" id="{67839411-4755-4E74-BCE1-16EA5AA918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9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Line 129">
              <a:extLst>
                <a:ext uri="{FF2B5EF4-FFF2-40B4-BE49-F238E27FC236}">
                  <a16:creationId xmlns:a16="http://schemas.microsoft.com/office/drawing/2014/main" id="{4898F26A-C77C-405D-BC5D-B2AB413E9C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9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Line 130">
              <a:extLst>
                <a:ext uri="{FF2B5EF4-FFF2-40B4-BE49-F238E27FC236}">
                  <a16:creationId xmlns:a16="http://schemas.microsoft.com/office/drawing/2014/main" id="{08F87776-6399-4A06-90C7-10E05EFAE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9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Line 131">
              <a:extLst>
                <a:ext uri="{FF2B5EF4-FFF2-40B4-BE49-F238E27FC236}">
                  <a16:creationId xmlns:a16="http://schemas.microsoft.com/office/drawing/2014/main" id="{69373FEC-A7B1-40C4-AF56-9B262C0A4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79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Line 132">
              <a:extLst>
                <a:ext uri="{FF2B5EF4-FFF2-40B4-BE49-F238E27FC236}">
                  <a16:creationId xmlns:a16="http://schemas.microsoft.com/office/drawing/2014/main" id="{C89B8AB2-A202-47F2-94ED-DE06B5A452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2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Line 133">
              <a:extLst>
                <a:ext uri="{FF2B5EF4-FFF2-40B4-BE49-F238E27FC236}">
                  <a16:creationId xmlns:a16="http://schemas.microsoft.com/office/drawing/2014/main" id="{D7FFCD52-F686-4DC7-A4C7-D0CEDE83D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Line 134">
              <a:extLst>
                <a:ext uri="{FF2B5EF4-FFF2-40B4-BE49-F238E27FC236}">
                  <a16:creationId xmlns:a16="http://schemas.microsoft.com/office/drawing/2014/main" id="{F9E48902-D283-4820-8CCA-EE590A152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Line 135">
              <a:extLst>
                <a:ext uri="{FF2B5EF4-FFF2-40B4-BE49-F238E27FC236}">
                  <a16:creationId xmlns:a16="http://schemas.microsoft.com/office/drawing/2014/main" id="{D795F590-B67F-4FDF-BCBA-8CD265CF56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3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Line 136">
              <a:extLst>
                <a:ext uri="{FF2B5EF4-FFF2-40B4-BE49-F238E27FC236}">
                  <a16:creationId xmlns:a16="http://schemas.microsoft.com/office/drawing/2014/main" id="{0F7901DF-0A1C-4B8F-8E6B-0CB39D23E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3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Line 137">
              <a:extLst>
                <a:ext uri="{FF2B5EF4-FFF2-40B4-BE49-F238E27FC236}">
                  <a16:creationId xmlns:a16="http://schemas.microsoft.com/office/drawing/2014/main" id="{305EBD87-50B6-4322-865B-DBE1DD202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3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Line 138">
              <a:extLst>
                <a:ext uri="{FF2B5EF4-FFF2-40B4-BE49-F238E27FC236}">
                  <a16:creationId xmlns:a16="http://schemas.microsoft.com/office/drawing/2014/main" id="{5477E105-D740-4BAD-82BB-9CEEB3223C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66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Line 139">
              <a:extLst>
                <a:ext uri="{FF2B5EF4-FFF2-40B4-BE49-F238E27FC236}">
                  <a16:creationId xmlns:a16="http://schemas.microsoft.com/office/drawing/2014/main" id="{60B15406-74DE-4567-B429-41D5347909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6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Line 140">
              <a:extLst>
                <a:ext uri="{FF2B5EF4-FFF2-40B4-BE49-F238E27FC236}">
                  <a16:creationId xmlns:a16="http://schemas.microsoft.com/office/drawing/2014/main" id="{428766AF-EEEB-4297-980E-5B67BC8FB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6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Line 141">
              <a:extLst>
                <a:ext uri="{FF2B5EF4-FFF2-40B4-BE49-F238E27FC236}">
                  <a16:creationId xmlns:a16="http://schemas.microsoft.com/office/drawing/2014/main" id="{003D409B-AB61-4104-9887-4AAFEE4BC3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7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Line 142">
              <a:extLst>
                <a:ext uri="{FF2B5EF4-FFF2-40B4-BE49-F238E27FC236}">
                  <a16:creationId xmlns:a16="http://schemas.microsoft.com/office/drawing/2014/main" id="{BC31B7EB-52AC-40EE-96EF-529B98E934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67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Line 143">
              <a:extLst>
                <a:ext uri="{FF2B5EF4-FFF2-40B4-BE49-F238E27FC236}">
                  <a16:creationId xmlns:a16="http://schemas.microsoft.com/office/drawing/2014/main" id="{1AEC76CA-6470-4B57-AB0C-2E44D3D456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67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Line 144">
              <a:extLst>
                <a:ext uri="{FF2B5EF4-FFF2-40B4-BE49-F238E27FC236}">
                  <a16:creationId xmlns:a16="http://schemas.microsoft.com/office/drawing/2014/main" id="{5A6D9ADB-B62F-45AE-A318-85621FD003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10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Line 145">
              <a:extLst>
                <a:ext uri="{FF2B5EF4-FFF2-40B4-BE49-F238E27FC236}">
                  <a16:creationId xmlns:a16="http://schemas.microsoft.com/office/drawing/2014/main" id="{9E159A74-95A1-44C2-AE08-083A9962F4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0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Line 146">
              <a:extLst>
                <a:ext uri="{FF2B5EF4-FFF2-40B4-BE49-F238E27FC236}">
                  <a16:creationId xmlns:a16="http://schemas.microsoft.com/office/drawing/2014/main" id="{13FDAEFC-BA04-44D6-81B3-6228D4805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0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Line 147">
              <a:extLst>
                <a:ext uri="{FF2B5EF4-FFF2-40B4-BE49-F238E27FC236}">
                  <a16:creationId xmlns:a16="http://schemas.microsoft.com/office/drawing/2014/main" id="{DF6623A7-BA53-4046-AEC3-95B9670FD6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1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Line 148">
              <a:extLst>
                <a:ext uri="{FF2B5EF4-FFF2-40B4-BE49-F238E27FC236}">
                  <a16:creationId xmlns:a16="http://schemas.microsoft.com/office/drawing/2014/main" id="{6201ECF2-CD9E-41F1-9D6D-EA766C7B3C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11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Line 149">
              <a:extLst>
                <a:ext uri="{FF2B5EF4-FFF2-40B4-BE49-F238E27FC236}">
                  <a16:creationId xmlns:a16="http://schemas.microsoft.com/office/drawing/2014/main" id="{5C44BAA5-FF69-408B-9F97-41C847B40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1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Line 150">
              <a:extLst>
                <a:ext uri="{FF2B5EF4-FFF2-40B4-BE49-F238E27FC236}">
                  <a16:creationId xmlns:a16="http://schemas.microsoft.com/office/drawing/2014/main" id="{FD804328-284B-48D9-ACF7-AD4A2B622A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54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Line 151">
              <a:extLst>
                <a:ext uri="{FF2B5EF4-FFF2-40B4-BE49-F238E27FC236}">
                  <a16:creationId xmlns:a16="http://schemas.microsoft.com/office/drawing/2014/main" id="{010D4046-6B13-4D8F-A053-52F072D28A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Line 152">
              <a:extLst>
                <a:ext uri="{FF2B5EF4-FFF2-40B4-BE49-F238E27FC236}">
                  <a16:creationId xmlns:a16="http://schemas.microsoft.com/office/drawing/2014/main" id="{75E2F399-41F6-4601-BC32-94CC26AAFF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Line 153">
              <a:extLst>
                <a:ext uri="{FF2B5EF4-FFF2-40B4-BE49-F238E27FC236}">
                  <a16:creationId xmlns:a16="http://schemas.microsoft.com/office/drawing/2014/main" id="{06178E03-96A9-4428-8D8A-DDC407F51C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55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Line 154">
              <a:extLst>
                <a:ext uri="{FF2B5EF4-FFF2-40B4-BE49-F238E27FC236}">
                  <a16:creationId xmlns:a16="http://schemas.microsoft.com/office/drawing/2014/main" id="{9F032038-0E7C-4AEF-A5CF-DC3102FF6C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55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Line 155">
              <a:extLst>
                <a:ext uri="{FF2B5EF4-FFF2-40B4-BE49-F238E27FC236}">
                  <a16:creationId xmlns:a16="http://schemas.microsoft.com/office/drawing/2014/main" id="{C422DB05-A61C-4D70-BEBD-E7717F4C1B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5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Line 156">
              <a:extLst>
                <a:ext uri="{FF2B5EF4-FFF2-40B4-BE49-F238E27FC236}">
                  <a16:creationId xmlns:a16="http://schemas.microsoft.com/office/drawing/2014/main" id="{3D00E8E8-FF0E-47B9-9E9E-DFB6EEC417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98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Line 157">
              <a:extLst>
                <a:ext uri="{FF2B5EF4-FFF2-40B4-BE49-F238E27FC236}">
                  <a16:creationId xmlns:a16="http://schemas.microsoft.com/office/drawing/2014/main" id="{25A46F58-CA65-4BFC-A9BF-6F00A4542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8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Line 158">
              <a:extLst>
                <a:ext uri="{FF2B5EF4-FFF2-40B4-BE49-F238E27FC236}">
                  <a16:creationId xmlns:a16="http://schemas.microsoft.com/office/drawing/2014/main" id="{9D4F35DE-292C-4A46-9A97-93703D6F1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8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Line 159">
              <a:extLst>
                <a:ext uri="{FF2B5EF4-FFF2-40B4-BE49-F238E27FC236}">
                  <a16:creationId xmlns:a16="http://schemas.microsoft.com/office/drawing/2014/main" id="{FE5F0F4E-4F43-45E8-8F44-41FD65760E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9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Line 160">
              <a:extLst>
                <a:ext uri="{FF2B5EF4-FFF2-40B4-BE49-F238E27FC236}">
                  <a16:creationId xmlns:a16="http://schemas.microsoft.com/office/drawing/2014/main" id="{32D66685-645B-4F61-AE9E-A4B38CEBB2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99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6" name="Line 161">
              <a:extLst>
                <a:ext uri="{FF2B5EF4-FFF2-40B4-BE49-F238E27FC236}">
                  <a16:creationId xmlns:a16="http://schemas.microsoft.com/office/drawing/2014/main" id="{9813FEE6-AB20-4AAD-A544-ECBD4EE9F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9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Line 162">
              <a:extLst>
                <a:ext uri="{FF2B5EF4-FFF2-40B4-BE49-F238E27FC236}">
                  <a16:creationId xmlns:a16="http://schemas.microsoft.com/office/drawing/2014/main" id="{4C2DAA07-F792-468A-8D6E-729E481C57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042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Line 163">
              <a:extLst>
                <a:ext uri="{FF2B5EF4-FFF2-40B4-BE49-F238E27FC236}">
                  <a16:creationId xmlns:a16="http://schemas.microsoft.com/office/drawing/2014/main" id="{2A5ACA5D-EA98-44B8-9377-0FDC1C0E7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Line 164">
              <a:extLst>
                <a:ext uri="{FF2B5EF4-FFF2-40B4-BE49-F238E27FC236}">
                  <a16:creationId xmlns:a16="http://schemas.microsoft.com/office/drawing/2014/main" id="{1628608E-A250-435E-9BCE-8D255FAE0D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Line 165">
              <a:extLst>
                <a:ext uri="{FF2B5EF4-FFF2-40B4-BE49-F238E27FC236}">
                  <a16:creationId xmlns:a16="http://schemas.microsoft.com/office/drawing/2014/main" id="{93B6C12B-05D4-4FEE-B470-FEDFE24F8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43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Line 166">
              <a:extLst>
                <a:ext uri="{FF2B5EF4-FFF2-40B4-BE49-F238E27FC236}">
                  <a16:creationId xmlns:a16="http://schemas.microsoft.com/office/drawing/2014/main" id="{2DF2999A-1518-4869-8390-52D371C377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43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Line 167">
              <a:extLst>
                <a:ext uri="{FF2B5EF4-FFF2-40B4-BE49-F238E27FC236}">
                  <a16:creationId xmlns:a16="http://schemas.microsoft.com/office/drawing/2014/main" id="{A5E87167-0CD4-49E0-B5F1-6D25D67F1B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43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Line 168">
              <a:extLst>
                <a:ext uri="{FF2B5EF4-FFF2-40B4-BE49-F238E27FC236}">
                  <a16:creationId xmlns:a16="http://schemas.microsoft.com/office/drawing/2014/main" id="{17239125-A171-49D3-916E-5FC82E8F19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86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Line 169">
              <a:extLst>
                <a:ext uri="{FF2B5EF4-FFF2-40B4-BE49-F238E27FC236}">
                  <a16:creationId xmlns:a16="http://schemas.microsoft.com/office/drawing/2014/main" id="{3899F941-BB3F-4BF9-B46A-A1D0C4DC4F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6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Line 170">
              <a:extLst>
                <a:ext uri="{FF2B5EF4-FFF2-40B4-BE49-F238E27FC236}">
                  <a16:creationId xmlns:a16="http://schemas.microsoft.com/office/drawing/2014/main" id="{5E863D1B-2AEB-4D30-A3D8-0D1EEBD67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6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Line 171">
              <a:extLst>
                <a:ext uri="{FF2B5EF4-FFF2-40B4-BE49-F238E27FC236}">
                  <a16:creationId xmlns:a16="http://schemas.microsoft.com/office/drawing/2014/main" id="{603CB51D-40CB-4EB0-B020-C4C3F7C0C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1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Line 172">
              <a:extLst>
                <a:ext uri="{FF2B5EF4-FFF2-40B4-BE49-F238E27FC236}">
                  <a16:creationId xmlns:a16="http://schemas.microsoft.com/office/drawing/2014/main" id="{96BB03DA-6116-4359-8C6D-F87AAD756F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1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Line 173">
              <a:extLst>
                <a:ext uri="{FF2B5EF4-FFF2-40B4-BE49-F238E27FC236}">
                  <a16:creationId xmlns:a16="http://schemas.microsoft.com/office/drawing/2014/main" id="{CD7292F6-32BE-4278-BAEF-06227DA524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14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Line 174">
              <a:extLst>
                <a:ext uri="{FF2B5EF4-FFF2-40B4-BE49-F238E27FC236}">
                  <a16:creationId xmlns:a16="http://schemas.microsoft.com/office/drawing/2014/main" id="{8B224D2B-0761-42B4-A7FC-6B063FCF5D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1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Line 175">
              <a:extLst>
                <a:ext uri="{FF2B5EF4-FFF2-40B4-BE49-F238E27FC236}">
                  <a16:creationId xmlns:a16="http://schemas.microsoft.com/office/drawing/2014/main" id="{8CB73851-BE79-4556-BB9B-7B00027FA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Line 176">
              <a:extLst>
                <a:ext uri="{FF2B5EF4-FFF2-40B4-BE49-F238E27FC236}">
                  <a16:creationId xmlns:a16="http://schemas.microsoft.com/office/drawing/2014/main" id="{1C319004-FFF6-4906-BC27-720665160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4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Line 177">
              <a:extLst>
                <a:ext uri="{FF2B5EF4-FFF2-40B4-BE49-F238E27FC236}">
                  <a16:creationId xmlns:a16="http://schemas.microsoft.com/office/drawing/2014/main" id="{F2C156D1-5A31-4131-8EEA-BB61641872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0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Line 178">
              <a:extLst>
                <a:ext uri="{FF2B5EF4-FFF2-40B4-BE49-F238E27FC236}">
                  <a16:creationId xmlns:a16="http://schemas.microsoft.com/office/drawing/2014/main" id="{D4B2B1A8-6B52-4BB0-8013-D001F2405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0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Line 179">
              <a:extLst>
                <a:ext uri="{FF2B5EF4-FFF2-40B4-BE49-F238E27FC236}">
                  <a16:creationId xmlns:a16="http://schemas.microsoft.com/office/drawing/2014/main" id="{052F4C40-EA07-4388-83F3-40193B7CE0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3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Line 180">
              <a:extLst>
                <a:ext uri="{FF2B5EF4-FFF2-40B4-BE49-F238E27FC236}">
                  <a16:creationId xmlns:a16="http://schemas.microsoft.com/office/drawing/2014/main" id="{46B2412B-CDA4-48F6-81BC-67D2C2B13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0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Line 181">
              <a:extLst>
                <a:ext uri="{FF2B5EF4-FFF2-40B4-BE49-F238E27FC236}">
                  <a16:creationId xmlns:a16="http://schemas.microsoft.com/office/drawing/2014/main" id="{3F965C3F-9E39-4BC3-80A9-E2C941230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Line 182">
              <a:extLst>
                <a:ext uri="{FF2B5EF4-FFF2-40B4-BE49-F238E27FC236}">
                  <a16:creationId xmlns:a16="http://schemas.microsoft.com/office/drawing/2014/main" id="{AA10FDC6-FF56-4AE8-B00E-93702A2A2B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3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Line 183">
              <a:extLst>
                <a:ext uri="{FF2B5EF4-FFF2-40B4-BE49-F238E27FC236}">
                  <a16:creationId xmlns:a16="http://schemas.microsoft.com/office/drawing/2014/main" id="{1CDE71A2-BF1C-4E92-A82D-69A90CEAE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Line 184">
              <a:extLst>
                <a:ext uri="{FF2B5EF4-FFF2-40B4-BE49-F238E27FC236}">
                  <a16:creationId xmlns:a16="http://schemas.microsoft.com/office/drawing/2014/main" id="{26A1AABB-7DE6-46FB-B53A-A2CEF68BE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Line 185">
              <a:extLst>
                <a:ext uri="{FF2B5EF4-FFF2-40B4-BE49-F238E27FC236}">
                  <a16:creationId xmlns:a16="http://schemas.microsoft.com/office/drawing/2014/main" id="{8676DF47-754C-4A58-9C08-88BC897D85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7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Line 186">
              <a:extLst>
                <a:ext uri="{FF2B5EF4-FFF2-40B4-BE49-F238E27FC236}">
                  <a16:creationId xmlns:a16="http://schemas.microsoft.com/office/drawing/2014/main" id="{D176D4C5-61CF-488A-9FAE-BE21E08E6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Line 187">
              <a:extLst>
                <a:ext uri="{FF2B5EF4-FFF2-40B4-BE49-F238E27FC236}">
                  <a16:creationId xmlns:a16="http://schemas.microsoft.com/office/drawing/2014/main" id="{7E14E54A-F096-4A2A-9656-8AD880563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7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Line 188">
              <a:extLst>
                <a:ext uri="{FF2B5EF4-FFF2-40B4-BE49-F238E27FC236}">
                  <a16:creationId xmlns:a16="http://schemas.microsoft.com/office/drawing/2014/main" id="{35664B19-5B48-4143-BC99-8E7BEAF9A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7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Line 189">
              <a:extLst>
                <a:ext uri="{FF2B5EF4-FFF2-40B4-BE49-F238E27FC236}">
                  <a16:creationId xmlns:a16="http://schemas.microsoft.com/office/drawing/2014/main" id="{1732467D-A008-4989-A70B-47DC69CFF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8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Line 190">
              <a:extLst>
                <a:ext uri="{FF2B5EF4-FFF2-40B4-BE49-F238E27FC236}">
                  <a16:creationId xmlns:a16="http://schemas.microsoft.com/office/drawing/2014/main" id="{F2696BA9-B00C-4D2C-B60D-EFD36AF46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8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Line 191">
              <a:extLst>
                <a:ext uri="{FF2B5EF4-FFF2-40B4-BE49-F238E27FC236}">
                  <a16:creationId xmlns:a16="http://schemas.microsoft.com/office/drawing/2014/main" id="{7B52D07F-57C3-4352-A68A-530AA3FBD1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1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Line 192">
              <a:extLst>
                <a:ext uri="{FF2B5EF4-FFF2-40B4-BE49-F238E27FC236}">
                  <a16:creationId xmlns:a16="http://schemas.microsoft.com/office/drawing/2014/main" id="{72EA9281-3EFF-4409-ABD8-EA79D23D7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8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Line 193">
              <a:extLst>
                <a:ext uri="{FF2B5EF4-FFF2-40B4-BE49-F238E27FC236}">
                  <a16:creationId xmlns:a16="http://schemas.microsoft.com/office/drawing/2014/main" id="{16866C8B-2AEA-4E39-9A0B-324CA82EF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Line 194">
              <a:extLst>
                <a:ext uri="{FF2B5EF4-FFF2-40B4-BE49-F238E27FC236}">
                  <a16:creationId xmlns:a16="http://schemas.microsoft.com/office/drawing/2014/main" id="{A9A90AF9-D65E-4D81-9BDE-C9ECAC1ED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Line 195">
              <a:extLst>
                <a:ext uri="{FF2B5EF4-FFF2-40B4-BE49-F238E27FC236}">
                  <a16:creationId xmlns:a16="http://schemas.microsoft.com/office/drawing/2014/main" id="{67910146-5BEA-4DCC-86BF-74B4A3C88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1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Line 196">
              <a:extLst>
                <a:ext uri="{FF2B5EF4-FFF2-40B4-BE49-F238E27FC236}">
                  <a16:creationId xmlns:a16="http://schemas.microsoft.com/office/drawing/2014/main" id="{28718213-21DE-497A-9673-A280FAC40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1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Line 197">
              <a:extLst>
                <a:ext uri="{FF2B5EF4-FFF2-40B4-BE49-F238E27FC236}">
                  <a16:creationId xmlns:a16="http://schemas.microsoft.com/office/drawing/2014/main" id="{B653A95E-5AE6-49EF-B07B-A9F027A1BA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4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Line 198">
              <a:extLst>
                <a:ext uri="{FF2B5EF4-FFF2-40B4-BE49-F238E27FC236}">
                  <a16:creationId xmlns:a16="http://schemas.microsoft.com/office/drawing/2014/main" id="{8C33FAD1-1876-4F73-8781-55575523B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1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Line 199">
              <a:extLst>
                <a:ext uri="{FF2B5EF4-FFF2-40B4-BE49-F238E27FC236}">
                  <a16:creationId xmlns:a16="http://schemas.microsoft.com/office/drawing/2014/main" id="{74625AE3-31D9-41FE-B596-29B6D91B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Line 200">
              <a:extLst>
                <a:ext uri="{FF2B5EF4-FFF2-40B4-BE49-F238E27FC236}">
                  <a16:creationId xmlns:a16="http://schemas.microsoft.com/office/drawing/2014/main" id="{57C9FC3F-100F-4304-BF4B-89C501879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4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Line 201">
              <a:extLst>
                <a:ext uri="{FF2B5EF4-FFF2-40B4-BE49-F238E27FC236}">
                  <a16:creationId xmlns:a16="http://schemas.microsoft.com/office/drawing/2014/main" id="{C58EB864-93C9-40C4-AFFC-59A4CE6B0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Line 202">
              <a:extLst>
                <a:ext uri="{FF2B5EF4-FFF2-40B4-BE49-F238E27FC236}">
                  <a16:creationId xmlns:a16="http://schemas.microsoft.com/office/drawing/2014/main" id="{F40B1C23-A87A-42F9-9FEB-908047B01F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Line 203">
              <a:extLst>
                <a:ext uri="{FF2B5EF4-FFF2-40B4-BE49-F238E27FC236}">
                  <a16:creationId xmlns:a16="http://schemas.microsoft.com/office/drawing/2014/main" id="{ADE16C90-DB67-40A6-A1BE-CB0982E44F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8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Line 204">
              <a:extLst>
                <a:ext uri="{FF2B5EF4-FFF2-40B4-BE49-F238E27FC236}">
                  <a16:creationId xmlns:a16="http://schemas.microsoft.com/office/drawing/2014/main" id="{7A50ACD1-02CD-4B6F-B439-F6DAA3090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406">
            <a:extLst>
              <a:ext uri="{FF2B5EF4-FFF2-40B4-BE49-F238E27FC236}">
                <a16:creationId xmlns:a16="http://schemas.microsoft.com/office/drawing/2014/main" id="{56A5AF2B-3C72-4195-AAA6-F49FCD182101}"/>
              </a:ext>
            </a:extLst>
          </p:cNvPr>
          <p:cNvGrpSpPr>
            <a:grpSpLocks/>
          </p:cNvGrpSpPr>
          <p:nvPr/>
        </p:nvGrpSpPr>
        <p:grpSpPr bwMode="auto">
          <a:xfrm>
            <a:off x="677888" y="2186339"/>
            <a:ext cx="10925175" cy="3481387"/>
            <a:chOff x="363" y="1565"/>
            <a:chExt cx="6882" cy="2193"/>
          </a:xfrm>
        </p:grpSpPr>
        <p:sp>
          <p:nvSpPr>
            <p:cNvPr id="990" name="Line 206">
              <a:extLst>
                <a:ext uri="{FF2B5EF4-FFF2-40B4-BE49-F238E27FC236}">
                  <a16:creationId xmlns:a16="http://schemas.microsoft.com/office/drawing/2014/main" id="{A6F4C528-D767-4CC4-86C3-688A14EA3F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8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Line 207">
              <a:extLst>
                <a:ext uri="{FF2B5EF4-FFF2-40B4-BE49-F238E27FC236}">
                  <a16:creationId xmlns:a16="http://schemas.microsoft.com/office/drawing/2014/main" id="{7D89397B-EA34-445B-8FAD-9FA3FE68C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8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Line 208">
              <a:extLst>
                <a:ext uri="{FF2B5EF4-FFF2-40B4-BE49-F238E27FC236}">
                  <a16:creationId xmlns:a16="http://schemas.microsoft.com/office/drawing/2014/main" id="{93123BBA-4D8C-43D8-880C-2AD0AE3D6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9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Line 209">
              <a:extLst>
                <a:ext uri="{FF2B5EF4-FFF2-40B4-BE49-F238E27FC236}">
                  <a16:creationId xmlns:a16="http://schemas.microsoft.com/office/drawing/2014/main" id="{0BD06581-EE84-478C-BE1C-4DC726FD0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9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Line 210">
              <a:extLst>
                <a:ext uri="{FF2B5EF4-FFF2-40B4-BE49-F238E27FC236}">
                  <a16:creationId xmlns:a16="http://schemas.microsoft.com/office/drawing/2014/main" id="{ECB81EE6-AE02-4783-98F6-EA0C8902F9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2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Line 211">
              <a:extLst>
                <a:ext uri="{FF2B5EF4-FFF2-40B4-BE49-F238E27FC236}">
                  <a16:creationId xmlns:a16="http://schemas.microsoft.com/office/drawing/2014/main" id="{09B29D77-EF44-463D-AF5F-D8DB7B743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9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Line 212">
              <a:extLst>
                <a:ext uri="{FF2B5EF4-FFF2-40B4-BE49-F238E27FC236}">
                  <a16:creationId xmlns:a16="http://schemas.microsoft.com/office/drawing/2014/main" id="{14706266-3723-4269-B5E5-A7FF51763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2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Line 213">
              <a:extLst>
                <a:ext uri="{FF2B5EF4-FFF2-40B4-BE49-F238E27FC236}">
                  <a16:creationId xmlns:a16="http://schemas.microsoft.com/office/drawing/2014/main" id="{07597FEB-03BB-4722-A713-0567C4FAE2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2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Line 214">
              <a:extLst>
                <a:ext uri="{FF2B5EF4-FFF2-40B4-BE49-F238E27FC236}">
                  <a16:creationId xmlns:a16="http://schemas.microsoft.com/office/drawing/2014/main" id="{B9C86831-4F59-41B5-AF48-C541C01DE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3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Line 215">
              <a:extLst>
                <a:ext uri="{FF2B5EF4-FFF2-40B4-BE49-F238E27FC236}">
                  <a16:creationId xmlns:a16="http://schemas.microsoft.com/office/drawing/2014/main" id="{79C69242-E0B5-4A8C-8A45-39A1205CB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3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Line 216">
              <a:extLst>
                <a:ext uri="{FF2B5EF4-FFF2-40B4-BE49-F238E27FC236}">
                  <a16:creationId xmlns:a16="http://schemas.microsoft.com/office/drawing/2014/main" id="{2C5FC39F-F3B6-4726-9823-C54F90D99A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26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Line 217">
              <a:extLst>
                <a:ext uri="{FF2B5EF4-FFF2-40B4-BE49-F238E27FC236}">
                  <a16:creationId xmlns:a16="http://schemas.microsoft.com/office/drawing/2014/main" id="{703130A0-14A1-4646-8720-5B1649092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3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Line 218">
              <a:extLst>
                <a:ext uri="{FF2B5EF4-FFF2-40B4-BE49-F238E27FC236}">
                  <a16:creationId xmlns:a16="http://schemas.microsoft.com/office/drawing/2014/main" id="{9E925058-ECFC-4D34-9ADB-548DDF0C2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Line 219">
              <a:extLst>
                <a:ext uri="{FF2B5EF4-FFF2-40B4-BE49-F238E27FC236}">
                  <a16:creationId xmlns:a16="http://schemas.microsoft.com/office/drawing/2014/main" id="{3206323B-850B-4587-A298-A6C38091F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Line 220">
              <a:extLst>
                <a:ext uri="{FF2B5EF4-FFF2-40B4-BE49-F238E27FC236}">
                  <a16:creationId xmlns:a16="http://schemas.microsoft.com/office/drawing/2014/main" id="{D40278F0-B2E3-41C4-90E7-291C3ECD2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7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Line 221">
              <a:extLst>
                <a:ext uri="{FF2B5EF4-FFF2-40B4-BE49-F238E27FC236}">
                  <a16:creationId xmlns:a16="http://schemas.microsoft.com/office/drawing/2014/main" id="{2303BF2A-BEE9-4F23-87E4-445F73A2C4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7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Line 222">
              <a:extLst>
                <a:ext uri="{FF2B5EF4-FFF2-40B4-BE49-F238E27FC236}">
                  <a16:creationId xmlns:a16="http://schemas.microsoft.com/office/drawing/2014/main" id="{B2E837FC-DB95-4823-9104-FDB1685A26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0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Line 223">
              <a:extLst>
                <a:ext uri="{FF2B5EF4-FFF2-40B4-BE49-F238E27FC236}">
                  <a16:creationId xmlns:a16="http://schemas.microsoft.com/office/drawing/2014/main" id="{22E93897-C312-40FD-9363-B60BCA68F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27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Line 224">
              <a:extLst>
                <a:ext uri="{FF2B5EF4-FFF2-40B4-BE49-F238E27FC236}">
                  <a16:creationId xmlns:a16="http://schemas.microsoft.com/office/drawing/2014/main" id="{13F80E4B-EBB8-4A99-8306-9AFBA4AF9D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70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Line 225">
              <a:extLst>
                <a:ext uri="{FF2B5EF4-FFF2-40B4-BE49-F238E27FC236}">
                  <a16:creationId xmlns:a16="http://schemas.microsoft.com/office/drawing/2014/main" id="{45F70AD1-9185-41EE-A175-047A4A4CC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70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Line 226">
              <a:extLst>
                <a:ext uri="{FF2B5EF4-FFF2-40B4-BE49-F238E27FC236}">
                  <a16:creationId xmlns:a16="http://schemas.microsoft.com/office/drawing/2014/main" id="{FF2EE3F8-2DA1-45A9-AC16-86296F579F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1" y="234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Line 227">
              <a:extLst>
                <a:ext uri="{FF2B5EF4-FFF2-40B4-BE49-F238E27FC236}">
                  <a16:creationId xmlns:a16="http://schemas.microsoft.com/office/drawing/2014/main" id="{0C003A35-AB8B-40E8-857E-57159ED680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1" y="227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Line 228">
              <a:extLst>
                <a:ext uri="{FF2B5EF4-FFF2-40B4-BE49-F238E27FC236}">
                  <a16:creationId xmlns:a16="http://schemas.microsoft.com/office/drawing/2014/main" id="{0989B926-9A28-4117-ACFA-191904B067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14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Line 229">
              <a:extLst>
                <a:ext uri="{FF2B5EF4-FFF2-40B4-BE49-F238E27FC236}">
                  <a16:creationId xmlns:a16="http://schemas.microsoft.com/office/drawing/2014/main" id="{BEB12C82-3314-4F07-BBF4-49B2F85C91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71" y="2277"/>
              <a:ext cx="43" cy="6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Line 230">
              <a:extLst>
                <a:ext uri="{FF2B5EF4-FFF2-40B4-BE49-F238E27FC236}">
                  <a16:creationId xmlns:a16="http://schemas.microsoft.com/office/drawing/2014/main" id="{3DE2DA4A-8EF5-4845-8C94-06188863A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4" y="2224"/>
              <a:ext cx="0" cy="5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Line 231">
              <a:extLst>
                <a:ext uri="{FF2B5EF4-FFF2-40B4-BE49-F238E27FC236}">
                  <a16:creationId xmlns:a16="http://schemas.microsoft.com/office/drawing/2014/main" id="{BDAABE4B-7817-4B69-812C-DBC01373D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4" y="2344"/>
              <a:ext cx="0" cy="5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Line 232">
              <a:extLst>
                <a:ext uri="{FF2B5EF4-FFF2-40B4-BE49-F238E27FC236}">
                  <a16:creationId xmlns:a16="http://schemas.microsoft.com/office/drawing/2014/main" id="{2F73DCC7-02E7-487B-BDAE-BB24830AD6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1986"/>
              <a:ext cx="0" cy="2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Line 233">
              <a:extLst>
                <a:ext uri="{FF2B5EF4-FFF2-40B4-BE49-F238E27FC236}">
                  <a16:creationId xmlns:a16="http://schemas.microsoft.com/office/drawing/2014/main" id="{8476E6F8-BDDE-4CBF-98BC-F4F08F660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" y="1966"/>
              <a:ext cx="43" cy="2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Line 234">
              <a:extLst>
                <a:ext uri="{FF2B5EF4-FFF2-40B4-BE49-F238E27FC236}">
                  <a16:creationId xmlns:a16="http://schemas.microsoft.com/office/drawing/2014/main" id="{8172E7CB-E9E5-47EC-B498-84DF790618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" y="192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Line 235">
              <a:extLst>
                <a:ext uri="{FF2B5EF4-FFF2-40B4-BE49-F238E27FC236}">
                  <a16:creationId xmlns:a16="http://schemas.microsoft.com/office/drawing/2014/main" id="{AAABEA19-8418-487A-816F-F2B894AEC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" y="188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Line 236">
              <a:extLst>
                <a:ext uri="{FF2B5EF4-FFF2-40B4-BE49-F238E27FC236}">
                  <a16:creationId xmlns:a16="http://schemas.microsoft.com/office/drawing/2014/main" id="{8D788171-4474-4686-8883-39565B9A8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" y="1837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Line 237">
              <a:extLst>
                <a:ext uri="{FF2B5EF4-FFF2-40B4-BE49-F238E27FC236}">
                  <a16:creationId xmlns:a16="http://schemas.microsoft.com/office/drawing/2014/main" id="{6F8E0FC4-3F28-4CCB-873E-DDC1A80F7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1794"/>
              <a:ext cx="0" cy="2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Line 238">
              <a:extLst>
                <a:ext uri="{FF2B5EF4-FFF2-40B4-BE49-F238E27FC236}">
                  <a16:creationId xmlns:a16="http://schemas.microsoft.com/office/drawing/2014/main" id="{772374C1-6ADE-4772-8E43-159E1EE0F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1814"/>
              <a:ext cx="43" cy="2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Rectangle 239">
              <a:extLst>
                <a:ext uri="{FF2B5EF4-FFF2-40B4-BE49-F238E27FC236}">
                  <a16:creationId xmlns:a16="http://schemas.microsoft.com/office/drawing/2014/main" id="{89272E6E-9D7D-4863-87FF-B2FF59996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823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4" name="Rectangle 240">
              <a:extLst>
                <a:ext uri="{FF2B5EF4-FFF2-40B4-BE49-F238E27FC236}">
                  <a16:creationId xmlns:a16="http://schemas.microsoft.com/office/drawing/2014/main" id="{98F19009-C0E5-4F87-AE48-B70B72CDB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923"/>
              <a:ext cx="25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15Meg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Line 241">
              <a:extLst>
                <a:ext uri="{FF2B5EF4-FFF2-40B4-BE49-F238E27FC236}">
                  <a16:creationId xmlns:a16="http://schemas.microsoft.com/office/drawing/2014/main" id="{16BE96A0-A9F9-4BAC-BF87-FDF97DD8C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2893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Line 242">
              <a:extLst>
                <a:ext uri="{FF2B5EF4-FFF2-40B4-BE49-F238E27FC236}">
                  <a16:creationId xmlns:a16="http://schemas.microsoft.com/office/drawing/2014/main" id="{84F87576-4ADE-43D4-8824-F9EA8EC44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" y="2869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Line 243">
              <a:extLst>
                <a:ext uri="{FF2B5EF4-FFF2-40B4-BE49-F238E27FC236}">
                  <a16:creationId xmlns:a16="http://schemas.microsoft.com/office/drawing/2014/main" id="{D5612B3E-738C-45D9-8801-6C359F64EC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" y="2826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244">
              <a:extLst>
                <a:ext uri="{FF2B5EF4-FFF2-40B4-BE49-F238E27FC236}">
                  <a16:creationId xmlns:a16="http://schemas.microsoft.com/office/drawing/2014/main" id="{F325AFB8-C6A7-4A84-91CA-5F49C4224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" y="278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Line 245">
              <a:extLst>
                <a:ext uri="{FF2B5EF4-FFF2-40B4-BE49-F238E27FC236}">
                  <a16:creationId xmlns:a16="http://schemas.microsoft.com/office/drawing/2014/main" id="{403B313F-9A25-4943-8CB0-A7FF8921C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" y="274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Line 246">
              <a:extLst>
                <a:ext uri="{FF2B5EF4-FFF2-40B4-BE49-F238E27FC236}">
                  <a16:creationId xmlns:a16="http://schemas.microsoft.com/office/drawing/2014/main" id="{48F0FFC2-6647-4B94-9356-580CB8C6B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2697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Line 247">
              <a:extLst>
                <a:ext uri="{FF2B5EF4-FFF2-40B4-BE49-F238E27FC236}">
                  <a16:creationId xmlns:a16="http://schemas.microsoft.com/office/drawing/2014/main" id="{B41E2A82-D795-4CD5-89F7-FD4AE36C96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6" y="2721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248">
              <a:extLst>
                <a:ext uri="{FF2B5EF4-FFF2-40B4-BE49-F238E27FC236}">
                  <a16:creationId xmlns:a16="http://schemas.microsoft.com/office/drawing/2014/main" id="{C457178F-FC2B-47D5-AEB5-85104384A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2731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3" name="Rectangle 249">
              <a:extLst>
                <a:ext uri="{FF2B5EF4-FFF2-40B4-BE49-F238E27FC236}">
                  <a16:creationId xmlns:a16="http://schemas.microsoft.com/office/drawing/2014/main" id="{BF65A5A1-DF84-4872-8DB3-1CAE437F1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2826"/>
              <a:ext cx="27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5.6Meg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4" name="Line 250">
              <a:extLst>
                <a:ext uri="{FF2B5EF4-FFF2-40B4-BE49-F238E27FC236}">
                  <a16:creationId xmlns:a16="http://schemas.microsoft.com/office/drawing/2014/main" id="{DFA20FCE-D525-47CF-9963-595214DA5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936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251">
              <a:extLst>
                <a:ext uri="{FF2B5EF4-FFF2-40B4-BE49-F238E27FC236}">
                  <a16:creationId xmlns:a16="http://schemas.microsoft.com/office/drawing/2014/main" id="{55E937F6-277E-4B57-8738-CB072AC89D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1" y="2912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252">
              <a:extLst>
                <a:ext uri="{FF2B5EF4-FFF2-40B4-BE49-F238E27FC236}">
                  <a16:creationId xmlns:a16="http://schemas.microsoft.com/office/drawing/2014/main" id="{860A5BB9-2154-459C-8902-F7DB9C4DF7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1" y="2869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253">
              <a:extLst>
                <a:ext uri="{FF2B5EF4-FFF2-40B4-BE49-F238E27FC236}">
                  <a16:creationId xmlns:a16="http://schemas.microsoft.com/office/drawing/2014/main" id="{E714F413-DA7C-4110-ACFF-DA7BDE96A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1" y="2826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254">
              <a:extLst>
                <a:ext uri="{FF2B5EF4-FFF2-40B4-BE49-F238E27FC236}">
                  <a16:creationId xmlns:a16="http://schemas.microsoft.com/office/drawing/2014/main" id="{53DA5CC7-24EA-4691-AEAD-1F72424D82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1" y="278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255">
              <a:extLst>
                <a:ext uri="{FF2B5EF4-FFF2-40B4-BE49-F238E27FC236}">
                  <a16:creationId xmlns:a16="http://schemas.microsoft.com/office/drawing/2014/main" id="{E1026F51-C539-4190-8C0A-E735913E4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740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256">
              <a:extLst>
                <a:ext uri="{FF2B5EF4-FFF2-40B4-BE49-F238E27FC236}">
                  <a16:creationId xmlns:a16="http://schemas.microsoft.com/office/drawing/2014/main" id="{2F5ADB63-159D-471C-A494-D378778B7E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764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Rectangle 257">
              <a:extLst>
                <a:ext uri="{FF2B5EF4-FFF2-40B4-BE49-F238E27FC236}">
                  <a16:creationId xmlns:a16="http://schemas.microsoft.com/office/drawing/2014/main" id="{DBE96CCD-DDEE-4A2B-9965-DAE1F21D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2774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2" name="Rectangle 258">
              <a:extLst>
                <a:ext uri="{FF2B5EF4-FFF2-40B4-BE49-F238E27FC236}">
                  <a16:creationId xmlns:a16="http://schemas.microsoft.com/office/drawing/2014/main" id="{462B5493-4A18-4555-88CF-A049DD54F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6" y="2869"/>
              <a:ext cx="19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3" name="Line 259">
              <a:extLst>
                <a:ext uri="{FF2B5EF4-FFF2-40B4-BE49-F238E27FC236}">
                  <a16:creationId xmlns:a16="http://schemas.microsoft.com/office/drawing/2014/main" id="{36AB8DAF-5E17-45C3-ACBD-F07F212478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2836"/>
              <a:ext cx="0" cy="7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Line 260">
              <a:extLst>
                <a:ext uri="{FF2B5EF4-FFF2-40B4-BE49-F238E27FC236}">
                  <a16:creationId xmlns:a16="http://schemas.microsoft.com/office/drawing/2014/main" id="{732899E8-18C8-483B-869B-1E7317F438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3" y="2740"/>
              <a:ext cx="0" cy="7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Line 261">
              <a:extLst>
                <a:ext uri="{FF2B5EF4-FFF2-40B4-BE49-F238E27FC236}">
                  <a16:creationId xmlns:a16="http://schemas.microsoft.com/office/drawing/2014/main" id="{42F07026-2EFE-440A-AEA3-A3FE8E39B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" y="2817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Line 262">
              <a:extLst>
                <a:ext uri="{FF2B5EF4-FFF2-40B4-BE49-F238E27FC236}">
                  <a16:creationId xmlns:a16="http://schemas.microsoft.com/office/drawing/2014/main" id="{FE46AACA-4BA0-4A8F-BC90-04D515A46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0" y="2836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263">
              <a:extLst>
                <a:ext uri="{FF2B5EF4-FFF2-40B4-BE49-F238E27FC236}">
                  <a16:creationId xmlns:a16="http://schemas.microsoft.com/office/drawing/2014/main" id="{B2E75417-7BDC-46FE-A255-5504001F9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731"/>
              <a:ext cx="22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CFB1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8" name="Rectangle 264">
              <a:extLst>
                <a:ext uri="{FF2B5EF4-FFF2-40B4-BE49-F238E27FC236}">
                  <a16:creationId xmlns:a16="http://schemas.microsoft.com/office/drawing/2014/main" id="{02A0B30A-483B-4CC6-8ADE-D6FB75567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2860"/>
              <a:ext cx="1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9" name="Line 265">
              <a:extLst>
                <a:ext uri="{FF2B5EF4-FFF2-40B4-BE49-F238E27FC236}">
                  <a16:creationId xmlns:a16="http://schemas.microsoft.com/office/drawing/2014/main" id="{FA9195B8-5B4D-4CFB-94EB-F237029F8D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3" y="2138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Line 266">
              <a:extLst>
                <a:ext uri="{FF2B5EF4-FFF2-40B4-BE49-F238E27FC236}">
                  <a16:creationId xmlns:a16="http://schemas.microsoft.com/office/drawing/2014/main" id="{9A506461-2239-4362-819E-C8070094D1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8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Line 267">
              <a:extLst>
                <a:ext uri="{FF2B5EF4-FFF2-40B4-BE49-F238E27FC236}">
                  <a16:creationId xmlns:a16="http://schemas.microsoft.com/office/drawing/2014/main" id="{33893E03-ADD7-49E5-B7B8-640A2555E4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8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Line 268">
              <a:extLst>
                <a:ext uri="{FF2B5EF4-FFF2-40B4-BE49-F238E27FC236}">
                  <a16:creationId xmlns:a16="http://schemas.microsoft.com/office/drawing/2014/main" id="{F2005482-1577-440B-8DDA-16BA92014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9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269">
              <a:extLst>
                <a:ext uri="{FF2B5EF4-FFF2-40B4-BE49-F238E27FC236}">
                  <a16:creationId xmlns:a16="http://schemas.microsoft.com/office/drawing/2014/main" id="{8838E80C-CB1F-4157-9FC3-9904DADD4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3" y="2024"/>
              <a:ext cx="27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CACV1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4" name="Rectangle 270">
              <a:extLst>
                <a:ext uri="{FF2B5EF4-FFF2-40B4-BE49-F238E27FC236}">
                  <a16:creationId xmlns:a16="http://schemas.microsoft.com/office/drawing/2014/main" id="{89A5A6AC-C70A-4D13-B075-5C6C9897C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" y="2181"/>
              <a:ext cx="17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5" name="Line 271">
              <a:extLst>
                <a:ext uri="{FF2B5EF4-FFF2-40B4-BE49-F238E27FC236}">
                  <a16:creationId xmlns:a16="http://schemas.microsoft.com/office/drawing/2014/main" id="{F463FC5F-5200-479F-A1DF-43DB24918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1675"/>
              <a:ext cx="0" cy="7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Line 272">
              <a:extLst>
                <a:ext uri="{FF2B5EF4-FFF2-40B4-BE49-F238E27FC236}">
                  <a16:creationId xmlns:a16="http://schemas.microsoft.com/office/drawing/2014/main" id="{82E51A0F-0114-47BD-8FE6-5E4FDAFED1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1579"/>
              <a:ext cx="0" cy="7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273">
              <a:extLst>
                <a:ext uri="{FF2B5EF4-FFF2-40B4-BE49-F238E27FC236}">
                  <a16:creationId xmlns:a16="http://schemas.microsoft.com/office/drawing/2014/main" id="{B3ADF630-8A06-49E5-BD0C-AA9B2D125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1656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274">
              <a:extLst>
                <a:ext uri="{FF2B5EF4-FFF2-40B4-BE49-F238E27FC236}">
                  <a16:creationId xmlns:a16="http://schemas.microsoft.com/office/drawing/2014/main" id="{2D7F1F2D-939D-4C4B-8DFC-658A90B76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1675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275">
              <a:extLst>
                <a:ext uri="{FF2B5EF4-FFF2-40B4-BE49-F238E27FC236}">
                  <a16:creationId xmlns:a16="http://schemas.microsoft.com/office/drawing/2014/main" id="{4247AFC9-D15C-45D2-812E-2DC11F37C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1565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0" name="Rectangle 276">
              <a:extLst>
                <a:ext uri="{FF2B5EF4-FFF2-40B4-BE49-F238E27FC236}">
                  <a16:creationId xmlns:a16="http://schemas.microsoft.com/office/drawing/2014/main" id="{E329565C-CFB9-4094-975E-651C10BA5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1694"/>
              <a:ext cx="15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1" name="Line 277">
              <a:extLst>
                <a:ext uri="{FF2B5EF4-FFF2-40B4-BE49-F238E27FC236}">
                  <a16:creationId xmlns:a16="http://schemas.microsoft.com/office/drawing/2014/main" id="{7BFBB0BF-CBCF-49E2-92CF-75BFEF652F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1933"/>
              <a:ext cx="0" cy="7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Line 278">
              <a:extLst>
                <a:ext uri="{FF2B5EF4-FFF2-40B4-BE49-F238E27FC236}">
                  <a16:creationId xmlns:a16="http://schemas.microsoft.com/office/drawing/2014/main" id="{A1798840-B8EC-452C-B7F8-80A62912E6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1837"/>
              <a:ext cx="0" cy="7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Line 279">
              <a:extLst>
                <a:ext uri="{FF2B5EF4-FFF2-40B4-BE49-F238E27FC236}">
                  <a16:creationId xmlns:a16="http://schemas.microsoft.com/office/drawing/2014/main" id="{F9486CE4-BBA5-4BAC-8248-CDBECB980C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1914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Line 280">
              <a:extLst>
                <a:ext uri="{FF2B5EF4-FFF2-40B4-BE49-F238E27FC236}">
                  <a16:creationId xmlns:a16="http://schemas.microsoft.com/office/drawing/2014/main" id="{833B33F6-790C-4C31-B1B6-B3990253E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9" y="1933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281">
              <a:extLst>
                <a:ext uri="{FF2B5EF4-FFF2-40B4-BE49-F238E27FC236}">
                  <a16:creationId xmlns:a16="http://schemas.microsoft.com/office/drawing/2014/main" id="{141D01D7-565E-4328-86D1-72C13C22A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1823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6" name="Rectangle 282">
              <a:extLst>
                <a:ext uri="{FF2B5EF4-FFF2-40B4-BE49-F238E27FC236}">
                  <a16:creationId xmlns:a16="http://schemas.microsoft.com/office/drawing/2014/main" id="{AB68401B-932B-4077-A217-FABFBFD90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1952"/>
              <a:ext cx="17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3.3n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7" name="Freeform 283">
              <a:extLst>
                <a:ext uri="{FF2B5EF4-FFF2-40B4-BE49-F238E27FC236}">
                  <a16:creationId xmlns:a16="http://schemas.microsoft.com/office/drawing/2014/main" id="{5725EFB6-A0DE-4FA7-971A-A0E60647A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" y="1728"/>
              <a:ext cx="71" cy="86"/>
            </a:xfrm>
            <a:custGeom>
              <a:avLst/>
              <a:gdLst>
                <a:gd name="T0" fmla="*/ 15 w 15"/>
                <a:gd name="T1" fmla="*/ 16 h 18"/>
                <a:gd name="T2" fmla="*/ 12 w 15"/>
                <a:gd name="T3" fmla="*/ 18 h 18"/>
                <a:gd name="T4" fmla="*/ 8 w 15"/>
                <a:gd name="T5" fmla="*/ 18 h 18"/>
                <a:gd name="T6" fmla="*/ 4 w 15"/>
                <a:gd name="T7" fmla="*/ 17 h 18"/>
                <a:gd name="T8" fmla="*/ 1 w 15"/>
                <a:gd name="T9" fmla="*/ 13 h 18"/>
                <a:gd name="T10" fmla="*/ 0 w 15"/>
                <a:gd name="T11" fmla="*/ 9 h 18"/>
                <a:gd name="T12" fmla="*/ 1 w 15"/>
                <a:gd name="T13" fmla="*/ 5 h 18"/>
                <a:gd name="T14" fmla="*/ 4 w 15"/>
                <a:gd name="T15" fmla="*/ 2 h 18"/>
                <a:gd name="T16" fmla="*/ 8 w 15"/>
                <a:gd name="T17" fmla="*/ 0 h 18"/>
                <a:gd name="T18" fmla="*/ 12 w 15"/>
                <a:gd name="T19" fmla="*/ 1 h 18"/>
                <a:gd name="T20" fmla="*/ 15 w 15"/>
                <a:gd name="T2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8">
                  <a:moveTo>
                    <a:pt x="15" y="16"/>
                  </a:moveTo>
                  <a:lnTo>
                    <a:pt x="12" y="18"/>
                  </a:lnTo>
                  <a:lnTo>
                    <a:pt x="8" y="18"/>
                  </a:lnTo>
                  <a:lnTo>
                    <a:pt x="4" y="17"/>
                  </a:lnTo>
                  <a:lnTo>
                    <a:pt x="1" y="13"/>
                  </a:lnTo>
                  <a:lnTo>
                    <a:pt x="0" y="9"/>
                  </a:lnTo>
                  <a:lnTo>
                    <a:pt x="1" y="5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1"/>
                  </a:lnTo>
                  <a:lnTo>
                    <a:pt x="15" y="3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284">
              <a:extLst>
                <a:ext uri="{FF2B5EF4-FFF2-40B4-BE49-F238E27FC236}">
                  <a16:creationId xmlns:a16="http://schemas.microsoft.com/office/drawing/2014/main" id="{AA03D5D6-1F1D-4E00-9518-EACBF2C77B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" y="1794"/>
              <a:ext cx="71" cy="86"/>
            </a:xfrm>
            <a:custGeom>
              <a:avLst/>
              <a:gdLst>
                <a:gd name="T0" fmla="*/ 9 w 15"/>
                <a:gd name="T1" fmla="*/ 18 h 18"/>
                <a:gd name="T2" fmla="*/ 6 w 15"/>
                <a:gd name="T3" fmla="*/ 17 h 18"/>
                <a:gd name="T4" fmla="*/ 3 w 15"/>
                <a:gd name="T5" fmla="*/ 15 h 18"/>
                <a:gd name="T6" fmla="*/ 1 w 15"/>
                <a:gd name="T7" fmla="*/ 12 h 18"/>
                <a:gd name="T8" fmla="*/ 0 w 15"/>
                <a:gd name="T9" fmla="*/ 9 h 18"/>
                <a:gd name="T10" fmla="*/ 1 w 15"/>
                <a:gd name="T11" fmla="*/ 5 h 18"/>
                <a:gd name="T12" fmla="*/ 3 w 15"/>
                <a:gd name="T13" fmla="*/ 3 h 18"/>
                <a:gd name="T14" fmla="*/ 6 w 15"/>
                <a:gd name="T15" fmla="*/ 1 h 18"/>
                <a:gd name="T16" fmla="*/ 9 w 15"/>
                <a:gd name="T17" fmla="*/ 0 h 18"/>
                <a:gd name="T18" fmla="*/ 12 w 15"/>
                <a:gd name="T19" fmla="*/ 1 h 18"/>
                <a:gd name="T20" fmla="*/ 15 w 15"/>
                <a:gd name="T2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8">
                  <a:moveTo>
                    <a:pt x="9" y="18"/>
                  </a:moveTo>
                  <a:lnTo>
                    <a:pt x="6" y="17"/>
                  </a:lnTo>
                  <a:lnTo>
                    <a:pt x="3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3" y="3"/>
                  </a:lnTo>
                  <a:lnTo>
                    <a:pt x="6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3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285">
              <a:extLst>
                <a:ext uri="{FF2B5EF4-FFF2-40B4-BE49-F238E27FC236}">
                  <a16:creationId xmlns:a16="http://schemas.microsoft.com/office/drawing/2014/main" id="{3FAF3C91-6DB4-4F7C-AA95-0A69F839D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" y="1665"/>
              <a:ext cx="71" cy="86"/>
            </a:xfrm>
            <a:custGeom>
              <a:avLst/>
              <a:gdLst>
                <a:gd name="T0" fmla="*/ 15 w 15"/>
                <a:gd name="T1" fmla="*/ 15 h 18"/>
                <a:gd name="T2" fmla="*/ 12 w 15"/>
                <a:gd name="T3" fmla="*/ 17 h 18"/>
                <a:gd name="T4" fmla="*/ 9 w 15"/>
                <a:gd name="T5" fmla="*/ 18 h 18"/>
                <a:gd name="T6" fmla="*/ 6 w 15"/>
                <a:gd name="T7" fmla="*/ 17 h 18"/>
                <a:gd name="T8" fmla="*/ 3 w 15"/>
                <a:gd name="T9" fmla="*/ 15 h 18"/>
                <a:gd name="T10" fmla="*/ 1 w 15"/>
                <a:gd name="T11" fmla="*/ 12 h 18"/>
                <a:gd name="T12" fmla="*/ 0 w 15"/>
                <a:gd name="T13" fmla="*/ 9 h 18"/>
                <a:gd name="T14" fmla="*/ 1 w 15"/>
                <a:gd name="T15" fmla="*/ 5 h 18"/>
                <a:gd name="T16" fmla="*/ 3 w 15"/>
                <a:gd name="T17" fmla="*/ 3 h 18"/>
                <a:gd name="T18" fmla="*/ 6 w 15"/>
                <a:gd name="T19" fmla="*/ 1 h 18"/>
                <a:gd name="T20" fmla="*/ 9 w 15"/>
                <a:gd name="T2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8">
                  <a:moveTo>
                    <a:pt x="15" y="15"/>
                  </a:moveTo>
                  <a:lnTo>
                    <a:pt x="12" y="17"/>
                  </a:lnTo>
                  <a:lnTo>
                    <a:pt x="9" y="18"/>
                  </a:lnTo>
                  <a:lnTo>
                    <a:pt x="6" y="17"/>
                  </a:lnTo>
                  <a:lnTo>
                    <a:pt x="3" y="15"/>
                  </a:lnTo>
                  <a:lnTo>
                    <a:pt x="1" y="12"/>
                  </a:lnTo>
                  <a:lnTo>
                    <a:pt x="0" y="9"/>
                  </a:lnTo>
                  <a:lnTo>
                    <a:pt x="1" y="5"/>
                  </a:lnTo>
                  <a:lnTo>
                    <a:pt x="3" y="3"/>
                  </a:lnTo>
                  <a:lnTo>
                    <a:pt x="6" y="1"/>
                  </a:lnTo>
                  <a:lnTo>
                    <a:pt x="9" y="0"/>
                  </a:lnTo>
                </a:path>
              </a:pathLst>
            </a:cu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Rectangle 286">
              <a:extLst>
                <a:ext uri="{FF2B5EF4-FFF2-40B4-BE49-F238E27FC236}">
                  <a16:creationId xmlns:a16="http://schemas.microsoft.com/office/drawing/2014/main" id="{A01FF955-47DB-4115-9A3C-9AAADF48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" y="1771"/>
              <a:ext cx="19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330n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1" name="Rectangle 287">
              <a:extLst>
                <a:ext uri="{FF2B5EF4-FFF2-40B4-BE49-F238E27FC236}">
                  <a16:creationId xmlns:a16="http://schemas.microsoft.com/office/drawing/2014/main" id="{0ECD464D-5D8D-4C3D-963A-BD09B1929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" y="1694"/>
              <a:ext cx="11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2" name="Line 288">
              <a:extLst>
                <a:ext uri="{FF2B5EF4-FFF2-40B4-BE49-F238E27FC236}">
                  <a16:creationId xmlns:a16="http://schemas.microsoft.com/office/drawing/2014/main" id="{58FAD89F-F664-4692-8A93-A03A68CDF9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6" y="2654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289">
              <a:extLst>
                <a:ext uri="{FF2B5EF4-FFF2-40B4-BE49-F238E27FC236}">
                  <a16:creationId xmlns:a16="http://schemas.microsoft.com/office/drawing/2014/main" id="{D96D65C6-D9B8-4F92-B295-4FA4175F89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1" y="2654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Line 290">
              <a:extLst>
                <a:ext uri="{FF2B5EF4-FFF2-40B4-BE49-F238E27FC236}">
                  <a16:creationId xmlns:a16="http://schemas.microsoft.com/office/drawing/2014/main" id="{9B1D4C6B-884D-4D0E-88AC-C6E4020B9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1" y="2611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Line 291">
              <a:extLst>
                <a:ext uri="{FF2B5EF4-FFF2-40B4-BE49-F238E27FC236}">
                  <a16:creationId xmlns:a16="http://schemas.microsoft.com/office/drawing/2014/main" id="{70D6892E-5AFB-4A86-94CE-66B0C7D36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2" y="2611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Rectangle 292">
              <a:extLst>
                <a:ext uri="{FF2B5EF4-FFF2-40B4-BE49-F238E27FC236}">
                  <a16:creationId xmlns:a16="http://schemas.microsoft.com/office/drawing/2014/main" id="{7CDD7868-A7EB-4BC5-9386-050D93E6A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540"/>
              <a:ext cx="12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7" name="Rectangle 293">
              <a:extLst>
                <a:ext uri="{FF2B5EF4-FFF2-40B4-BE49-F238E27FC236}">
                  <a16:creationId xmlns:a16="http://schemas.microsoft.com/office/drawing/2014/main" id="{BE7C3A57-3224-4806-9525-F4C67FA1C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4" y="2697"/>
              <a:ext cx="17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4.7n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8" name="Line 294">
              <a:extLst>
                <a:ext uri="{FF2B5EF4-FFF2-40B4-BE49-F238E27FC236}">
                  <a16:creationId xmlns:a16="http://schemas.microsoft.com/office/drawing/2014/main" id="{9F5EDE9A-F0EC-4DEC-AC81-50647BDBA6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396"/>
              <a:ext cx="0" cy="12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Line 295">
              <a:extLst>
                <a:ext uri="{FF2B5EF4-FFF2-40B4-BE49-F238E27FC236}">
                  <a16:creationId xmlns:a16="http://schemas.microsoft.com/office/drawing/2014/main" id="{AD39E722-005F-458C-BC1E-6704046B8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482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Line 296">
              <a:extLst>
                <a:ext uri="{FF2B5EF4-FFF2-40B4-BE49-F238E27FC236}">
                  <a16:creationId xmlns:a16="http://schemas.microsoft.com/office/drawing/2014/main" id="{0E2B14C2-8066-411B-A9CB-27856B239D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0" y="2396"/>
              <a:ext cx="24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Line 297">
              <a:extLst>
                <a:ext uri="{FF2B5EF4-FFF2-40B4-BE49-F238E27FC236}">
                  <a16:creationId xmlns:a16="http://schemas.microsoft.com/office/drawing/2014/main" id="{90324E63-A4F9-45F0-B290-3ADA9877D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387"/>
              <a:ext cx="62" cy="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Line 298">
              <a:extLst>
                <a:ext uri="{FF2B5EF4-FFF2-40B4-BE49-F238E27FC236}">
                  <a16:creationId xmlns:a16="http://schemas.microsoft.com/office/drawing/2014/main" id="{5BD22D60-FAD4-4D63-8110-AC4E449C45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396"/>
              <a:ext cx="62" cy="1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Line 299">
              <a:extLst>
                <a:ext uri="{FF2B5EF4-FFF2-40B4-BE49-F238E27FC236}">
                  <a16:creationId xmlns:a16="http://schemas.microsoft.com/office/drawing/2014/main" id="{AE2DF83A-92AD-4F1F-AC88-426281A6F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0" y="2387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Line 300">
              <a:extLst>
                <a:ext uri="{FF2B5EF4-FFF2-40B4-BE49-F238E27FC236}">
                  <a16:creationId xmlns:a16="http://schemas.microsoft.com/office/drawing/2014/main" id="{F3ADCCD4-0B7D-4B7B-845F-AB76841D3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291"/>
              <a:ext cx="0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Line 301">
              <a:extLst>
                <a:ext uri="{FF2B5EF4-FFF2-40B4-BE49-F238E27FC236}">
                  <a16:creationId xmlns:a16="http://schemas.microsoft.com/office/drawing/2014/main" id="{E50D6C68-4CC8-46C2-AADF-8AFB5ACB9E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377"/>
              <a:ext cx="0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302">
              <a:extLst>
                <a:ext uri="{FF2B5EF4-FFF2-40B4-BE49-F238E27FC236}">
                  <a16:creationId xmlns:a16="http://schemas.microsoft.com/office/drawing/2014/main" id="{ACC34CD0-D1B2-4315-B964-C34911812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463"/>
              <a:ext cx="0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Line 303">
              <a:extLst>
                <a:ext uri="{FF2B5EF4-FFF2-40B4-BE49-F238E27FC236}">
                  <a16:creationId xmlns:a16="http://schemas.microsoft.com/office/drawing/2014/main" id="{F5E40F53-ADFE-46A1-9CAF-10F08B978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5" y="2482"/>
              <a:ext cx="19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Line 304">
              <a:extLst>
                <a:ext uri="{FF2B5EF4-FFF2-40B4-BE49-F238E27FC236}">
                  <a16:creationId xmlns:a16="http://schemas.microsoft.com/office/drawing/2014/main" id="{DE1BEEBC-000E-47EB-8188-9DB2D091BA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4" y="2310"/>
              <a:ext cx="0" cy="17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Line 305">
              <a:extLst>
                <a:ext uri="{FF2B5EF4-FFF2-40B4-BE49-F238E27FC236}">
                  <a16:creationId xmlns:a16="http://schemas.microsoft.com/office/drawing/2014/main" id="{811455C4-60C6-465E-89BB-8438CDF52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310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Line 306">
              <a:extLst>
                <a:ext uri="{FF2B5EF4-FFF2-40B4-BE49-F238E27FC236}">
                  <a16:creationId xmlns:a16="http://schemas.microsoft.com/office/drawing/2014/main" id="{210D8E23-5F95-4B47-88CB-DD905C2B1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4" y="2267"/>
              <a:ext cx="0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Rectangle 307">
              <a:extLst>
                <a:ext uri="{FF2B5EF4-FFF2-40B4-BE49-F238E27FC236}">
                  <a16:creationId xmlns:a16="http://schemas.microsoft.com/office/drawing/2014/main" id="{E7FD44A4-CE04-47D9-8E7C-02387F6A7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" y="2320"/>
              <a:ext cx="13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2" name="Line 308">
              <a:extLst>
                <a:ext uri="{FF2B5EF4-FFF2-40B4-BE49-F238E27FC236}">
                  <a16:creationId xmlns:a16="http://schemas.microsoft.com/office/drawing/2014/main" id="{D7791FD5-B37E-41FC-B847-AFCF16EA68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6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Line 309">
              <a:extLst>
                <a:ext uri="{FF2B5EF4-FFF2-40B4-BE49-F238E27FC236}">
                  <a16:creationId xmlns:a16="http://schemas.microsoft.com/office/drawing/2014/main" id="{3F69C7D1-FBC5-4E19-9108-604EBA91E7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0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Line 310">
              <a:extLst>
                <a:ext uri="{FF2B5EF4-FFF2-40B4-BE49-F238E27FC236}">
                  <a16:creationId xmlns:a16="http://schemas.microsoft.com/office/drawing/2014/main" id="{9609E376-5A5D-4AD7-94CF-803CB55E04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3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Line 311">
              <a:extLst>
                <a:ext uri="{FF2B5EF4-FFF2-40B4-BE49-F238E27FC236}">
                  <a16:creationId xmlns:a16="http://schemas.microsoft.com/office/drawing/2014/main" id="{94E83547-3F18-4B13-8842-1F8A84F02B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3" y="2095"/>
              <a:ext cx="53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Line 312">
              <a:extLst>
                <a:ext uri="{FF2B5EF4-FFF2-40B4-BE49-F238E27FC236}">
                  <a16:creationId xmlns:a16="http://schemas.microsoft.com/office/drawing/2014/main" id="{67CD7DA3-0FC8-4FBF-99CD-BAD95E50D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3" y="2138"/>
              <a:ext cx="53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Line 313">
              <a:extLst>
                <a:ext uri="{FF2B5EF4-FFF2-40B4-BE49-F238E27FC236}">
                  <a16:creationId xmlns:a16="http://schemas.microsoft.com/office/drawing/2014/main" id="{3F021413-8EC8-40CA-8280-EEEBB3E81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1" y="2138"/>
              <a:ext cx="4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Line 314">
              <a:extLst>
                <a:ext uri="{FF2B5EF4-FFF2-40B4-BE49-F238E27FC236}">
                  <a16:creationId xmlns:a16="http://schemas.microsoft.com/office/drawing/2014/main" id="{46A0B7FD-A1F9-4E7C-B8DE-ADCF24ABE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0" y="2138"/>
              <a:ext cx="5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Rectangle 315">
              <a:extLst>
                <a:ext uri="{FF2B5EF4-FFF2-40B4-BE49-F238E27FC236}">
                  <a16:creationId xmlns:a16="http://schemas.microsoft.com/office/drawing/2014/main" id="{D3D9692C-5E61-4944-ACB5-C2C8A356C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1994"/>
              <a:ext cx="17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DV1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0" name="Line 316">
              <a:extLst>
                <a:ext uri="{FF2B5EF4-FFF2-40B4-BE49-F238E27FC236}">
                  <a16:creationId xmlns:a16="http://schemas.microsoft.com/office/drawing/2014/main" id="{3F0A2B8A-8404-4C66-B9CE-57D9F773A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463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Line 317">
              <a:extLst>
                <a:ext uri="{FF2B5EF4-FFF2-40B4-BE49-F238E27FC236}">
                  <a16:creationId xmlns:a16="http://schemas.microsoft.com/office/drawing/2014/main" id="{5B0E9D1F-C494-4F27-8C69-1F49676110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5" y="2439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318">
              <a:extLst>
                <a:ext uri="{FF2B5EF4-FFF2-40B4-BE49-F238E27FC236}">
                  <a16:creationId xmlns:a16="http://schemas.microsoft.com/office/drawing/2014/main" id="{13B0A0D3-03E2-4CFC-AA07-6EE1430123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5" y="2396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319">
              <a:extLst>
                <a:ext uri="{FF2B5EF4-FFF2-40B4-BE49-F238E27FC236}">
                  <a16:creationId xmlns:a16="http://schemas.microsoft.com/office/drawing/2014/main" id="{A017383E-44F8-41A1-A3F9-32B0F9150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5" y="235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Line 320">
              <a:extLst>
                <a:ext uri="{FF2B5EF4-FFF2-40B4-BE49-F238E27FC236}">
                  <a16:creationId xmlns:a16="http://schemas.microsoft.com/office/drawing/2014/main" id="{A8A18E0A-4889-40A2-AB29-568751830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5" y="231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Line 321">
              <a:extLst>
                <a:ext uri="{FF2B5EF4-FFF2-40B4-BE49-F238E27FC236}">
                  <a16:creationId xmlns:a16="http://schemas.microsoft.com/office/drawing/2014/main" id="{5F2C6C59-AC04-488C-807D-8F6221C29F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267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Line 322">
              <a:extLst>
                <a:ext uri="{FF2B5EF4-FFF2-40B4-BE49-F238E27FC236}">
                  <a16:creationId xmlns:a16="http://schemas.microsoft.com/office/drawing/2014/main" id="{CA8DA22F-C062-47FE-97D2-0D0BE0A3A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8" y="2291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Rectangle 323">
              <a:extLst>
                <a:ext uri="{FF2B5EF4-FFF2-40B4-BE49-F238E27FC236}">
                  <a16:creationId xmlns:a16="http://schemas.microsoft.com/office/drawing/2014/main" id="{E3D69A8A-386C-4593-AE3D-63F15261D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01"/>
              <a:ext cx="17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RV1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8" name="Rectangle 324">
              <a:extLst>
                <a:ext uri="{FF2B5EF4-FFF2-40B4-BE49-F238E27FC236}">
                  <a16:creationId xmlns:a16="http://schemas.microsoft.com/office/drawing/2014/main" id="{E0BC759C-7200-416C-AC8D-CD79413BA8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396"/>
              <a:ext cx="22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9" name="Line 325">
              <a:extLst>
                <a:ext uri="{FF2B5EF4-FFF2-40B4-BE49-F238E27FC236}">
                  <a16:creationId xmlns:a16="http://schemas.microsoft.com/office/drawing/2014/main" id="{AE1E13F0-E46F-438D-9206-69FD38745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2463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Line 326">
              <a:extLst>
                <a:ext uri="{FF2B5EF4-FFF2-40B4-BE49-F238E27FC236}">
                  <a16:creationId xmlns:a16="http://schemas.microsoft.com/office/drawing/2014/main" id="{8B7F013C-9758-4AFC-AFB9-A1C703838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2439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327">
              <a:extLst>
                <a:ext uri="{FF2B5EF4-FFF2-40B4-BE49-F238E27FC236}">
                  <a16:creationId xmlns:a16="http://schemas.microsoft.com/office/drawing/2014/main" id="{CD80F4C8-146E-43A1-89E0-67DF6CEB66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11" y="2396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Line 328">
              <a:extLst>
                <a:ext uri="{FF2B5EF4-FFF2-40B4-BE49-F238E27FC236}">
                  <a16:creationId xmlns:a16="http://schemas.microsoft.com/office/drawing/2014/main" id="{8FC46054-0C57-41ED-8B2A-1EBF922B95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1" y="235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329">
              <a:extLst>
                <a:ext uri="{FF2B5EF4-FFF2-40B4-BE49-F238E27FC236}">
                  <a16:creationId xmlns:a16="http://schemas.microsoft.com/office/drawing/2014/main" id="{61D59078-A691-46E5-AE12-1500BA3948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11" y="231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330">
              <a:extLst>
                <a:ext uri="{FF2B5EF4-FFF2-40B4-BE49-F238E27FC236}">
                  <a16:creationId xmlns:a16="http://schemas.microsoft.com/office/drawing/2014/main" id="{8B5593C2-5701-43A7-9C5A-02189403C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2267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Line 331">
              <a:extLst>
                <a:ext uri="{FF2B5EF4-FFF2-40B4-BE49-F238E27FC236}">
                  <a16:creationId xmlns:a16="http://schemas.microsoft.com/office/drawing/2014/main" id="{F7410450-45CA-4E02-95E7-E4267411A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2291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Rectangle 332">
              <a:extLst>
                <a:ext uri="{FF2B5EF4-FFF2-40B4-BE49-F238E27FC236}">
                  <a16:creationId xmlns:a16="http://schemas.microsoft.com/office/drawing/2014/main" id="{C1D71D2A-E888-45D1-90CB-39D0C95C1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2301"/>
              <a:ext cx="17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RV2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7" name="Rectangle 333">
              <a:extLst>
                <a:ext uri="{FF2B5EF4-FFF2-40B4-BE49-F238E27FC236}">
                  <a16:creationId xmlns:a16="http://schemas.microsoft.com/office/drawing/2014/main" id="{1BE74B65-5947-4CEE-95D5-4EEC427E2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" y="2396"/>
              <a:ext cx="22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8" name="Line 334">
              <a:extLst>
                <a:ext uri="{FF2B5EF4-FFF2-40B4-BE49-F238E27FC236}">
                  <a16:creationId xmlns:a16="http://schemas.microsoft.com/office/drawing/2014/main" id="{92A909DD-A8B4-4E63-BF7F-387CB079C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1" y="1837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Line 335">
              <a:extLst>
                <a:ext uri="{FF2B5EF4-FFF2-40B4-BE49-F238E27FC236}">
                  <a16:creationId xmlns:a16="http://schemas.microsoft.com/office/drawing/2014/main" id="{4088213A-A447-4CE1-A56E-D5C46AB885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6" y="1837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Line 336">
              <a:extLst>
                <a:ext uri="{FF2B5EF4-FFF2-40B4-BE49-F238E27FC236}">
                  <a16:creationId xmlns:a16="http://schemas.microsoft.com/office/drawing/2014/main" id="{3BF3EB89-9687-4F4A-B168-DDB403856F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6" y="1794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337">
              <a:extLst>
                <a:ext uri="{FF2B5EF4-FFF2-40B4-BE49-F238E27FC236}">
                  <a16:creationId xmlns:a16="http://schemas.microsoft.com/office/drawing/2014/main" id="{D2D9AF4E-49F5-4ADC-86E4-7DB271BD5A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7" y="1794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Rectangle 338">
              <a:extLst>
                <a:ext uri="{FF2B5EF4-FFF2-40B4-BE49-F238E27FC236}">
                  <a16:creationId xmlns:a16="http://schemas.microsoft.com/office/drawing/2014/main" id="{96929B84-2E05-4985-A136-2FD7A5810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" y="1711"/>
              <a:ext cx="18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CVP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3" name="Line 339">
              <a:extLst>
                <a:ext uri="{FF2B5EF4-FFF2-40B4-BE49-F238E27FC236}">
                  <a16:creationId xmlns:a16="http://schemas.microsoft.com/office/drawing/2014/main" id="{61E96FB6-8CC4-413D-B8B9-1F5FF5F4C5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0" y="2138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Line 340">
              <a:extLst>
                <a:ext uri="{FF2B5EF4-FFF2-40B4-BE49-F238E27FC236}">
                  <a16:creationId xmlns:a16="http://schemas.microsoft.com/office/drawing/2014/main" id="{F646C30C-15C8-4D91-84C7-23B18B4C05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1" y="2138"/>
              <a:ext cx="71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341">
              <a:extLst>
                <a:ext uri="{FF2B5EF4-FFF2-40B4-BE49-F238E27FC236}">
                  <a16:creationId xmlns:a16="http://schemas.microsoft.com/office/drawing/2014/main" id="{A8884B2A-350B-4ECE-A6A1-EE93004E1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1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Line 342">
              <a:extLst>
                <a:ext uri="{FF2B5EF4-FFF2-40B4-BE49-F238E27FC236}">
                  <a16:creationId xmlns:a16="http://schemas.microsoft.com/office/drawing/2014/main" id="{46152C58-B730-4426-AD58-31B405822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7" y="2095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Rectangle 343">
              <a:extLst>
                <a:ext uri="{FF2B5EF4-FFF2-40B4-BE49-F238E27FC236}">
                  <a16:creationId xmlns:a16="http://schemas.microsoft.com/office/drawing/2014/main" id="{09F4CBED-5BA5-4CC7-AC15-E713F8056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024"/>
              <a:ext cx="27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CACV2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8" name="Rectangle 344">
              <a:extLst>
                <a:ext uri="{FF2B5EF4-FFF2-40B4-BE49-F238E27FC236}">
                  <a16:creationId xmlns:a16="http://schemas.microsoft.com/office/drawing/2014/main" id="{8ACB2055-CBF8-4E97-AB2C-6F5473F8E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" y="2181"/>
              <a:ext cx="17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0.1µ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9" name="Line 345">
              <a:extLst>
                <a:ext uri="{FF2B5EF4-FFF2-40B4-BE49-F238E27FC236}">
                  <a16:creationId xmlns:a16="http://schemas.microsoft.com/office/drawing/2014/main" id="{D4485DEA-9F1F-4415-9148-8F78490E2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710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Line 346">
              <a:extLst>
                <a:ext uri="{FF2B5EF4-FFF2-40B4-BE49-F238E27FC236}">
                  <a16:creationId xmlns:a16="http://schemas.microsoft.com/office/drawing/2014/main" id="{CFC4395D-6FB2-438F-9C22-646B3405E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6" y="3686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347">
              <a:extLst>
                <a:ext uri="{FF2B5EF4-FFF2-40B4-BE49-F238E27FC236}">
                  <a16:creationId xmlns:a16="http://schemas.microsoft.com/office/drawing/2014/main" id="{3A258581-BCAC-488C-B1D9-559120227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6" y="3643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Line 348">
              <a:extLst>
                <a:ext uri="{FF2B5EF4-FFF2-40B4-BE49-F238E27FC236}">
                  <a16:creationId xmlns:a16="http://schemas.microsoft.com/office/drawing/2014/main" id="{29F56BFD-E6A5-4D35-B4CF-33A0D82FF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6" y="360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Line 349">
              <a:extLst>
                <a:ext uri="{FF2B5EF4-FFF2-40B4-BE49-F238E27FC236}">
                  <a16:creationId xmlns:a16="http://schemas.microsoft.com/office/drawing/2014/main" id="{17DEAC9C-2F18-4C5D-8BD6-AEC1864AAD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6" y="3557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350">
              <a:extLst>
                <a:ext uri="{FF2B5EF4-FFF2-40B4-BE49-F238E27FC236}">
                  <a16:creationId xmlns:a16="http://schemas.microsoft.com/office/drawing/2014/main" id="{E9A672AF-DD5B-40A4-9497-45F7F1CC3D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514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351">
              <a:extLst>
                <a:ext uri="{FF2B5EF4-FFF2-40B4-BE49-F238E27FC236}">
                  <a16:creationId xmlns:a16="http://schemas.microsoft.com/office/drawing/2014/main" id="{A986852A-96C6-48CA-AEFF-F35127384E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538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Rectangle 352">
              <a:extLst>
                <a:ext uri="{FF2B5EF4-FFF2-40B4-BE49-F238E27FC236}">
                  <a16:creationId xmlns:a16="http://schemas.microsoft.com/office/drawing/2014/main" id="{E6113058-B268-4CDE-B158-A9AE20749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7" y="3572"/>
              <a:ext cx="35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Rdivider1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7" name="Rectangle 353">
              <a:extLst>
                <a:ext uri="{FF2B5EF4-FFF2-40B4-BE49-F238E27FC236}">
                  <a16:creationId xmlns:a16="http://schemas.microsoft.com/office/drawing/2014/main" id="{DFF5C559-1ADA-4626-879B-E27F02073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8" y="3653"/>
              <a:ext cx="25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8" name="Line 354">
              <a:extLst>
                <a:ext uri="{FF2B5EF4-FFF2-40B4-BE49-F238E27FC236}">
                  <a16:creationId xmlns:a16="http://schemas.microsoft.com/office/drawing/2014/main" id="{159F6A7A-2ED2-4548-81B5-954BA04EC9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" y="3471"/>
              <a:ext cx="77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Line 355">
              <a:extLst>
                <a:ext uri="{FF2B5EF4-FFF2-40B4-BE49-F238E27FC236}">
                  <a16:creationId xmlns:a16="http://schemas.microsoft.com/office/drawing/2014/main" id="{8F130E2F-6744-40DF-B56D-2C9459A77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72" y="3471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Line 356">
              <a:extLst>
                <a:ext uri="{FF2B5EF4-FFF2-40B4-BE49-F238E27FC236}">
                  <a16:creationId xmlns:a16="http://schemas.microsoft.com/office/drawing/2014/main" id="{11F630C4-F607-4376-880F-7B3966C18C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48" y="3428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357">
              <a:extLst>
                <a:ext uri="{FF2B5EF4-FFF2-40B4-BE49-F238E27FC236}">
                  <a16:creationId xmlns:a16="http://schemas.microsoft.com/office/drawing/2014/main" id="{EFD1443D-5146-43D6-8F5F-9D6BA051B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" y="3428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Rectangle 358">
              <a:extLst>
                <a:ext uri="{FF2B5EF4-FFF2-40B4-BE49-F238E27FC236}">
                  <a16:creationId xmlns:a16="http://schemas.microsoft.com/office/drawing/2014/main" id="{9B4FEE72-C91A-464B-BC90-F47F75800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1" y="3357"/>
              <a:ext cx="23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CFdiv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3" name="Line 359">
              <a:extLst>
                <a:ext uri="{FF2B5EF4-FFF2-40B4-BE49-F238E27FC236}">
                  <a16:creationId xmlns:a16="http://schemas.microsoft.com/office/drawing/2014/main" id="{F1A63824-64F2-4B47-AD8A-0C1DFCDA8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237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Line 360">
              <a:extLst>
                <a:ext uri="{FF2B5EF4-FFF2-40B4-BE49-F238E27FC236}">
                  <a16:creationId xmlns:a16="http://schemas.microsoft.com/office/drawing/2014/main" id="{C66C7BDD-8C0B-4B3B-A9F3-D6DA518B4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6" y="3213"/>
              <a:ext cx="43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Line 361">
              <a:extLst>
                <a:ext uri="{FF2B5EF4-FFF2-40B4-BE49-F238E27FC236}">
                  <a16:creationId xmlns:a16="http://schemas.microsoft.com/office/drawing/2014/main" id="{74C81546-9814-4785-8B87-9D7AB88F8C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6" y="3170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Line 362">
              <a:extLst>
                <a:ext uri="{FF2B5EF4-FFF2-40B4-BE49-F238E27FC236}">
                  <a16:creationId xmlns:a16="http://schemas.microsoft.com/office/drawing/2014/main" id="{32CA4D0B-4965-4EE4-9423-437F5054B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6" y="3127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Line 363">
              <a:extLst>
                <a:ext uri="{FF2B5EF4-FFF2-40B4-BE49-F238E27FC236}">
                  <a16:creationId xmlns:a16="http://schemas.microsoft.com/office/drawing/2014/main" id="{08762655-EBE5-459B-9EA5-8374185214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6" y="3084"/>
              <a:ext cx="86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Line 364">
              <a:extLst>
                <a:ext uri="{FF2B5EF4-FFF2-40B4-BE49-F238E27FC236}">
                  <a16:creationId xmlns:a16="http://schemas.microsoft.com/office/drawing/2014/main" id="{4004251B-B041-4283-80C7-535C9FA3F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041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Line 365">
              <a:extLst>
                <a:ext uri="{FF2B5EF4-FFF2-40B4-BE49-F238E27FC236}">
                  <a16:creationId xmlns:a16="http://schemas.microsoft.com/office/drawing/2014/main" id="{5E6284CB-A067-4AB2-B2ED-2F94CD2A5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9" y="3065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Rectangle 366">
              <a:extLst>
                <a:ext uri="{FF2B5EF4-FFF2-40B4-BE49-F238E27FC236}">
                  <a16:creationId xmlns:a16="http://schemas.microsoft.com/office/drawing/2014/main" id="{5B6D598F-7011-45AE-B581-BA246D64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" y="3075"/>
              <a:ext cx="35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Rdivider2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1" name="Rectangle 367">
              <a:extLst>
                <a:ext uri="{FF2B5EF4-FFF2-40B4-BE49-F238E27FC236}">
                  <a16:creationId xmlns:a16="http://schemas.microsoft.com/office/drawing/2014/main" id="{E148DD12-CEDF-4675-9B06-9331F3CAE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1" y="3170"/>
              <a:ext cx="29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2" name="Line 368">
              <a:extLst>
                <a:ext uri="{FF2B5EF4-FFF2-40B4-BE49-F238E27FC236}">
                  <a16:creationId xmlns:a16="http://schemas.microsoft.com/office/drawing/2014/main" id="{A5457F86-84BC-4D38-BB93-3936EB32CE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3" y="2807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Line 369">
              <a:extLst>
                <a:ext uri="{FF2B5EF4-FFF2-40B4-BE49-F238E27FC236}">
                  <a16:creationId xmlns:a16="http://schemas.microsoft.com/office/drawing/2014/main" id="{8D086CEB-308E-4A0B-8DFF-87F706CDCD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3" y="2783"/>
              <a:ext cx="42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Line 370">
              <a:extLst>
                <a:ext uri="{FF2B5EF4-FFF2-40B4-BE49-F238E27FC236}">
                  <a16:creationId xmlns:a16="http://schemas.microsoft.com/office/drawing/2014/main" id="{9C9A7070-27AF-4D67-A932-BB9E18B25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0" y="2740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Line 371">
              <a:extLst>
                <a:ext uri="{FF2B5EF4-FFF2-40B4-BE49-F238E27FC236}">
                  <a16:creationId xmlns:a16="http://schemas.microsoft.com/office/drawing/2014/main" id="{44180C98-2E8C-4788-B57E-253BAE2ACE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60" y="2697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Line 372">
              <a:extLst>
                <a:ext uri="{FF2B5EF4-FFF2-40B4-BE49-F238E27FC236}">
                  <a16:creationId xmlns:a16="http://schemas.microsoft.com/office/drawing/2014/main" id="{1767311E-22E4-440A-8BCD-89E6E96CD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0" y="2654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Line 373">
              <a:extLst>
                <a:ext uri="{FF2B5EF4-FFF2-40B4-BE49-F238E27FC236}">
                  <a16:creationId xmlns:a16="http://schemas.microsoft.com/office/drawing/2014/main" id="{A6F66F02-9384-48FA-BF46-2A9082E3E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3" y="2611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Line 374">
              <a:extLst>
                <a:ext uri="{FF2B5EF4-FFF2-40B4-BE49-F238E27FC236}">
                  <a16:creationId xmlns:a16="http://schemas.microsoft.com/office/drawing/2014/main" id="{0E8CCCF0-2A0F-472A-B6C9-EA39218AFB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60" y="2635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Rectangle 375">
              <a:extLst>
                <a:ext uri="{FF2B5EF4-FFF2-40B4-BE49-F238E27FC236}">
                  <a16:creationId xmlns:a16="http://schemas.microsoft.com/office/drawing/2014/main" id="{64F4410E-2F77-4ECD-9905-E47D33696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" y="2626"/>
              <a:ext cx="30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RFSiPM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0" name="Rectangle 376">
              <a:extLst>
                <a:ext uri="{FF2B5EF4-FFF2-40B4-BE49-F238E27FC236}">
                  <a16:creationId xmlns:a16="http://schemas.microsoft.com/office/drawing/2014/main" id="{1748EC74-5E87-447B-873B-161277127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" y="2701"/>
              <a:ext cx="22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1Meg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1" name="Line 377">
              <a:extLst>
                <a:ext uri="{FF2B5EF4-FFF2-40B4-BE49-F238E27FC236}">
                  <a16:creationId xmlns:a16="http://schemas.microsoft.com/office/drawing/2014/main" id="{90F66CD2-2B75-4737-85D6-8829E29E27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45" y="2912"/>
              <a:ext cx="7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Line 378">
              <a:extLst>
                <a:ext uri="{FF2B5EF4-FFF2-40B4-BE49-F238E27FC236}">
                  <a16:creationId xmlns:a16="http://schemas.microsoft.com/office/drawing/2014/main" id="{95D2EE9F-45C0-47C4-B26D-93CD97EB82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5" y="2912"/>
              <a:ext cx="72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Line 379">
              <a:extLst>
                <a:ext uri="{FF2B5EF4-FFF2-40B4-BE49-F238E27FC236}">
                  <a16:creationId xmlns:a16="http://schemas.microsoft.com/office/drawing/2014/main" id="{91BF63A8-D968-4ACE-84AF-483474D892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5" y="2869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Line 380">
              <a:extLst>
                <a:ext uri="{FF2B5EF4-FFF2-40B4-BE49-F238E27FC236}">
                  <a16:creationId xmlns:a16="http://schemas.microsoft.com/office/drawing/2014/main" id="{5B409B91-836B-431D-81AB-2A65B54768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1" y="2869"/>
              <a:ext cx="0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Rectangle 381">
              <a:extLst>
                <a:ext uri="{FF2B5EF4-FFF2-40B4-BE49-F238E27FC236}">
                  <a16:creationId xmlns:a16="http://schemas.microsoft.com/office/drawing/2014/main" id="{C2327D3A-1F4C-40F0-84E3-F2F58B593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" y="2798"/>
              <a:ext cx="16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CF2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6" name="Rectangle 382">
              <a:extLst>
                <a:ext uri="{FF2B5EF4-FFF2-40B4-BE49-F238E27FC236}">
                  <a16:creationId xmlns:a16="http://schemas.microsoft.com/office/drawing/2014/main" id="{21A91573-C49E-4E3A-978E-39DF226BE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4" y="2955"/>
              <a:ext cx="21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0.47µ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7" name="Line 383">
              <a:extLst>
                <a:ext uri="{FF2B5EF4-FFF2-40B4-BE49-F238E27FC236}">
                  <a16:creationId xmlns:a16="http://schemas.microsoft.com/office/drawing/2014/main" id="{4728F47D-2628-4A90-B582-E45E5E0D8C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3" y="3280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8" name="Line 384">
              <a:extLst>
                <a:ext uri="{FF2B5EF4-FFF2-40B4-BE49-F238E27FC236}">
                  <a16:creationId xmlns:a16="http://schemas.microsoft.com/office/drawing/2014/main" id="{3458936E-1D5A-4469-9B85-E076CAD64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3" y="3256"/>
              <a:ext cx="42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Line 385">
              <a:extLst>
                <a:ext uri="{FF2B5EF4-FFF2-40B4-BE49-F238E27FC236}">
                  <a16:creationId xmlns:a16="http://schemas.microsoft.com/office/drawing/2014/main" id="{7D192BAB-4AA1-4A12-8945-BA5C9B058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0" y="3213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Line 386">
              <a:extLst>
                <a:ext uri="{FF2B5EF4-FFF2-40B4-BE49-F238E27FC236}">
                  <a16:creationId xmlns:a16="http://schemas.microsoft.com/office/drawing/2014/main" id="{D919AD8B-C7C6-4799-BC4E-643DF302F4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60" y="3170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Line 387">
              <a:extLst>
                <a:ext uri="{FF2B5EF4-FFF2-40B4-BE49-F238E27FC236}">
                  <a16:creationId xmlns:a16="http://schemas.microsoft.com/office/drawing/2014/main" id="{9AD89A78-6CCD-49F5-AB0A-89876F9DA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60" y="3127"/>
              <a:ext cx="85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Line 388">
              <a:extLst>
                <a:ext uri="{FF2B5EF4-FFF2-40B4-BE49-F238E27FC236}">
                  <a16:creationId xmlns:a16="http://schemas.microsoft.com/office/drawing/2014/main" id="{9A9EF01D-05BC-4AD2-ADC9-5B4FBC1EE1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3" y="3084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Line 389">
              <a:extLst>
                <a:ext uri="{FF2B5EF4-FFF2-40B4-BE49-F238E27FC236}">
                  <a16:creationId xmlns:a16="http://schemas.microsoft.com/office/drawing/2014/main" id="{1D62C7E9-3DE8-4BD8-9295-10235F3771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60" y="3108"/>
              <a:ext cx="43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Rectangle 390">
              <a:extLst>
                <a:ext uri="{FF2B5EF4-FFF2-40B4-BE49-F238E27FC236}">
                  <a16:creationId xmlns:a16="http://schemas.microsoft.com/office/drawing/2014/main" id="{0E6BE3DC-BA25-42E0-BA45-72C8505CE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7" y="3118"/>
              <a:ext cx="263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RSiPM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5" name="Rectangle 391">
              <a:extLst>
                <a:ext uri="{FF2B5EF4-FFF2-40B4-BE49-F238E27FC236}">
                  <a16:creationId xmlns:a16="http://schemas.microsoft.com/office/drawing/2014/main" id="{80249B50-B636-49D2-80CF-B6E687654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4" y="3213"/>
              <a:ext cx="29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200Meg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6" name="Line 392">
              <a:extLst>
                <a:ext uri="{FF2B5EF4-FFF2-40B4-BE49-F238E27FC236}">
                  <a16:creationId xmlns:a16="http://schemas.microsoft.com/office/drawing/2014/main" id="{00B6D7EB-2FF1-417E-8F86-DAD433866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5" y="3572"/>
              <a:ext cx="0" cy="71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Line 393">
              <a:extLst>
                <a:ext uri="{FF2B5EF4-FFF2-40B4-BE49-F238E27FC236}">
                  <a16:creationId xmlns:a16="http://schemas.microsoft.com/office/drawing/2014/main" id="{47342789-8322-4862-9099-DB6AD82285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55" y="3471"/>
              <a:ext cx="0" cy="77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Line 394">
              <a:extLst>
                <a:ext uri="{FF2B5EF4-FFF2-40B4-BE49-F238E27FC236}">
                  <a16:creationId xmlns:a16="http://schemas.microsoft.com/office/drawing/2014/main" id="{BA11AED8-2773-45F2-A6E2-FEBB1AA85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2" y="3548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Line 395">
              <a:extLst>
                <a:ext uri="{FF2B5EF4-FFF2-40B4-BE49-F238E27FC236}">
                  <a16:creationId xmlns:a16="http://schemas.microsoft.com/office/drawing/2014/main" id="{0E259D78-797C-43E6-BE05-61B99F68F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12" y="3572"/>
              <a:ext cx="86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Rectangle 396">
              <a:extLst>
                <a:ext uri="{FF2B5EF4-FFF2-40B4-BE49-F238E27FC236}">
                  <a16:creationId xmlns:a16="http://schemas.microsoft.com/office/drawing/2014/main" id="{EEC02530-A82C-4BC7-AFE1-E5BB949F3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8" y="3481"/>
              <a:ext cx="21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Cpos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1" name="Rectangle 397">
              <a:extLst>
                <a:ext uri="{FF2B5EF4-FFF2-40B4-BE49-F238E27FC236}">
                  <a16:creationId xmlns:a16="http://schemas.microsoft.com/office/drawing/2014/main" id="{62B974E5-F7DD-4828-8266-929D938F5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1" y="3586"/>
              <a:ext cx="11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2" name="Line 398">
              <a:extLst>
                <a:ext uri="{FF2B5EF4-FFF2-40B4-BE49-F238E27FC236}">
                  <a16:creationId xmlns:a16="http://schemas.microsoft.com/office/drawing/2014/main" id="{F5C738EC-EBC1-41E9-BE60-B1A0B19880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2" y="3170"/>
              <a:ext cx="19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Line 399">
              <a:extLst>
                <a:ext uri="{FF2B5EF4-FFF2-40B4-BE49-F238E27FC236}">
                  <a16:creationId xmlns:a16="http://schemas.microsoft.com/office/drawing/2014/main" id="{C912BFA7-5D63-4C85-B438-84468A4336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01" y="3127"/>
              <a:ext cx="24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Line 400">
              <a:extLst>
                <a:ext uri="{FF2B5EF4-FFF2-40B4-BE49-F238E27FC236}">
                  <a16:creationId xmlns:a16="http://schemas.microsoft.com/office/drawing/2014/main" id="{60E5A8CE-9DBC-4A11-9675-86A3211971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225" y="3127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Line 401">
              <a:extLst>
                <a:ext uri="{FF2B5EF4-FFF2-40B4-BE49-F238E27FC236}">
                  <a16:creationId xmlns:a16="http://schemas.microsoft.com/office/drawing/2014/main" id="{ACC1E996-E37C-4089-B1F2-6D395F9184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68" y="3127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Line 402">
              <a:extLst>
                <a:ext uri="{FF2B5EF4-FFF2-40B4-BE49-F238E27FC236}">
                  <a16:creationId xmlns:a16="http://schemas.microsoft.com/office/drawing/2014/main" id="{73C50F97-38CF-4356-A047-3355A44D6B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11" y="3127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Line 403">
              <a:extLst>
                <a:ext uri="{FF2B5EF4-FFF2-40B4-BE49-F238E27FC236}">
                  <a16:creationId xmlns:a16="http://schemas.microsoft.com/office/drawing/2014/main" id="{617EDCCE-E44C-4A35-953D-5E686AD6C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73" y="3170"/>
              <a:ext cx="24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Line 404">
              <a:extLst>
                <a:ext uri="{FF2B5EF4-FFF2-40B4-BE49-F238E27FC236}">
                  <a16:creationId xmlns:a16="http://schemas.microsoft.com/office/drawing/2014/main" id="{898897F7-184D-42D2-88E6-689388CED7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4" y="3170"/>
              <a:ext cx="19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Rectangle 405">
              <a:extLst>
                <a:ext uri="{FF2B5EF4-FFF2-40B4-BE49-F238E27FC236}">
                  <a16:creationId xmlns:a16="http://schemas.microsoft.com/office/drawing/2014/main" id="{E420A23E-0C64-420B-B97E-9890790CB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3" y="3056"/>
              <a:ext cx="12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607">
            <a:extLst>
              <a:ext uri="{FF2B5EF4-FFF2-40B4-BE49-F238E27FC236}">
                <a16:creationId xmlns:a16="http://schemas.microsoft.com/office/drawing/2014/main" id="{C5A3EE87-32E8-429C-9329-A11AB20FFC75}"/>
              </a:ext>
            </a:extLst>
          </p:cNvPr>
          <p:cNvGrpSpPr>
            <a:grpSpLocks/>
          </p:cNvGrpSpPr>
          <p:nvPr/>
        </p:nvGrpSpPr>
        <p:grpSpPr bwMode="auto">
          <a:xfrm>
            <a:off x="306413" y="2011714"/>
            <a:ext cx="11823700" cy="4248150"/>
            <a:chOff x="129" y="1455"/>
            <a:chExt cx="7448" cy="2676"/>
          </a:xfrm>
        </p:grpSpPr>
        <p:sp>
          <p:nvSpPr>
            <p:cNvPr id="791" name="Line 408">
              <a:extLst>
                <a:ext uri="{FF2B5EF4-FFF2-40B4-BE49-F238E27FC236}">
                  <a16:creationId xmlns:a16="http://schemas.microsoft.com/office/drawing/2014/main" id="{2C127A04-A588-485A-AFD6-D1BC8F7FE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98" y="3385"/>
              <a:ext cx="24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2" name="Line 409">
              <a:extLst>
                <a:ext uri="{FF2B5EF4-FFF2-40B4-BE49-F238E27FC236}">
                  <a16:creationId xmlns:a16="http://schemas.microsoft.com/office/drawing/2014/main" id="{03040A0D-1361-4912-9537-9CD173AECD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22" y="3342"/>
              <a:ext cx="19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3" name="Line 410">
              <a:extLst>
                <a:ext uri="{FF2B5EF4-FFF2-40B4-BE49-F238E27FC236}">
                  <a16:creationId xmlns:a16="http://schemas.microsoft.com/office/drawing/2014/main" id="{CDC6FF83-4A7C-4B1C-9E46-A876297623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741" y="3342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4" name="Line 411">
              <a:extLst>
                <a:ext uri="{FF2B5EF4-FFF2-40B4-BE49-F238E27FC236}">
                  <a16:creationId xmlns:a16="http://schemas.microsoft.com/office/drawing/2014/main" id="{8579E454-B36B-4DE9-8015-1B058CC53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84" y="3342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5" name="Line 412">
              <a:extLst>
                <a:ext uri="{FF2B5EF4-FFF2-40B4-BE49-F238E27FC236}">
                  <a16:creationId xmlns:a16="http://schemas.microsoft.com/office/drawing/2014/main" id="{8EE8CAF0-F784-408C-8403-2AF84BFFE3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27" y="3342"/>
              <a:ext cx="43" cy="86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6" name="Line 413">
              <a:extLst>
                <a:ext uri="{FF2B5EF4-FFF2-40B4-BE49-F238E27FC236}">
                  <a16:creationId xmlns:a16="http://schemas.microsoft.com/office/drawing/2014/main" id="{F626D900-656C-4450-B16E-77441F2C15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94" y="3385"/>
              <a:ext cx="19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7" name="Line 414">
              <a:extLst>
                <a:ext uri="{FF2B5EF4-FFF2-40B4-BE49-F238E27FC236}">
                  <a16:creationId xmlns:a16="http://schemas.microsoft.com/office/drawing/2014/main" id="{B70BBE54-A848-4317-A29D-030E1509E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0" y="3385"/>
              <a:ext cx="24" cy="43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8" name="Rectangle 415">
              <a:extLst>
                <a:ext uri="{FF2B5EF4-FFF2-40B4-BE49-F238E27FC236}">
                  <a16:creationId xmlns:a16="http://schemas.microsoft.com/office/drawing/2014/main" id="{7DD442AC-6848-44F0-88AD-AA364254E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" y="3271"/>
              <a:ext cx="14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Rin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9" name="Rectangle 416">
              <a:extLst>
                <a:ext uri="{FF2B5EF4-FFF2-40B4-BE49-F238E27FC236}">
                  <a16:creationId xmlns:a16="http://schemas.microsoft.com/office/drawing/2014/main" id="{4AD180A4-8715-48F8-804A-00F6269DD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4" y="3199"/>
              <a:ext cx="19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0" name="Line 417">
              <a:extLst>
                <a:ext uri="{FF2B5EF4-FFF2-40B4-BE49-F238E27FC236}">
                  <a16:creationId xmlns:a16="http://schemas.microsoft.com/office/drawing/2014/main" id="{2F6E87D2-1630-4043-AB1A-091588BBE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9" y="3428"/>
              <a:ext cx="0" cy="91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1" name="Line 418">
              <a:extLst>
                <a:ext uri="{FF2B5EF4-FFF2-40B4-BE49-F238E27FC236}">
                  <a16:creationId xmlns:a16="http://schemas.microsoft.com/office/drawing/2014/main" id="{7CE445B6-E1A1-4EAD-BF58-B28B3FC034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69" y="3347"/>
              <a:ext cx="0" cy="81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2" name="Line 419">
              <a:extLst>
                <a:ext uri="{FF2B5EF4-FFF2-40B4-BE49-F238E27FC236}">
                  <a16:creationId xmlns:a16="http://schemas.microsoft.com/office/drawing/2014/main" id="{C1A481C9-9165-4CA5-8F55-F9F7278666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7" y="3347"/>
              <a:ext cx="172" cy="81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3" name="Line 420">
              <a:extLst>
                <a:ext uri="{FF2B5EF4-FFF2-40B4-BE49-F238E27FC236}">
                  <a16:creationId xmlns:a16="http://schemas.microsoft.com/office/drawing/2014/main" id="{61B2B870-9163-43B3-9154-CEF7431C32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97" y="3428"/>
              <a:ext cx="172" cy="91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4" name="Line 421">
              <a:extLst>
                <a:ext uri="{FF2B5EF4-FFF2-40B4-BE49-F238E27FC236}">
                  <a16:creationId xmlns:a16="http://schemas.microsoft.com/office/drawing/2014/main" id="{A3CEFD04-B9CD-4E19-8CC0-54E86DB74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3342"/>
              <a:ext cx="0" cy="24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5" name="Line 422">
              <a:extLst>
                <a:ext uri="{FF2B5EF4-FFF2-40B4-BE49-F238E27FC236}">
                  <a16:creationId xmlns:a16="http://schemas.microsoft.com/office/drawing/2014/main" id="{7B100FBC-36F6-479B-9D04-B4CDCC671F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26" y="3495"/>
              <a:ext cx="0" cy="19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6" name="Line 423">
              <a:extLst>
                <a:ext uri="{FF2B5EF4-FFF2-40B4-BE49-F238E27FC236}">
                  <a16:creationId xmlns:a16="http://schemas.microsoft.com/office/drawing/2014/main" id="{055737F6-E170-4273-8C5A-CFC639E1BD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6" y="3385"/>
              <a:ext cx="23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1" name="Line 428">
              <a:extLst>
                <a:ext uri="{FF2B5EF4-FFF2-40B4-BE49-F238E27FC236}">
                  <a16:creationId xmlns:a16="http://schemas.microsoft.com/office/drawing/2014/main" id="{F359AA29-9E8B-4EFE-A5B9-2CE5CFE1E7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0" y="3452"/>
              <a:ext cx="0" cy="62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2" name="Line 429">
              <a:extLst>
                <a:ext uri="{FF2B5EF4-FFF2-40B4-BE49-F238E27FC236}">
                  <a16:creationId xmlns:a16="http://schemas.microsoft.com/office/drawing/2014/main" id="{A8E36A33-F2FE-42CC-89DF-BE0658157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8" y="3500"/>
              <a:ext cx="24" cy="0"/>
            </a:xfrm>
            <a:prstGeom prst="line">
              <a:avLst/>
            </a:prstGeom>
            <a:noFill/>
            <a:ln w="7938">
              <a:solidFill>
                <a:srgbClr val="00007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3" name="Rectangle 430">
              <a:extLst>
                <a:ext uri="{FF2B5EF4-FFF2-40B4-BE49-F238E27FC236}">
                  <a16:creationId xmlns:a16="http://schemas.microsoft.com/office/drawing/2014/main" id="{91D64D8F-905A-4E6A-B0A4-980642470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" y="3462"/>
              <a:ext cx="57" cy="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5" name="Rectangle 432">
              <a:extLst>
                <a:ext uri="{FF2B5EF4-FFF2-40B4-BE49-F238E27FC236}">
                  <a16:creationId xmlns:a16="http://schemas.microsoft.com/office/drawing/2014/main" id="{A998B71B-47D6-4F23-9690-248D1BAC8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0" y="3481"/>
              <a:ext cx="40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ADA4098-1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6" name="Freeform 433">
              <a:extLst>
                <a:ext uri="{FF2B5EF4-FFF2-40B4-BE49-F238E27FC236}">
                  <a16:creationId xmlns:a16="http://schemas.microsoft.com/office/drawing/2014/main" id="{AFF45FC2-9ED8-41D8-B113-018D2B85D3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2611"/>
              <a:ext cx="95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7" name="Freeform 434">
              <a:extLst>
                <a:ext uri="{FF2B5EF4-FFF2-40B4-BE49-F238E27FC236}">
                  <a16:creationId xmlns:a16="http://schemas.microsoft.com/office/drawing/2014/main" id="{16E5C919-8D89-4344-9073-61F472D80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" y="3170"/>
              <a:ext cx="96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8" name="Freeform 435">
              <a:extLst>
                <a:ext uri="{FF2B5EF4-FFF2-40B4-BE49-F238E27FC236}">
                  <a16:creationId xmlns:a16="http://schemas.microsoft.com/office/drawing/2014/main" id="{27C40089-3C13-4A9F-A242-8CFB274EFB3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29" y="1455"/>
              <a:ext cx="195" cy="86"/>
            </a:xfrm>
            <a:custGeom>
              <a:avLst/>
              <a:gdLst>
                <a:gd name="T0" fmla="*/ 35 w 35"/>
                <a:gd name="T1" fmla="*/ 8 h 15"/>
                <a:gd name="T2" fmla="*/ 27 w 35"/>
                <a:gd name="T3" fmla="*/ 0 h 15"/>
                <a:gd name="T4" fmla="*/ 0 w 35"/>
                <a:gd name="T5" fmla="*/ 0 h 15"/>
                <a:gd name="T6" fmla="*/ 0 w 35"/>
                <a:gd name="T7" fmla="*/ 15 h 15"/>
                <a:gd name="T8" fmla="*/ 27 w 35"/>
                <a:gd name="T9" fmla="*/ 15 h 15"/>
                <a:gd name="T10" fmla="*/ 35 w 35"/>
                <a:gd name="T1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5">
                  <a:moveTo>
                    <a:pt x="35" y="8"/>
                  </a:moveTo>
                  <a:lnTo>
                    <a:pt x="27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7" y="15"/>
                  </a:lnTo>
                  <a:lnTo>
                    <a:pt x="35" y="8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" name="Rectangle 436">
              <a:extLst>
                <a:ext uri="{FF2B5EF4-FFF2-40B4-BE49-F238E27FC236}">
                  <a16:creationId xmlns:a16="http://schemas.microsoft.com/office/drawing/2014/main" id="{575ED48A-A39A-4A6F-8854-4C7209A72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66"/>
              <a:ext cx="1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VDD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0" name="Freeform 437">
              <a:extLst>
                <a:ext uri="{FF2B5EF4-FFF2-40B4-BE49-F238E27FC236}">
                  <a16:creationId xmlns:a16="http://schemas.microsoft.com/office/drawing/2014/main" id="{75BC98F8-0A72-4A46-820D-8E3D0610CF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0" y="2482"/>
              <a:ext cx="95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" name="Freeform 438">
              <a:extLst>
                <a:ext uri="{FF2B5EF4-FFF2-40B4-BE49-F238E27FC236}">
                  <a16:creationId xmlns:a16="http://schemas.microsoft.com/office/drawing/2014/main" id="{0224B9C8-DDFF-48CD-A717-6964EF343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" y="3815"/>
              <a:ext cx="96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" name="Freeform 439">
              <a:extLst>
                <a:ext uri="{FF2B5EF4-FFF2-40B4-BE49-F238E27FC236}">
                  <a16:creationId xmlns:a16="http://schemas.microsoft.com/office/drawing/2014/main" id="{8489EFCD-C11F-4599-8023-B13C41896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2" y="3514"/>
              <a:ext cx="95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" name="Freeform 441">
              <a:extLst>
                <a:ext uri="{FF2B5EF4-FFF2-40B4-BE49-F238E27FC236}">
                  <a16:creationId xmlns:a16="http://schemas.microsoft.com/office/drawing/2014/main" id="{4580DAAC-EAE4-45F5-B6A4-B73110971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8" y="3600"/>
              <a:ext cx="96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" name="Rectangle 442">
              <a:extLst>
                <a:ext uri="{FF2B5EF4-FFF2-40B4-BE49-F238E27FC236}">
                  <a16:creationId xmlns:a16="http://schemas.microsoft.com/office/drawing/2014/main" id="{1B99E6AB-22B8-4BD9-B6C0-5574C5B35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3327"/>
              <a:ext cx="314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nopamp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7" name="Freeform 444">
              <a:extLst>
                <a:ext uri="{FF2B5EF4-FFF2-40B4-BE49-F238E27FC236}">
                  <a16:creationId xmlns:a16="http://schemas.microsoft.com/office/drawing/2014/main" id="{43BBF9DD-38A7-4834-AD21-CE65D3DBC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1" y="2955"/>
              <a:ext cx="95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8" name="Freeform 445">
              <a:extLst>
                <a:ext uri="{FF2B5EF4-FFF2-40B4-BE49-F238E27FC236}">
                  <a16:creationId xmlns:a16="http://schemas.microsoft.com/office/drawing/2014/main" id="{DA9AE4E5-A5BB-45D5-9F5D-CA2614A3869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5" y="3385"/>
              <a:ext cx="95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" name="Freeform 446">
              <a:extLst>
                <a:ext uri="{FF2B5EF4-FFF2-40B4-BE49-F238E27FC236}">
                  <a16:creationId xmlns:a16="http://schemas.microsoft.com/office/drawing/2014/main" id="{AA368561-EC1D-4D60-83CF-FEAA1C2C8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7" y="3643"/>
              <a:ext cx="96" cy="48"/>
            </a:xfrm>
            <a:custGeom>
              <a:avLst/>
              <a:gdLst>
                <a:gd name="T0" fmla="*/ 0 w 20"/>
                <a:gd name="T1" fmla="*/ 0 h 10"/>
                <a:gd name="T2" fmla="*/ 20 w 20"/>
                <a:gd name="T3" fmla="*/ 0 h 10"/>
                <a:gd name="T4" fmla="*/ 10 w 20"/>
                <a:gd name="T5" fmla="*/ 10 h 10"/>
                <a:gd name="T6" fmla="*/ 0 w 20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0">
                  <a:moveTo>
                    <a:pt x="0" y="0"/>
                  </a:moveTo>
                  <a:lnTo>
                    <a:pt x="20" y="0"/>
                  </a:lnTo>
                  <a:lnTo>
                    <a:pt x="10" y="1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0" name="Rectangle 447">
              <a:extLst>
                <a:ext uri="{FF2B5EF4-FFF2-40B4-BE49-F238E27FC236}">
                  <a16:creationId xmlns:a16="http://schemas.microsoft.com/office/drawing/2014/main" id="{BC848E95-1AEC-4919-9E97-DADC18522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9" y="2424"/>
              <a:ext cx="50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nHVunfiltered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1" name="Freeform 448">
              <a:extLst>
                <a:ext uri="{FF2B5EF4-FFF2-40B4-BE49-F238E27FC236}">
                  <a16:creationId xmlns:a16="http://schemas.microsoft.com/office/drawing/2014/main" id="{7D8516C0-F698-4DFA-8561-0CB77B4DD8A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41" y="2777"/>
              <a:ext cx="244" cy="105"/>
            </a:xfrm>
            <a:custGeom>
              <a:avLst/>
              <a:gdLst>
                <a:gd name="T0" fmla="*/ 0 w 35"/>
                <a:gd name="T1" fmla="*/ 7 h 15"/>
                <a:gd name="T2" fmla="*/ 8 w 35"/>
                <a:gd name="T3" fmla="*/ 0 h 15"/>
                <a:gd name="T4" fmla="*/ 35 w 35"/>
                <a:gd name="T5" fmla="*/ 0 h 15"/>
                <a:gd name="T6" fmla="*/ 35 w 35"/>
                <a:gd name="T7" fmla="*/ 15 h 15"/>
                <a:gd name="T8" fmla="*/ 8 w 35"/>
                <a:gd name="T9" fmla="*/ 15 h 15"/>
                <a:gd name="T10" fmla="*/ 0 w 35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5">
                  <a:moveTo>
                    <a:pt x="0" y="7"/>
                  </a:moveTo>
                  <a:lnTo>
                    <a:pt x="8" y="0"/>
                  </a:lnTo>
                  <a:lnTo>
                    <a:pt x="35" y="0"/>
                  </a:lnTo>
                  <a:lnTo>
                    <a:pt x="35" y="15"/>
                  </a:lnTo>
                  <a:lnTo>
                    <a:pt x="8" y="15"/>
                  </a:lnTo>
                  <a:lnTo>
                    <a:pt x="0" y="7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2" name="Rectangle 449">
              <a:extLst>
                <a:ext uri="{FF2B5EF4-FFF2-40B4-BE49-F238E27FC236}">
                  <a16:creationId xmlns:a16="http://schemas.microsoft.com/office/drawing/2014/main" id="{2924C9D3-3BE5-4CE8-8209-AE1D04914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6" y="2789"/>
              <a:ext cx="1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VDD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3" name="Freeform 450">
              <a:extLst>
                <a:ext uri="{FF2B5EF4-FFF2-40B4-BE49-F238E27FC236}">
                  <a16:creationId xmlns:a16="http://schemas.microsoft.com/office/drawing/2014/main" id="{CB3DCF80-1788-4861-A729-8AF698356EE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374" y="2867"/>
              <a:ext cx="203" cy="86"/>
            </a:xfrm>
            <a:custGeom>
              <a:avLst/>
              <a:gdLst>
                <a:gd name="T0" fmla="*/ 0 w 35"/>
                <a:gd name="T1" fmla="*/ 0 h 15"/>
                <a:gd name="T2" fmla="*/ 27 w 35"/>
                <a:gd name="T3" fmla="*/ 0 h 15"/>
                <a:gd name="T4" fmla="*/ 35 w 35"/>
                <a:gd name="T5" fmla="*/ 7 h 15"/>
                <a:gd name="T6" fmla="*/ 27 w 35"/>
                <a:gd name="T7" fmla="*/ 15 h 15"/>
                <a:gd name="T8" fmla="*/ 0 w 35"/>
                <a:gd name="T9" fmla="*/ 15 h 15"/>
                <a:gd name="T10" fmla="*/ 0 w 35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5">
                  <a:moveTo>
                    <a:pt x="0" y="0"/>
                  </a:moveTo>
                  <a:lnTo>
                    <a:pt x="27" y="0"/>
                  </a:lnTo>
                  <a:lnTo>
                    <a:pt x="35" y="7"/>
                  </a:lnTo>
                  <a:lnTo>
                    <a:pt x="27" y="15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4" name="Rectangle 451">
              <a:extLst>
                <a:ext uri="{FF2B5EF4-FFF2-40B4-BE49-F238E27FC236}">
                  <a16:creationId xmlns:a16="http://schemas.microsoft.com/office/drawing/2014/main" id="{58400AF0-40A8-40F3-8CF4-E97CBB81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2" y="2877"/>
              <a:ext cx="11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VHV</a:t>
              </a:r>
              <a:endPara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5" name="Freeform 452">
              <a:extLst>
                <a:ext uri="{FF2B5EF4-FFF2-40B4-BE49-F238E27FC236}">
                  <a16:creationId xmlns:a16="http://schemas.microsoft.com/office/drawing/2014/main" id="{0A89236B-9ED6-475E-89A1-84396C490F4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00" y="3120"/>
              <a:ext cx="278" cy="105"/>
            </a:xfrm>
            <a:custGeom>
              <a:avLst/>
              <a:gdLst>
                <a:gd name="T0" fmla="*/ 0 w 40"/>
                <a:gd name="T1" fmla="*/ 7 h 15"/>
                <a:gd name="T2" fmla="*/ 8 w 40"/>
                <a:gd name="T3" fmla="*/ 0 h 15"/>
                <a:gd name="T4" fmla="*/ 40 w 40"/>
                <a:gd name="T5" fmla="*/ 0 h 15"/>
                <a:gd name="T6" fmla="*/ 40 w 40"/>
                <a:gd name="T7" fmla="*/ 15 h 15"/>
                <a:gd name="T8" fmla="*/ 8 w 40"/>
                <a:gd name="T9" fmla="*/ 15 h 15"/>
                <a:gd name="T10" fmla="*/ 0 w 40"/>
                <a:gd name="T1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5">
                  <a:moveTo>
                    <a:pt x="0" y="7"/>
                  </a:moveTo>
                  <a:lnTo>
                    <a:pt x="8" y="0"/>
                  </a:lnTo>
                  <a:lnTo>
                    <a:pt x="40" y="0"/>
                  </a:lnTo>
                  <a:lnTo>
                    <a:pt x="40" y="15"/>
                  </a:lnTo>
                  <a:lnTo>
                    <a:pt x="8" y="15"/>
                  </a:lnTo>
                  <a:lnTo>
                    <a:pt x="0" y="7"/>
                  </a:lnTo>
                </a:path>
              </a:pathLst>
            </a:cu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6" name="Rectangle 453">
              <a:extLst>
                <a:ext uri="{FF2B5EF4-FFF2-40B4-BE49-F238E27FC236}">
                  <a16:creationId xmlns:a16="http://schemas.microsoft.com/office/drawing/2014/main" id="{7A4F6A2D-6627-4C19-A84B-BEF915F72C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064" y="3130"/>
              <a:ext cx="27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VREF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9" name="Rectangle 456">
              <a:extLst>
                <a:ext uri="{FF2B5EF4-FFF2-40B4-BE49-F238E27FC236}">
                  <a16:creationId xmlns:a16="http://schemas.microsoft.com/office/drawing/2014/main" id="{9B4B6B3C-CB50-4860-94C4-6616317B4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5" y="3245"/>
              <a:ext cx="18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 dirty="0">
                  <a:ln>
                    <a:noFill/>
                  </a:ln>
                  <a:solidFill>
                    <a:srgbClr val="0000C8"/>
                  </a:solidFill>
                  <a:effectLst/>
                  <a:latin typeface="Arial" panose="020B0604020202020204" pitchFamily="34" charset="0"/>
                </a:rPr>
                <a:t>6.3V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0" name="Rectangle 457">
              <a:extLst>
                <a:ext uri="{FF2B5EF4-FFF2-40B4-BE49-F238E27FC236}">
                  <a16:creationId xmlns:a16="http://schemas.microsoft.com/office/drawing/2014/main" id="{9E69EE2A-0771-43FD-A99F-D22EFEB33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" y="3704"/>
              <a:ext cx="169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dirty="0">
                  <a:ln>
                    <a:noFill/>
                  </a:ln>
                  <a:effectLst/>
                  <a:latin typeface="Arial" panose="020B0604020202020204" pitchFamily="34" charset="0"/>
                </a:rPr>
                <a:t>needs cryogenic micropower </a:t>
              </a:r>
              <a:r>
                <a:rPr kumimoji="0" lang="en-US" altLang="en-US" sz="1100" b="1" i="0" u="none" strike="noStrike" cap="none" normalizeH="0" dirty="0" err="1">
                  <a:ln>
                    <a:noFill/>
                  </a:ln>
                  <a:effectLst/>
                  <a:latin typeface="Arial" panose="020B0604020202020204" pitchFamily="34" charset="0"/>
                </a:rPr>
                <a:t>opamp</a:t>
              </a:r>
              <a:endParaRPr kumimoji="0" lang="en-US" altLang="en-US" sz="1100" b="1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  <a:p>
              <a:r>
                <a:rPr kumimoji="0" lang="en-US" altLang="en-US" sz="1100" b="1" i="0" u="none" strike="noStrike" cap="none" normalizeH="0" dirty="0">
                  <a:ln>
                    <a:noFill/>
                  </a:ln>
                  <a:effectLst/>
                  <a:latin typeface="Arial" panose="020B0604020202020204" pitchFamily="34" charset="0"/>
                </a:rPr>
                <a:t>TLC721B (tested by NASA)</a:t>
              </a:r>
            </a:p>
            <a:p>
              <a:r>
                <a:rPr kumimoji="0" lang="en-US" altLang="en-US" sz="1100" b="1" i="0" u="none" strike="noStrike" cap="none" normalizeH="0" dirty="0">
                  <a:ln>
                    <a:noFill/>
                  </a:ln>
                  <a:effectLst/>
                  <a:latin typeface="Arial" panose="020B0604020202020204" pitchFamily="34" charset="0"/>
                </a:rPr>
                <a:t>(?) TLV9101   newer version of TLC721B</a:t>
              </a:r>
            </a:p>
            <a:p>
              <a:r>
                <a:rPr kumimoji="0" lang="en-US" altLang="en-US" sz="1100" b="1" i="0" u="none" strike="noStrike" cap="none" normalizeH="0" dirty="0">
                  <a:ln>
                    <a:noFill/>
                  </a:ln>
                  <a:effectLst/>
                  <a:latin typeface="Arial" panose="020B0604020202020204" pitchFamily="34" charset="0"/>
                </a:rPr>
                <a:t>(?) ADA4098-1 high voltage, VDD=50V</a:t>
              </a:r>
              <a:endParaRPr kumimoji="0" lang="en-US" altLang="en-US" sz="11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4" name="Rectangle 461">
              <a:extLst>
                <a:ext uri="{FF2B5EF4-FFF2-40B4-BE49-F238E27FC236}">
                  <a16:creationId xmlns:a16="http://schemas.microsoft.com/office/drawing/2014/main" id="{4CFB5E3C-C26D-4D4F-9EB3-C191D8BC1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8" y="2879"/>
              <a:ext cx="16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C8"/>
                  </a:solidFill>
                  <a:effectLst/>
                  <a:latin typeface="Arial" panose="020B0604020202020204" pitchFamily="34" charset="0"/>
                </a:rPr>
                <a:t>12V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5" name="Line 462">
              <a:extLst>
                <a:ext uri="{FF2B5EF4-FFF2-40B4-BE49-F238E27FC236}">
                  <a16:creationId xmlns:a16="http://schemas.microsoft.com/office/drawing/2014/main" id="{3ED6CA5E-0D39-4EDC-887C-0D97FA62B0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0" y="1493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6" name="Line 463">
              <a:extLst>
                <a:ext uri="{FF2B5EF4-FFF2-40B4-BE49-F238E27FC236}">
                  <a16:creationId xmlns:a16="http://schemas.microsoft.com/office/drawing/2014/main" id="{EC494138-39AC-4196-87DA-F976788B6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" y="1493"/>
              <a:ext cx="68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7" name="Line 464">
              <a:extLst>
                <a:ext uri="{FF2B5EF4-FFF2-40B4-BE49-F238E27FC236}">
                  <a16:creationId xmlns:a16="http://schemas.microsoft.com/office/drawing/2014/main" id="{078D7A33-B224-4646-8B67-78D001DA3B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4" y="1493"/>
              <a:ext cx="25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8" name="Line 465">
              <a:extLst>
                <a:ext uri="{FF2B5EF4-FFF2-40B4-BE49-F238E27FC236}">
                  <a16:creationId xmlns:a16="http://schemas.microsoft.com/office/drawing/2014/main" id="{776EADA1-1AD2-47BD-9EF4-1DC7CE861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1493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9" name="Line 466">
              <a:extLst>
                <a:ext uri="{FF2B5EF4-FFF2-40B4-BE49-F238E27FC236}">
                  <a16:creationId xmlns:a16="http://schemas.microsoft.com/office/drawing/2014/main" id="{3E65C6CE-F5BF-4328-A0FC-28434FAB09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1493"/>
              <a:ext cx="0" cy="172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0" name="Line 467">
              <a:extLst>
                <a:ext uri="{FF2B5EF4-FFF2-40B4-BE49-F238E27FC236}">
                  <a16:creationId xmlns:a16="http://schemas.microsoft.com/office/drawing/2014/main" id="{0A262223-3EAF-4C1F-8FF8-B8948DB41A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" y="1493"/>
              <a:ext cx="0" cy="301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1" name="Line 468">
              <a:extLst>
                <a:ext uri="{FF2B5EF4-FFF2-40B4-BE49-F238E27FC236}">
                  <a16:creationId xmlns:a16="http://schemas.microsoft.com/office/drawing/2014/main" id="{6F329387-8E55-42D2-BD80-D7EBF4F9CA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1751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2" name="Line 469">
              <a:extLst>
                <a:ext uri="{FF2B5EF4-FFF2-40B4-BE49-F238E27FC236}">
                  <a16:creationId xmlns:a16="http://schemas.microsoft.com/office/drawing/2014/main" id="{8954B4D9-C9FB-466A-A9B0-8A4EB2B0AB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52" y="1794"/>
              <a:ext cx="21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3" name="Line 470">
              <a:extLst>
                <a:ext uri="{FF2B5EF4-FFF2-40B4-BE49-F238E27FC236}">
                  <a16:creationId xmlns:a16="http://schemas.microsoft.com/office/drawing/2014/main" id="{B35260AC-1E81-4241-BE56-D9B10C50F0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179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4" name="Line 471">
              <a:extLst>
                <a:ext uri="{FF2B5EF4-FFF2-40B4-BE49-F238E27FC236}">
                  <a16:creationId xmlns:a16="http://schemas.microsoft.com/office/drawing/2014/main" id="{75BA4FBD-5B35-4E7C-B3E9-C78A75CDF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8" y="1837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5" name="Line 472">
              <a:extLst>
                <a:ext uri="{FF2B5EF4-FFF2-40B4-BE49-F238E27FC236}">
                  <a16:creationId xmlns:a16="http://schemas.microsoft.com/office/drawing/2014/main" id="{E104213C-BEB4-4C8C-9000-9EC9DBF822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82" y="1837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6" name="Line 473">
              <a:extLst>
                <a:ext uri="{FF2B5EF4-FFF2-40B4-BE49-F238E27FC236}">
                  <a16:creationId xmlns:a16="http://schemas.microsoft.com/office/drawing/2014/main" id="{7F5CCD3A-5909-4D74-9F74-985ED4ECD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1880"/>
              <a:ext cx="0" cy="172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7" name="Line 474">
              <a:extLst>
                <a:ext uri="{FF2B5EF4-FFF2-40B4-BE49-F238E27FC236}">
                  <a16:creationId xmlns:a16="http://schemas.microsoft.com/office/drawing/2014/main" id="{79B55850-531B-4009-8A66-B106518AD0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2" y="2009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8" name="Line 475">
              <a:extLst>
                <a:ext uri="{FF2B5EF4-FFF2-40B4-BE49-F238E27FC236}">
                  <a16:creationId xmlns:a16="http://schemas.microsoft.com/office/drawing/2014/main" id="{0A413DD7-0071-48C5-A484-DC0AC89A75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4" y="2052"/>
              <a:ext cx="258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9" name="Line 476">
              <a:extLst>
                <a:ext uri="{FF2B5EF4-FFF2-40B4-BE49-F238E27FC236}">
                  <a16:creationId xmlns:a16="http://schemas.microsoft.com/office/drawing/2014/main" id="{DBE207B2-2A63-4A62-AE9F-0D890BB6A1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2052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0" name="Line 477">
              <a:extLst>
                <a:ext uri="{FF2B5EF4-FFF2-40B4-BE49-F238E27FC236}">
                  <a16:creationId xmlns:a16="http://schemas.microsoft.com/office/drawing/2014/main" id="{94F768D4-EEA8-440C-B579-9509D828AE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4" y="2138"/>
              <a:ext cx="559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1" name="Line 478">
              <a:extLst>
                <a:ext uri="{FF2B5EF4-FFF2-40B4-BE49-F238E27FC236}">
                  <a16:creationId xmlns:a16="http://schemas.microsoft.com/office/drawing/2014/main" id="{13693CE3-0E4B-479B-849A-07AD9BCB30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8" y="1837"/>
              <a:ext cx="0" cy="301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2" name="Line 479">
              <a:extLst>
                <a:ext uri="{FF2B5EF4-FFF2-40B4-BE49-F238E27FC236}">
                  <a16:creationId xmlns:a16="http://schemas.microsoft.com/office/drawing/2014/main" id="{972C006F-6D16-4402-AF2C-D25B4701D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5" y="2138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3" name="Line 480">
              <a:extLst>
                <a:ext uri="{FF2B5EF4-FFF2-40B4-BE49-F238E27FC236}">
                  <a16:creationId xmlns:a16="http://schemas.microsoft.com/office/drawing/2014/main" id="{7D4B157B-E751-4B4E-8927-358FAA6C96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68" y="2138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4" name="Line 481">
              <a:extLst>
                <a:ext uri="{FF2B5EF4-FFF2-40B4-BE49-F238E27FC236}">
                  <a16:creationId xmlns:a16="http://schemas.microsoft.com/office/drawing/2014/main" id="{94046B97-7DA5-43DA-9A89-BDB4741DBE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" y="1837"/>
              <a:ext cx="0" cy="301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5" name="Line 482">
              <a:extLst>
                <a:ext uri="{FF2B5EF4-FFF2-40B4-BE49-F238E27FC236}">
                  <a16:creationId xmlns:a16="http://schemas.microsoft.com/office/drawing/2014/main" id="{E4A6B865-8CC0-438A-A94E-ADF1ECB95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82" y="2138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6" name="Line 483">
              <a:extLst>
                <a:ext uri="{FF2B5EF4-FFF2-40B4-BE49-F238E27FC236}">
                  <a16:creationId xmlns:a16="http://schemas.microsoft.com/office/drawing/2014/main" id="{3E03C058-2F33-4741-B241-B1D647EE8F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8" y="2138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7" name="Line 484">
              <a:extLst>
                <a:ext uri="{FF2B5EF4-FFF2-40B4-BE49-F238E27FC236}">
                  <a16:creationId xmlns:a16="http://schemas.microsoft.com/office/drawing/2014/main" id="{49D5EC88-F00F-4995-92B9-53B9906B2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54" y="2138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8" name="Line 485">
              <a:extLst>
                <a:ext uri="{FF2B5EF4-FFF2-40B4-BE49-F238E27FC236}">
                  <a16:creationId xmlns:a16="http://schemas.microsoft.com/office/drawing/2014/main" id="{A1410F94-EC20-4FD9-BE71-5752E6EECB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40" y="2138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9" name="Line 486">
              <a:extLst>
                <a:ext uri="{FF2B5EF4-FFF2-40B4-BE49-F238E27FC236}">
                  <a16:creationId xmlns:a16="http://schemas.microsoft.com/office/drawing/2014/main" id="{679326E6-0684-4AC0-9537-94F609BDB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2" y="2138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" name="Line 487">
              <a:extLst>
                <a:ext uri="{FF2B5EF4-FFF2-40B4-BE49-F238E27FC236}">
                  <a16:creationId xmlns:a16="http://schemas.microsoft.com/office/drawing/2014/main" id="{2A0935FB-5406-4B60-8AB4-F895A20EB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98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1" name="Line 488">
              <a:extLst>
                <a:ext uri="{FF2B5EF4-FFF2-40B4-BE49-F238E27FC236}">
                  <a16:creationId xmlns:a16="http://schemas.microsoft.com/office/drawing/2014/main" id="{943907AA-0F25-4B66-8DD4-BA2DA5C6E3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42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2" name="Line 489">
              <a:extLst>
                <a:ext uri="{FF2B5EF4-FFF2-40B4-BE49-F238E27FC236}">
                  <a16:creationId xmlns:a16="http://schemas.microsoft.com/office/drawing/2014/main" id="{48F57DD5-5BEA-4126-B674-C5626251A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6" y="2138"/>
              <a:ext cx="177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3" name="Line 490">
              <a:extLst>
                <a:ext uri="{FF2B5EF4-FFF2-40B4-BE49-F238E27FC236}">
                  <a16:creationId xmlns:a16="http://schemas.microsoft.com/office/drawing/2014/main" id="{73B53E65-CE38-41B2-89AA-1C312263A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35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4" name="Line 491">
              <a:extLst>
                <a:ext uri="{FF2B5EF4-FFF2-40B4-BE49-F238E27FC236}">
                  <a16:creationId xmlns:a16="http://schemas.microsoft.com/office/drawing/2014/main" id="{CEFB4C68-E373-4DE8-80A6-CB14AC83A2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79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5" name="Line 492">
              <a:extLst>
                <a:ext uri="{FF2B5EF4-FFF2-40B4-BE49-F238E27FC236}">
                  <a16:creationId xmlns:a16="http://schemas.microsoft.com/office/drawing/2014/main" id="{29990B75-C8CD-4C14-B2A0-FAB3F9949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2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6" name="Line 493">
              <a:extLst>
                <a:ext uri="{FF2B5EF4-FFF2-40B4-BE49-F238E27FC236}">
                  <a16:creationId xmlns:a16="http://schemas.microsoft.com/office/drawing/2014/main" id="{B6C1AD1F-E358-480F-8081-FF6770C173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66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7" name="Line 494">
              <a:extLst>
                <a:ext uri="{FF2B5EF4-FFF2-40B4-BE49-F238E27FC236}">
                  <a16:creationId xmlns:a16="http://schemas.microsoft.com/office/drawing/2014/main" id="{EFB27352-D515-49A4-86FB-057BAC1B5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0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8" name="Line 495">
              <a:extLst>
                <a:ext uri="{FF2B5EF4-FFF2-40B4-BE49-F238E27FC236}">
                  <a16:creationId xmlns:a16="http://schemas.microsoft.com/office/drawing/2014/main" id="{B8FEFF13-E711-4A40-92E6-7CBB7E13E6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4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9" name="Line 496">
              <a:extLst>
                <a:ext uri="{FF2B5EF4-FFF2-40B4-BE49-F238E27FC236}">
                  <a16:creationId xmlns:a16="http://schemas.microsoft.com/office/drawing/2014/main" id="{D57A9547-2845-46E5-A842-0862848D8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98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0" name="Line 497">
              <a:extLst>
                <a:ext uri="{FF2B5EF4-FFF2-40B4-BE49-F238E27FC236}">
                  <a16:creationId xmlns:a16="http://schemas.microsoft.com/office/drawing/2014/main" id="{46EF6114-A3A1-4953-BBF5-6B07EC7790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42" y="2138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1" name="Line 498">
              <a:extLst>
                <a:ext uri="{FF2B5EF4-FFF2-40B4-BE49-F238E27FC236}">
                  <a16:creationId xmlns:a16="http://schemas.microsoft.com/office/drawing/2014/main" id="{FE169328-1E69-41C8-B0E3-249BC643FA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2" name="Line 499">
              <a:extLst>
                <a:ext uri="{FF2B5EF4-FFF2-40B4-BE49-F238E27FC236}">
                  <a16:creationId xmlns:a16="http://schemas.microsoft.com/office/drawing/2014/main" id="{C057E2BF-359B-4ED8-8722-FAEE95902A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0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3" name="Line 500">
              <a:extLst>
                <a:ext uri="{FF2B5EF4-FFF2-40B4-BE49-F238E27FC236}">
                  <a16:creationId xmlns:a16="http://schemas.microsoft.com/office/drawing/2014/main" id="{E63DD4C8-95D2-4323-BB9D-FFF74178C2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4" name="Line 501">
              <a:extLst>
                <a:ext uri="{FF2B5EF4-FFF2-40B4-BE49-F238E27FC236}">
                  <a16:creationId xmlns:a16="http://schemas.microsoft.com/office/drawing/2014/main" id="{4830443A-67D9-4492-8843-D1D8B955D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5" name="Line 502">
              <a:extLst>
                <a:ext uri="{FF2B5EF4-FFF2-40B4-BE49-F238E27FC236}">
                  <a16:creationId xmlns:a16="http://schemas.microsoft.com/office/drawing/2014/main" id="{FDF65C2B-997A-484C-84E0-F969A99581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6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6" name="Line 503">
              <a:extLst>
                <a:ext uri="{FF2B5EF4-FFF2-40B4-BE49-F238E27FC236}">
                  <a16:creationId xmlns:a16="http://schemas.microsoft.com/office/drawing/2014/main" id="{790578CA-28FC-4DB4-A054-061E3BF660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7" name="Line 504">
              <a:extLst>
                <a:ext uri="{FF2B5EF4-FFF2-40B4-BE49-F238E27FC236}">
                  <a16:creationId xmlns:a16="http://schemas.microsoft.com/office/drawing/2014/main" id="{2CF04182-3408-430E-BDBD-9A14ED2B2D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5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8" name="Line 505">
              <a:extLst>
                <a:ext uri="{FF2B5EF4-FFF2-40B4-BE49-F238E27FC236}">
                  <a16:creationId xmlns:a16="http://schemas.microsoft.com/office/drawing/2014/main" id="{384E3F2A-3A9C-47AA-BF45-EF35FD4DA3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7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9" name="Line 506">
              <a:extLst>
                <a:ext uri="{FF2B5EF4-FFF2-40B4-BE49-F238E27FC236}">
                  <a16:creationId xmlns:a16="http://schemas.microsoft.com/office/drawing/2014/main" id="{49356565-4C0C-4128-B037-E0338B857B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9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" name="Line 507">
              <a:extLst>
                <a:ext uri="{FF2B5EF4-FFF2-40B4-BE49-F238E27FC236}">
                  <a16:creationId xmlns:a16="http://schemas.microsoft.com/office/drawing/2014/main" id="{919BBFA9-6F55-4D22-AFA0-17EC0C1CE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1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" name="Line 508">
              <a:extLst>
                <a:ext uri="{FF2B5EF4-FFF2-40B4-BE49-F238E27FC236}">
                  <a16:creationId xmlns:a16="http://schemas.microsoft.com/office/drawing/2014/main" id="{B84E1F5A-4939-4B0F-903E-8B5C5C2D63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" name="Line 509">
              <a:extLst>
                <a:ext uri="{FF2B5EF4-FFF2-40B4-BE49-F238E27FC236}">
                  <a16:creationId xmlns:a16="http://schemas.microsoft.com/office/drawing/2014/main" id="{418C3C0A-068F-407D-B823-56599B24C5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3" name="Line 510">
              <a:extLst>
                <a:ext uri="{FF2B5EF4-FFF2-40B4-BE49-F238E27FC236}">
                  <a16:creationId xmlns:a16="http://schemas.microsoft.com/office/drawing/2014/main" id="{F6710B06-44BD-4D0A-B5BF-DFA1A72122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6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4" name="Line 511">
              <a:extLst>
                <a:ext uri="{FF2B5EF4-FFF2-40B4-BE49-F238E27FC236}">
                  <a16:creationId xmlns:a16="http://schemas.microsoft.com/office/drawing/2014/main" id="{49377F99-8A7E-4807-BADE-644910EEAD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5" name="Line 512">
              <a:extLst>
                <a:ext uri="{FF2B5EF4-FFF2-40B4-BE49-F238E27FC236}">
                  <a16:creationId xmlns:a16="http://schemas.microsoft.com/office/drawing/2014/main" id="{4A164309-04E9-4916-8686-52818FE13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0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6" name="Line 513">
              <a:extLst>
                <a:ext uri="{FF2B5EF4-FFF2-40B4-BE49-F238E27FC236}">
                  <a16:creationId xmlns:a16="http://schemas.microsoft.com/office/drawing/2014/main" id="{7C8A5923-40E9-4BDD-A3A0-BAA604CDAB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2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7" name="Line 514">
              <a:extLst>
                <a:ext uri="{FF2B5EF4-FFF2-40B4-BE49-F238E27FC236}">
                  <a16:creationId xmlns:a16="http://schemas.microsoft.com/office/drawing/2014/main" id="{E90D9FEC-8AB1-4241-A6F6-3BFBFB20FC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8" name="Line 515">
              <a:extLst>
                <a:ext uri="{FF2B5EF4-FFF2-40B4-BE49-F238E27FC236}">
                  <a16:creationId xmlns:a16="http://schemas.microsoft.com/office/drawing/2014/main" id="{06089FF5-BF63-4A80-A181-DC98EE9EE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6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9" name="Line 516">
              <a:extLst>
                <a:ext uri="{FF2B5EF4-FFF2-40B4-BE49-F238E27FC236}">
                  <a16:creationId xmlns:a16="http://schemas.microsoft.com/office/drawing/2014/main" id="{72505574-38BF-40C9-A314-369AA4874F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8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0" name="Line 517">
              <a:extLst>
                <a:ext uri="{FF2B5EF4-FFF2-40B4-BE49-F238E27FC236}">
                  <a16:creationId xmlns:a16="http://schemas.microsoft.com/office/drawing/2014/main" id="{D6C0DEFA-AB61-47CE-B54A-7B3E0815A7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1" name="Line 518">
              <a:extLst>
                <a:ext uri="{FF2B5EF4-FFF2-40B4-BE49-F238E27FC236}">
                  <a16:creationId xmlns:a16="http://schemas.microsoft.com/office/drawing/2014/main" id="{5EA3102C-E052-4E53-9CCA-CF7C9E8596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2" name="Line 519">
              <a:extLst>
                <a:ext uri="{FF2B5EF4-FFF2-40B4-BE49-F238E27FC236}">
                  <a16:creationId xmlns:a16="http://schemas.microsoft.com/office/drawing/2014/main" id="{730412E0-07C8-4F9C-A193-E2DF5028D9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4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3" name="Line 520">
              <a:extLst>
                <a:ext uri="{FF2B5EF4-FFF2-40B4-BE49-F238E27FC236}">
                  <a16:creationId xmlns:a16="http://schemas.microsoft.com/office/drawing/2014/main" id="{B222AB65-CA0C-463C-BDF5-C90C88167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6" y="2138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4" name="Line 521">
              <a:extLst>
                <a:ext uri="{FF2B5EF4-FFF2-40B4-BE49-F238E27FC236}">
                  <a16:creationId xmlns:a16="http://schemas.microsoft.com/office/drawing/2014/main" id="{CB9FA0D8-4E18-40A0-BAE9-C843CFEE1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2138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5" name="Line 522">
              <a:extLst>
                <a:ext uri="{FF2B5EF4-FFF2-40B4-BE49-F238E27FC236}">
                  <a16:creationId xmlns:a16="http://schemas.microsoft.com/office/drawing/2014/main" id="{52E688DB-E2DA-4B3D-A9F8-EC9D345A4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8" y="2138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6" name="Line 523">
              <a:extLst>
                <a:ext uri="{FF2B5EF4-FFF2-40B4-BE49-F238E27FC236}">
                  <a16:creationId xmlns:a16="http://schemas.microsoft.com/office/drawing/2014/main" id="{935B738A-B133-404F-8589-963FEF9D76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4" y="2138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7" name="Line 524">
              <a:extLst>
                <a:ext uri="{FF2B5EF4-FFF2-40B4-BE49-F238E27FC236}">
                  <a16:creationId xmlns:a16="http://schemas.microsoft.com/office/drawing/2014/main" id="{2764C7F4-1F16-417F-9DA8-5DC26C0F84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0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8" name="Line 525">
              <a:extLst>
                <a:ext uri="{FF2B5EF4-FFF2-40B4-BE49-F238E27FC236}">
                  <a16:creationId xmlns:a16="http://schemas.microsoft.com/office/drawing/2014/main" id="{F1CD1DB9-6FFF-49E3-B628-B7189770D9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9" name="Line 526">
              <a:extLst>
                <a:ext uri="{FF2B5EF4-FFF2-40B4-BE49-F238E27FC236}">
                  <a16:creationId xmlns:a16="http://schemas.microsoft.com/office/drawing/2014/main" id="{A9E8B725-7E2B-49B1-AF10-81A5A0D67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0" name="Line 527">
              <a:extLst>
                <a:ext uri="{FF2B5EF4-FFF2-40B4-BE49-F238E27FC236}">
                  <a16:creationId xmlns:a16="http://schemas.microsoft.com/office/drawing/2014/main" id="{4E209AE2-EB14-47C3-AADD-79B12572C0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7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" name="Line 528">
              <a:extLst>
                <a:ext uri="{FF2B5EF4-FFF2-40B4-BE49-F238E27FC236}">
                  <a16:creationId xmlns:a16="http://schemas.microsoft.com/office/drawing/2014/main" id="{141C9565-114F-44EA-BF9E-63D74ED39B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1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2" name="Line 529">
              <a:extLst>
                <a:ext uri="{FF2B5EF4-FFF2-40B4-BE49-F238E27FC236}">
                  <a16:creationId xmlns:a16="http://schemas.microsoft.com/office/drawing/2014/main" id="{505BB397-55FE-4D88-892D-35C7F0C405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3" name="Line 530">
              <a:extLst>
                <a:ext uri="{FF2B5EF4-FFF2-40B4-BE49-F238E27FC236}">
                  <a16:creationId xmlns:a16="http://schemas.microsoft.com/office/drawing/2014/main" id="{40F403BB-747D-44EB-9637-2CB5548A75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4" name="Line 531">
              <a:extLst>
                <a:ext uri="{FF2B5EF4-FFF2-40B4-BE49-F238E27FC236}">
                  <a16:creationId xmlns:a16="http://schemas.microsoft.com/office/drawing/2014/main" id="{3CC8457C-1DD1-4914-87EA-A0C04346F0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2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5" name="Line 532">
              <a:extLst>
                <a:ext uri="{FF2B5EF4-FFF2-40B4-BE49-F238E27FC236}">
                  <a16:creationId xmlns:a16="http://schemas.microsoft.com/office/drawing/2014/main" id="{F34ABB04-459C-4270-986C-A44DC663EC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6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6" name="Line 533">
              <a:extLst>
                <a:ext uri="{FF2B5EF4-FFF2-40B4-BE49-F238E27FC236}">
                  <a16:creationId xmlns:a16="http://schemas.microsoft.com/office/drawing/2014/main" id="{7174FE7D-411F-4489-8242-B9764AEFF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7" name="Line 534">
              <a:extLst>
                <a:ext uri="{FF2B5EF4-FFF2-40B4-BE49-F238E27FC236}">
                  <a16:creationId xmlns:a16="http://schemas.microsoft.com/office/drawing/2014/main" id="{7C9A3B6F-F4DC-4D32-AB51-0F1B3DC2E2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4" y="2224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8" name="Line 535">
              <a:extLst>
                <a:ext uri="{FF2B5EF4-FFF2-40B4-BE49-F238E27FC236}">
                  <a16:creationId xmlns:a16="http://schemas.microsoft.com/office/drawing/2014/main" id="{4EFCFDBD-9D7D-42C3-BF43-9482B099AF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7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9" name="Line 536">
              <a:extLst>
                <a:ext uri="{FF2B5EF4-FFF2-40B4-BE49-F238E27FC236}">
                  <a16:creationId xmlns:a16="http://schemas.microsoft.com/office/drawing/2014/main" id="{0B4714CE-1E6F-4C29-B8F5-058F0E890C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1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0" name="Line 537">
              <a:extLst>
                <a:ext uri="{FF2B5EF4-FFF2-40B4-BE49-F238E27FC236}">
                  <a16:creationId xmlns:a16="http://schemas.microsoft.com/office/drawing/2014/main" id="{AFF5D45B-A124-48AB-9162-2EE3C95A2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1" name="Line 538">
              <a:extLst>
                <a:ext uri="{FF2B5EF4-FFF2-40B4-BE49-F238E27FC236}">
                  <a16:creationId xmlns:a16="http://schemas.microsoft.com/office/drawing/2014/main" id="{10A7044F-6141-4E76-AE24-9E69D208D8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" name="Line 539">
              <a:extLst>
                <a:ext uri="{FF2B5EF4-FFF2-40B4-BE49-F238E27FC236}">
                  <a16:creationId xmlns:a16="http://schemas.microsoft.com/office/drawing/2014/main" id="{32B513D6-A787-47F8-9136-64B5BE667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2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" name="Line 540">
              <a:extLst>
                <a:ext uri="{FF2B5EF4-FFF2-40B4-BE49-F238E27FC236}">
                  <a16:creationId xmlns:a16="http://schemas.microsoft.com/office/drawing/2014/main" id="{BDB9DB22-1448-48DA-8DAA-4A87D3596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6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" name="Line 541">
              <a:extLst>
                <a:ext uri="{FF2B5EF4-FFF2-40B4-BE49-F238E27FC236}">
                  <a16:creationId xmlns:a16="http://schemas.microsoft.com/office/drawing/2014/main" id="{D52E4186-22A3-49B8-8CC6-126C71A239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5" name="Line 542">
              <a:extLst>
                <a:ext uri="{FF2B5EF4-FFF2-40B4-BE49-F238E27FC236}">
                  <a16:creationId xmlns:a16="http://schemas.microsoft.com/office/drawing/2014/main" id="{1A213A4F-1AAD-4D71-9E83-6BDE165B1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4" y="2353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6" name="Line 543">
              <a:extLst>
                <a:ext uri="{FF2B5EF4-FFF2-40B4-BE49-F238E27FC236}">
                  <a16:creationId xmlns:a16="http://schemas.microsoft.com/office/drawing/2014/main" id="{ECDAA1C8-59A3-4241-9861-09DF0C11A4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" y="2009"/>
              <a:ext cx="0" cy="47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7" name="Line 544">
              <a:extLst>
                <a:ext uri="{FF2B5EF4-FFF2-40B4-BE49-F238E27FC236}">
                  <a16:creationId xmlns:a16="http://schemas.microsoft.com/office/drawing/2014/main" id="{F2147D23-73A8-4967-8E9E-AD3CD430C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" y="2482"/>
              <a:ext cx="387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8" name="Line 545">
              <a:extLst>
                <a:ext uri="{FF2B5EF4-FFF2-40B4-BE49-F238E27FC236}">
                  <a16:creationId xmlns:a16="http://schemas.microsoft.com/office/drawing/2014/main" id="{C9F3C8D8-88D4-4E97-917C-09D35CD83C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2482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Line 546">
              <a:extLst>
                <a:ext uri="{FF2B5EF4-FFF2-40B4-BE49-F238E27FC236}">
                  <a16:creationId xmlns:a16="http://schemas.microsoft.com/office/drawing/2014/main" id="{EF0AF11C-E1C0-45AE-AD44-BB39CCC6D0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Line 547">
              <a:extLst>
                <a:ext uri="{FF2B5EF4-FFF2-40B4-BE49-F238E27FC236}">
                  <a16:creationId xmlns:a16="http://schemas.microsoft.com/office/drawing/2014/main" id="{CC850F31-795B-48A8-8658-5D0EF9413A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70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Line 548">
              <a:extLst>
                <a:ext uri="{FF2B5EF4-FFF2-40B4-BE49-F238E27FC236}">
                  <a16:creationId xmlns:a16="http://schemas.microsoft.com/office/drawing/2014/main" id="{A56E1163-E54B-4562-A572-104C86F6F8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4" y="2525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Line 549">
              <a:extLst>
                <a:ext uri="{FF2B5EF4-FFF2-40B4-BE49-F238E27FC236}">
                  <a16:creationId xmlns:a16="http://schemas.microsoft.com/office/drawing/2014/main" id="{583B1D78-853A-4E73-B155-F973D868B1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2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Line 550">
              <a:extLst>
                <a:ext uri="{FF2B5EF4-FFF2-40B4-BE49-F238E27FC236}">
                  <a16:creationId xmlns:a16="http://schemas.microsoft.com/office/drawing/2014/main" id="{C69E4797-C0AB-4C1B-A4C1-7D8BE55B72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0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Line 551">
              <a:extLst>
                <a:ext uri="{FF2B5EF4-FFF2-40B4-BE49-F238E27FC236}">
                  <a16:creationId xmlns:a16="http://schemas.microsoft.com/office/drawing/2014/main" id="{FFF639F6-8A13-4770-9683-E539F6652E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14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Line 552">
              <a:extLst>
                <a:ext uri="{FF2B5EF4-FFF2-40B4-BE49-F238E27FC236}">
                  <a16:creationId xmlns:a16="http://schemas.microsoft.com/office/drawing/2014/main" id="{11D6F423-238D-46F0-B890-3BCCB7DD0F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6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Line 553">
              <a:extLst>
                <a:ext uri="{FF2B5EF4-FFF2-40B4-BE49-F238E27FC236}">
                  <a16:creationId xmlns:a16="http://schemas.microsoft.com/office/drawing/2014/main" id="{D2C83A37-0EEB-472F-BC49-91967CCE3C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14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Line 554">
              <a:extLst>
                <a:ext uri="{FF2B5EF4-FFF2-40B4-BE49-F238E27FC236}">
                  <a16:creationId xmlns:a16="http://schemas.microsoft.com/office/drawing/2014/main" id="{786A53B8-A466-4B69-BD20-08282BA0A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3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Line 555">
              <a:extLst>
                <a:ext uri="{FF2B5EF4-FFF2-40B4-BE49-F238E27FC236}">
                  <a16:creationId xmlns:a16="http://schemas.microsoft.com/office/drawing/2014/main" id="{093E5F0A-D27B-4CCC-A70F-58B54BD7C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5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Line 556">
              <a:extLst>
                <a:ext uri="{FF2B5EF4-FFF2-40B4-BE49-F238E27FC236}">
                  <a16:creationId xmlns:a16="http://schemas.microsoft.com/office/drawing/2014/main" id="{A2B6F025-D34B-401A-BF92-84C3386956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63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Line 557">
              <a:extLst>
                <a:ext uri="{FF2B5EF4-FFF2-40B4-BE49-F238E27FC236}">
                  <a16:creationId xmlns:a16="http://schemas.microsoft.com/office/drawing/2014/main" id="{89E92E67-3B95-4F18-9FC8-8F10164B6B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7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Line 558">
              <a:extLst>
                <a:ext uri="{FF2B5EF4-FFF2-40B4-BE49-F238E27FC236}">
                  <a16:creationId xmlns:a16="http://schemas.microsoft.com/office/drawing/2014/main" id="{AA9E5552-4E69-4FD1-B825-8347A9F0E6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9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Line 559">
              <a:extLst>
                <a:ext uri="{FF2B5EF4-FFF2-40B4-BE49-F238E27FC236}">
                  <a16:creationId xmlns:a16="http://schemas.microsoft.com/office/drawing/2014/main" id="{0864BA89-C599-435C-BEED-353201D332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7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Line 560">
              <a:extLst>
                <a:ext uri="{FF2B5EF4-FFF2-40B4-BE49-F238E27FC236}">
                  <a16:creationId xmlns:a16="http://schemas.microsoft.com/office/drawing/2014/main" id="{5E917E2A-9231-4DCC-925F-0713B0011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79" y="2525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Line 561">
              <a:extLst>
                <a:ext uri="{FF2B5EF4-FFF2-40B4-BE49-F238E27FC236}">
                  <a16:creationId xmlns:a16="http://schemas.microsoft.com/office/drawing/2014/main" id="{50E2B1CB-C45D-4675-B2C4-4ED134EBDF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1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Line 562">
              <a:extLst>
                <a:ext uri="{FF2B5EF4-FFF2-40B4-BE49-F238E27FC236}">
                  <a16:creationId xmlns:a16="http://schemas.microsoft.com/office/drawing/2014/main" id="{3DEAECEC-8DD8-4D85-8E05-3A01C4824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2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Line 563">
              <a:extLst>
                <a:ext uri="{FF2B5EF4-FFF2-40B4-BE49-F238E27FC236}">
                  <a16:creationId xmlns:a16="http://schemas.microsoft.com/office/drawing/2014/main" id="{92C3FD6C-EBB7-414F-A59E-46B0D841C7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51" y="2525"/>
              <a:ext cx="171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Line 564">
              <a:extLst>
                <a:ext uri="{FF2B5EF4-FFF2-40B4-BE49-F238E27FC236}">
                  <a16:creationId xmlns:a16="http://schemas.microsoft.com/office/drawing/2014/main" id="{3442DAB1-6D69-4418-80E9-F891CF1B5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4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Line 565">
              <a:extLst>
                <a:ext uri="{FF2B5EF4-FFF2-40B4-BE49-F238E27FC236}">
                  <a16:creationId xmlns:a16="http://schemas.microsoft.com/office/drawing/2014/main" id="{507B7C7E-4FD6-48CE-AA13-D52E034CFC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66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Line 566">
              <a:extLst>
                <a:ext uri="{FF2B5EF4-FFF2-40B4-BE49-F238E27FC236}">
                  <a16:creationId xmlns:a16="http://schemas.microsoft.com/office/drawing/2014/main" id="{9086426B-BD55-440D-B47A-E47B037BE1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4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Line 567">
              <a:extLst>
                <a:ext uri="{FF2B5EF4-FFF2-40B4-BE49-F238E27FC236}">
                  <a16:creationId xmlns:a16="http://schemas.microsoft.com/office/drawing/2014/main" id="{A9FA3D7C-2D55-4BEA-A3B2-2E0CF608E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8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Line 568">
              <a:extLst>
                <a:ext uri="{FF2B5EF4-FFF2-40B4-BE49-F238E27FC236}">
                  <a16:creationId xmlns:a16="http://schemas.microsoft.com/office/drawing/2014/main" id="{5B719244-95FF-4E4E-AF39-F6C957D5B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0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Line 569">
              <a:extLst>
                <a:ext uri="{FF2B5EF4-FFF2-40B4-BE49-F238E27FC236}">
                  <a16:creationId xmlns:a16="http://schemas.microsoft.com/office/drawing/2014/main" id="{04A9E73B-9DC2-4A39-B41B-CBF476FAA8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38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Line 570">
              <a:extLst>
                <a:ext uri="{FF2B5EF4-FFF2-40B4-BE49-F238E27FC236}">
                  <a16:creationId xmlns:a16="http://schemas.microsoft.com/office/drawing/2014/main" id="{B5442E9F-5395-4757-A39C-BB31ACCFF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2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Line 571">
              <a:extLst>
                <a:ext uri="{FF2B5EF4-FFF2-40B4-BE49-F238E27FC236}">
                  <a16:creationId xmlns:a16="http://schemas.microsoft.com/office/drawing/2014/main" id="{DD6FEC5F-EEBC-4882-BDC1-1F049B55DE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54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Line 572">
              <a:extLst>
                <a:ext uri="{FF2B5EF4-FFF2-40B4-BE49-F238E27FC236}">
                  <a16:creationId xmlns:a16="http://schemas.microsoft.com/office/drawing/2014/main" id="{A0DD8894-CCC3-4409-B026-C11BEA0515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82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Line 573">
              <a:extLst>
                <a:ext uri="{FF2B5EF4-FFF2-40B4-BE49-F238E27FC236}">
                  <a16:creationId xmlns:a16="http://schemas.microsoft.com/office/drawing/2014/main" id="{03CA9590-34DE-4C0C-A0A7-EC48AD545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4" y="2525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Line 574">
              <a:extLst>
                <a:ext uri="{FF2B5EF4-FFF2-40B4-BE49-F238E27FC236}">
                  <a16:creationId xmlns:a16="http://schemas.microsoft.com/office/drawing/2014/main" id="{5E09E4A5-FB3C-4F3F-80C9-3A33654AA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26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Line 575">
              <a:extLst>
                <a:ext uri="{FF2B5EF4-FFF2-40B4-BE49-F238E27FC236}">
                  <a16:creationId xmlns:a16="http://schemas.microsoft.com/office/drawing/2014/main" id="{6FE52117-050D-43D0-A983-632F368EA1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98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Line 576">
              <a:extLst>
                <a:ext uri="{FF2B5EF4-FFF2-40B4-BE49-F238E27FC236}">
                  <a16:creationId xmlns:a16="http://schemas.microsoft.com/office/drawing/2014/main" id="{80842E66-D906-466A-8463-719FE8EB0C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26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Line 577">
              <a:extLst>
                <a:ext uri="{FF2B5EF4-FFF2-40B4-BE49-F238E27FC236}">
                  <a16:creationId xmlns:a16="http://schemas.microsoft.com/office/drawing/2014/main" id="{6C0E6988-A2E1-4B86-B403-2F9AE4007E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70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Line 578">
              <a:extLst>
                <a:ext uri="{FF2B5EF4-FFF2-40B4-BE49-F238E27FC236}">
                  <a16:creationId xmlns:a16="http://schemas.microsoft.com/office/drawing/2014/main" id="{19E4DC3F-208B-42A1-8714-D1325265C6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42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Line 579">
              <a:extLst>
                <a:ext uri="{FF2B5EF4-FFF2-40B4-BE49-F238E27FC236}">
                  <a16:creationId xmlns:a16="http://schemas.microsoft.com/office/drawing/2014/main" id="{0DCEC963-59F4-4049-9FBD-1C91070437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70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Line 580">
              <a:extLst>
                <a:ext uri="{FF2B5EF4-FFF2-40B4-BE49-F238E27FC236}">
                  <a16:creationId xmlns:a16="http://schemas.microsoft.com/office/drawing/2014/main" id="{586E7D38-25FE-476A-AEA0-FE6FFE689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14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Line 581">
              <a:extLst>
                <a:ext uri="{FF2B5EF4-FFF2-40B4-BE49-F238E27FC236}">
                  <a16:creationId xmlns:a16="http://schemas.microsoft.com/office/drawing/2014/main" id="{57F58DCE-4F1B-4F3C-B840-1F535EE778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6" y="2396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Line 582">
              <a:extLst>
                <a:ext uri="{FF2B5EF4-FFF2-40B4-BE49-F238E27FC236}">
                  <a16:creationId xmlns:a16="http://schemas.microsoft.com/office/drawing/2014/main" id="{517EF575-9408-4305-92E8-36567FA3B8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14" y="2525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Line 583">
              <a:extLst>
                <a:ext uri="{FF2B5EF4-FFF2-40B4-BE49-F238E27FC236}">
                  <a16:creationId xmlns:a16="http://schemas.microsoft.com/office/drawing/2014/main" id="{C40FACEF-4A28-4DC4-A166-C4D6E9E4AC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6" y="2525"/>
              <a:ext cx="43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Line 584">
              <a:extLst>
                <a:ext uri="{FF2B5EF4-FFF2-40B4-BE49-F238E27FC236}">
                  <a16:creationId xmlns:a16="http://schemas.microsoft.com/office/drawing/2014/main" id="{0251D99A-5E85-4080-BA6F-75559123B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29" y="2525"/>
              <a:ext cx="774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Line 585">
              <a:extLst>
                <a:ext uri="{FF2B5EF4-FFF2-40B4-BE49-F238E27FC236}">
                  <a16:creationId xmlns:a16="http://schemas.microsoft.com/office/drawing/2014/main" id="{01F98D86-289D-4B00-A76B-484684FA8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8" y="2525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Line 586">
              <a:extLst>
                <a:ext uri="{FF2B5EF4-FFF2-40B4-BE49-F238E27FC236}">
                  <a16:creationId xmlns:a16="http://schemas.microsoft.com/office/drawing/2014/main" id="{9496995C-FD06-4044-9B57-97322976E1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3" y="2525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Line 587">
              <a:extLst>
                <a:ext uri="{FF2B5EF4-FFF2-40B4-BE49-F238E27FC236}">
                  <a16:creationId xmlns:a16="http://schemas.microsoft.com/office/drawing/2014/main" id="{7020251A-9B61-4AFD-9F95-AE2B3BAA05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2525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Line 588">
              <a:extLst>
                <a:ext uri="{FF2B5EF4-FFF2-40B4-BE49-F238E27FC236}">
                  <a16:creationId xmlns:a16="http://schemas.microsoft.com/office/drawing/2014/main" id="{D0411340-5382-4A23-8914-511274E810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4" y="2654"/>
              <a:ext cx="172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Line 589">
              <a:extLst>
                <a:ext uri="{FF2B5EF4-FFF2-40B4-BE49-F238E27FC236}">
                  <a16:creationId xmlns:a16="http://schemas.microsoft.com/office/drawing/2014/main" id="{3DEC842D-9F11-45A4-A945-581BE8421E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7" y="1794"/>
              <a:ext cx="0" cy="86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Line 590">
              <a:extLst>
                <a:ext uri="{FF2B5EF4-FFF2-40B4-BE49-F238E27FC236}">
                  <a16:creationId xmlns:a16="http://schemas.microsoft.com/office/drawing/2014/main" id="{2BF87BAC-5C42-4E92-BC89-5BD0AE67F0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38" y="2654"/>
              <a:ext cx="129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Line 591">
              <a:extLst>
                <a:ext uri="{FF2B5EF4-FFF2-40B4-BE49-F238E27FC236}">
                  <a16:creationId xmlns:a16="http://schemas.microsoft.com/office/drawing/2014/main" id="{67D976E1-086D-417C-9B79-0E3EB4B7A2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" y="2482"/>
              <a:ext cx="0" cy="215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Line 592">
              <a:extLst>
                <a:ext uri="{FF2B5EF4-FFF2-40B4-BE49-F238E27FC236}">
                  <a16:creationId xmlns:a16="http://schemas.microsoft.com/office/drawing/2014/main" id="{01CEAD0D-6748-4535-8414-9E2C864A73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3" y="2482"/>
              <a:ext cx="0" cy="258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Line 593">
              <a:extLst>
                <a:ext uri="{FF2B5EF4-FFF2-40B4-BE49-F238E27FC236}">
                  <a16:creationId xmlns:a16="http://schemas.microsoft.com/office/drawing/2014/main" id="{70EA6E97-DCFE-4A4C-9167-9380363FB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2654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Line 594">
              <a:extLst>
                <a:ext uri="{FF2B5EF4-FFF2-40B4-BE49-F238E27FC236}">
                  <a16:creationId xmlns:a16="http://schemas.microsoft.com/office/drawing/2014/main" id="{7E5FA93E-E825-4DE0-8215-BFDAABF18A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26" y="2826"/>
              <a:ext cx="215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Line 595">
              <a:extLst>
                <a:ext uri="{FF2B5EF4-FFF2-40B4-BE49-F238E27FC236}">
                  <a16:creationId xmlns:a16="http://schemas.microsoft.com/office/drawing/2014/main" id="{054655DF-762F-47B2-B9B7-6ACD1FB138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59" y="2912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Line 596">
              <a:extLst>
                <a:ext uri="{FF2B5EF4-FFF2-40B4-BE49-F238E27FC236}">
                  <a16:creationId xmlns:a16="http://schemas.microsoft.com/office/drawing/2014/main" id="{CD410FD3-91EF-4FFC-87F7-6987F7257C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3" y="2826"/>
              <a:ext cx="0" cy="8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Line 597">
              <a:extLst>
                <a:ext uri="{FF2B5EF4-FFF2-40B4-BE49-F238E27FC236}">
                  <a16:creationId xmlns:a16="http://schemas.microsoft.com/office/drawing/2014/main" id="{67B2AF94-D190-4BA6-B831-BD5DB656A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17" y="2912"/>
              <a:ext cx="86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Line 598">
              <a:extLst>
                <a:ext uri="{FF2B5EF4-FFF2-40B4-BE49-F238E27FC236}">
                  <a16:creationId xmlns:a16="http://schemas.microsoft.com/office/drawing/2014/main" id="{EAF4110F-45E6-48BC-B6D9-07F28BF7FE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3" y="2912"/>
              <a:ext cx="171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Line 599">
              <a:extLst>
                <a:ext uri="{FF2B5EF4-FFF2-40B4-BE49-F238E27FC236}">
                  <a16:creationId xmlns:a16="http://schemas.microsoft.com/office/drawing/2014/main" id="{7D4372E9-3EDB-4599-9214-EE10B0FFD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59" y="2912"/>
              <a:ext cx="0" cy="43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Line 600">
              <a:extLst>
                <a:ext uri="{FF2B5EF4-FFF2-40B4-BE49-F238E27FC236}">
                  <a16:creationId xmlns:a16="http://schemas.microsoft.com/office/drawing/2014/main" id="{EADC7AED-035D-4117-A382-087DC7669C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9" y="2525"/>
              <a:ext cx="0" cy="516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Line 601">
              <a:extLst>
                <a:ext uri="{FF2B5EF4-FFF2-40B4-BE49-F238E27FC236}">
                  <a16:creationId xmlns:a16="http://schemas.microsoft.com/office/drawing/2014/main" id="{6B360C4A-FC64-4A47-99A9-DA7F825CD6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6" y="2912"/>
              <a:ext cx="0" cy="172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Line 602">
              <a:extLst>
                <a:ext uri="{FF2B5EF4-FFF2-40B4-BE49-F238E27FC236}">
                  <a16:creationId xmlns:a16="http://schemas.microsoft.com/office/drawing/2014/main" id="{C7EB063C-578E-43A7-91DD-14624DF9AE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3" y="2912"/>
              <a:ext cx="0" cy="172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Line 603">
              <a:extLst>
                <a:ext uri="{FF2B5EF4-FFF2-40B4-BE49-F238E27FC236}">
                  <a16:creationId xmlns:a16="http://schemas.microsoft.com/office/drawing/2014/main" id="{C757CE12-9DD9-4455-9EDC-CC5FFBAF0B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6" y="3084"/>
              <a:ext cx="387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Line 604">
              <a:extLst>
                <a:ext uri="{FF2B5EF4-FFF2-40B4-BE49-F238E27FC236}">
                  <a16:creationId xmlns:a16="http://schemas.microsoft.com/office/drawing/2014/main" id="{C2D6543E-43C7-4AF2-AA1C-8694C3B0E6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4" y="2955"/>
              <a:ext cx="0" cy="129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Line 605">
              <a:extLst>
                <a:ext uri="{FF2B5EF4-FFF2-40B4-BE49-F238E27FC236}">
                  <a16:creationId xmlns:a16="http://schemas.microsoft.com/office/drawing/2014/main" id="{BB7D08F5-9672-438B-8E95-EC77560A7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3084"/>
              <a:ext cx="301" cy="0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Line 606">
              <a:extLst>
                <a:ext uri="{FF2B5EF4-FFF2-40B4-BE49-F238E27FC236}">
                  <a16:creationId xmlns:a16="http://schemas.microsoft.com/office/drawing/2014/main" id="{BD7AF2E7-1CBC-466B-9E40-50F7C1DB4E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3" y="2912"/>
              <a:ext cx="0" cy="172"/>
            </a:xfrm>
            <a:prstGeom prst="line">
              <a:avLst/>
            </a:prstGeom>
            <a:noFill/>
            <a:ln w="7938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Line 608">
            <a:extLst>
              <a:ext uri="{FF2B5EF4-FFF2-40B4-BE49-F238E27FC236}">
                <a16:creationId xmlns:a16="http://schemas.microsoft.com/office/drawing/2014/main" id="{13C8E7EC-14A3-44CE-B374-99B4A179FE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150" y="4597751"/>
            <a:ext cx="0" cy="136525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609">
            <a:extLst>
              <a:ext uri="{FF2B5EF4-FFF2-40B4-BE49-F238E27FC236}">
                <a16:creationId xmlns:a16="http://schemas.microsoft.com/office/drawing/2014/main" id="{F80DD8EC-6A0C-4CFD-A8C8-813B8BEE3F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23263" y="4734276"/>
            <a:ext cx="204788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610">
            <a:extLst>
              <a:ext uri="{FF2B5EF4-FFF2-40B4-BE49-F238E27FC236}">
                <a16:creationId xmlns:a16="http://schemas.microsoft.com/office/drawing/2014/main" id="{AC7CDB87-7352-41B1-A6EB-426B3A1ABB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69363" y="4734276"/>
            <a:ext cx="40957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611">
            <a:extLst>
              <a:ext uri="{FF2B5EF4-FFF2-40B4-BE49-F238E27FC236}">
                <a16:creationId xmlns:a16="http://schemas.microsoft.com/office/drawing/2014/main" id="{170868B1-C6EC-404A-85A0-1B30CF8464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56775" y="4734276"/>
            <a:ext cx="6826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612">
            <a:extLst>
              <a:ext uri="{FF2B5EF4-FFF2-40B4-BE49-F238E27FC236}">
                <a16:creationId xmlns:a16="http://schemas.microsoft.com/office/drawing/2014/main" id="{64CE9FB5-EDED-4356-9BAA-DDC92D0B9B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4150" y="4188176"/>
            <a:ext cx="0" cy="81915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613">
            <a:extLst>
              <a:ext uri="{FF2B5EF4-FFF2-40B4-BE49-F238E27FC236}">
                <a16:creationId xmlns:a16="http://schemas.microsoft.com/office/drawing/2014/main" id="{8BC1D410-E9C0-4EBB-900A-6F3F912739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78938" y="4734276"/>
            <a:ext cx="0" cy="34131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614">
            <a:extLst>
              <a:ext uri="{FF2B5EF4-FFF2-40B4-BE49-F238E27FC236}">
                <a16:creationId xmlns:a16="http://schemas.microsoft.com/office/drawing/2014/main" id="{B6B35C39-C5E3-4DDA-9BBE-7C9DA85004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42413" y="5075589"/>
            <a:ext cx="13652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615">
            <a:extLst>
              <a:ext uri="{FF2B5EF4-FFF2-40B4-BE49-F238E27FC236}">
                <a16:creationId xmlns:a16="http://schemas.microsoft.com/office/drawing/2014/main" id="{9D9CFD0B-0166-4497-8AC8-D541158845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78938" y="5075589"/>
            <a:ext cx="6826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616">
            <a:extLst>
              <a:ext uri="{FF2B5EF4-FFF2-40B4-BE49-F238E27FC236}">
                <a16:creationId xmlns:a16="http://schemas.microsoft.com/office/drawing/2014/main" id="{B65E5820-0AB9-46A7-83E1-E0E95888FA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56775" y="4734276"/>
            <a:ext cx="0" cy="34131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617">
            <a:extLst>
              <a:ext uri="{FF2B5EF4-FFF2-40B4-BE49-F238E27FC236}">
                <a16:creationId xmlns:a16="http://schemas.microsoft.com/office/drawing/2014/main" id="{3E6ED231-F2A6-4DEB-9AFF-2330FB602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88513" y="5075589"/>
            <a:ext cx="6826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618">
            <a:extLst>
              <a:ext uri="{FF2B5EF4-FFF2-40B4-BE49-F238E27FC236}">
                <a16:creationId xmlns:a16="http://schemas.microsoft.com/office/drawing/2014/main" id="{D2B8D3F7-57AA-4697-B1A9-260645655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36388" y="4939064"/>
            <a:ext cx="0" cy="136525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619">
            <a:extLst>
              <a:ext uri="{FF2B5EF4-FFF2-40B4-BE49-F238E27FC236}">
                <a16:creationId xmlns:a16="http://schemas.microsoft.com/office/drawing/2014/main" id="{C384B780-30C9-4B35-8347-5883D2A154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79850" y="3642076"/>
            <a:ext cx="0" cy="1501775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20">
            <a:extLst>
              <a:ext uri="{FF2B5EF4-FFF2-40B4-BE49-F238E27FC236}">
                <a16:creationId xmlns:a16="http://schemas.microsoft.com/office/drawing/2014/main" id="{FE901B6E-84EB-46F6-ABA4-CF76CE8030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3263" y="4734276"/>
            <a:ext cx="0" cy="409575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21">
            <a:extLst>
              <a:ext uri="{FF2B5EF4-FFF2-40B4-BE49-F238E27FC236}">
                <a16:creationId xmlns:a16="http://schemas.microsoft.com/office/drawing/2014/main" id="{0BBADDE0-C9DB-400B-A85E-F3009E6AE1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79850" y="5143851"/>
            <a:ext cx="444341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622">
            <a:extLst>
              <a:ext uri="{FF2B5EF4-FFF2-40B4-BE49-F238E27FC236}">
                <a16:creationId xmlns:a16="http://schemas.microsoft.com/office/drawing/2014/main" id="{61BE8AB8-323D-4BC0-B18F-E6FCECAE1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23263" y="5143851"/>
            <a:ext cx="34131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623">
            <a:extLst>
              <a:ext uri="{FF2B5EF4-FFF2-40B4-BE49-F238E27FC236}">
                <a16:creationId xmlns:a16="http://schemas.microsoft.com/office/drawing/2014/main" id="{96E753E6-85D5-4672-887C-FB29F66AE0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64575" y="5143851"/>
            <a:ext cx="204788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624">
            <a:extLst>
              <a:ext uri="{FF2B5EF4-FFF2-40B4-BE49-F238E27FC236}">
                <a16:creationId xmlns:a16="http://schemas.microsoft.com/office/drawing/2014/main" id="{437273AF-4811-404E-BB10-80321ED9E6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942413" y="5212114"/>
            <a:ext cx="13652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Line 625">
            <a:extLst>
              <a:ext uri="{FF2B5EF4-FFF2-40B4-BE49-F238E27FC236}">
                <a16:creationId xmlns:a16="http://schemas.microsoft.com/office/drawing/2014/main" id="{BE00849B-528C-4CE7-A1B9-FBAD276D6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78938" y="5212114"/>
            <a:ext cx="819150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626">
            <a:extLst>
              <a:ext uri="{FF2B5EF4-FFF2-40B4-BE49-F238E27FC236}">
                <a16:creationId xmlns:a16="http://schemas.microsoft.com/office/drawing/2014/main" id="{97DB3D3B-270A-4F68-A805-7314B30C23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7663" y="4870801"/>
            <a:ext cx="0" cy="34131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627">
            <a:extLst>
              <a:ext uri="{FF2B5EF4-FFF2-40B4-BE49-F238E27FC236}">
                <a16:creationId xmlns:a16="http://schemas.microsoft.com/office/drawing/2014/main" id="{007C0200-03C6-4BBF-AE1A-BDB5D04C9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898088" y="5212114"/>
            <a:ext cx="40957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" name="Line 628">
            <a:extLst>
              <a:ext uri="{FF2B5EF4-FFF2-40B4-BE49-F238E27FC236}">
                <a16:creationId xmlns:a16="http://schemas.microsoft.com/office/drawing/2014/main" id="{11787033-1D6A-4D38-9E06-0FB314F333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07663" y="5212114"/>
            <a:ext cx="68263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2" name="Line 629">
            <a:extLst>
              <a:ext uri="{FF2B5EF4-FFF2-40B4-BE49-F238E27FC236}">
                <a16:creationId xmlns:a16="http://schemas.microsoft.com/office/drawing/2014/main" id="{A9A77FE6-73E9-491D-BEE4-CB3333137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48975" y="5212114"/>
            <a:ext cx="13652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3" name="Line 630">
            <a:extLst>
              <a:ext uri="{FF2B5EF4-FFF2-40B4-BE49-F238E27FC236}">
                <a16:creationId xmlns:a16="http://schemas.microsoft.com/office/drawing/2014/main" id="{C2CEB07E-DA16-4404-8C9F-0B79C85A61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7663" y="5212114"/>
            <a:ext cx="0" cy="6826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" name="Line 631">
            <a:extLst>
              <a:ext uri="{FF2B5EF4-FFF2-40B4-BE49-F238E27FC236}">
                <a16:creationId xmlns:a16="http://schemas.microsoft.com/office/drawing/2014/main" id="{D9EE9272-C823-4A09-89F9-2ED329D15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785500" y="5212114"/>
            <a:ext cx="0" cy="6826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5" name="Line 632">
            <a:extLst>
              <a:ext uri="{FF2B5EF4-FFF2-40B4-BE49-F238E27FC236}">
                <a16:creationId xmlns:a16="http://schemas.microsoft.com/office/drawing/2014/main" id="{4538707C-379E-4954-995A-44C8296CA3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37625" y="5280376"/>
            <a:ext cx="0" cy="6826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" name="Line 633">
            <a:extLst>
              <a:ext uri="{FF2B5EF4-FFF2-40B4-BE49-F238E27FC236}">
                <a16:creationId xmlns:a16="http://schemas.microsoft.com/office/drawing/2014/main" id="{BCD32140-DA9B-4625-B957-AD7CEC5D6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4150" y="5280376"/>
            <a:ext cx="0" cy="6826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7" name="Line 634">
            <a:extLst>
              <a:ext uri="{FF2B5EF4-FFF2-40B4-BE49-F238E27FC236}">
                <a16:creationId xmlns:a16="http://schemas.microsoft.com/office/drawing/2014/main" id="{C2D58964-F444-4B66-8B1A-F917C4CF7A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7625" y="5348639"/>
            <a:ext cx="136525" cy="0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" name="Line 635">
            <a:extLst>
              <a:ext uri="{FF2B5EF4-FFF2-40B4-BE49-F238E27FC236}">
                <a16:creationId xmlns:a16="http://schemas.microsoft.com/office/drawing/2014/main" id="{E5441230-1A0C-4E6F-BCED-C001264491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74150" y="5348639"/>
            <a:ext cx="0" cy="68262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9" name="Line 636">
            <a:extLst>
              <a:ext uri="{FF2B5EF4-FFF2-40B4-BE49-F238E27FC236}">
                <a16:creationId xmlns:a16="http://schemas.microsoft.com/office/drawing/2014/main" id="{CA7F0EDA-0584-4D74-9F30-A3CAA5F83B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07663" y="5621689"/>
            <a:ext cx="0" cy="136525"/>
          </a:xfrm>
          <a:prstGeom prst="line">
            <a:avLst/>
          </a:prstGeom>
          <a:noFill/>
          <a:ln w="7938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0" name="TextBox 1389">
            <a:extLst>
              <a:ext uri="{FF2B5EF4-FFF2-40B4-BE49-F238E27FC236}">
                <a16:creationId xmlns:a16="http://schemas.microsoft.com/office/drawing/2014/main" id="{971DEFC0-5B9C-491E-800D-F84EE2383E02}"/>
              </a:ext>
            </a:extLst>
          </p:cNvPr>
          <p:cNvSpPr txBox="1"/>
          <p:nvPr/>
        </p:nvSpPr>
        <p:spPr>
          <a:xfrm>
            <a:off x="8797624" y="4928971"/>
            <a:ext cx="6732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050" dirty="0"/>
              <a:t>+</a:t>
            </a:r>
          </a:p>
        </p:txBody>
      </p:sp>
      <p:sp>
        <p:nvSpPr>
          <p:cNvPr id="1391" name="TextBox 1390">
            <a:extLst>
              <a:ext uri="{FF2B5EF4-FFF2-40B4-BE49-F238E27FC236}">
                <a16:creationId xmlns:a16="http://schemas.microsoft.com/office/drawing/2014/main" id="{4917DA17-49D1-4CFD-96FC-2F0FE22DA4B2}"/>
              </a:ext>
            </a:extLst>
          </p:cNvPr>
          <p:cNvSpPr txBox="1"/>
          <p:nvPr/>
        </p:nvSpPr>
        <p:spPr>
          <a:xfrm>
            <a:off x="8876027" y="5147156"/>
            <a:ext cx="5129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/>
              <a:t>+</a:t>
            </a:r>
          </a:p>
        </p:txBody>
      </p:sp>
      <p:sp>
        <p:nvSpPr>
          <p:cNvPr id="1392" name="Date Placeholder 1391">
            <a:extLst>
              <a:ext uri="{FF2B5EF4-FFF2-40B4-BE49-F238E27FC236}">
                <a16:creationId xmlns:a16="http://schemas.microsoft.com/office/drawing/2014/main" id="{9BC7CFA3-F569-4180-A53F-25ABA36B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5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2AEF874-1C3B-4486-81A8-752703ABD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8163"/>
            <a:ext cx="12192000" cy="578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C23043-A9B8-4734-9803-358FF56CAAEC}"/>
              </a:ext>
            </a:extLst>
          </p:cNvPr>
          <p:cNvSpPr txBox="1"/>
          <p:nvPr/>
        </p:nvSpPr>
        <p:spPr>
          <a:xfrm>
            <a:off x="2668044" y="651353"/>
            <a:ext cx="525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~20mV pp ripple at the output of the </a:t>
            </a:r>
            <a:r>
              <a:rPr lang="en-US" dirty="0" err="1">
                <a:solidFill>
                  <a:schemeClr val="bg1"/>
                </a:solidFill>
              </a:rPr>
              <a:t>Cockroft</a:t>
            </a:r>
            <a:r>
              <a:rPr lang="en-US" dirty="0">
                <a:solidFill>
                  <a:schemeClr val="bg1"/>
                </a:solidFill>
              </a:rPr>
              <a:t>-Walton</a:t>
            </a:r>
          </a:p>
          <a:p>
            <a:r>
              <a:rPr lang="en-US" dirty="0">
                <a:solidFill>
                  <a:schemeClr val="bg1"/>
                </a:solidFill>
              </a:rPr>
              <a:t>Easily filtered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3F3C6-3051-4194-86F4-25593B33184D}"/>
              </a:ext>
            </a:extLst>
          </p:cNvPr>
          <p:cNvSpPr txBox="1"/>
          <p:nvPr/>
        </p:nvSpPr>
        <p:spPr>
          <a:xfrm>
            <a:off x="6452992" y="3238889"/>
            <a:ext cx="1632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Colpitts output ~20Vpp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76689-E5DD-4142-A295-8AC77AC9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1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89D4EC-7718-4743-843F-409015E61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56748"/>
            <a:ext cx="10912634" cy="514807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A0584-1254-4B25-81D6-B6CA1ECB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Sergio Rescia BNL Workshop 13 Apr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6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411</Words>
  <Application>Microsoft Macintosh PowerPoint</Application>
  <PresentationFormat>Widescreen</PresentationFormat>
  <Paragraphs>160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Palatino Linotype</vt:lpstr>
      <vt:lpstr>Tahoma</vt:lpstr>
      <vt:lpstr>Times New Roman</vt:lpstr>
      <vt:lpstr>Office Theme</vt:lpstr>
      <vt:lpstr>SiPM Low Power Bias Generation  for Dune FD2-VD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Rescia, Sergio</dc:creator>
  <cp:lastModifiedBy>Rescia, Sergio</cp:lastModifiedBy>
  <cp:revision>13</cp:revision>
  <cp:lastPrinted>2022-01-05T00:28:51Z</cp:lastPrinted>
  <dcterms:created xsi:type="dcterms:W3CDTF">2021-11-30T18:49:20Z</dcterms:created>
  <dcterms:modified xsi:type="dcterms:W3CDTF">2022-04-12T23:36:31Z</dcterms:modified>
</cp:coreProperties>
</file>