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310" r:id="rId3"/>
    <p:sldId id="304" r:id="rId4"/>
    <p:sldId id="265" r:id="rId5"/>
    <p:sldId id="263" r:id="rId6"/>
    <p:sldId id="305" r:id="rId7"/>
    <p:sldId id="307" r:id="rId8"/>
    <p:sldId id="309" r:id="rId9"/>
    <p:sldId id="308" r:id="rId10"/>
    <p:sldId id="306" r:id="rId11"/>
    <p:sldId id="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5F3A9-6184-4C8C-A2BD-50D2F03E1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F9C9E-8A55-45C0-98A0-405641A18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D5712-16CC-492E-93C2-D92836A81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43D-565F-4D6A-A292-ADA27E73479C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139C0-8248-43EE-9E45-B5E45D6A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2ED26-97FC-452A-B3C8-BACD9675A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7097-2E58-4E37-BD28-C89A35CF0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5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9BE75-B559-41F1-9FC1-7B48FB77D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012B10-9694-4E7A-88E0-56E61A92F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70343-1237-434C-8207-40E3CD45A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43D-565F-4D6A-A292-ADA27E73479C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ADB40-C019-4329-B08A-B6551709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73C17-A3CD-41DB-A571-DFA5CCF4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7097-2E58-4E37-BD28-C89A35CF0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13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371361-A895-42BD-AFD9-9D35A6C99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5FDA21-8FE9-4802-AA9E-7E96D8FD5E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BD26-1ABA-47D8-8993-E7D3551E1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43D-565F-4D6A-A292-ADA27E73479C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FAED0-4BF5-4984-9F90-7FC034730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C994A-D0D1-4407-AAB6-7A6B08F40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7097-2E58-4E37-BD28-C89A35CF0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11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207D-B399-41F2-97AA-8D516CCEB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3E394-9F6E-423E-8604-F3A5E46A5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DB8DF-4632-461C-B0B3-B3BE36E8C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43D-565F-4D6A-A292-ADA27E73479C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AB08A-1E8A-42B5-985C-B14509631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5A56B-457B-4215-ABC4-0934F07B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7097-2E58-4E37-BD28-C89A35CF0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05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924C7-8E27-42BB-9D0A-A482FD954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BDB2D-BE42-4E2E-8E61-F0FE25279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81110-7AA2-42C2-A30E-ACACFC27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43D-565F-4D6A-A292-ADA27E73479C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9E00F-7D53-4129-8A73-7184707DF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3E9F4-7304-4068-878D-5A39945E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7097-2E58-4E37-BD28-C89A35CF0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1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C204A-55BF-4503-912B-21C13E60E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287B8-6EE4-4BD8-A1AB-AAA362F092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6F5D58-2069-459B-B558-5454AE5B6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A119C0-D9C1-433D-8E6F-17CF8661D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43D-565F-4D6A-A292-ADA27E73479C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85347-644D-4513-8257-B6D5201E1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AC9EE-54AF-4E48-AB4D-202FE32E4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7097-2E58-4E37-BD28-C89A35CF0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80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EAC5C-976F-461A-864E-60FAA3D10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FFE13-EE92-40A1-9656-8BA772C9B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CBFB5-5235-4852-AD8F-286D4A546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C9162-39F9-4528-BBF4-971BFEC9B9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632058-89B5-452D-A3A1-3FECC46B6E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657BE0-836E-446C-9A85-9A6E00062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43D-565F-4D6A-A292-ADA27E73479C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86430-1DCA-4A34-B325-149EFB60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C7D78D-656E-436C-8822-486CFBD0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7097-2E58-4E37-BD28-C89A35CF0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9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9179A-C9A2-4C17-A195-2C7FC5A86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82D033-6064-4AC6-A54D-528BC4B88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43D-565F-4D6A-A292-ADA27E73479C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002B78-29A7-4089-A54A-B691A581D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9D4812-42F5-4712-92F3-8DE46A86F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7097-2E58-4E37-BD28-C89A35CF0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74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D17F92-9951-4B03-83C0-9DF1CD30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43D-565F-4D6A-A292-ADA27E73479C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20B818-BEFC-4D03-B840-820F85FB2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850C2-6240-4792-85AE-E16F3772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7097-2E58-4E37-BD28-C89A35CF0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2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27F26-4396-48A4-9251-C68867329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01CAC-DB74-4AC5-90CF-B131DCB9A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E552C3-5359-449D-8B5F-9D6DCC5CD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C3E29-4010-4CFD-A1F4-696BC91A3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43D-565F-4D6A-A292-ADA27E73479C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4DEE8-F3A8-4B72-A67F-71A7660A8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DDB94-338A-45C3-B828-D8F12D871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7097-2E58-4E37-BD28-C89A35CF0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0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C61C7-10A3-4C39-8DED-45B98E4CF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80A6A9-CC3F-47CE-9D81-E213A6A73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97B16-04FB-4B3D-B07F-A05D4E81A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196E9-D93E-43B8-83A6-8D0C4B789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43D-565F-4D6A-A292-ADA27E73479C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1E025-A934-45CD-AFA3-53E7643A4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B9F91-0C6C-48C2-BF82-3E956493E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57097-2E58-4E37-BD28-C89A35CF0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3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546CE4-944D-48C9-8C13-5116A7FEA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64403-9C52-4BA2-92C7-24890276C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F4D62-C2B4-4C3B-B4F2-85A05F0A88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5C43D-565F-4D6A-A292-ADA27E73479C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0B46A-074D-4FB5-AF38-A3CE59678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F0F39-2DC0-4A5E-8162-54ADEBB3F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57097-2E58-4E37-BD28-C89A35CF0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4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CE01C-00F3-4C2A-AF3D-2A0581E5D1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X-ARAPUCA HV Discharge Tests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E7C118-F487-40BE-8D69-0205ADBE76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Eric Raguzin, Veljko Radeka, Sergio Rescia</a:t>
            </a:r>
          </a:p>
          <a:p>
            <a:r>
              <a:rPr lang="en-US" dirty="0"/>
              <a:t>4/13/2021</a:t>
            </a:r>
          </a:p>
        </p:txBody>
      </p:sp>
    </p:spTree>
    <p:extLst>
      <p:ext uri="{BB962C8B-B14F-4D97-AF65-F5344CB8AC3E}">
        <p14:creationId xmlns:p14="http://schemas.microsoft.com/office/powerpoint/2010/main" val="100048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69EA8-C17A-4192-803F-7F04DAF7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Closer look</a:t>
            </a:r>
          </a:p>
        </p:txBody>
      </p:sp>
      <p:pic>
        <p:nvPicPr>
          <p:cNvPr id="6" name="Picture 5" descr="A picture containing indoor, microwave, oven&#10;&#10;Description automatically generated">
            <a:extLst>
              <a:ext uri="{FF2B5EF4-FFF2-40B4-BE49-F238E27FC236}">
                <a16:creationId xmlns:a16="http://schemas.microsoft.com/office/drawing/2014/main" id="{91748535-AD82-4C44-A84B-8637688C52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08" y="1336430"/>
            <a:ext cx="7362092" cy="55215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5E15B5-E675-4B82-8B66-7CD113459C8E}"/>
              </a:ext>
            </a:extLst>
          </p:cNvPr>
          <p:cNvSpPr txBox="1"/>
          <p:nvPr/>
        </p:nvSpPr>
        <p:spPr>
          <a:xfrm>
            <a:off x="586154" y="2110154"/>
            <a:ext cx="311833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Board with ground connected to shield, red PCBs with BAV99 diodes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8E3D2B-B937-4673-B10B-E04071739350}"/>
              </a:ext>
            </a:extLst>
          </p:cNvPr>
          <p:cNvSpPr txBox="1"/>
          <p:nvPr/>
        </p:nvSpPr>
        <p:spPr>
          <a:xfrm>
            <a:off x="3556000" y="5578475"/>
            <a:ext cx="3118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Middle box to be filled with different coils to characterize effectiveness of common mode attenuation</a:t>
            </a:r>
          </a:p>
        </p:txBody>
      </p:sp>
    </p:spTree>
    <p:extLst>
      <p:ext uri="{BB962C8B-B14F-4D97-AF65-F5344CB8AC3E}">
        <p14:creationId xmlns:p14="http://schemas.microsoft.com/office/powerpoint/2010/main" val="3018212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678DB-D108-49EE-928A-39FD451A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055A9-7226-418D-B9BB-251390D9A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088" y="1690688"/>
            <a:ext cx="6107980" cy="5087184"/>
          </a:xfrm>
        </p:spPr>
        <p:txBody>
          <a:bodyPr/>
          <a:lstStyle/>
          <a:p>
            <a:r>
              <a:rPr lang="en-US" dirty="0"/>
              <a:t>BNC </a:t>
            </a:r>
            <a:r>
              <a:rPr lang="en-US" dirty="0" err="1"/>
              <a:t>Twinax</a:t>
            </a:r>
            <a:r>
              <a:rPr lang="en-US" dirty="0"/>
              <a:t> uses RG 108</a:t>
            </a:r>
          </a:p>
          <a:p>
            <a:r>
              <a:rPr lang="en-US" dirty="0"/>
              <a:t>Rated up to 1kV</a:t>
            </a:r>
          </a:p>
          <a:p>
            <a:r>
              <a:rPr lang="en-US" dirty="0"/>
              <a:t>Standardized connectors and feedthroughs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6C344-AFB6-4EE3-A22D-FF91A0883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43" y="1027906"/>
            <a:ext cx="3472992" cy="2306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148392-5EB2-435A-BF5D-B82838B0F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16" y="1390740"/>
            <a:ext cx="2800252" cy="18705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5CD9FF-CAD9-410A-81B5-706E4D7E1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5301" y="4076247"/>
            <a:ext cx="2554075" cy="1706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AAE721-39CE-4CCA-96FD-55E56610B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502" y="4092878"/>
            <a:ext cx="2716410" cy="18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85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2710DE4-2331-44F3-80CC-C399B841C0EC}"/>
              </a:ext>
            </a:extLst>
          </p:cNvPr>
          <p:cNvGrpSpPr/>
          <p:nvPr/>
        </p:nvGrpSpPr>
        <p:grpSpPr>
          <a:xfrm>
            <a:off x="721461" y="976298"/>
            <a:ext cx="9600737" cy="5881702"/>
            <a:chOff x="438912" y="542990"/>
            <a:chExt cx="9600737" cy="588170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AFE061C-F641-4316-A728-0E7CBE2CE970}"/>
                </a:ext>
              </a:extLst>
            </p:cNvPr>
            <p:cNvGrpSpPr/>
            <p:nvPr/>
          </p:nvGrpSpPr>
          <p:grpSpPr>
            <a:xfrm>
              <a:off x="438912" y="925442"/>
              <a:ext cx="7834490" cy="5499250"/>
              <a:chOff x="438912" y="925442"/>
              <a:chExt cx="7834490" cy="5499250"/>
            </a:xfrm>
          </p:grpSpPr>
          <p:pic>
            <p:nvPicPr>
              <p:cNvPr id="31" name="Picture 1">
                <a:extLst>
                  <a:ext uri="{FF2B5EF4-FFF2-40B4-BE49-F238E27FC236}">
                    <a16:creationId xmlns:a16="http://schemas.microsoft.com/office/drawing/2014/main" id="{B925C191-A502-46FD-90E6-A33D0F6094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5772" y="925442"/>
                <a:ext cx="5196094" cy="3388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id="{BD98A620-6660-4DFB-BF36-8B8E4A07E382}"/>
                  </a:ext>
                </a:extLst>
              </p:cNvPr>
              <p:cNvSpPr/>
              <p:nvPr/>
            </p:nvSpPr>
            <p:spPr>
              <a:xfrm>
                <a:off x="1630843" y="2697310"/>
                <a:ext cx="2089560" cy="720538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9369" h="1006679">
                    <a:moveTo>
                      <a:pt x="0" y="0"/>
                    </a:moveTo>
                    <a:lnTo>
                      <a:pt x="1040235" y="1006679"/>
                    </a:lnTo>
                    <a:lnTo>
                      <a:pt x="2919369" y="989901"/>
                    </a:lnTo>
                    <a:lnTo>
                      <a:pt x="186235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2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83B3863A-1516-4376-AD97-57E559346148}"/>
                  </a:ext>
                </a:extLst>
              </p:cNvPr>
              <p:cNvSpPr/>
              <p:nvPr/>
            </p:nvSpPr>
            <p:spPr>
              <a:xfrm>
                <a:off x="1620727" y="2694231"/>
                <a:ext cx="2100923" cy="722811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5244" h="1009854">
                    <a:moveTo>
                      <a:pt x="0" y="6350"/>
                    </a:moveTo>
                    <a:lnTo>
                      <a:pt x="1056110" y="1009854"/>
                    </a:lnTo>
                    <a:lnTo>
                      <a:pt x="2935244" y="989901"/>
                    </a:lnTo>
                    <a:lnTo>
                      <a:pt x="1859181" y="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chemeClr val="accent1">
                  <a:alpha val="2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19">
                <a:extLst>
                  <a:ext uri="{FF2B5EF4-FFF2-40B4-BE49-F238E27FC236}">
                    <a16:creationId xmlns:a16="http://schemas.microsoft.com/office/drawing/2014/main" id="{8F344D17-A737-44A4-A703-E2DA0D05FC92}"/>
                  </a:ext>
                </a:extLst>
              </p:cNvPr>
              <p:cNvSpPr/>
              <p:nvPr/>
            </p:nvSpPr>
            <p:spPr>
              <a:xfrm>
                <a:off x="3370814" y="4333029"/>
                <a:ext cx="2113623" cy="729910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35244"/>
                  <a:gd name="connsiteY0" fmla="*/ 6350 h 1012081"/>
                  <a:gd name="connsiteX1" fmla="*/ 1056110 w 2935244"/>
                  <a:gd name="connsiteY1" fmla="*/ 1009854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952987"/>
                  <a:gd name="connsiteY0" fmla="*/ 6350 h 1009854"/>
                  <a:gd name="connsiteX1" fmla="*/ 1056110 w 2952987"/>
                  <a:gd name="connsiteY1" fmla="*/ 1009854 h 1009854"/>
                  <a:gd name="connsiteX2" fmla="*/ 2952987 w 2952987"/>
                  <a:gd name="connsiteY2" fmla="*/ 1007688 h 1009854"/>
                  <a:gd name="connsiteX3" fmla="*/ 1859181 w 2952987"/>
                  <a:gd name="connsiteY3" fmla="*/ 0 h 1009854"/>
                  <a:gd name="connsiteX4" fmla="*/ 0 w 2952987"/>
                  <a:gd name="connsiteY4" fmla="*/ 6350 h 100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987" h="1009854">
                    <a:moveTo>
                      <a:pt x="0" y="6350"/>
                    </a:moveTo>
                    <a:lnTo>
                      <a:pt x="1056110" y="1009854"/>
                    </a:lnTo>
                    <a:lnTo>
                      <a:pt x="2952987" y="1007688"/>
                    </a:lnTo>
                    <a:lnTo>
                      <a:pt x="1859181" y="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A3B4D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855DE09B-E716-48C7-ADD9-7DA63E853650}"/>
                  </a:ext>
                </a:extLst>
              </p:cNvPr>
              <p:cNvSpPr/>
              <p:nvPr/>
            </p:nvSpPr>
            <p:spPr>
              <a:xfrm>
                <a:off x="4250289" y="5155355"/>
                <a:ext cx="2119973" cy="730755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61859"/>
                  <a:gd name="connsiteY0" fmla="*/ 6350 h 1020953"/>
                  <a:gd name="connsiteX1" fmla="*/ 1056110 w 2961859"/>
                  <a:gd name="connsiteY1" fmla="*/ 1009854 h 1020953"/>
                  <a:gd name="connsiteX2" fmla="*/ 2961859 w 2961859"/>
                  <a:gd name="connsiteY2" fmla="*/ 1020953 h 1020953"/>
                  <a:gd name="connsiteX3" fmla="*/ 1859181 w 2961859"/>
                  <a:gd name="connsiteY3" fmla="*/ 0 h 1020953"/>
                  <a:gd name="connsiteX4" fmla="*/ 0 w 2961859"/>
                  <a:gd name="connsiteY4" fmla="*/ 6350 h 1020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1859" h="1020953">
                    <a:moveTo>
                      <a:pt x="0" y="6350"/>
                    </a:moveTo>
                    <a:lnTo>
                      <a:pt x="1056110" y="1009854"/>
                    </a:lnTo>
                    <a:lnTo>
                      <a:pt x="2961859" y="1020953"/>
                    </a:lnTo>
                    <a:lnTo>
                      <a:pt x="1859181" y="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A3B4DB"/>
              </a:solidFill>
              <a:ln>
                <a:solidFill>
                  <a:srgbClr val="2E51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D5E47C7A-C877-4CAA-9FB1-A53E312B1A1E}"/>
                  </a:ext>
                </a:extLst>
              </p:cNvPr>
              <p:cNvSpPr/>
              <p:nvPr/>
            </p:nvSpPr>
            <p:spPr>
              <a:xfrm>
                <a:off x="5777464" y="5156479"/>
                <a:ext cx="2113623" cy="731520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52987"/>
                  <a:gd name="connsiteY0" fmla="*/ 6350 h 1020953"/>
                  <a:gd name="connsiteX1" fmla="*/ 1056110 w 2952987"/>
                  <a:gd name="connsiteY1" fmla="*/ 1009854 h 1020953"/>
                  <a:gd name="connsiteX2" fmla="*/ 2952987 w 2952987"/>
                  <a:gd name="connsiteY2" fmla="*/ 1020953 h 1020953"/>
                  <a:gd name="connsiteX3" fmla="*/ 1859181 w 2952987"/>
                  <a:gd name="connsiteY3" fmla="*/ 0 h 1020953"/>
                  <a:gd name="connsiteX4" fmla="*/ 0 w 2952987"/>
                  <a:gd name="connsiteY4" fmla="*/ 6350 h 1020953"/>
                  <a:gd name="connsiteX0" fmla="*/ 0 w 2952987"/>
                  <a:gd name="connsiteY0" fmla="*/ 6350 h 1009854"/>
                  <a:gd name="connsiteX1" fmla="*/ 1056110 w 2952987"/>
                  <a:gd name="connsiteY1" fmla="*/ 1009854 h 1009854"/>
                  <a:gd name="connsiteX2" fmla="*/ 2952987 w 2952987"/>
                  <a:gd name="connsiteY2" fmla="*/ 1007645 h 1009854"/>
                  <a:gd name="connsiteX3" fmla="*/ 1859181 w 2952987"/>
                  <a:gd name="connsiteY3" fmla="*/ 0 h 1009854"/>
                  <a:gd name="connsiteX4" fmla="*/ 0 w 2952987"/>
                  <a:gd name="connsiteY4" fmla="*/ 6350 h 1009854"/>
                  <a:gd name="connsiteX0" fmla="*/ 0 w 2952987"/>
                  <a:gd name="connsiteY0" fmla="*/ 6350 h 1009854"/>
                  <a:gd name="connsiteX1" fmla="*/ 1091597 w 2952987"/>
                  <a:gd name="connsiteY1" fmla="*/ 1009854 h 1009854"/>
                  <a:gd name="connsiteX2" fmla="*/ 2952987 w 2952987"/>
                  <a:gd name="connsiteY2" fmla="*/ 1007645 h 1009854"/>
                  <a:gd name="connsiteX3" fmla="*/ 1859181 w 2952987"/>
                  <a:gd name="connsiteY3" fmla="*/ 0 h 1009854"/>
                  <a:gd name="connsiteX4" fmla="*/ 0 w 2952987"/>
                  <a:gd name="connsiteY4" fmla="*/ 6350 h 100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2987" h="1009854">
                    <a:moveTo>
                      <a:pt x="0" y="6350"/>
                    </a:moveTo>
                    <a:lnTo>
                      <a:pt x="1091597" y="1009854"/>
                    </a:lnTo>
                    <a:lnTo>
                      <a:pt x="2952987" y="1007645"/>
                    </a:lnTo>
                    <a:lnTo>
                      <a:pt x="1859181" y="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A3B4D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46">
                <a:extLst>
                  <a:ext uri="{FF2B5EF4-FFF2-40B4-BE49-F238E27FC236}">
                    <a16:creationId xmlns:a16="http://schemas.microsoft.com/office/drawing/2014/main" id="{CA973114-5087-4B4B-BEB1-45152E570474}"/>
                  </a:ext>
                </a:extLst>
              </p:cNvPr>
              <p:cNvSpPr/>
              <p:nvPr/>
            </p:nvSpPr>
            <p:spPr>
              <a:xfrm>
                <a:off x="4876800" y="4312019"/>
                <a:ext cx="2133599" cy="723531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35244"/>
                  <a:gd name="connsiteY0" fmla="*/ 6350 h 1012081"/>
                  <a:gd name="connsiteX1" fmla="*/ 1056110 w 2935244"/>
                  <a:gd name="connsiteY1" fmla="*/ 1009854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5244" h="1012081">
                    <a:moveTo>
                      <a:pt x="0" y="6350"/>
                    </a:moveTo>
                    <a:lnTo>
                      <a:pt x="1056110" y="1009854"/>
                    </a:lnTo>
                    <a:lnTo>
                      <a:pt x="2935244" y="1012081"/>
                    </a:lnTo>
                    <a:lnTo>
                      <a:pt x="1859181" y="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chemeClr val="accent1">
                  <a:alpha val="26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C94D533-9C6E-4397-9F5B-DFC4BCF4E93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3400439" y="4246576"/>
                <a:ext cx="221236" cy="73152"/>
                <a:chOff x="5915025" y="4021138"/>
                <a:chExt cx="307273" cy="101600"/>
              </a:xfrm>
            </p:grpSpPr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A3B94A52-FD3A-469F-BDE6-FF2120A0CA8B}"/>
                    </a:ext>
                  </a:extLst>
                </p:cNvPr>
                <p:cNvCxnSpPr>
                  <a:cxnSpLocks/>
                  <a:stCxn id="162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id="{A83C3880-4493-466F-80A9-30DAEDB8F2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63CEE417-CEC3-456E-8714-DFC24FF05F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DA71DCC4-4D82-4FD1-A8A9-9AC43F90182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4206889" y="4246575"/>
                <a:ext cx="221236" cy="73152"/>
                <a:chOff x="5915025" y="4021138"/>
                <a:chExt cx="307273" cy="101600"/>
              </a:xfrm>
            </p:grpSpPr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12D90A9D-DC66-4140-883C-63C492793479}"/>
                    </a:ext>
                  </a:extLst>
                </p:cNvPr>
                <p:cNvCxnSpPr>
                  <a:cxnSpLocks/>
                  <a:stCxn id="159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E547D6E7-97A3-4E9B-BE75-FCF8C8FABA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CDE72FF0-34A8-40E1-A892-57EB7EBF534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9346CDA8-4AC4-4525-A375-3ADCE962A3D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4279914" y="5072075"/>
                <a:ext cx="221236" cy="73152"/>
                <a:chOff x="5915025" y="4021138"/>
                <a:chExt cx="307273" cy="101600"/>
              </a:xfrm>
            </p:grpSpPr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10D9CA0F-2109-4ADF-925A-007C22156CAD}"/>
                    </a:ext>
                  </a:extLst>
                </p:cNvPr>
                <p:cNvCxnSpPr>
                  <a:cxnSpLocks/>
                  <a:stCxn id="156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CE5557EE-A97C-49C4-93AD-A6211F7DF5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9DC73EBC-3016-4744-ABA2-DB46000BABE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AA07E6F0-E02B-4627-8254-618979B5BB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5099064" y="5075250"/>
                <a:ext cx="221236" cy="73152"/>
                <a:chOff x="5915025" y="4021138"/>
                <a:chExt cx="307273" cy="101600"/>
              </a:xfrm>
            </p:grpSpPr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AB31D6E8-E1D5-42E6-8365-7961E08BB734}"/>
                    </a:ext>
                  </a:extLst>
                </p:cNvPr>
                <p:cNvCxnSpPr>
                  <a:cxnSpLocks/>
                  <a:stCxn id="153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773BC1AB-A7A2-4085-92AF-B162CD3F7C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E5288634-49B2-4E8E-AD10-B738D10C42F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9202D58-7530-4D91-9EDD-68140404249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6387" y="5256226"/>
                <a:ext cx="259333" cy="73152"/>
                <a:chOff x="5915025" y="4021138"/>
                <a:chExt cx="360190" cy="101600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E7CA1D8F-BDB6-48A7-BF1F-F59063BF3CD9}"/>
                    </a:ext>
                  </a:extLst>
                </p:cNvPr>
                <p:cNvCxnSpPr>
                  <a:cxnSpLocks/>
                  <a:stCxn id="150" idx="2"/>
                  <a:endCxn id="149" idx="6"/>
                </p:cNvCxnSpPr>
                <p:nvPr/>
              </p:nvCxnSpPr>
              <p:spPr>
                <a:xfrm flipH="1">
                  <a:off x="6015925" y="4071938"/>
                  <a:ext cx="158388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0C5AE66F-29E5-46EB-AA14-4863068711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A3A870E0-A408-4BD5-8570-2CDC291775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74314" y="4021138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0CC5EC82-BB4B-4450-9240-42DCB7234B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210410" y="5234001"/>
                <a:ext cx="164463" cy="73152"/>
                <a:chOff x="5915025" y="4021138"/>
                <a:chExt cx="228423" cy="101600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BAAA2592-BA3E-49B0-A145-B0D741B8B9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025341" y="4067174"/>
                  <a:ext cx="118107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4A5BC033-3A1E-4F33-8449-A53D4BAC90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F6EDA39D-83B1-4C8F-9B79-A4EA3DAF9E9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699360" y="5700726"/>
                <a:ext cx="164463" cy="73152"/>
                <a:chOff x="5915025" y="4021138"/>
                <a:chExt cx="228423" cy="101600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95953DF9-7E2E-48BC-9EC0-D951E8B9C1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025341" y="4067174"/>
                  <a:ext cx="118107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F1F06E78-EDD8-494F-AD99-A136691CBD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29110DE9-F9C4-48BE-B5A6-7BD09D91DA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5117917" y="5900750"/>
                <a:ext cx="221236" cy="73152"/>
                <a:chOff x="5915025" y="4021138"/>
                <a:chExt cx="307273" cy="101600"/>
              </a:xfrm>
            </p:grpSpPr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36A17F9A-4C6A-4CAC-87F9-1DE27B5BDFDA}"/>
                    </a:ext>
                  </a:extLst>
                </p:cNvPr>
                <p:cNvCxnSpPr>
                  <a:cxnSpLocks/>
                  <a:stCxn id="143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C63DACB8-75F8-4E35-A2CE-8EC7168C17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8B54BD66-E95E-478B-A7EF-B17F35C410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58A5675D-B15D-4A5E-A5CE-202042A14C5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6024639" y="5897152"/>
                <a:ext cx="221236" cy="73152"/>
                <a:chOff x="5915025" y="4021138"/>
                <a:chExt cx="307273" cy="101600"/>
              </a:xfrm>
            </p:grpSpPr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705E871-E283-4C70-AE40-8B1405C8C6AB}"/>
                    </a:ext>
                  </a:extLst>
                </p:cNvPr>
                <p:cNvCxnSpPr>
                  <a:cxnSpLocks/>
                  <a:stCxn id="140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9F575F7D-AA3F-4BA8-A8E3-4928E835A3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E13B1CBF-4A7F-4C19-84E7-930C94B8E6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D5B291B2-CCD0-4D0D-BFA4-5E2D4A80877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6643371" y="5899133"/>
                <a:ext cx="221236" cy="73152"/>
                <a:chOff x="5915025" y="4021138"/>
                <a:chExt cx="307273" cy="101600"/>
              </a:xfrm>
            </p:grpSpPr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50CADAC2-393E-45B7-8C37-5090F991BE63}"/>
                    </a:ext>
                  </a:extLst>
                </p:cNvPr>
                <p:cNvCxnSpPr>
                  <a:cxnSpLocks/>
                  <a:stCxn id="137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8BEDC433-2A57-4C2C-A834-1370A0052C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Oval 136">
                  <a:extLst>
                    <a:ext uri="{FF2B5EF4-FFF2-40B4-BE49-F238E27FC236}">
                      <a16:creationId xmlns:a16="http://schemas.microsoft.com/office/drawing/2014/main" id="{4EF71438-C722-4308-8631-B05C0AD9BB0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AA1D856-96FC-47A3-BAED-D69B2793EB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7546954" y="5912529"/>
                <a:ext cx="225886" cy="82055"/>
                <a:chOff x="5952550" y="4026699"/>
                <a:chExt cx="313733" cy="113959"/>
              </a:xfrm>
            </p:grpSpPr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0439336C-9269-4664-AC5E-01ED32553B51}"/>
                    </a:ext>
                  </a:extLst>
                </p:cNvPr>
                <p:cNvCxnSpPr>
                  <a:cxnSpLocks/>
                  <a:stCxn id="134" idx="2"/>
                </p:cNvCxnSpPr>
                <p:nvPr/>
              </p:nvCxnSpPr>
              <p:spPr>
                <a:xfrm flipH="1" flipV="1">
                  <a:off x="6047279" y="4085093"/>
                  <a:ext cx="118105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D8F39741-91D0-4190-8C74-6456E8417B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52550" y="4026699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FC9E68B0-D2F1-4CB3-9031-731601EBC6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65384" y="4039057"/>
                  <a:ext cx="100899" cy="10160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C946A593-CFFA-4A9E-B101-04A4433AA0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915024" y="4328391"/>
                <a:ext cx="1618054" cy="290491"/>
                <a:chOff x="4832475" y="4315685"/>
                <a:chExt cx="1667608" cy="299387"/>
              </a:xfrm>
            </p:grpSpPr>
            <p:sp>
              <p:nvSpPr>
                <p:cNvPr id="129" name="Freeform 48">
                  <a:extLst>
                    <a:ext uri="{FF2B5EF4-FFF2-40B4-BE49-F238E27FC236}">
                      <a16:creationId xmlns:a16="http://schemas.microsoft.com/office/drawing/2014/main" id="{83CA0418-95A4-454C-8301-71E23B6E97A0}"/>
                    </a:ext>
                  </a:extLst>
                </p:cNvPr>
                <p:cNvSpPr/>
                <p:nvPr/>
              </p:nvSpPr>
              <p:spPr>
                <a:xfrm>
                  <a:off x="4937512" y="4420138"/>
                  <a:ext cx="1477667" cy="94240"/>
                </a:xfrm>
                <a:custGeom>
                  <a:avLst/>
                  <a:gdLst>
                    <a:gd name="connsiteX0" fmla="*/ 0 w 2919369"/>
                    <a:gd name="connsiteY0" fmla="*/ 0 h 1006679"/>
                    <a:gd name="connsiteX1" fmla="*/ 1040235 w 2919369"/>
                    <a:gd name="connsiteY1" fmla="*/ 1006679 h 1006679"/>
                    <a:gd name="connsiteX2" fmla="*/ 2919369 w 2919369"/>
                    <a:gd name="connsiteY2" fmla="*/ 989901 h 1006679"/>
                    <a:gd name="connsiteX3" fmla="*/ 1862356 w 2919369"/>
                    <a:gd name="connsiteY3" fmla="*/ 0 h 1006679"/>
                    <a:gd name="connsiteX4" fmla="*/ 0 w 2919369"/>
                    <a:gd name="connsiteY4" fmla="*/ 0 h 1006679"/>
                    <a:gd name="connsiteX0" fmla="*/ 0 w 2919369"/>
                    <a:gd name="connsiteY0" fmla="*/ 0 h 1009854"/>
                    <a:gd name="connsiteX1" fmla="*/ 1040235 w 2919369"/>
                    <a:gd name="connsiteY1" fmla="*/ 1009854 h 1009854"/>
                    <a:gd name="connsiteX2" fmla="*/ 2919369 w 2919369"/>
                    <a:gd name="connsiteY2" fmla="*/ 989901 h 1009854"/>
                    <a:gd name="connsiteX3" fmla="*/ 1862356 w 2919369"/>
                    <a:gd name="connsiteY3" fmla="*/ 0 h 1009854"/>
                    <a:gd name="connsiteX4" fmla="*/ 0 w 2919369"/>
                    <a:gd name="connsiteY4" fmla="*/ 0 h 1009854"/>
                    <a:gd name="connsiteX0" fmla="*/ 0 w 2916194"/>
                    <a:gd name="connsiteY0" fmla="*/ 0 h 1013029"/>
                    <a:gd name="connsiteX1" fmla="*/ 1037060 w 2916194"/>
                    <a:gd name="connsiteY1" fmla="*/ 1013029 h 1013029"/>
                    <a:gd name="connsiteX2" fmla="*/ 2916194 w 2916194"/>
                    <a:gd name="connsiteY2" fmla="*/ 993076 h 1013029"/>
                    <a:gd name="connsiteX3" fmla="*/ 1859181 w 2916194"/>
                    <a:gd name="connsiteY3" fmla="*/ 3175 h 1013029"/>
                    <a:gd name="connsiteX4" fmla="*/ 0 w 2916194"/>
                    <a:gd name="connsiteY4" fmla="*/ 0 h 1013029"/>
                    <a:gd name="connsiteX0" fmla="*/ 0 w 2916194"/>
                    <a:gd name="connsiteY0" fmla="*/ 6350 h 1019379"/>
                    <a:gd name="connsiteX1" fmla="*/ 1037060 w 2916194"/>
                    <a:gd name="connsiteY1" fmla="*/ 1019379 h 1019379"/>
                    <a:gd name="connsiteX2" fmla="*/ 2916194 w 2916194"/>
                    <a:gd name="connsiteY2" fmla="*/ 999426 h 1019379"/>
                    <a:gd name="connsiteX3" fmla="*/ 1859181 w 2916194"/>
                    <a:gd name="connsiteY3" fmla="*/ 0 h 1019379"/>
                    <a:gd name="connsiteX4" fmla="*/ 0 w 2916194"/>
                    <a:gd name="connsiteY4" fmla="*/ 6350 h 1019379"/>
                    <a:gd name="connsiteX0" fmla="*/ 0 w 2935244"/>
                    <a:gd name="connsiteY0" fmla="*/ 6350 h 1019379"/>
                    <a:gd name="connsiteX1" fmla="*/ 1037060 w 2935244"/>
                    <a:gd name="connsiteY1" fmla="*/ 1019379 h 1019379"/>
                    <a:gd name="connsiteX2" fmla="*/ 2935244 w 2935244"/>
                    <a:gd name="connsiteY2" fmla="*/ 989901 h 1019379"/>
                    <a:gd name="connsiteX3" fmla="*/ 1859181 w 2935244"/>
                    <a:gd name="connsiteY3" fmla="*/ 0 h 1019379"/>
                    <a:gd name="connsiteX4" fmla="*/ 0 w 2935244"/>
                    <a:gd name="connsiteY4" fmla="*/ 6350 h 1019379"/>
                    <a:gd name="connsiteX0" fmla="*/ 0 w 2935244"/>
                    <a:gd name="connsiteY0" fmla="*/ 6350 h 1009854"/>
                    <a:gd name="connsiteX1" fmla="*/ 1056110 w 2935244"/>
                    <a:gd name="connsiteY1" fmla="*/ 1009854 h 1009854"/>
                    <a:gd name="connsiteX2" fmla="*/ 2935244 w 2935244"/>
                    <a:gd name="connsiteY2" fmla="*/ 989901 h 1009854"/>
                    <a:gd name="connsiteX3" fmla="*/ 1859181 w 2935244"/>
                    <a:gd name="connsiteY3" fmla="*/ 0 h 1009854"/>
                    <a:gd name="connsiteX4" fmla="*/ 0 w 2935244"/>
                    <a:gd name="connsiteY4" fmla="*/ 6350 h 1009854"/>
                    <a:gd name="connsiteX0" fmla="*/ 0 w 2935244"/>
                    <a:gd name="connsiteY0" fmla="*/ 6350 h 1012081"/>
                    <a:gd name="connsiteX1" fmla="*/ 1056110 w 2935244"/>
                    <a:gd name="connsiteY1" fmla="*/ 1009854 h 1012081"/>
                    <a:gd name="connsiteX2" fmla="*/ 2935244 w 2935244"/>
                    <a:gd name="connsiteY2" fmla="*/ 1012081 h 1012081"/>
                    <a:gd name="connsiteX3" fmla="*/ 1859181 w 2935244"/>
                    <a:gd name="connsiteY3" fmla="*/ 0 h 1012081"/>
                    <a:gd name="connsiteX4" fmla="*/ 0 w 2935244"/>
                    <a:gd name="connsiteY4" fmla="*/ 6350 h 1012081"/>
                    <a:gd name="connsiteX0" fmla="*/ 0 w 2935244"/>
                    <a:gd name="connsiteY0" fmla="*/ 6350 h 1012081"/>
                    <a:gd name="connsiteX1" fmla="*/ 372988 w 2935244"/>
                    <a:gd name="connsiteY1" fmla="*/ 926765 h 1012081"/>
                    <a:gd name="connsiteX2" fmla="*/ 2935244 w 2935244"/>
                    <a:gd name="connsiteY2" fmla="*/ 1012081 h 1012081"/>
                    <a:gd name="connsiteX3" fmla="*/ 1859181 w 2935244"/>
                    <a:gd name="connsiteY3" fmla="*/ 0 h 1012081"/>
                    <a:gd name="connsiteX4" fmla="*/ 0 w 2935244"/>
                    <a:gd name="connsiteY4" fmla="*/ 6350 h 1012081"/>
                    <a:gd name="connsiteX0" fmla="*/ 0 w 2234378"/>
                    <a:gd name="connsiteY0" fmla="*/ 6350 h 964602"/>
                    <a:gd name="connsiteX1" fmla="*/ 372988 w 2234378"/>
                    <a:gd name="connsiteY1" fmla="*/ 926765 h 964602"/>
                    <a:gd name="connsiteX2" fmla="*/ 2234378 w 2234378"/>
                    <a:gd name="connsiteY2" fmla="*/ 964602 h 964602"/>
                    <a:gd name="connsiteX3" fmla="*/ 1859181 w 2234378"/>
                    <a:gd name="connsiteY3" fmla="*/ 0 h 964602"/>
                    <a:gd name="connsiteX4" fmla="*/ 0 w 2234378"/>
                    <a:gd name="connsiteY4" fmla="*/ 6350 h 964602"/>
                    <a:gd name="connsiteX0" fmla="*/ 0 w 2234378"/>
                    <a:gd name="connsiteY0" fmla="*/ 6350 h 964602"/>
                    <a:gd name="connsiteX1" fmla="*/ 253220 w 2234378"/>
                    <a:gd name="connsiteY1" fmla="*/ 910016 h 964602"/>
                    <a:gd name="connsiteX2" fmla="*/ 2234378 w 2234378"/>
                    <a:gd name="connsiteY2" fmla="*/ 964602 h 964602"/>
                    <a:gd name="connsiteX3" fmla="*/ 1859181 w 2234378"/>
                    <a:gd name="connsiteY3" fmla="*/ 0 h 964602"/>
                    <a:gd name="connsiteX4" fmla="*/ 0 w 2234378"/>
                    <a:gd name="connsiteY4" fmla="*/ 6350 h 964602"/>
                    <a:gd name="connsiteX0" fmla="*/ 0 w 2141225"/>
                    <a:gd name="connsiteY0" fmla="*/ 6350 h 1014842"/>
                    <a:gd name="connsiteX1" fmla="*/ 253220 w 2141225"/>
                    <a:gd name="connsiteY1" fmla="*/ 910016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14842"/>
                    <a:gd name="connsiteX1" fmla="*/ 248784 w 2141225"/>
                    <a:gd name="connsiteY1" fmla="*/ 977003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14842"/>
                    <a:gd name="connsiteX1" fmla="*/ 266527 w 2141225"/>
                    <a:gd name="connsiteY1" fmla="*/ 993749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27242"/>
                    <a:gd name="connsiteX1" fmla="*/ 270963 w 2141225"/>
                    <a:gd name="connsiteY1" fmla="*/ 1027242 h 1027242"/>
                    <a:gd name="connsiteX2" fmla="*/ 2141225 w 2141225"/>
                    <a:gd name="connsiteY2" fmla="*/ 1014842 h 1027242"/>
                    <a:gd name="connsiteX3" fmla="*/ 1859181 w 2141225"/>
                    <a:gd name="connsiteY3" fmla="*/ 0 h 1027242"/>
                    <a:gd name="connsiteX4" fmla="*/ 0 w 2141225"/>
                    <a:gd name="connsiteY4" fmla="*/ 6350 h 1027242"/>
                    <a:gd name="connsiteX0" fmla="*/ 0 w 2141225"/>
                    <a:gd name="connsiteY0" fmla="*/ 6350 h 1027242"/>
                    <a:gd name="connsiteX1" fmla="*/ 279835 w 2141225"/>
                    <a:gd name="connsiteY1" fmla="*/ 1027242 h 1027242"/>
                    <a:gd name="connsiteX2" fmla="*/ 2141225 w 2141225"/>
                    <a:gd name="connsiteY2" fmla="*/ 1014842 h 1027242"/>
                    <a:gd name="connsiteX3" fmla="*/ 1859181 w 2141225"/>
                    <a:gd name="connsiteY3" fmla="*/ 0 h 1027242"/>
                    <a:gd name="connsiteX4" fmla="*/ 0 w 2141225"/>
                    <a:gd name="connsiteY4" fmla="*/ 6350 h 1027242"/>
                    <a:gd name="connsiteX0" fmla="*/ 0 w 2141225"/>
                    <a:gd name="connsiteY0" fmla="*/ 6350 h 1043989"/>
                    <a:gd name="connsiteX1" fmla="*/ 288707 w 2141225"/>
                    <a:gd name="connsiteY1" fmla="*/ 1043989 h 1043989"/>
                    <a:gd name="connsiteX2" fmla="*/ 2141225 w 2141225"/>
                    <a:gd name="connsiteY2" fmla="*/ 1014842 h 1043989"/>
                    <a:gd name="connsiteX3" fmla="*/ 1859181 w 2141225"/>
                    <a:gd name="connsiteY3" fmla="*/ 0 h 1043989"/>
                    <a:gd name="connsiteX4" fmla="*/ 0 w 2141225"/>
                    <a:gd name="connsiteY4" fmla="*/ 6350 h 1043989"/>
                    <a:gd name="connsiteX0" fmla="*/ 0 w 2141225"/>
                    <a:gd name="connsiteY0" fmla="*/ 6350 h 1060736"/>
                    <a:gd name="connsiteX1" fmla="*/ 306450 w 2141225"/>
                    <a:gd name="connsiteY1" fmla="*/ 1060736 h 1060736"/>
                    <a:gd name="connsiteX2" fmla="*/ 2141225 w 2141225"/>
                    <a:gd name="connsiteY2" fmla="*/ 1014842 h 1060736"/>
                    <a:gd name="connsiteX3" fmla="*/ 1859181 w 2141225"/>
                    <a:gd name="connsiteY3" fmla="*/ 0 h 1060736"/>
                    <a:gd name="connsiteX4" fmla="*/ 0 w 2141225"/>
                    <a:gd name="connsiteY4" fmla="*/ 6350 h 1060736"/>
                    <a:gd name="connsiteX0" fmla="*/ 0 w 2141225"/>
                    <a:gd name="connsiteY0" fmla="*/ 6350 h 1014842"/>
                    <a:gd name="connsiteX1" fmla="*/ 288707 w 2141225"/>
                    <a:gd name="connsiteY1" fmla="*/ 1010496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43989"/>
                    <a:gd name="connsiteX1" fmla="*/ 275399 w 2141225"/>
                    <a:gd name="connsiteY1" fmla="*/ 1043989 h 1043989"/>
                    <a:gd name="connsiteX2" fmla="*/ 2141225 w 2141225"/>
                    <a:gd name="connsiteY2" fmla="*/ 1014842 h 1043989"/>
                    <a:gd name="connsiteX3" fmla="*/ 1859181 w 2141225"/>
                    <a:gd name="connsiteY3" fmla="*/ 0 h 1043989"/>
                    <a:gd name="connsiteX4" fmla="*/ 0 w 2141225"/>
                    <a:gd name="connsiteY4" fmla="*/ 6350 h 1043989"/>
                    <a:gd name="connsiteX0" fmla="*/ 0 w 2141225"/>
                    <a:gd name="connsiteY0" fmla="*/ 6350 h 1084266"/>
                    <a:gd name="connsiteX1" fmla="*/ 239912 w 2141225"/>
                    <a:gd name="connsiteY1" fmla="*/ 1084266 h 1084266"/>
                    <a:gd name="connsiteX2" fmla="*/ 2141225 w 2141225"/>
                    <a:gd name="connsiteY2" fmla="*/ 1014842 h 1084266"/>
                    <a:gd name="connsiteX3" fmla="*/ 1859181 w 2141225"/>
                    <a:gd name="connsiteY3" fmla="*/ 0 h 1084266"/>
                    <a:gd name="connsiteX4" fmla="*/ 0 w 2141225"/>
                    <a:gd name="connsiteY4" fmla="*/ 6350 h 1084266"/>
                    <a:gd name="connsiteX0" fmla="*/ 0 w 2119046"/>
                    <a:gd name="connsiteY0" fmla="*/ 6350 h 1084266"/>
                    <a:gd name="connsiteX1" fmla="*/ 239912 w 2119046"/>
                    <a:gd name="connsiteY1" fmla="*/ 1084266 h 1084266"/>
                    <a:gd name="connsiteX2" fmla="*/ 2119046 w 2119046"/>
                    <a:gd name="connsiteY2" fmla="*/ 1075259 h 1084266"/>
                    <a:gd name="connsiteX3" fmla="*/ 1859181 w 2119046"/>
                    <a:gd name="connsiteY3" fmla="*/ 0 h 1084266"/>
                    <a:gd name="connsiteX4" fmla="*/ 0 w 2119046"/>
                    <a:gd name="connsiteY4" fmla="*/ 6350 h 1084266"/>
                    <a:gd name="connsiteX0" fmla="*/ 0 w 2119046"/>
                    <a:gd name="connsiteY0" fmla="*/ 10393 h 1084266"/>
                    <a:gd name="connsiteX1" fmla="*/ 239912 w 2119046"/>
                    <a:gd name="connsiteY1" fmla="*/ 1084266 h 1084266"/>
                    <a:gd name="connsiteX2" fmla="*/ 2119046 w 2119046"/>
                    <a:gd name="connsiteY2" fmla="*/ 1075259 h 1084266"/>
                    <a:gd name="connsiteX3" fmla="*/ 1859181 w 2119046"/>
                    <a:gd name="connsiteY3" fmla="*/ 0 h 1084266"/>
                    <a:gd name="connsiteX4" fmla="*/ 0 w 2119046"/>
                    <a:gd name="connsiteY4" fmla="*/ 10393 h 1084266"/>
                    <a:gd name="connsiteX0" fmla="*/ 0 w 2119046"/>
                    <a:gd name="connsiteY0" fmla="*/ 10393 h 1084266"/>
                    <a:gd name="connsiteX1" fmla="*/ 247927 w 2119046"/>
                    <a:gd name="connsiteY1" fmla="*/ 1084266 h 1084266"/>
                    <a:gd name="connsiteX2" fmla="*/ 2119046 w 2119046"/>
                    <a:gd name="connsiteY2" fmla="*/ 1075259 h 1084266"/>
                    <a:gd name="connsiteX3" fmla="*/ 1859181 w 2119046"/>
                    <a:gd name="connsiteY3" fmla="*/ 0 h 1084266"/>
                    <a:gd name="connsiteX4" fmla="*/ 0 w 2119046"/>
                    <a:gd name="connsiteY4" fmla="*/ 10393 h 1084266"/>
                    <a:gd name="connsiteX0" fmla="*/ 0 w 2113703"/>
                    <a:gd name="connsiteY0" fmla="*/ 10393 h 1084266"/>
                    <a:gd name="connsiteX1" fmla="*/ 247927 w 2113703"/>
                    <a:gd name="connsiteY1" fmla="*/ 1084266 h 1084266"/>
                    <a:gd name="connsiteX2" fmla="*/ 2113703 w 2113703"/>
                    <a:gd name="connsiteY2" fmla="*/ 1079302 h 1084266"/>
                    <a:gd name="connsiteX3" fmla="*/ 1859181 w 2113703"/>
                    <a:gd name="connsiteY3" fmla="*/ 0 h 1084266"/>
                    <a:gd name="connsiteX4" fmla="*/ 0 w 2113703"/>
                    <a:gd name="connsiteY4" fmla="*/ 10393 h 1084266"/>
                    <a:gd name="connsiteX0" fmla="*/ 0 w 2111922"/>
                    <a:gd name="connsiteY0" fmla="*/ 10393 h 1084266"/>
                    <a:gd name="connsiteX1" fmla="*/ 247927 w 2111922"/>
                    <a:gd name="connsiteY1" fmla="*/ 1084266 h 1084266"/>
                    <a:gd name="connsiteX2" fmla="*/ 2111922 w 2111922"/>
                    <a:gd name="connsiteY2" fmla="*/ 1083345 h 1084266"/>
                    <a:gd name="connsiteX3" fmla="*/ 1859181 w 2111922"/>
                    <a:gd name="connsiteY3" fmla="*/ 0 h 1084266"/>
                    <a:gd name="connsiteX4" fmla="*/ 0 w 2111922"/>
                    <a:gd name="connsiteY4" fmla="*/ 10393 h 1084266"/>
                    <a:gd name="connsiteX0" fmla="*/ 0 w 2111922"/>
                    <a:gd name="connsiteY0" fmla="*/ 10393 h 1083344"/>
                    <a:gd name="connsiteX1" fmla="*/ 241717 w 2111922"/>
                    <a:gd name="connsiteY1" fmla="*/ 1080317 h 1083344"/>
                    <a:gd name="connsiteX2" fmla="*/ 2111922 w 2111922"/>
                    <a:gd name="connsiteY2" fmla="*/ 1083345 h 1083344"/>
                    <a:gd name="connsiteX3" fmla="*/ 1859181 w 2111922"/>
                    <a:gd name="connsiteY3" fmla="*/ 0 h 1083344"/>
                    <a:gd name="connsiteX4" fmla="*/ 0 w 2111922"/>
                    <a:gd name="connsiteY4" fmla="*/ 10393 h 1083344"/>
                    <a:gd name="connsiteX0" fmla="*/ 0 w 2100389"/>
                    <a:gd name="connsiteY0" fmla="*/ 10393 h 1091243"/>
                    <a:gd name="connsiteX1" fmla="*/ 241717 w 2100389"/>
                    <a:gd name="connsiteY1" fmla="*/ 1080317 h 1091243"/>
                    <a:gd name="connsiteX2" fmla="*/ 2100389 w 2100389"/>
                    <a:gd name="connsiteY2" fmla="*/ 1091243 h 1091243"/>
                    <a:gd name="connsiteX3" fmla="*/ 1859181 w 2100389"/>
                    <a:gd name="connsiteY3" fmla="*/ 0 h 1091243"/>
                    <a:gd name="connsiteX4" fmla="*/ 0 w 2100389"/>
                    <a:gd name="connsiteY4" fmla="*/ 10393 h 1091243"/>
                    <a:gd name="connsiteX0" fmla="*/ 0 w 2100389"/>
                    <a:gd name="connsiteY0" fmla="*/ 2495 h 1083345"/>
                    <a:gd name="connsiteX1" fmla="*/ 241717 w 2100389"/>
                    <a:gd name="connsiteY1" fmla="*/ 1072419 h 1083345"/>
                    <a:gd name="connsiteX2" fmla="*/ 2100389 w 2100389"/>
                    <a:gd name="connsiteY2" fmla="*/ 1083345 h 1083345"/>
                    <a:gd name="connsiteX3" fmla="*/ 1858294 w 2100389"/>
                    <a:gd name="connsiteY3" fmla="*/ 0 h 1083345"/>
                    <a:gd name="connsiteX4" fmla="*/ 0 w 2100389"/>
                    <a:gd name="connsiteY4" fmla="*/ 2495 h 1083345"/>
                    <a:gd name="connsiteX0" fmla="*/ 0 w 2100389"/>
                    <a:gd name="connsiteY0" fmla="*/ 0 h 1080850"/>
                    <a:gd name="connsiteX1" fmla="*/ 241717 w 2100389"/>
                    <a:gd name="connsiteY1" fmla="*/ 1069924 h 1080850"/>
                    <a:gd name="connsiteX2" fmla="*/ 2100389 w 2100389"/>
                    <a:gd name="connsiteY2" fmla="*/ 1080850 h 1080850"/>
                    <a:gd name="connsiteX3" fmla="*/ 1856520 w 2100389"/>
                    <a:gd name="connsiteY3" fmla="*/ 5403 h 1080850"/>
                    <a:gd name="connsiteX4" fmla="*/ 0 w 2100389"/>
                    <a:gd name="connsiteY4" fmla="*/ 0 h 1080850"/>
                    <a:gd name="connsiteX0" fmla="*/ 0 w 2032864"/>
                    <a:gd name="connsiteY0" fmla="*/ 0 h 1268444"/>
                    <a:gd name="connsiteX1" fmla="*/ 241717 w 2032864"/>
                    <a:gd name="connsiteY1" fmla="*/ 1069924 h 1268444"/>
                    <a:gd name="connsiteX2" fmla="*/ 2032864 w 2032864"/>
                    <a:gd name="connsiteY2" fmla="*/ 1268444 h 1268444"/>
                    <a:gd name="connsiteX3" fmla="*/ 1856520 w 2032864"/>
                    <a:gd name="connsiteY3" fmla="*/ 5403 h 1268444"/>
                    <a:gd name="connsiteX4" fmla="*/ 0 w 2032864"/>
                    <a:gd name="connsiteY4" fmla="*/ 0 h 1268444"/>
                    <a:gd name="connsiteX0" fmla="*/ 0 w 2032864"/>
                    <a:gd name="connsiteY0" fmla="*/ 0 h 1268444"/>
                    <a:gd name="connsiteX1" fmla="*/ 151684 w 2032864"/>
                    <a:gd name="connsiteY1" fmla="*/ 1182476 h 1268444"/>
                    <a:gd name="connsiteX2" fmla="*/ 2032864 w 2032864"/>
                    <a:gd name="connsiteY2" fmla="*/ 1268444 h 1268444"/>
                    <a:gd name="connsiteX3" fmla="*/ 1856520 w 2032864"/>
                    <a:gd name="connsiteY3" fmla="*/ 5403 h 1268444"/>
                    <a:gd name="connsiteX4" fmla="*/ 0 w 2032864"/>
                    <a:gd name="connsiteY4" fmla="*/ 0 h 1268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32864" h="1268444">
                      <a:moveTo>
                        <a:pt x="0" y="0"/>
                      </a:moveTo>
                      <a:lnTo>
                        <a:pt x="151684" y="1182476"/>
                      </a:lnTo>
                      <a:lnTo>
                        <a:pt x="2032864" y="1268444"/>
                      </a:lnTo>
                      <a:lnTo>
                        <a:pt x="1856520" y="54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wdDnDiag">
                  <a:fgClr>
                    <a:schemeClr val="accent4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n w="158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5F85CB"/>
                    </a:solidFill>
                  </a:endParaRPr>
                </a:p>
                <a:p>
                  <a:pPr algn="ctr"/>
                  <a:endParaRPr lang="en-US"/>
                </a:p>
              </p:txBody>
            </p:sp>
            <p:sp>
              <p:nvSpPr>
                <p:cNvPr id="130" name="Freeform 49">
                  <a:extLst>
                    <a:ext uri="{FF2B5EF4-FFF2-40B4-BE49-F238E27FC236}">
                      <a16:creationId xmlns:a16="http://schemas.microsoft.com/office/drawing/2014/main" id="{5D005C7F-01BF-4A7B-90CF-7E70499310A9}"/>
                    </a:ext>
                  </a:extLst>
                </p:cNvPr>
                <p:cNvSpPr/>
                <p:nvPr/>
              </p:nvSpPr>
              <p:spPr>
                <a:xfrm>
                  <a:off x="5050209" y="4517559"/>
                  <a:ext cx="1449874" cy="97513"/>
                </a:xfrm>
                <a:custGeom>
                  <a:avLst/>
                  <a:gdLst>
                    <a:gd name="connsiteX0" fmla="*/ 0 w 2919369"/>
                    <a:gd name="connsiteY0" fmla="*/ 0 h 1006679"/>
                    <a:gd name="connsiteX1" fmla="*/ 1040235 w 2919369"/>
                    <a:gd name="connsiteY1" fmla="*/ 1006679 h 1006679"/>
                    <a:gd name="connsiteX2" fmla="*/ 2919369 w 2919369"/>
                    <a:gd name="connsiteY2" fmla="*/ 989901 h 1006679"/>
                    <a:gd name="connsiteX3" fmla="*/ 1862356 w 2919369"/>
                    <a:gd name="connsiteY3" fmla="*/ 0 h 1006679"/>
                    <a:gd name="connsiteX4" fmla="*/ 0 w 2919369"/>
                    <a:gd name="connsiteY4" fmla="*/ 0 h 1006679"/>
                    <a:gd name="connsiteX0" fmla="*/ 0 w 2919369"/>
                    <a:gd name="connsiteY0" fmla="*/ 0 h 1009854"/>
                    <a:gd name="connsiteX1" fmla="*/ 1040235 w 2919369"/>
                    <a:gd name="connsiteY1" fmla="*/ 1009854 h 1009854"/>
                    <a:gd name="connsiteX2" fmla="*/ 2919369 w 2919369"/>
                    <a:gd name="connsiteY2" fmla="*/ 989901 h 1009854"/>
                    <a:gd name="connsiteX3" fmla="*/ 1862356 w 2919369"/>
                    <a:gd name="connsiteY3" fmla="*/ 0 h 1009854"/>
                    <a:gd name="connsiteX4" fmla="*/ 0 w 2919369"/>
                    <a:gd name="connsiteY4" fmla="*/ 0 h 1009854"/>
                    <a:gd name="connsiteX0" fmla="*/ 0 w 2916194"/>
                    <a:gd name="connsiteY0" fmla="*/ 0 h 1013029"/>
                    <a:gd name="connsiteX1" fmla="*/ 1037060 w 2916194"/>
                    <a:gd name="connsiteY1" fmla="*/ 1013029 h 1013029"/>
                    <a:gd name="connsiteX2" fmla="*/ 2916194 w 2916194"/>
                    <a:gd name="connsiteY2" fmla="*/ 993076 h 1013029"/>
                    <a:gd name="connsiteX3" fmla="*/ 1859181 w 2916194"/>
                    <a:gd name="connsiteY3" fmla="*/ 3175 h 1013029"/>
                    <a:gd name="connsiteX4" fmla="*/ 0 w 2916194"/>
                    <a:gd name="connsiteY4" fmla="*/ 0 h 1013029"/>
                    <a:gd name="connsiteX0" fmla="*/ 0 w 2916194"/>
                    <a:gd name="connsiteY0" fmla="*/ 6350 h 1019379"/>
                    <a:gd name="connsiteX1" fmla="*/ 1037060 w 2916194"/>
                    <a:gd name="connsiteY1" fmla="*/ 1019379 h 1019379"/>
                    <a:gd name="connsiteX2" fmla="*/ 2916194 w 2916194"/>
                    <a:gd name="connsiteY2" fmla="*/ 999426 h 1019379"/>
                    <a:gd name="connsiteX3" fmla="*/ 1859181 w 2916194"/>
                    <a:gd name="connsiteY3" fmla="*/ 0 h 1019379"/>
                    <a:gd name="connsiteX4" fmla="*/ 0 w 2916194"/>
                    <a:gd name="connsiteY4" fmla="*/ 6350 h 1019379"/>
                    <a:gd name="connsiteX0" fmla="*/ 0 w 2935244"/>
                    <a:gd name="connsiteY0" fmla="*/ 6350 h 1019379"/>
                    <a:gd name="connsiteX1" fmla="*/ 1037060 w 2935244"/>
                    <a:gd name="connsiteY1" fmla="*/ 1019379 h 1019379"/>
                    <a:gd name="connsiteX2" fmla="*/ 2935244 w 2935244"/>
                    <a:gd name="connsiteY2" fmla="*/ 989901 h 1019379"/>
                    <a:gd name="connsiteX3" fmla="*/ 1859181 w 2935244"/>
                    <a:gd name="connsiteY3" fmla="*/ 0 h 1019379"/>
                    <a:gd name="connsiteX4" fmla="*/ 0 w 2935244"/>
                    <a:gd name="connsiteY4" fmla="*/ 6350 h 1019379"/>
                    <a:gd name="connsiteX0" fmla="*/ 0 w 2935244"/>
                    <a:gd name="connsiteY0" fmla="*/ 6350 h 1009854"/>
                    <a:gd name="connsiteX1" fmla="*/ 1056110 w 2935244"/>
                    <a:gd name="connsiteY1" fmla="*/ 1009854 h 1009854"/>
                    <a:gd name="connsiteX2" fmla="*/ 2935244 w 2935244"/>
                    <a:gd name="connsiteY2" fmla="*/ 989901 h 1009854"/>
                    <a:gd name="connsiteX3" fmla="*/ 1859181 w 2935244"/>
                    <a:gd name="connsiteY3" fmla="*/ 0 h 1009854"/>
                    <a:gd name="connsiteX4" fmla="*/ 0 w 2935244"/>
                    <a:gd name="connsiteY4" fmla="*/ 6350 h 1009854"/>
                    <a:gd name="connsiteX0" fmla="*/ 0 w 2935244"/>
                    <a:gd name="connsiteY0" fmla="*/ 6350 h 1012081"/>
                    <a:gd name="connsiteX1" fmla="*/ 1056110 w 2935244"/>
                    <a:gd name="connsiteY1" fmla="*/ 1009854 h 1012081"/>
                    <a:gd name="connsiteX2" fmla="*/ 2935244 w 2935244"/>
                    <a:gd name="connsiteY2" fmla="*/ 1012081 h 1012081"/>
                    <a:gd name="connsiteX3" fmla="*/ 1859181 w 2935244"/>
                    <a:gd name="connsiteY3" fmla="*/ 0 h 1012081"/>
                    <a:gd name="connsiteX4" fmla="*/ 0 w 2935244"/>
                    <a:gd name="connsiteY4" fmla="*/ 6350 h 1012081"/>
                    <a:gd name="connsiteX0" fmla="*/ 0 w 2935244"/>
                    <a:gd name="connsiteY0" fmla="*/ 6350 h 1012081"/>
                    <a:gd name="connsiteX1" fmla="*/ 372988 w 2935244"/>
                    <a:gd name="connsiteY1" fmla="*/ 926765 h 1012081"/>
                    <a:gd name="connsiteX2" fmla="*/ 2935244 w 2935244"/>
                    <a:gd name="connsiteY2" fmla="*/ 1012081 h 1012081"/>
                    <a:gd name="connsiteX3" fmla="*/ 1859181 w 2935244"/>
                    <a:gd name="connsiteY3" fmla="*/ 0 h 1012081"/>
                    <a:gd name="connsiteX4" fmla="*/ 0 w 2935244"/>
                    <a:gd name="connsiteY4" fmla="*/ 6350 h 1012081"/>
                    <a:gd name="connsiteX0" fmla="*/ 0 w 2234378"/>
                    <a:gd name="connsiteY0" fmla="*/ 6350 h 964602"/>
                    <a:gd name="connsiteX1" fmla="*/ 372988 w 2234378"/>
                    <a:gd name="connsiteY1" fmla="*/ 926765 h 964602"/>
                    <a:gd name="connsiteX2" fmla="*/ 2234378 w 2234378"/>
                    <a:gd name="connsiteY2" fmla="*/ 964602 h 964602"/>
                    <a:gd name="connsiteX3" fmla="*/ 1859181 w 2234378"/>
                    <a:gd name="connsiteY3" fmla="*/ 0 h 964602"/>
                    <a:gd name="connsiteX4" fmla="*/ 0 w 2234378"/>
                    <a:gd name="connsiteY4" fmla="*/ 6350 h 964602"/>
                    <a:gd name="connsiteX0" fmla="*/ 0 w 2234378"/>
                    <a:gd name="connsiteY0" fmla="*/ 6350 h 964602"/>
                    <a:gd name="connsiteX1" fmla="*/ 253220 w 2234378"/>
                    <a:gd name="connsiteY1" fmla="*/ 910016 h 964602"/>
                    <a:gd name="connsiteX2" fmla="*/ 2234378 w 2234378"/>
                    <a:gd name="connsiteY2" fmla="*/ 964602 h 964602"/>
                    <a:gd name="connsiteX3" fmla="*/ 1859181 w 2234378"/>
                    <a:gd name="connsiteY3" fmla="*/ 0 h 964602"/>
                    <a:gd name="connsiteX4" fmla="*/ 0 w 2234378"/>
                    <a:gd name="connsiteY4" fmla="*/ 6350 h 964602"/>
                    <a:gd name="connsiteX0" fmla="*/ 0 w 2141225"/>
                    <a:gd name="connsiteY0" fmla="*/ 6350 h 1014842"/>
                    <a:gd name="connsiteX1" fmla="*/ 253220 w 2141225"/>
                    <a:gd name="connsiteY1" fmla="*/ 910016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14842"/>
                    <a:gd name="connsiteX1" fmla="*/ 248784 w 2141225"/>
                    <a:gd name="connsiteY1" fmla="*/ 977003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14842"/>
                    <a:gd name="connsiteX1" fmla="*/ 266527 w 2141225"/>
                    <a:gd name="connsiteY1" fmla="*/ 993749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27242"/>
                    <a:gd name="connsiteX1" fmla="*/ 270963 w 2141225"/>
                    <a:gd name="connsiteY1" fmla="*/ 1027242 h 1027242"/>
                    <a:gd name="connsiteX2" fmla="*/ 2141225 w 2141225"/>
                    <a:gd name="connsiteY2" fmla="*/ 1014842 h 1027242"/>
                    <a:gd name="connsiteX3" fmla="*/ 1859181 w 2141225"/>
                    <a:gd name="connsiteY3" fmla="*/ 0 h 1027242"/>
                    <a:gd name="connsiteX4" fmla="*/ 0 w 2141225"/>
                    <a:gd name="connsiteY4" fmla="*/ 6350 h 1027242"/>
                    <a:gd name="connsiteX0" fmla="*/ 0 w 2141225"/>
                    <a:gd name="connsiteY0" fmla="*/ 6350 h 1027242"/>
                    <a:gd name="connsiteX1" fmla="*/ 279835 w 2141225"/>
                    <a:gd name="connsiteY1" fmla="*/ 1027242 h 1027242"/>
                    <a:gd name="connsiteX2" fmla="*/ 2141225 w 2141225"/>
                    <a:gd name="connsiteY2" fmla="*/ 1014842 h 1027242"/>
                    <a:gd name="connsiteX3" fmla="*/ 1859181 w 2141225"/>
                    <a:gd name="connsiteY3" fmla="*/ 0 h 1027242"/>
                    <a:gd name="connsiteX4" fmla="*/ 0 w 2141225"/>
                    <a:gd name="connsiteY4" fmla="*/ 6350 h 1027242"/>
                    <a:gd name="connsiteX0" fmla="*/ 0 w 2141225"/>
                    <a:gd name="connsiteY0" fmla="*/ 6350 h 1043989"/>
                    <a:gd name="connsiteX1" fmla="*/ 288707 w 2141225"/>
                    <a:gd name="connsiteY1" fmla="*/ 1043989 h 1043989"/>
                    <a:gd name="connsiteX2" fmla="*/ 2141225 w 2141225"/>
                    <a:gd name="connsiteY2" fmla="*/ 1014842 h 1043989"/>
                    <a:gd name="connsiteX3" fmla="*/ 1859181 w 2141225"/>
                    <a:gd name="connsiteY3" fmla="*/ 0 h 1043989"/>
                    <a:gd name="connsiteX4" fmla="*/ 0 w 2141225"/>
                    <a:gd name="connsiteY4" fmla="*/ 6350 h 1043989"/>
                    <a:gd name="connsiteX0" fmla="*/ 0 w 2141225"/>
                    <a:gd name="connsiteY0" fmla="*/ 6350 h 1060736"/>
                    <a:gd name="connsiteX1" fmla="*/ 306450 w 2141225"/>
                    <a:gd name="connsiteY1" fmla="*/ 1060736 h 1060736"/>
                    <a:gd name="connsiteX2" fmla="*/ 2141225 w 2141225"/>
                    <a:gd name="connsiteY2" fmla="*/ 1014842 h 1060736"/>
                    <a:gd name="connsiteX3" fmla="*/ 1859181 w 2141225"/>
                    <a:gd name="connsiteY3" fmla="*/ 0 h 1060736"/>
                    <a:gd name="connsiteX4" fmla="*/ 0 w 2141225"/>
                    <a:gd name="connsiteY4" fmla="*/ 6350 h 1060736"/>
                    <a:gd name="connsiteX0" fmla="*/ 0 w 2141225"/>
                    <a:gd name="connsiteY0" fmla="*/ 6350 h 1014842"/>
                    <a:gd name="connsiteX1" fmla="*/ 288707 w 2141225"/>
                    <a:gd name="connsiteY1" fmla="*/ 1010496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43989"/>
                    <a:gd name="connsiteX1" fmla="*/ 275399 w 2141225"/>
                    <a:gd name="connsiteY1" fmla="*/ 1043989 h 1043989"/>
                    <a:gd name="connsiteX2" fmla="*/ 2141225 w 2141225"/>
                    <a:gd name="connsiteY2" fmla="*/ 1014842 h 1043989"/>
                    <a:gd name="connsiteX3" fmla="*/ 1859181 w 2141225"/>
                    <a:gd name="connsiteY3" fmla="*/ 0 h 1043989"/>
                    <a:gd name="connsiteX4" fmla="*/ 0 w 2141225"/>
                    <a:gd name="connsiteY4" fmla="*/ 6350 h 1043989"/>
                    <a:gd name="connsiteX0" fmla="*/ 0 w 2141225"/>
                    <a:gd name="connsiteY0" fmla="*/ 6350 h 1107959"/>
                    <a:gd name="connsiteX1" fmla="*/ 235569 w 2141225"/>
                    <a:gd name="connsiteY1" fmla="*/ 1107959 h 1107959"/>
                    <a:gd name="connsiteX2" fmla="*/ 2141225 w 2141225"/>
                    <a:gd name="connsiteY2" fmla="*/ 1014842 h 1107959"/>
                    <a:gd name="connsiteX3" fmla="*/ 1859181 w 2141225"/>
                    <a:gd name="connsiteY3" fmla="*/ 0 h 1107959"/>
                    <a:gd name="connsiteX4" fmla="*/ 0 w 2141225"/>
                    <a:gd name="connsiteY4" fmla="*/ 6350 h 1107959"/>
                    <a:gd name="connsiteX0" fmla="*/ 0 w 2065992"/>
                    <a:gd name="connsiteY0" fmla="*/ 6350 h 1107959"/>
                    <a:gd name="connsiteX1" fmla="*/ 235569 w 2065992"/>
                    <a:gd name="connsiteY1" fmla="*/ 1107959 h 1107959"/>
                    <a:gd name="connsiteX2" fmla="*/ 2065992 w 2065992"/>
                    <a:gd name="connsiteY2" fmla="*/ 1014842 h 1107959"/>
                    <a:gd name="connsiteX3" fmla="*/ 1859181 w 2065992"/>
                    <a:gd name="connsiteY3" fmla="*/ 0 h 1107959"/>
                    <a:gd name="connsiteX4" fmla="*/ 0 w 2065992"/>
                    <a:gd name="connsiteY4" fmla="*/ 6350 h 1107959"/>
                    <a:gd name="connsiteX0" fmla="*/ 0 w 2083694"/>
                    <a:gd name="connsiteY0" fmla="*/ 6350 h 1107959"/>
                    <a:gd name="connsiteX1" fmla="*/ 235569 w 2083694"/>
                    <a:gd name="connsiteY1" fmla="*/ 1107959 h 1107959"/>
                    <a:gd name="connsiteX2" fmla="*/ 2083694 w 2083694"/>
                    <a:gd name="connsiteY2" fmla="*/ 1014842 h 1107959"/>
                    <a:gd name="connsiteX3" fmla="*/ 1859181 w 2083694"/>
                    <a:gd name="connsiteY3" fmla="*/ 0 h 1107959"/>
                    <a:gd name="connsiteX4" fmla="*/ 0 w 2083694"/>
                    <a:gd name="connsiteY4" fmla="*/ 6350 h 1107959"/>
                    <a:gd name="connsiteX0" fmla="*/ 0 w 2083694"/>
                    <a:gd name="connsiteY0" fmla="*/ 6350 h 1099398"/>
                    <a:gd name="connsiteX1" fmla="*/ 236457 w 2083694"/>
                    <a:gd name="connsiteY1" fmla="*/ 1099398 h 1099398"/>
                    <a:gd name="connsiteX2" fmla="*/ 2083694 w 2083694"/>
                    <a:gd name="connsiteY2" fmla="*/ 1014842 h 1099398"/>
                    <a:gd name="connsiteX3" fmla="*/ 1859181 w 2083694"/>
                    <a:gd name="connsiteY3" fmla="*/ 0 h 1099398"/>
                    <a:gd name="connsiteX4" fmla="*/ 0 w 2083694"/>
                    <a:gd name="connsiteY4" fmla="*/ 6350 h 1099398"/>
                    <a:gd name="connsiteX0" fmla="*/ 0 w 2083694"/>
                    <a:gd name="connsiteY0" fmla="*/ 6350 h 1146486"/>
                    <a:gd name="connsiteX1" fmla="*/ 247118 w 2083694"/>
                    <a:gd name="connsiteY1" fmla="*/ 1146486 h 1146486"/>
                    <a:gd name="connsiteX2" fmla="*/ 2083694 w 2083694"/>
                    <a:gd name="connsiteY2" fmla="*/ 1014842 h 1146486"/>
                    <a:gd name="connsiteX3" fmla="*/ 1859181 w 2083694"/>
                    <a:gd name="connsiteY3" fmla="*/ 0 h 1146486"/>
                    <a:gd name="connsiteX4" fmla="*/ 0 w 2083694"/>
                    <a:gd name="connsiteY4" fmla="*/ 6350 h 1146486"/>
                    <a:gd name="connsiteX0" fmla="*/ 0 w 2092578"/>
                    <a:gd name="connsiteY0" fmla="*/ 6350 h 1146486"/>
                    <a:gd name="connsiteX1" fmla="*/ 247118 w 2092578"/>
                    <a:gd name="connsiteY1" fmla="*/ 1146486 h 1146486"/>
                    <a:gd name="connsiteX2" fmla="*/ 2092578 w 2092578"/>
                    <a:gd name="connsiteY2" fmla="*/ 1070492 h 1146486"/>
                    <a:gd name="connsiteX3" fmla="*/ 1859181 w 2092578"/>
                    <a:gd name="connsiteY3" fmla="*/ 0 h 1146486"/>
                    <a:gd name="connsiteX4" fmla="*/ 0 w 2092578"/>
                    <a:gd name="connsiteY4" fmla="*/ 6350 h 1146486"/>
                    <a:gd name="connsiteX0" fmla="*/ 0 w 2095243"/>
                    <a:gd name="connsiteY0" fmla="*/ 6350 h 1146486"/>
                    <a:gd name="connsiteX1" fmla="*/ 247118 w 2095243"/>
                    <a:gd name="connsiteY1" fmla="*/ 1146486 h 1146486"/>
                    <a:gd name="connsiteX2" fmla="*/ 2095243 w 2095243"/>
                    <a:gd name="connsiteY2" fmla="*/ 1083082 h 1146486"/>
                    <a:gd name="connsiteX3" fmla="*/ 1859181 w 2095243"/>
                    <a:gd name="connsiteY3" fmla="*/ 0 h 1146486"/>
                    <a:gd name="connsiteX4" fmla="*/ 0 w 2095243"/>
                    <a:gd name="connsiteY4" fmla="*/ 6350 h 1146486"/>
                    <a:gd name="connsiteX0" fmla="*/ 0 w 2091703"/>
                    <a:gd name="connsiteY0" fmla="*/ 6350 h 1146486"/>
                    <a:gd name="connsiteX1" fmla="*/ 247118 w 2091703"/>
                    <a:gd name="connsiteY1" fmla="*/ 1146486 h 1146486"/>
                    <a:gd name="connsiteX2" fmla="*/ 2091703 w 2091703"/>
                    <a:gd name="connsiteY2" fmla="*/ 1099806 h 1146486"/>
                    <a:gd name="connsiteX3" fmla="*/ 1859181 w 2091703"/>
                    <a:gd name="connsiteY3" fmla="*/ 0 h 1146486"/>
                    <a:gd name="connsiteX4" fmla="*/ 0 w 2091703"/>
                    <a:gd name="connsiteY4" fmla="*/ 6350 h 1146486"/>
                    <a:gd name="connsiteX0" fmla="*/ 0 w 2083756"/>
                    <a:gd name="connsiteY0" fmla="*/ 6350 h 1146486"/>
                    <a:gd name="connsiteX1" fmla="*/ 247118 w 2083756"/>
                    <a:gd name="connsiteY1" fmla="*/ 1146486 h 1146486"/>
                    <a:gd name="connsiteX2" fmla="*/ 2083756 w 2083756"/>
                    <a:gd name="connsiteY2" fmla="*/ 1108144 h 1146486"/>
                    <a:gd name="connsiteX3" fmla="*/ 1859181 w 2083756"/>
                    <a:gd name="connsiteY3" fmla="*/ 0 h 1146486"/>
                    <a:gd name="connsiteX4" fmla="*/ 0 w 2083756"/>
                    <a:gd name="connsiteY4" fmla="*/ 6350 h 1146486"/>
                    <a:gd name="connsiteX0" fmla="*/ 0 w 2083756"/>
                    <a:gd name="connsiteY0" fmla="*/ 0 h 1140136"/>
                    <a:gd name="connsiteX1" fmla="*/ 247118 w 2083756"/>
                    <a:gd name="connsiteY1" fmla="*/ 1140136 h 1140136"/>
                    <a:gd name="connsiteX2" fmla="*/ 2083756 w 2083756"/>
                    <a:gd name="connsiteY2" fmla="*/ 1101794 h 1140136"/>
                    <a:gd name="connsiteX3" fmla="*/ 1851234 w 2083756"/>
                    <a:gd name="connsiteY3" fmla="*/ 1988 h 1140136"/>
                    <a:gd name="connsiteX4" fmla="*/ 0 w 2083756"/>
                    <a:gd name="connsiteY4" fmla="*/ 0 h 1140136"/>
                    <a:gd name="connsiteX0" fmla="*/ 0 w 2083756"/>
                    <a:gd name="connsiteY0" fmla="*/ 0 h 1156812"/>
                    <a:gd name="connsiteX1" fmla="*/ 248001 w 2083756"/>
                    <a:gd name="connsiteY1" fmla="*/ 1156812 h 1156812"/>
                    <a:gd name="connsiteX2" fmla="*/ 2083756 w 2083756"/>
                    <a:gd name="connsiteY2" fmla="*/ 1101794 h 1156812"/>
                    <a:gd name="connsiteX3" fmla="*/ 1851234 w 2083756"/>
                    <a:gd name="connsiteY3" fmla="*/ 1988 h 1156812"/>
                    <a:gd name="connsiteX4" fmla="*/ 0 w 2083756"/>
                    <a:gd name="connsiteY4" fmla="*/ 0 h 1156812"/>
                    <a:gd name="connsiteX0" fmla="*/ 0 w 2012070"/>
                    <a:gd name="connsiteY0" fmla="*/ 0 h 1444085"/>
                    <a:gd name="connsiteX1" fmla="*/ 248001 w 2012070"/>
                    <a:gd name="connsiteY1" fmla="*/ 1156812 h 1444085"/>
                    <a:gd name="connsiteX2" fmla="*/ 2012070 w 2012070"/>
                    <a:gd name="connsiteY2" fmla="*/ 1444085 h 1444085"/>
                    <a:gd name="connsiteX3" fmla="*/ 1851234 w 2012070"/>
                    <a:gd name="connsiteY3" fmla="*/ 1988 h 1444085"/>
                    <a:gd name="connsiteX4" fmla="*/ 0 w 2012070"/>
                    <a:gd name="connsiteY4" fmla="*/ 0 h 1444085"/>
                    <a:gd name="connsiteX0" fmla="*/ 0 w 2012070"/>
                    <a:gd name="connsiteY0" fmla="*/ 0 h 1541895"/>
                    <a:gd name="connsiteX1" fmla="*/ 171834 w 2012070"/>
                    <a:gd name="connsiteY1" fmla="*/ 1541895 h 1541895"/>
                    <a:gd name="connsiteX2" fmla="*/ 2012070 w 2012070"/>
                    <a:gd name="connsiteY2" fmla="*/ 1444085 h 1541895"/>
                    <a:gd name="connsiteX3" fmla="*/ 1851234 w 2012070"/>
                    <a:gd name="connsiteY3" fmla="*/ 1988 h 1541895"/>
                    <a:gd name="connsiteX4" fmla="*/ 0 w 2012070"/>
                    <a:gd name="connsiteY4" fmla="*/ 0 h 1541895"/>
                    <a:gd name="connsiteX0" fmla="*/ 0 w 1985188"/>
                    <a:gd name="connsiteY0" fmla="*/ 0 h 1551169"/>
                    <a:gd name="connsiteX1" fmla="*/ 171834 w 1985188"/>
                    <a:gd name="connsiteY1" fmla="*/ 1541895 h 1551169"/>
                    <a:gd name="connsiteX2" fmla="*/ 1985188 w 1985188"/>
                    <a:gd name="connsiteY2" fmla="*/ 1551169 h 1551169"/>
                    <a:gd name="connsiteX3" fmla="*/ 1851234 w 1985188"/>
                    <a:gd name="connsiteY3" fmla="*/ 1988 h 1551169"/>
                    <a:gd name="connsiteX4" fmla="*/ 0 w 1985188"/>
                    <a:gd name="connsiteY4" fmla="*/ 0 h 1551169"/>
                    <a:gd name="connsiteX0" fmla="*/ 0 w 1985188"/>
                    <a:gd name="connsiteY0" fmla="*/ 0 h 1595433"/>
                    <a:gd name="connsiteX1" fmla="*/ 135991 w 1985188"/>
                    <a:gd name="connsiteY1" fmla="*/ 1595433 h 1595433"/>
                    <a:gd name="connsiteX2" fmla="*/ 1985188 w 1985188"/>
                    <a:gd name="connsiteY2" fmla="*/ 1551169 h 1595433"/>
                    <a:gd name="connsiteX3" fmla="*/ 1851234 w 1985188"/>
                    <a:gd name="connsiteY3" fmla="*/ 1988 h 1595433"/>
                    <a:gd name="connsiteX4" fmla="*/ 0 w 1985188"/>
                    <a:gd name="connsiteY4" fmla="*/ 0 h 1595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5188" h="1595433">
                      <a:moveTo>
                        <a:pt x="0" y="0"/>
                      </a:moveTo>
                      <a:lnTo>
                        <a:pt x="135991" y="1595433"/>
                      </a:lnTo>
                      <a:lnTo>
                        <a:pt x="1985188" y="1551169"/>
                      </a:lnTo>
                      <a:lnTo>
                        <a:pt x="1851234" y="19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pattFill prst="wdUpDiag">
                  <a:fgClr>
                    <a:schemeClr val="accent4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n w="158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47">
                  <a:extLst>
                    <a:ext uri="{FF2B5EF4-FFF2-40B4-BE49-F238E27FC236}">
                      <a16:creationId xmlns:a16="http://schemas.microsoft.com/office/drawing/2014/main" id="{FC567EAC-8279-47F1-94AB-16F0FA3035E7}"/>
                    </a:ext>
                  </a:extLst>
                </p:cNvPr>
                <p:cNvSpPr/>
                <p:nvPr/>
              </p:nvSpPr>
              <p:spPr>
                <a:xfrm>
                  <a:off x="4832475" y="4315685"/>
                  <a:ext cx="1445348" cy="97111"/>
                </a:xfrm>
                <a:custGeom>
                  <a:avLst/>
                  <a:gdLst>
                    <a:gd name="connsiteX0" fmla="*/ 0 w 2919369"/>
                    <a:gd name="connsiteY0" fmla="*/ 0 h 1006679"/>
                    <a:gd name="connsiteX1" fmla="*/ 1040235 w 2919369"/>
                    <a:gd name="connsiteY1" fmla="*/ 1006679 h 1006679"/>
                    <a:gd name="connsiteX2" fmla="*/ 2919369 w 2919369"/>
                    <a:gd name="connsiteY2" fmla="*/ 989901 h 1006679"/>
                    <a:gd name="connsiteX3" fmla="*/ 1862356 w 2919369"/>
                    <a:gd name="connsiteY3" fmla="*/ 0 h 1006679"/>
                    <a:gd name="connsiteX4" fmla="*/ 0 w 2919369"/>
                    <a:gd name="connsiteY4" fmla="*/ 0 h 1006679"/>
                    <a:gd name="connsiteX0" fmla="*/ 0 w 2919369"/>
                    <a:gd name="connsiteY0" fmla="*/ 0 h 1009854"/>
                    <a:gd name="connsiteX1" fmla="*/ 1040235 w 2919369"/>
                    <a:gd name="connsiteY1" fmla="*/ 1009854 h 1009854"/>
                    <a:gd name="connsiteX2" fmla="*/ 2919369 w 2919369"/>
                    <a:gd name="connsiteY2" fmla="*/ 989901 h 1009854"/>
                    <a:gd name="connsiteX3" fmla="*/ 1862356 w 2919369"/>
                    <a:gd name="connsiteY3" fmla="*/ 0 h 1009854"/>
                    <a:gd name="connsiteX4" fmla="*/ 0 w 2919369"/>
                    <a:gd name="connsiteY4" fmla="*/ 0 h 1009854"/>
                    <a:gd name="connsiteX0" fmla="*/ 0 w 2916194"/>
                    <a:gd name="connsiteY0" fmla="*/ 0 h 1013029"/>
                    <a:gd name="connsiteX1" fmla="*/ 1037060 w 2916194"/>
                    <a:gd name="connsiteY1" fmla="*/ 1013029 h 1013029"/>
                    <a:gd name="connsiteX2" fmla="*/ 2916194 w 2916194"/>
                    <a:gd name="connsiteY2" fmla="*/ 993076 h 1013029"/>
                    <a:gd name="connsiteX3" fmla="*/ 1859181 w 2916194"/>
                    <a:gd name="connsiteY3" fmla="*/ 3175 h 1013029"/>
                    <a:gd name="connsiteX4" fmla="*/ 0 w 2916194"/>
                    <a:gd name="connsiteY4" fmla="*/ 0 h 1013029"/>
                    <a:gd name="connsiteX0" fmla="*/ 0 w 2916194"/>
                    <a:gd name="connsiteY0" fmla="*/ 6350 h 1019379"/>
                    <a:gd name="connsiteX1" fmla="*/ 1037060 w 2916194"/>
                    <a:gd name="connsiteY1" fmla="*/ 1019379 h 1019379"/>
                    <a:gd name="connsiteX2" fmla="*/ 2916194 w 2916194"/>
                    <a:gd name="connsiteY2" fmla="*/ 999426 h 1019379"/>
                    <a:gd name="connsiteX3" fmla="*/ 1859181 w 2916194"/>
                    <a:gd name="connsiteY3" fmla="*/ 0 h 1019379"/>
                    <a:gd name="connsiteX4" fmla="*/ 0 w 2916194"/>
                    <a:gd name="connsiteY4" fmla="*/ 6350 h 1019379"/>
                    <a:gd name="connsiteX0" fmla="*/ 0 w 2935244"/>
                    <a:gd name="connsiteY0" fmla="*/ 6350 h 1019379"/>
                    <a:gd name="connsiteX1" fmla="*/ 1037060 w 2935244"/>
                    <a:gd name="connsiteY1" fmla="*/ 1019379 h 1019379"/>
                    <a:gd name="connsiteX2" fmla="*/ 2935244 w 2935244"/>
                    <a:gd name="connsiteY2" fmla="*/ 989901 h 1019379"/>
                    <a:gd name="connsiteX3" fmla="*/ 1859181 w 2935244"/>
                    <a:gd name="connsiteY3" fmla="*/ 0 h 1019379"/>
                    <a:gd name="connsiteX4" fmla="*/ 0 w 2935244"/>
                    <a:gd name="connsiteY4" fmla="*/ 6350 h 1019379"/>
                    <a:gd name="connsiteX0" fmla="*/ 0 w 2935244"/>
                    <a:gd name="connsiteY0" fmla="*/ 6350 h 1009854"/>
                    <a:gd name="connsiteX1" fmla="*/ 1056110 w 2935244"/>
                    <a:gd name="connsiteY1" fmla="*/ 1009854 h 1009854"/>
                    <a:gd name="connsiteX2" fmla="*/ 2935244 w 2935244"/>
                    <a:gd name="connsiteY2" fmla="*/ 989901 h 1009854"/>
                    <a:gd name="connsiteX3" fmla="*/ 1859181 w 2935244"/>
                    <a:gd name="connsiteY3" fmla="*/ 0 h 1009854"/>
                    <a:gd name="connsiteX4" fmla="*/ 0 w 2935244"/>
                    <a:gd name="connsiteY4" fmla="*/ 6350 h 1009854"/>
                    <a:gd name="connsiteX0" fmla="*/ 0 w 2935244"/>
                    <a:gd name="connsiteY0" fmla="*/ 6350 h 1012081"/>
                    <a:gd name="connsiteX1" fmla="*/ 1056110 w 2935244"/>
                    <a:gd name="connsiteY1" fmla="*/ 1009854 h 1012081"/>
                    <a:gd name="connsiteX2" fmla="*/ 2935244 w 2935244"/>
                    <a:gd name="connsiteY2" fmla="*/ 1012081 h 1012081"/>
                    <a:gd name="connsiteX3" fmla="*/ 1859181 w 2935244"/>
                    <a:gd name="connsiteY3" fmla="*/ 0 h 1012081"/>
                    <a:gd name="connsiteX4" fmla="*/ 0 w 2935244"/>
                    <a:gd name="connsiteY4" fmla="*/ 6350 h 1012081"/>
                    <a:gd name="connsiteX0" fmla="*/ 0 w 2935244"/>
                    <a:gd name="connsiteY0" fmla="*/ 6350 h 1012081"/>
                    <a:gd name="connsiteX1" fmla="*/ 372988 w 2935244"/>
                    <a:gd name="connsiteY1" fmla="*/ 926765 h 1012081"/>
                    <a:gd name="connsiteX2" fmla="*/ 2935244 w 2935244"/>
                    <a:gd name="connsiteY2" fmla="*/ 1012081 h 1012081"/>
                    <a:gd name="connsiteX3" fmla="*/ 1859181 w 2935244"/>
                    <a:gd name="connsiteY3" fmla="*/ 0 h 1012081"/>
                    <a:gd name="connsiteX4" fmla="*/ 0 w 2935244"/>
                    <a:gd name="connsiteY4" fmla="*/ 6350 h 1012081"/>
                    <a:gd name="connsiteX0" fmla="*/ 0 w 2234378"/>
                    <a:gd name="connsiteY0" fmla="*/ 6350 h 964602"/>
                    <a:gd name="connsiteX1" fmla="*/ 372988 w 2234378"/>
                    <a:gd name="connsiteY1" fmla="*/ 926765 h 964602"/>
                    <a:gd name="connsiteX2" fmla="*/ 2234378 w 2234378"/>
                    <a:gd name="connsiteY2" fmla="*/ 964602 h 964602"/>
                    <a:gd name="connsiteX3" fmla="*/ 1859181 w 2234378"/>
                    <a:gd name="connsiteY3" fmla="*/ 0 h 964602"/>
                    <a:gd name="connsiteX4" fmla="*/ 0 w 2234378"/>
                    <a:gd name="connsiteY4" fmla="*/ 6350 h 964602"/>
                    <a:gd name="connsiteX0" fmla="*/ 0 w 2234378"/>
                    <a:gd name="connsiteY0" fmla="*/ 6350 h 964602"/>
                    <a:gd name="connsiteX1" fmla="*/ 253220 w 2234378"/>
                    <a:gd name="connsiteY1" fmla="*/ 910016 h 964602"/>
                    <a:gd name="connsiteX2" fmla="*/ 2234378 w 2234378"/>
                    <a:gd name="connsiteY2" fmla="*/ 964602 h 964602"/>
                    <a:gd name="connsiteX3" fmla="*/ 1859181 w 2234378"/>
                    <a:gd name="connsiteY3" fmla="*/ 0 h 964602"/>
                    <a:gd name="connsiteX4" fmla="*/ 0 w 2234378"/>
                    <a:gd name="connsiteY4" fmla="*/ 6350 h 964602"/>
                    <a:gd name="connsiteX0" fmla="*/ 0 w 2141225"/>
                    <a:gd name="connsiteY0" fmla="*/ 6350 h 1014842"/>
                    <a:gd name="connsiteX1" fmla="*/ 253220 w 2141225"/>
                    <a:gd name="connsiteY1" fmla="*/ 910016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14842"/>
                    <a:gd name="connsiteX1" fmla="*/ 248784 w 2141225"/>
                    <a:gd name="connsiteY1" fmla="*/ 977003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14842"/>
                    <a:gd name="connsiteX1" fmla="*/ 266527 w 2141225"/>
                    <a:gd name="connsiteY1" fmla="*/ 993749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27242"/>
                    <a:gd name="connsiteX1" fmla="*/ 270963 w 2141225"/>
                    <a:gd name="connsiteY1" fmla="*/ 1027242 h 1027242"/>
                    <a:gd name="connsiteX2" fmla="*/ 2141225 w 2141225"/>
                    <a:gd name="connsiteY2" fmla="*/ 1014842 h 1027242"/>
                    <a:gd name="connsiteX3" fmla="*/ 1859181 w 2141225"/>
                    <a:gd name="connsiteY3" fmla="*/ 0 h 1027242"/>
                    <a:gd name="connsiteX4" fmla="*/ 0 w 2141225"/>
                    <a:gd name="connsiteY4" fmla="*/ 6350 h 1027242"/>
                    <a:gd name="connsiteX0" fmla="*/ 0 w 2141225"/>
                    <a:gd name="connsiteY0" fmla="*/ 6350 h 1027242"/>
                    <a:gd name="connsiteX1" fmla="*/ 279835 w 2141225"/>
                    <a:gd name="connsiteY1" fmla="*/ 1027242 h 1027242"/>
                    <a:gd name="connsiteX2" fmla="*/ 2141225 w 2141225"/>
                    <a:gd name="connsiteY2" fmla="*/ 1014842 h 1027242"/>
                    <a:gd name="connsiteX3" fmla="*/ 1859181 w 2141225"/>
                    <a:gd name="connsiteY3" fmla="*/ 0 h 1027242"/>
                    <a:gd name="connsiteX4" fmla="*/ 0 w 2141225"/>
                    <a:gd name="connsiteY4" fmla="*/ 6350 h 1027242"/>
                    <a:gd name="connsiteX0" fmla="*/ 0 w 2141225"/>
                    <a:gd name="connsiteY0" fmla="*/ 6350 h 1043989"/>
                    <a:gd name="connsiteX1" fmla="*/ 288707 w 2141225"/>
                    <a:gd name="connsiteY1" fmla="*/ 1043989 h 1043989"/>
                    <a:gd name="connsiteX2" fmla="*/ 2141225 w 2141225"/>
                    <a:gd name="connsiteY2" fmla="*/ 1014842 h 1043989"/>
                    <a:gd name="connsiteX3" fmla="*/ 1859181 w 2141225"/>
                    <a:gd name="connsiteY3" fmla="*/ 0 h 1043989"/>
                    <a:gd name="connsiteX4" fmla="*/ 0 w 2141225"/>
                    <a:gd name="connsiteY4" fmla="*/ 6350 h 1043989"/>
                    <a:gd name="connsiteX0" fmla="*/ 0 w 2141225"/>
                    <a:gd name="connsiteY0" fmla="*/ 6350 h 1060736"/>
                    <a:gd name="connsiteX1" fmla="*/ 306450 w 2141225"/>
                    <a:gd name="connsiteY1" fmla="*/ 1060736 h 1060736"/>
                    <a:gd name="connsiteX2" fmla="*/ 2141225 w 2141225"/>
                    <a:gd name="connsiteY2" fmla="*/ 1014842 h 1060736"/>
                    <a:gd name="connsiteX3" fmla="*/ 1859181 w 2141225"/>
                    <a:gd name="connsiteY3" fmla="*/ 0 h 1060736"/>
                    <a:gd name="connsiteX4" fmla="*/ 0 w 2141225"/>
                    <a:gd name="connsiteY4" fmla="*/ 6350 h 1060736"/>
                    <a:gd name="connsiteX0" fmla="*/ 0 w 2141225"/>
                    <a:gd name="connsiteY0" fmla="*/ 6350 h 1014842"/>
                    <a:gd name="connsiteX1" fmla="*/ 288707 w 2141225"/>
                    <a:gd name="connsiteY1" fmla="*/ 1010496 h 1014842"/>
                    <a:gd name="connsiteX2" fmla="*/ 2141225 w 2141225"/>
                    <a:gd name="connsiteY2" fmla="*/ 1014842 h 1014842"/>
                    <a:gd name="connsiteX3" fmla="*/ 1859181 w 2141225"/>
                    <a:gd name="connsiteY3" fmla="*/ 0 h 1014842"/>
                    <a:gd name="connsiteX4" fmla="*/ 0 w 2141225"/>
                    <a:gd name="connsiteY4" fmla="*/ 6350 h 1014842"/>
                    <a:gd name="connsiteX0" fmla="*/ 0 w 2141225"/>
                    <a:gd name="connsiteY0" fmla="*/ 6350 h 1043989"/>
                    <a:gd name="connsiteX1" fmla="*/ 275399 w 2141225"/>
                    <a:gd name="connsiteY1" fmla="*/ 1043989 h 1043989"/>
                    <a:gd name="connsiteX2" fmla="*/ 2141225 w 2141225"/>
                    <a:gd name="connsiteY2" fmla="*/ 1014842 h 1043989"/>
                    <a:gd name="connsiteX3" fmla="*/ 1859181 w 2141225"/>
                    <a:gd name="connsiteY3" fmla="*/ 0 h 1043989"/>
                    <a:gd name="connsiteX4" fmla="*/ 0 w 2141225"/>
                    <a:gd name="connsiteY4" fmla="*/ 6350 h 1043989"/>
                    <a:gd name="connsiteX0" fmla="*/ 0 w 2132320"/>
                    <a:gd name="connsiteY0" fmla="*/ 23160 h 1043989"/>
                    <a:gd name="connsiteX1" fmla="*/ 266494 w 2132320"/>
                    <a:gd name="connsiteY1" fmla="*/ 1043989 h 1043989"/>
                    <a:gd name="connsiteX2" fmla="*/ 2132320 w 2132320"/>
                    <a:gd name="connsiteY2" fmla="*/ 1014842 h 1043989"/>
                    <a:gd name="connsiteX3" fmla="*/ 1850276 w 2132320"/>
                    <a:gd name="connsiteY3" fmla="*/ 0 h 1043989"/>
                    <a:gd name="connsiteX4" fmla="*/ 0 w 2132320"/>
                    <a:gd name="connsiteY4" fmla="*/ 23160 h 1043989"/>
                    <a:gd name="connsiteX0" fmla="*/ 0 w 2132320"/>
                    <a:gd name="connsiteY0" fmla="*/ 23160 h 1020456"/>
                    <a:gd name="connsiteX1" fmla="*/ 274509 w 2132320"/>
                    <a:gd name="connsiteY1" fmla="*/ 1020456 h 1020456"/>
                    <a:gd name="connsiteX2" fmla="*/ 2132320 w 2132320"/>
                    <a:gd name="connsiteY2" fmla="*/ 1014842 h 1020456"/>
                    <a:gd name="connsiteX3" fmla="*/ 1850276 w 2132320"/>
                    <a:gd name="connsiteY3" fmla="*/ 0 h 1020456"/>
                    <a:gd name="connsiteX4" fmla="*/ 0 w 2132320"/>
                    <a:gd name="connsiteY4" fmla="*/ 23160 h 1020456"/>
                    <a:gd name="connsiteX0" fmla="*/ 0 w 2130539"/>
                    <a:gd name="connsiteY0" fmla="*/ 33245 h 1020456"/>
                    <a:gd name="connsiteX1" fmla="*/ 272728 w 2130539"/>
                    <a:gd name="connsiteY1" fmla="*/ 1020456 h 1020456"/>
                    <a:gd name="connsiteX2" fmla="*/ 2130539 w 2130539"/>
                    <a:gd name="connsiteY2" fmla="*/ 1014842 h 1020456"/>
                    <a:gd name="connsiteX3" fmla="*/ 1848495 w 2130539"/>
                    <a:gd name="connsiteY3" fmla="*/ 0 h 1020456"/>
                    <a:gd name="connsiteX4" fmla="*/ 0 w 2130539"/>
                    <a:gd name="connsiteY4" fmla="*/ 33245 h 1020456"/>
                    <a:gd name="connsiteX0" fmla="*/ 0 w 2134101"/>
                    <a:gd name="connsiteY0" fmla="*/ 33245 h 1021566"/>
                    <a:gd name="connsiteX1" fmla="*/ 272728 w 2134101"/>
                    <a:gd name="connsiteY1" fmla="*/ 1020456 h 1021566"/>
                    <a:gd name="connsiteX2" fmla="*/ 2134101 w 2134101"/>
                    <a:gd name="connsiteY2" fmla="*/ 1021566 h 1021566"/>
                    <a:gd name="connsiteX3" fmla="*/ 1848495 w 2134101"/>
                    <a:gd name="connsiteY3" fmla="*/ 0 h 1021566"/>
                    <a:gd name="connsiteX4" fmla="*/ 0 w 2134101"/>
                    <a:gd name="connsiteY4" fmla="*/ 33245 h 1021566"/>
                    <a:gd name="connsiteX0" fmla="*/ 0 w 2134101"/>
                    <a:gd name="connsiteY0" fmla="*/ 26521 h 1014842"/>
                    <a:gd name="connsiteX1" fmla="*/ 272728 w 2134101"/>
                    <a:gd name="connsiteY1" fmla="*/ 1013732 h 1014842"/>
                    <a:gd name="connsiteX2" fmla="*/ 2134101 w 2134101"/>
                    <a:gd name="connsiteY2" fmla="*/ 1014842 h 1014842"/>
                    <a:gd name="connsiteX3" fmla="*/ 1851166 w 2134101"/>
                    <a:gd name="connsiteY3" fmla="*/ 0 h 1014842"/>
                    <a:gd name="connsiteX4" fmla="*/ 0 w 2134101"/>
                    <a:gd name="connsiteY4" fmla="*/ 26521 h 1014842"/>
                    <a:gd name="connsiteX0" fmla="*/ 0 w 2134101"/>
                    <a:gd name="connsiteY0" fmla="*/ 19929 h 1008250"/>
                    <a:gd name="connsiteX1" fmla="*/ 272728 w 2134101"/>
                    <a:gd name="connsiteY1" fmla="*/ 1007140 h 1008250"/>
                    <a:gd name="connsiteX2" fmla="*/ 2134101 w 2134101"/>
                    <a:gd name="connsiteY2" fmla="*/ 1008250 h 1008250"/>
                    <a:gd name="connsiteX3" fmla="*/ 1851166 w 2134101"/>
                    <a:gd name="connsiteY3" fmla="*/ 0 h 1008250"/>
                    <a:gd name="connsiteX4" fmla="*/ 0 w 2134101"/>
                    <a:gd name="connsiteY4" fmla="*/ 19929 h 1008250"/>
                    <a:gd name="connsiteX0" fmla="*/ 0 w 2133210"/>
                    <a:gd name="connsiteY0" fmla="*/ 19929 h 1007140"/>
                    <a:gd name="connsiteX1" fmla="*/ 272728 w 2133210"/>
                    <a:gd name="connsiteY1" fmla="*/ 1007140 h 1007140"/>
                    <a:gd name="connsiteX2" fmla="*/ 2133210 w 2133210"/>
                    <a:gd name="connsiteY2" fmla="*/ 1001658 h 1007140"/>
                    <a:gd name="connsiteX3" fmla="*/ 1851166 w 2133210"/>
                    <a:gd name="connsiteY3" fmla="*/ 0 h 1007140"/>
                    <a:gd name="connsiteX4" fmla="*/ 0 w 2133210"/>
                    <a:gd name="connsiteY4" fmla="*/ 19929 h 1007140"/>
                    <a:gd name="connsiteX0" fmla="*/ 0 w 2126113"/>
                    <a:gd name="connsiteY0" fmla="*/ 19929 h 1007140"/>
                    <a:gd name="connsiteX1" fmla="*/ 272728 w 2126113"/>
                    <a:gd name="connsiteY1" fmla="*/ 1007140 h 1007140"/>
                    <a:gd name="connsiteX2" fmla="*/ 2126113 w 2126113"/>
                    <a:gd name="connsiteY2" fmla="*/ 1004941 h 1007140"/>
                    <a:gd name="connsiteX3" fmla="*/ 1851166 w 2126113"/>
                    <a:gd name="connsiteY3" fmla="*/ 0 h 1007140"/>
                    <a:gd name="connsiteX4" fmla="*/ 0 w 2126113"/>
                    <a:gd name="connsiteY4" fmla="*/ 19929 h 1007140"/>
                    <a:gd name="connsiteX0" fmla="*/ 0 w 2123451"/>
                    <a:gd name="connsiteY0" fmla="*/ 26497 h 1007140"/>
                    <a:gd name="connsiteX1" fmla="*/ 270066 w 2123451"/>
                    <a:gd name="connsiteY1" fmla="*/ 1007140 h 1007140"/>
                    <a:gd name="connsiteX2" fmla="*/ 2123451 w 2123451"/>
                    <a:gd name="connsiteY2" fmla="*/ 1004941 h 1007140"/>
                    <a:gd name="connsiteX3" fmla="*/ 1848504 w 2123451"/>
                    <a:gd name="connsiteY3" fmla="*/ 0 h 1007140"/>
                    <a:gd name="connsiteX4" fmla="*/ 0 w 2123451"/>
                    <a:gd name="connsiteY4" fmla="*/ 26497 h 1007140"/>
                    <a:gd name="connsiteX0" fmla="*/ 0 w 2123451"/>
                    <a:gd name="connsiteY0" fmla="*/ 19930 h 1000573"/>
                    <a:gd name="connsiteX1" fmla="*/ 270066 w 2123451"/>
                    <a:gd name="connsiteY1" fmla="*/ 1000573 h 1000573"/>
                    <a:gd name="connsiteX2" fmla="*/ 2123451 w 2123451"/>
                    <a:gd name="connsiteY2" fmla="*/ 998374 h 1000573"/>
                    <a:gd name="connsiteX3" fmla="*/ 1849391 w 2123451"/>
                    <a:gd name="connsiteY3" fmla="*/ 0 h 1000573"/>
                    <a:gd name="connsiteX4" fmla="*/ 0 w 2123451"/>
                    <a:gd name="connsiteY4" fmla="*/ 19930 h 1000573"/>
                    <a:gd name="connsiteX0" fmla="*/ 0 w 2010909"/>
                    <a:gd name="connsiteY0" fmla="*/ 19930 h 1209198"/>
                    <a:gd name="connsiteX1" fmla="*/ 270066 w 2010909"/>
                    <a:gd name="connsiteY1" fmla="*/ 1000573 h 1209198"/>
                    <a:gd name="connsiteX2" fmla="*/ 2010909 w 2010909"/>
                    <a:gd name="connsiteY2" fmla="*/ 1209198 h 1209198"/>
                    <a:gd name="connsiteX3" fmla="*/ 1849391 w 2010909"/>
                    <a:gd name="connsiteY3" fmla="*/ 0 h 1209198"/>
                    <a:gd name="connsiteX4" fmla="*/ 0 w 2010909"/>
                    <a:gd name="connsiteY4" fmla="*/ 19930 h 1209198"/>
                    <a:gd name="connsiteX0" fmla="*/ 0 w 2010909"/>
                    <a:gd name="connsiteY0" fmla="*/ 19930 h 1209198"/>
                    <a:gd name="connsiteX1" fmla="*/ 130514 w 2010909"/>
                    <a:gd name="connsiteY1" fmla="*/ 1169237 h 1209198"/>
                    <a:gd name="connsiteX2" fmla="*/ 2010909 w 2010909"/>
                    <a:gd name="connsiteY2" fmla="*/ 1209198 h 1209198"/>
                    <a:gd name="connsiteX3" fmla="*/ 1849391 w 2010909"/>
                    <a:gd name="connsiteY3" fmla="*/ 0 h 1209198"/>
                    <a:gd name="connsiteX4" fmla="*/ 0 w 2010909"/>
                    <a:gd name="connsiteY4" fmla="*/ 19930 h 1209198"/>
                    <a:gd name="connsiteX0" fmla="*/ 0 w 1988401"/>
                    <a:gd name="connsiteY0" fmla="*/ 19930 h 1251364"/>
                    <a:gd name="connsiteX1" fmla="*/ 130514 w 1988401"/>
                    <a:gd name="connsiteY1" fmla="*/ 1169237 h 1251364"/>
                    <a:gd name="connsiteX2" fmla="*/ 1988401 w 1988401"/>
                    <a:gd name="connsiteY2" fmla="*/ 1251364 h 1251364"/>
                    <a:gd name="connsiteX3" fmla="*/ 1849391 w 1988401"/>
                    <a:gd name="connsiteY3" fmla="*/ 0 h 1251364"/>
                    <a:gd name="connsiteX4" fmla="*/ 0 w 1988401"/>
                    <a:gd name="connsiteY4" fmla="*/ 19930 h 125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88401" h="1251364">
                      <a:moveTo>
                        <a:pt x="0" y="19930"/>
                      </a:moveTo>
                      <a:lnTo>
                        <a:pt x="130514" y="1169237"/>
                      </a:lnTo>
                      <a:lnTo>
                        <a:pt x="1988401" y="1251364"/>
                      </a:lnTo>
                      <a:lnTo>
                        <a:pt x="1849391" y="0"/>
                      </a:lnTo>
                      <a:lnTo>
                        <a:pt x="0" y="19930"/>
                      </a:lnTo>
                      <a:close/>
                    </a:path>
                  </a:pathLst>
                </a:custGeom>
                <a:pattFill prst="wdUpDiag">
                  <a:fgClr>
                    <a:schemeClr val="accent4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n w="1587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>
                    <a:solidFill>
                      <a:srgbClr val="5F85CB"/>
                    </a:solidFill>
                  </a:endParaRPr>
                </a:p>
              </p:txBody>
            </p: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B1DD6FA-4BBE-4F8F-80AB-EE31E4E5C228}"/>
                  </a:ext>
                </a:extLst>
              </p:cNvPr>
              <p:cNvSpPr txBox="1"/>
              <p:nvPr/>
            </p:nvSpPr>
            <p:spPr>
              <a:xfrm>
                <a:off x="5332348" y="4263898"/>
                <a:ext cx="52931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err="1">
                    <a:solidFill>
                      <a:srgbClr val="5F85CB"/>
                    </a:solidFill>
                  </a:rPr>
                  <a:t>cath</a:t>
                </a:r>
                <a:r>
                  <a:rPr lang="en-US" sz="700">
                    <a:solidFill>
                      <a:srgbClr val="5F85CB"/>
                    </a:solidFill>
                  </a:rPr>
                  <a:t> strip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E33F123-E874-4F38-9FDD-F0EA02D65E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912" y="2697480"/>
                <a:ext cx="1170432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BC4A78B-422A-4E99-B084-FC1AB2837B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4088" y="5876544"/>
                <a:ext cx="484632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C60686B-E1E6-44D2-9B74-2960E57674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9247" y="2698776"/>
                <a:ext cx="3385481" cy="3179390"/>
              </a:xfrm>
              <a:prstGeom prst="line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A19322C-5D15-43BB-916E-B962051CB413}"/>
                  </a:ext>
                </a:extLst>
              </p:cNvPr>
              <p:cNvSpPr txBox="1"/>
              <p:nvPr/>
            </p:nvSpPr>
            <p:spPr>
              <a:xfrm rot="2676998">
                <a:off x="2295144" y="4096512"/>
                <a:ext cx="7777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13.5m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82C48CF-0D7C-4CE2-826A-DDDA060699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6736" y="3422904"/>
                <a:ext cx="1045464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B38CAE2-1279-4982-BC6E-6EFECF0C46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0976" y="2697480"/>
                <a:ext cx="786384" cy="740664"/>
              </a:xfrm>
              <a:prstGeom prst="line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2A00985-AF80-4AF7-AEF8-213DCFE43925}"/>
                  </a:ext>
                </a:extLst>
              </p:cNvPr>
              <p:cNvSpPr txBox="1"/>
              <p:nvPr/>
            </p:nvSpPr>
            <p:spPr>
              <a:xfrm rot="2676998">
                <a:off x="869278" y="2941319"/>
                <a:ext cx="660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3.4m</a:t>
                </a: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F579BE5-CBB3-4C91-82B7-A2A1478CFC6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60912" y="4475176"/>
                <a:ext cx="237109" cy="73152"/>
                <a:chOff x="5915025" y="4021138"/>
                <a:chExt cx="329321" cy="101600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B93DCDA0-DA3E-4706-825B-A96753CDB770}"/>
                    </a:ext>
                  </a:extLst>
                </p:cNvPr>
                <p:cNvCxnSpPr>
                  <a:cxnSpLocks/>
                  <a:stCxn id="128" idx="2"/>
                </p:cNvCxnSpPr>
                <p:nvPr/>
              </p:nvCxnSpPr>
              <p:spPr>
                <a:xfrm flipH="1" flipV="1">
                  <a:off x="6025341" y="4067174"/>
                  <a:ext cx="118107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8B2E414A-E984-40C4-8F33-944A0DC8349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4D3F2DAD-785E-4508-9339-FD927474B1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43445" y="4021138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7287206-9EC2-42C4-8FD1-3D6541F9FE0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403960" y="4468826"/>
                <a:ext cx="164463" cy="73152"/>
                <a:chOff x="5915025" y="4021138"/>
                <a:chExt cx="228423" cy="101600"/>
              </a:xfrm>
            </p:grpSpPr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E9A5EB8A-F886-43A3-ADC4-1E6DEA9747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025341" y="4067174"/>
                  <a:ext cx="118107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376657E1-9C1B-4BDE-BB1F-4D5BA9CC5E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D8FA4A86-5686-4440-9E4F-35B8FEAAF04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4971375" y="4233436"/>
                <a:ext cx="194216" cy="77158"/>
                <a:chOff x="5952550" y="4021138"/>
                <a:chExt cx="269748" cy="107161"/>
              </a:xfrm>
            </p:grpSpPr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2B4DCB6F-88EB-42C5-8C3B-5602E73934F3}"/>
                    </a:ext>
                  </a:extLst>
                </p:cNvPr>
                <p:cNvCxnSpPr>
                  <a:cxnSpLocks/>
                  <a:stCxn id="123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Oval 121">
                  <a:extLst>
                    <a:ext uri="{FF2B5EF4-FFF2-40B4-BE49-F238E27FC236}">
                      <a16:creationId xmlns:a16="http://schemas.microsoft.com/office/drawing/2014/main" id="{45EC7A24-A734-41F2-BAD1-59AF43836A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52550" y="4026699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291B2BF0-3F7D-41C8-A71C-8CD440A1E1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6CFFB1C-9C29-46D0-B73D-8F741A1D2EB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5638125" y="4230264"/>
                <a:ext cx="194216" cy="77158"/>
                <a:chOff x="5952550" y="4021138"/>
                <a:chExt cx="269748" cy="107161"/>
              </a:xfrm>
            </p:grpSpPr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EE4CD9DE-8BFC-4F86-A352-34AE9D108418}"/>
                    </a:ext>
                  </a:extLst>
                </p:cNvPr>
                <p:cNvCxnSpPr>
                  <a:cxnSpLocks/>
                  <a:stCxn id="120" idx="2"/>
                </p:cNvCxnSpPr>
                <p:nvPr/>
              </p:nvCxnSpPr>
              <p:spPr>
                <a:xfrm flipH="1" flipV="1">
                  <a:off x="6003292" y="4067174"/>
                  <a:ext cx="118106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3761C0EA-8404-4F0B-96C7-41EA4FFD83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52550" y="4026699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A54629FD-6854-4C65-9A50-87076BB516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21398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" name="Freeform 191">
                <a:extLst>
                  <a:ext uri="{FF2B5EF4-FFF2-40B4-BE49-F238E27FC236}">
                    <a16:creationId xmlns:a16="http://schemas.microsoft.com/office/drawing/2014/main" id="{7492190A-504E-4BAC-BC9D-BFB543CC4D77}"/>
                  </a:ext>
                </a:extLst>
              </p:cNvPr>
              <p:cNvSpPr/>
              <p:nvPr/>
            </p:nvSpPr>
            <p:spPr>
              <a:xfrm>
                <a:off x="5232841" y="4626584"/>
                <a:ext cx="1414708" cy="91440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35244"/>
                  <a:gd name="connsiteY0" fmla="*/ 6350 h 1012081"/>
                  <a:gd name="connsiteX1" fmla="*/ 1056110 w 2935244"/>
                  <a:gd name="connsiteY1" fmla="*/ 1009854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935244"/>
                  <a:gd name="connsiteY0" fmla="*/ 6350 h 1012081"/>
                  <a:gd name="connsiteX1" fmla="*/ 372988 w 2935244"/>
                  <a:gd name="connsiteY1" fmla="*/ 926765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234378"/>
                  <a:gd name="connsiteY0" fmla="*/ 6350 h 964602"/>
                  <a:gd name="connsiteX1" fmla="*/ 372988 w 2234378"/>
                  <a:gd name="connsiteY1" fmla="*/ 926765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234378"/>
                  <a:gd name="connsiteY0" fmla="*/ 6350 h 964602"/>
                  <a:gd name="connsiteX1" fmla="*/ 253220 w 2234378"/>
                  <a:gd name="connsiteY1" fmla="*/ 910016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141225"/>
                  <a:gd name="connsiteY0" fmla="*/ 6350 h 1014842"/>
                  <a:gd name="connsiteX1" fmla="*/ 253220 w 2141225"/>
                  <a:gd name="connsiteY1" fmla="*/ 91001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48784 w 2141225"/>
                  <a:gd name="connsiteY1" fmla="*/ 977003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66527 w 2141225"/>
                  <a:gd name="connsiteY1" fmla="*/ 993749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27242"/>
                  <a:gd name="connsiteX1" fmla="*/ 270963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27242"/>
                  <a:gd name="connsiteX1" fmla="*/ 279835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43989"/>
                  <a:gd name="connsiteX1" fmla="*/ 288707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060736"/>
                  <a:gd name="connsiteX1" fmla="*/ 306450 w 2141225"/>
                  <a:gd name="connsiteY1" fmla="*/ 1060736 h 1060736"/>
                  <a:gd name="connsiteX2" fmla="*/ 2141225 w 2141225"/>
                  <a:gd name="connsiteY2" fmla="*/ 1014842 h 1060736"/>
                  <a:gd name="connsiteX3" fmla="*/ 1859181 w 2141225"/>
                  <a:gd name="connsiteY3" fmla="*/ 0 h 1060736"/>
                  <a:gd name="connsiteX4" fmla="*/ 0 w 2141225"/>
                  <a:gd name="connsiteY4" fmla="*/ 6350 h 1060736"/>
                  <a:gd name="connsiteX0" fmla="*/ 0 w 2141225"/>
                  <a:gd name="connsiteY0" fmla="*/ 6350 h 1014842"/>
                  <a:gd name="connsiteX1" fmla="*/ 288707 w 2141225"/>
                  <a:gd name="connsiteY1" fmla="*/ 101049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43989"/>
                  <a:gd name="connsiteX1" fmla="*/ 275399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084266"/>
                  <a:gd name="connsiteX1" fmla="*/ 239912 w 2141225"/>
                  <a:gd name="connsiteY1" fmla="*/ 1084266 h 1084266"/>
                  <a:gd name="connsiteX2" fmla="*/ 2141225 w 2141225"/>
                  <a:gd name="connsiteY2" fmla="*/ 1014842 h 1084266"/>
                  <a:gd name="connsiteX3" fmla="*/ 1859181 w 2141225"/>
                  <a:gd name="connsiteY3" fmla="*/ 0 h 1084266"/>
                  <a:gd name="connsiteX4" fmla="*/ 0 w 2141225"/>
                  <a:gd name="connsiteY4" fmla="*/ 6350 h 1084266"/>
                  <a:gd name="connsiteX0" fmla="*/ 0 w 2119046"/>
                  <a:gd name="connsiteY0" fmla="*/ 6350 h 1084266"/>
                  <a:gd name="connsiteX1" fmla="*/ 239912 w 2119046"/>
                  <a:gd name="connsiteY1" fmla="*/ 1084266 h 1084266"/>
                  <a:gd name="connsiteX2" fmla="*/ 2119046 w 2119046"/>
                  <a:gd name="connsiteY2" fmla="*/ 1075259 h 1084266"/>
                  <a:gd name="connsiteX3" fmla="*/ 1859181 w 2119046"/>
                  <a:gd name="connsiteY3" fmla="*/ 0 h 1084266"/>
                  <a:gd name="connsiteX4" fmla="*/ 0 w 2119046"/>
                  <a:gd name="connsiteY4" fmla="*/ 6350 h 1084266"/>
                  <a:gd name="connsiteX0" fmla="*/ 0 w 2119046"/>
                  <a:gd name="connsiteY0" fmla="*/ 10393 h 1084266"/>
                  <a:gd name="connsiteX1" fmla="*/ 239912 w 2119046"/>
                  <a:gd name="connsiteY1" fmla="*/ 1084266 h 1084266"/>
                  <a:gd name="connsiteX2" fmla="*/ 2119046 w 2119046"/>
                  <a:gd name="connsiteY2" fmla="*/ 1075259 h 1084266"/>
                  <a:gd name="connsiteX3" fmla="*/ 1859181 w 2119046"/>
                  <a:gd name="connsiteY3" fmla="*/ 0 h 1084266"/>
                  <a:gd name="connsiteX4" fmla="*/ 0 w 2119046"/>
                  <a:gd name="connsiteY4" fmla="*/ 10393 h 1084266"/>
                  <a:gd name="connsiteX0" fmla="*/ 0 w 2119046"/>
                  <a:gd name="connsiteY0" fmla="*/ 10393 h 1084266"/>
                  <a:gd name="connsiteX1" fmla="*/ 247927 w 2119046"/>
                  <a:gd name="connsiteY1" fmla="*/ 1084266 h 1084266"/>
                  <a:gd name="connsiteX2" fmla="*/ 2119046 w 2119046"/>
                  <a:gd name="connsiteY2" fmla="*/ 1075259 h 1084266"/>
                  <a:gd name="connsiteX3" fmla="*/ 1859181 w 2119046"/>
                  <a:gd name="connsiteY3" fmla="*/ 0 h 1084266"/>
                  <a:gd name="connsiteX4" fmla="*/ 0 w 2119046"/>
                  <a:gd name="connsiteY4" fmla="*/ 10393 h 1084266"/>
                  <a:gd name="connsiteX0" fmla="*/ 0 w 2113703"/>
                  <a:gd name="connsiteY0" fmla="*/ 10393 h 1084266"/>
                  <a:gd name="connsiteX1" fmla="*/ 247927 w 2113703"/>
                  <a:gd name="connsiteY1" fmla="*/ 1084266 h 1084266"/>
                  <a:gd name="connsiteX2" fmla="*/ 2113703 w 2113703"/>
                  <a:gd name="connsiteY2" fmla="*/ 1079302 h 1084266"/>
                  <a:gd name="connsiteX3" fmla="*/ 1859181 w 2113703"/>
                  <a:gd name="connsiteY3" fmla="*/ 0 h 1084266"/>
                  <a:gd name="connsiteX4" fmla="*/ 0 w 2113703"/>
                  <a:gd name="connsiteY4" fmla="*/ 10393 h 1084266"/>
                  <a:gd name="connsiteX0" fmla="*/ 0 w 2111922"/>
                  <a:gd name="connsiteY0" fmla="*/ 10393 h 1084266"/>
                  <a:gd name="connsiteX1" fmla="*/ 247927 w 2111922"/>
                  <a:gd name="connsiteY1" fmla="*/ 1084266 h 1084266"/>
                  <a:gd name="connsiteX2" fmla="*/ 2111922 w 2111922"/>
                  <a:gd name="connsiteY2" fmla="*/ 1083345 h 1084266"/>
                  <a:gd name="connsiteX3" fmla="*/ 1859181 w 2111922"/>
                  <a:gd name="connsiteY3" fmla="*/ 0 h 1084266"/>
                  <a:gd name="connsiteX4" fmla="*/ 0 w 2111922"/>
                  <a:gd name="connsiteY4" fmla="*/ 10393 h 1084266"/>
                  <a:gd name="connsiteX0" fmla="*/ 0 w 2111922"/>
                  <a:gd name="connsiteY0" fmla="*/ 10393 h 1083344"/>
                  <a:gd name="connsiteX1" fmla="*/ 241717 w 2111922"/>
                  <a:gd name="connsiteY1" fmla="*/ 1080317 h 1083344"/>
                  <a:gd name="connsiteX2" fmla="*/ 2111922 w 2111922"/>
                  <a:gd name="connsiteY2" fmla="*/ 1083345 h 1083344"/>
                  <a:gd name="connsiteX3" fmla="*/ 1859181 w 2111922"/>
                  <a:gd name="connsiteY3" fmla="*/ 0 h 1083344"/>
                  <a:gd name="connsiteX4" fmla="*/ 0 w 2111922"/>
                  <a:gd name="connsiteY4" fmla="*/ 10393 h 1083344"/>
                  <a:gd name="connsiteX0" fmla="*/ 0 w 2100389"/>
                  <a:gd name="connsiteY0" fmla="*/ 10393 h 1091243"/>
                  <a:gd name="connsiteX1" fmla="*/ 241717 w 2100389"/>
                  <a:gd name="connsiteY1" fmla="*/ 1080317 h 1091243"/>
                  <a:gd name="connsiteX2" fmla="*/ 2100389 w 2100389"/>
                  <a:gd name="connsiteY2" fmla="*/ 1091243 h 1091243"/>
                  <a:gd name="connsiteX3" fmla="*/ 1859181 w 2100389"/>
                  <a:gd name="connsiteY3" fmla="*/ 0 h 1091243"/>
                  <a:gd name="connsiteX4" fmla="*/ 0 w 2100389"/>
                  <a:gd name="connsiteY4" fmla="*/ 10393 h 1091243"/>
                  <a:gd name="connsiteX0" fmla="*/ 0 w 2100389"/>
                  <a:gd name="connsiteY0" fmla="*/ 2495 h 1083345"/>
                  <a:gd name="connsiteX1" fmla="*/ 241717 w 2100389"/>
                  <a:gd name="connsiteY1" fmla="*/ 1072419 h 1083345"/>
                  <a:gd name="connsiteX2" fmla="*/ 2100389 w 2100389"/>
                  <a:gd name="connsiteY2" fmla="*/ 1083345 h 1083345"/>
                  <a:gd name="connsiteX3" fmla="*/ 1858294 w 2100389"/>
                  <a:gd name="connsiteY3" fmla="*/ 0 h 1083345"/>
                  <a:gd name="connsiteX4" fmla="*/ 0 w 2100389"/>
                  <a:gd name="connsiteY4" fmla="*/ 2495 h 1083345"/>
                  <a:gd name="connsiteX0" fmla="*/ 0 w 2100389"/>
                  <a:gd name="connsiteY0" fmla="*/ 0 h 1080850"/>
                  <a:gd name="connsiteX1" fmla="*/ 241717 w 2100389"/>
                  <a:gd name="connsiteY1" fmla="*/ 1069924 h 1080850"/>
                  <a:gd name="connsiteX2" fmla="*/ 2100389 w 2100389"/>
                  <a:gd name="connsiteY2" fmla="*/ 1080850 h 1080850"/>
                  <a:gd name="connsiteX3" fmla="*/ 1856520 w 2100389"/>
                  <a:gd name="connsiteY3" fmla="*/ 5403 h 1080850"/>
                  <a:gd name="connsiteX4" fmla="*/ 0 w 2100389"/>
                  <a:gd name="connsiteY4" fmla="*/ 0 h 1080850"/>
                  <a:gd name="connsiteX0" fmla="*/ 0 w 2032864"/>
                  <a:gd name="connsiteY0" fmla="*/ 0 h 1268444"/>
                  <a:gd name="connsiteX1" fmla="*/ 241717 w 2032864"/>
                  <a:gd name="connsiteY1" fmla="*/ 1069924 h 1268444"/>
                  <a:gd name="connsiteX2" fmla="*/ 2032864 w 2032864"/>
                  <a:gd name="connsiteY2" fmla="*/ 1268444 h 1268444"/>
                  <a:gd name="connsiteX3" fmla="*/ 1856520 w 2032864"/>
                  <a:gd name="connsiteY3" fmla="*/ 5403 h 1268444"/>
                  <a:gd name="connsiteX4" fmla="*/ 0 w 2032864"/>
                  <a:gd name="connsiteY4" fmla="*/ 0 h 1268444"/>
                  <a:gd name="connsiteX0" fmla="*/ 0 w 2032864"/>
                  <a:gd name="connsiteY0" fmla="*/ 0 h 1268444"/>
                  <a:gd name="connsiteX1" fmla="*/ 151684 w 2032864"/>
                  <a:gd name="connsiteY1" fmla="*/ 1182476 h 1268444"/>
                  <a:gd name="connsiteX2" fmla="*/ 2032864 w 2032864"/>
                  <a:gd name="connsiteY2" fmla="*/ 1268444 h 1268444"/>
                  <a:gd name="connsiteX3" fmla="*/ 1856520 w 2032864"/>
                  <a:gd name="connsiteY3" fmla="*/ 5403 h 1268444"/>
                  <a:gd name="connsiteX4" fmla="*/ 0 w 2032864"/>
                  <a:gd name="connsiteY4" fmla="*/ 0 h 1268444"/>
                  <a:gd name="connsiteX0" fmla="*/ 0 w 2005854"/>
                  <a:gd name="connsiteY0" fmla="*/ 0 h 1400574"/>
                  <a:gd name="connsiteX1" fmla="*/ 151684 w 2005854"/>
                  <a:gd name="connsiteY1" fmla="*/ 1182476 h 1400574"/>
                  <a:gd name="connsiteX2" fmla="*/ 2005854 w 2005854"/>
                  <a:gd name="connsiteY2" fmla="*/ 1400574 h 1400574"/>
                  <a:gd name="connsiteX3" fmla="*/ 1856520 w 2005854"/>
                  <a:gd name="connsiteY3" fmla="*/ 5403 h 1400574"/>
                  <a:gd name="connsiteX4" fmla="*/ 0 w 2005854"/>
                  <a:gd name="connsiteY4" fmla="*/ 0 h 1400574"/>
                  <a:gd name="connsiteX0" fmla="*/ 0 w 2005854"/>
                  <a:gd name="connsiteY0" fmla="*/ 0 h 1400574"/>
                  <a:gd name="connsiteX1" fmla="*/ 133677 w 2005854"/>
                  <a:gd name="connsiteY1" fmla="*/ 1328370 h 1400574"/>
                  <a:gd name="connsiteX2" fmla="*/ 2005854 w 2005854"/>
                  <a:gd name="connsiteY2" fmla="*/ 1400574 h 1400574"/>
                  <a:gd name="connsiteX3" fmla="*/ 1856520 w 2005854"/>
                  <a:gd name="connsiteY3" fmla="*/ 5403 h 1400574"/>
                  <a:gd name="connsiteX4" fmla="*/ 0 w 2005854"/>
                  <a:gd name="connsiteY4" fmla="*/ 0 h 140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854" h="1400574">
                    <a:moveTo>
                      <a:pt x="0" y="0"/>
                    </a:moveTo>
                    <a:lnTo>
                      <a:pt x="133677" y="1328370"/>
                    </a:lnTo>
                    <a:lnTo>
                      <a:pt x="2005854" y="1400574"/>
                    </a:lnTo>
                    <a:lnTo>
                      <a:pt x="1856520" y="5403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F85CB"/>
                  </a:solidFill>
                </a:endParaRPr>
              </a:p>
              <a:p>
                <a:pPr algn="ctr"/>
                <a:endParaRPr lang="en-US"/>
              </a:p>
            </p:txBody>
          </p:sp>
          <p:sp>
            <p:nvSpPr>
              <p:cNvPr id="63" name="Freeform 192">
                <a:extLst>
                  <a:ext uri="{FF2B5EF4-FFF2-40B4-BE49-F238E27FC236}">
                    <a16:creationId xmlns:a16="http://schemas.microsoft.com/office/drawing/2014/main" id="{A7B454C7-4E01-493F-95CB-AAEF5EBD2237}"/>
                  </a:ext>
                </a:extLst>
              </p:cNvPr>
              <p:cNvSpPr/>
              <p:nvPr/>
            </p:nvSpPr>
            <p:spPr>
              <a:xfrm>
                <a:off x="5342189" y="4721110"/>
                <a:ext cx="1406791" cy="94615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35244"/>
                  <a:gd name="connsiteY0" fmla="*/ 6350 h 1012081"/>
                  <a:gd name="connsiteX1" fmla="*/ 1056110 w 2935244"/>
                  <a:gd name="connsiteY1" fmla="*/ 1009854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935244"/>
                  <a:gd name="connsiteY0" fmla="*/ 6350 h 1012081"/>
                  <a:gd name="connsiteX1" fmla="*/ 372988 w 2935244"/>
                  <a:gd name="connsiteY1" fmla="*/ 926765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234378"/>
                  <a:gd name="connsiteY0" fmla="*/ 6350 h 964602"/>
                  <a:gd name="connsiteX1" fmla="*/ 372988 w 2234378"/>
                  <a:gd name="connsiteY1" fmla="*/ 926765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234378"/>
                  <a:gd name="connsiteY0" fmla="*/ 6350 h 964602"/>
                  <a:gd name="connsiteX1" fmla="*/ 253220 w 2234378"/>
                  <a:gd name="connsiteY1" fmla="*/ 910016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141225"/>
                  <a:gd name="connsiteY0" fmla="*/ 6350 h 1014842"/>
                  <a:gd name="connsiteX1" fmla="*/ 253220 w 2141225"/>
                  <a:gd name="connsiteY1" fmla="*/ 91001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48784 w 2141225"/>
                  <a:gd name="connsiteY1" fmla="*/ 977003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66527 w 2141225"/>
                  <a:gd name="connsiteY1" fmla="*/ 993749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27242"/>
                  <a:gd name="connsiteX1" fmla="*/ 270963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27242"/>
                  <a:gd name="connsiteX1" fmla="*/ 279835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43989"/>
                  <a:gd name="connsiteX1" fmla="*/ 288707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060736"/>
                  <a:gd name="connsiteX1" fmla="*/ 306450 w 2141225"/>
                  <a:gd name="connsiteY1" fmla="*/ 1060736 h 1060736"/>
                  <a:gd name="connsiteX2" fmla="*/ 2141225 w 2141225"/>
                  <a:gd name="connsiteY2" fmla="*/ 1014842 h 1060736"/>
                  <a:gd name="connsiteX3" fmla="*/ 1859181 w 2141225"/>
                  <a:gd name="connsiteY3" fmla="*/ 0 h 1060736"/>
                  <a:gd name="connsiteX4" fmla="*/ 0 w 2141225"/>
                  <a:gd name="connsiteY4" fmla="*/ 6350 h 1060736"/>
                  <a:gd name="connsiteX0" fmla="*/ 0 w 2141225"/>
                  <a:gd name="connsiteY0" fmla="*/ 6350 h 1014842"/>
                  <a:gd name="connsiteX1" fmla="*/ 288707 w 2141225"/>
                  <a:gd name="connsiteY1" fmla="*/ 101049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43989"/>
                  <a:gd name="connsiteX1" fmla="*/ 275399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107959"/>
                  <a:gd name="connsiteX1" fmla="*/ 235569 w 2141225"/>
                  <a:gd name="connsiteY1" fmla="*/ 1107959 h 1107959"/>
                  <a:gd name="connsiteX2" fmla="*/ 2141225 w 2141225"/>
                  <a:gd name="connsiteY2" fmla="*/ 1014842 h 1107959"/>
                  <a:gd name="connsiteX3" fmla="*/ 1859181 w 2141225"/>
                  <a:gd name="connsiteY3" fmla="*/ 0 h 1107959"/>
                  <a:gd name="connsiteX4" fmla="*/ 0 w 2141225"/>
                  <a:gd name="connsiteY4" fmla="*/ 6350 h 1107959"/>
                  <a:gd name="connsiteX0" fmla="*/ 0 w 2065992"/>
                  <a:gd name="connsiteY0" fmla="*/ 6350 h 1107959"/>
                  <a:gd name="connsiteX1" fmla="*/ 235569 w 2065992"/>
                  <a:gd name="connsiteY1" fmla="*/ 1107959 h 1107959"/>
                  <a:gd name="connsiteX2" fmla="*/ 2065992 w 2065992"/>
                  <a:gd name="connsiteY2" fmla="*/ 1014842 h 1107959"/>
                  <a:gd name="connsiteX3" fmla="*/ 1859181 w 2065992"/>
                  <a:gd name="connsiteY3" fmla="*/ 0 h 1107959"/>
                  <a:gd name="connsiteX4" fmla="*/ 0 w 2065992"/>
                  <a:gd name="connsiteY4" fmla="*/ 6350 h 1107959"/>
                  <a:gd name="connsiteX0" fmla="*/ 0 w 2083694"/>
                  <a:gd name="connsiteY0" fmla="*/ 6350 h 1107959"/>
                  <a:gd name="connsiteX1" fmla="*/ 235569 w 2083694"/>
                  <a:gd name="connsiteY1" fmla="*/ 1107959 h 1107959"/>
                  <a:gd name="connsiteX2" fmla="*/ 2083694 w 2083694"/>
                  <a:gd name="connsiteY2" fmla="*/ 1014842 h 1107959"/>
                  <a:gd name="connsiteX3" fmla="*/ 1859181 w 2083694"/>
                  <a:gd name="connsiteY3" fmla="*/ 0 h 1107959"/>
                  <a:gd name="connsiteX4" fmla="*/ 0 w 2083694"/>
                  <a:gd name="connsiteY4" fmla="*/ 6350 h 1107959"/>
                  <a:gd name="connsiteX0" fmla="*/ 0 w 2083694"/>
                  <a:gd name="connsiteY0" fmla="*/ 6350 h 1099398"/>
                  <a:gd name="connsiteX1" fmla="*/ 236457 w 2083694"/>
                  <a:gd name="connsiteY1" fmla="*/ 1099398 h 1099398"/>
                  <a:gd name="connsiteX2" fmla="*/ 2083694 w 2083694"/>
                  <a:gd name="connsiteY2" fmla="*/ 1014842 h 1099398"/>
                  <a:gd name="connsiteX3" fmla="*/ 1859181 w 2083694"/>
                  <a:gd name="connsiteY3" fmla="*/ 0 h 1099398"/>
                  <a:gd name="connsiteX4" fmla="*/ 0 w 2083694"/>
                  <a:gd name="connsiteY4" fmla="*/ 6350 h 1099398"/>
                  <a:gd name="connsiteX0" fmla="*/ 0 w 2083694"/>
                  <a:gd name="connsiteY0" fmla="*/ 6350 h 1146486"/>
                  <a:gd name="connsiteX1" fmla="*/ 247118 w 2083694"/>
                  <a:gd name="connsiteY1" fmla="*/ 1146486 h 1146486"/>
                  <a:gd name="connsiteX2" fmla="*/ 2083694 w 2083694"/>
                  <a:gd name="connsiteY2" fmla="*/ 1014842 h 1146486"/>
                  <a:gd name="connsiteX3" fmla="*/ 1859181 w 2083694"/>
                  <a:gd name="connsiteY3" fmla="*/ 0 h 1146486"/>
                  <a:gd name="connsiteX4" fmla="*/ 0 w 2083694"/>
                  <a:gd name="connsiteY4" fmla="*/ 6350 h 1146486"/>
                  <a:gd name="connsiteX0" fmla="*/ 0 w 2092578"/>
                  <a:gd name="connsiteY0" fmla="*/ 6350 h 1146486"/>
                  <a:gd name="connsiteX1" fmla="*/ 247118 w 2092578"/>
                  <a:gd name="connsiteY1" fmla="*/ 1146486 h 1146486"/>
                  <a:gd name="connsiteX2" fmla="*/ 2092578 w 2092578"/>
                  <a:gd name="connsiteY2" fmla="*/ 1070492 h 1146486"/>
                  <a:gd name="connsiteX3" fmla="*/ 1859181 w 2092578"/>
                  <a:gd name="connsiteY3" fmla="*/ 0 h 1146486"/>
                  <a:gd name="connsiteX4" fmla="*/ 0 w 2092578"/>
                  <a:gd name="connsiteY4" fmla="*/ 6350 h 1146486"/>
                  <a:gd name="connsiteX0" fmla="*/ 0 w 2095243"/>
                  <a:gd name="connsiteY0" fmla="*/ 6350 h 1146486"/>
                  <a:gd name="connsiteX1" fmla="*/ 247118 w 2095243"/>
                  <a:gd name="connsiteY1" fmla="*/ 1146486 h 1146486"/>
                  <a:gd name="connsiteX2" fmla="*/ 2095243 w 2095243"/>
                  <a:gd name="connsiteY2" fmla="*/ 1083082 h 1146486"/>
                  <a:gd name="connsiteX3" fmla="*/ 1859181 w 2095243"/>
                  <a:gd name="connsiteY3" fmla="*/ 0 h 1146486"/>
                  <a:gd name="connsiteX4" fmla="*/ 0 w 2095243"/>
                  <a:gd name="connsiteY4" fmla="*/ 6350 h 1146486"/>
                  <a:gd name="connsiteX0" fmla="*/ 0 w 2091703"/>
                  <a:gd name="connsiteY0" fmla="*/ 6350 h 1146486"/>
                  <a:gd name="connsiteX1" fmla="*/ 247118 w 2091703"/>
                  <a:gd name="connsiteY1" fmla="*/ 1146486 h 1146486"/>
                  <a:gd name="connsiteX2" fmla="*/ 2091703 w 2091703"/>
                  <a:gd name="connsiteY2" fmla="*/ 1099806 h 1146486"/>
                  <a:gd name="connsiteX3" fmla="*/ 1859181 w 2091703"/>
                  <a:gd name="connsiteY3" fmla="*/ 0 h 1146486"/>
                  <a:gd name="connsiteX4" fmla="*/ 0 w 2091703"/>
                  <a:gd name="connsiteY4" fmla="*/ 6350 h 1146486"/>
                  <a:gd name="connsiteX0" fmla="*/ 0 w 2083756"/>
                  <a:gd name="connsiteY0" fmla="*/ 6350 h 1146486"/>
                  <a:gd name="connsiteX1" fmla="*/ 247118 w 2083756"/>
                  <a:gd name="connsiteY1" fmla="*/ 1146486 h 1146486"/>
                  <a:gd name="connsiteX2" fmla="*/ 2083756 w 2083756"/>
                  <a:gd name="connsiteY2" fmla="*/ 1108144 h 1146486"/>
                  <a:gd name="connsiteX3" fmla="*/ 1859181 w 2083756"/>
                  <a:gd name="connsiteY3" fmla="*/ 0 h 1146486"/>
                  <a:gd name="connsiteX4" fmla="*/ 0 w 2083756"/>
                  <a:gd name="connsiteY4" fmla="*/ 6350 h 1146486"/>
                  <a:gd name="connsiteX0" fmla="*/ 0 w 2083756"/>
                  <a:gd name="connsiteY0" fmla="*/ 0 h 1140136"/>
                  <a:gd name="connsiteX1" fmla="*/ 247118 w 2083756"/>
                  <a:gd name="connsiteY1" fmla="*/ 1140136 h 1140136"/>
                  <a:gd name="connsiteX2" fmla="*/ 2083756 w 2083756"/>
                  <a:gd name="connsiteY2" fmla="*/ 1101794 h 1140136"/>
                  <a:gd name="connsiteX3" fmla="*/ 1851234 w 2083756"/>
                  <a:gd name="connsiteY3" fmla="*/ 1988 h 1140136"/>
                  <a:gd name="connsiteX4" fmla="*/ 0 w 2083756"/>
                  <a:gd name="connsiteY4" fmla="*/ 0 h 1140136"/>
                  <a:gd name="connsiteX0" fmla="*/ 0 w 2083756"/>
                  <a:gd name="connsiteY0" fmla="*/ 0 h 1156812"/>
                  <a:gd name="connsiteX1" fmla="*/ 248001 w 2083756"/>
                  <a:gd name="connsiteY1" fmla="*/ 1156812 h 1156812"/>
                  <a:gd name="connsiteX2" fmla="*/ 2083756 w 2083756"/>
                  <a:gd name="connsiteY2" fmla="*/ 1101794 h 1156812"/>
                  <a:gd name="connsiteX3" fmla="*/ 1851234 w 2083756"/>
                  <a:gd name="connsiteY3" fmla="*/ 1988 h 1156812"/>
                  <a:gd name="connsiteX4" fmla="*/ 0 w 2083756"/>
                  <a:gd name="connsiteY4" fmla="*/ 0 h 1156812"/>
                  <a:gd name="connsiteX0" fmla="*/ 0 w 2012070"/>
                  <a:gd name="connsiteY0" fmla="*/ 0 h 1444085"/>
                  <a:gd name="connsiteX1" fmla="*/ 248001 w 2012070"/>
                  <a:gd name="connsiteY1" fmla="*/ 1156812 h 1444085"/>
                  <a:gd name="connsiteX2" fmla="*/ 2012070 w 2012070"/>
                  <a:gd name="connsiteY2" fmla="*/ 1444085 h 1444085"/>
                  <a:gd name="connsiteX3" fmla="*/ 1851234 w 2012070"/>
                  <a:gd name="connsiteY3" fmla="*/ 1988 h 1444085"/>
                  <a:gd name="connsiteX4" fmla="*/ 0 w 2012070"/>
                  <a:gd name="connsiteY4" fmla="*/ 0 h 1444085"/>
                  <a:gd name="connsiteX0" fmla="*/ 0 w 2012070"/>
                  <a:gd name="connsiteY0" fmla="*/ 0 h 1541895"/>
                  <a:gd name="connsiteX1" fmla="*/ 171834 w 2012070"/>
                  <a:gd name="connsiteY1" fmla="*/ 1541895 h 1541895"/>
                  <a:gd name="connsiteX2" fmla="*/ 2012070 w 2012070"/>
                  <a:gd name="connsiteY2" fmla="*/ 1444085 h 1541895"/>
                  <a:gd name="connsiteX3" fmla="*/ 1851234 w 2012070"/>
                  <a:gd name="connsiteY3" fmla="*/ 1988 h 1541895"/>
                  <a:gd name="connsiteX4" fmla="*/ 0 w 2012070"/>
                  <a:gd name="connsiteY4" fmla="*/ 0 h 1541895"/>
                  <a:gd name="connsiteX0" fmla="*/ 0 w 1985188"/>
                  <a:gd name="connsiteY0" fmla="*/ 0 h 1551169"/>
                  <a:gd name="connsiteX1" fmla="*/ 171834 w 1985188"/>
                  <a:gd name="connsiteY1" fmla="*/ 1541895 h 1551169"/>
                  <a:gd name="connsiteX2" fmla="*/ 1985188 w 1985188"/>
                  <a:gd name="connsiteY2" fmla="*/ 1551169 h 1551169"/>
                  <a:gd name="connsiteX3" fmla="*/ 1851234 w 1985188"/>
                  <a:gd name="connsiteY3" fmla="*/ 1988 h 1551169"/>
                  <a:gd name="connsiteX4" fmla="*/ 0 w 1985188"/>
                  <a:gd name="connsiteY4" fmla="*/ 0 h 1551169"/>
                  <a:gd name="connsiteX0" fmla="*/ 0 w 1985188"/>
                  <a:gd name="connsiteY0" fmla="*/ 0 h 1595433"/>
                  <a:gd name="connsiteX1" fmla="*/ 135991 w 1985188"/>
                  <a:gd name="connsiteY1" fmla="*/ 1595433 h 1595433"/>
                  <a:gd name="connsiteX2" fmla="*/ 1985188 w 1985188"/>
                  <a:gd name="connsiteY2" fmla="*/ 1551169 h 1595433"/>
                  <a:gd name="connsiteX3" fmla="*/ 1851234 w 1985188"/>
                  <a:gd name="connsiteY3" fmla="*/ 1988 h 1595433"/>
                  <a:gd name="connsiteX4" fmla="*/ 0 w 1985188"/>
                  <a:gd name="connsiteY4" fmla="*/ 0 h 1595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188" h="1595433">
                    <a:moveTo>
                      <a:pt x="0" y="0"/>
                    </a:moveTo>
                    <a:lnTo>
                      <a:pt x="135991" y="1595433"/>
                    </a:lnTo>
                    <a:lnTo>
                      <a:pt x="1985188" y="1551169"/>
                    </a:lnTo>
                    <a:lnTo>
                      <a:pt x="1851234" y="1988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UpDiag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193">
                <a:extLst>
                  <a:ext uri="{FF2B5EF4-FFF2-40B4-BE49-F238E27FC236}">
                    <a16:creationId xmlns:a16="http://schemas.microsoft.com/office/drawing/2014/main" id="{E013D085-326D-43A7-A235-4CA0984CBD7A}"/>
                  </a:ext>
                </a:extLst>
              </p:cNvPr>
              <p:cNvSpPr/>
              <p:nvPr/>
            </p:nvSpPr>
            <p:spPr>
              <a:xfrm>
                <a:off x="5451916" y="4826609"/>
                <a:ext cx="1421058" cy="100965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35244"/>
                  <a:gd name="connsiteY0" fmla="*/ 6350 h 1012081"/>
                  <a:gd name="connsiteX1" fmla="*/ 1056110 w 2935244"/>
                  <a:gd name="connsiteY1" fmla="*/ 1009854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935244"/>
                  <a:gd name="connsiteY0" fmla="*/ 6350 h 1012081"/>
                  <a:gd name="connsiteX1" fmla="*/ 372988 w 2935244"/>
                  <a:gd name="connsiteY1" fmla="*/ 926765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234378"/>
                  <a:gd name="connsiteY0" fmla="*/ 6350 h 964602"/>
                  <a:gd name="connsiteX1" fmla="*/ 372988 w 2234378"/>
                  <a:gd name="connsiteY1" fmla="*/ 926765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234378"/>
                  <a:gd name="connsiteY0" fmla="*/ 6350 h 964602"/>
                  <a:gd name="connsiteX1" fmla="*/ 253220 w 2234378"/>
                  <a:gd name="connsiteY1" fmla="*/ 910016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141225"/>
                  <a:gd name="connsiteY0" fmla="*/ 6350 h 1014842"/>
                  <a:gd name="connsiteX1" fmla="*/ 253220 w 2141225"/>
                  <a:gd name="connsiteY1" fmla="*/ 91001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48784 w 2141225"/>
                  <a:gd name="connsiteY1" fmla="*/ 977003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66527 w 2141225"/>
                  <a:gd name="connsiteY1" fmla="*/ 993749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27242"/>
                  <a:gd name="connsiteX1" fmla="*/ 270963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27242"/>
                  <a:gd name="connsiteX1" fmla="*/ 279835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43989"/>
                  <a:gd name="connsiteX1" fmla="*/ 288707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060736"/>
                  <a:gd name="connsiteX1" fmla="*/ 306450 w 2141225"/>
                  <a:gd name="connsiteY1" fmla="*/ 1060736 h 1060736"/>
                  <a:gd name="connsiteX2" fmla="*/ 2141225 w 2141225"/>
                  <a:gd name="connsiteY2" fmla="*/ 1014842 h 1060736"/>
                  <a:gd name="connsiteX3" fmla="*/ 1859181 w 2141225"/>
                  <a:gd name="connsiteY3" fmla="*/ 0 h 1060736"/>
                  <a:gd name="connsiteX4" fmla="*/ 0 w 2141225"/>
                  <a:gd name="connsiteY4" fmla="*/ 6350 h 1060736"/>
                  <a:gd name="connsiteX0" fmla="*/ 0 w 2141225"/>
                  <a:gd name="connsiteY0" fmla="*/ 6350 h 1014842"/>
                  <a:gd name="connsiteX1" fmla="*/ 288707 w 2141225"/>
                  <a:gd name="connsiteY1" fmla="*/ 101049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43989"/>
                  <a:gd name="connsiteX1" fmla="*/ 275399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084266"/>
                  <a:gd name="connsiteX1" fmla="*/ 239912 w 2141225"/>
                  <a:gd name="connsiteY1" fmla="*/ 1084266 h 1084266"/>
                  <a:gd name="connsiteX2" fmla="*/ 2141225 w 2141225"/>
                  <a:gd name="connsiteY2" fmla="*/ 1014842 h 1084266"/>
                  <a:gd name="connsiteX3" fmla="*/ 1859181 w 2141225"/>
                  <a:gd name="connsiteY3" fmla="*/ 0 h 1084266"/>
                  <a:gd name="connsiteX4" fmla="*/ 0 w 2141225"/>
                  <a:gd name="connsiteY4" fmla="*/ 6350 h 1084266"/>
                  <a:gd name="connsiteX0" fmla="*/ 0 w 2119046"/>
                  <a:gd name="connsiteY0" fmla="*/ 6350 h 1084266"/>
                  <a:gd name="connsiteX1" fmla="*/ 239912 w 2119046"/>
                  <a:gd name="connsiteY1" fmla="*/ 1084266 h 1084266"/>
                  <a:gd name="connsiteX2" fmla="*/ 2119046 w 2119046"/>
                  <a:gd name="connsiteY2" fmla="*/ 1075259 h 1084266"/>
                  <a:gd name="connsiteX3" fmla="*/ 1859181 w 2119046"/>
                  <a:gd name="connsiteY3" fmla="*/ 0 h 1084266"/>
                  <a:gd name="connsiteX4" fmla="*/ 0 w 2119046"/>
                  <a:gd name="connsiteY4" fmla="*/ 6350 h 1084266"/>
                  <a:gd name="connsiteX0" fmla="*/ 0 w 2119046"/>
                  <a:gd name="connsiteY0" fmla="*/ 10393 h 1084266"/>
                  <a:gd name="connsiteX1" fmla="*/ 239912 w 2119046"/>
                  <a:gd name="connsiteY1" fmla="*/ 1084266 h 1084266"/>
                  <a:gd name="connsiteX2" fmla="*/ 2119046 w 2119046"/>
                  <a:gd name="connsiteY2" fmla="*/ 1075259 h 1084266"/>
                  <a:gd name="connsiteX3" fmla="*/ 1859181 w 2119046"/>
                  <a:gd name="connsiteY3" fmla="*/ 0 h 1084266"/>
                  <a:gd name="connsiteX4" fmla="*/ 0 w 2119046"/>
                  <a:gd name="connsiteY4" fmla="*/ 10393 h 1084266"/>
                  <a:gd name="connsiteX0" fmla="*/ 0 w 2119046"/>
                  <a:gd name="connsiteY0" fmla="*/ 10393 h 1084266"/>
                  <a:gd name="connsiteX1" fmla="*/ 247927 w 2119046"/>
                  <a:gd name="connsiteY1" fmla="*/ 1084266 h 1084266"/>
                  <a:gd name="connsiteX2" fmla="*/ 2119046 w 2119046"/>
                  <a:gd name="connsiteY2" fmla="*/ 1075259 h 1084266"/>
                  <a:gd name="connsiteX3" fmla="*/ 1859181 w 2119046"/>
                  <a:gd name="connsiteY3" fmla="*/ 0 h 1084266"/>
                  <a:gd name="connsiteX4" fmla="*/ 0 w 2119046"/>
                  <a:gd name="connsiteY4" fmla="*/ 10393 h 1084266"/>
                  <a:gd name="connsiteX0" fmla="*/ 0 w 2113703"/>
                  <a:gd name="connsiteY0" fmla="*/ 10393 h 1084266"/>
                  <a:gd name="connsiteX1" fmla="*/ 247927 w 2113703"/>
                  <a:gd name="connsiteY1" fmla="*/ 1084266 h 1084266"/>
                  <a:gd name="connsiteX2" fmla="*/ 2113703 w 2113703"/>
                  <a:gd name="connsiteY2" fmla="*/ 1079302 h 1084266"/>
                  <a:gd name="connsiteX3" fmla="*/ 1859181 w 2113703"/>
                  <a:gd name="connsiteY3" fmla="*/ 0 h 1084266"/>
                  <a:gd name="connsiteX4" fmla="*/ 0 w 2113703"/>
                  <a:gd name="connsiteY4" fmla="*/ 10393 h 1084266"/>
                  <a:gd name="connsiteX0" fmla="*/ 0 w 2111922"/>
                  <a:gd name="connsiteY0" fmla="*/ 10393 h 1084266"/>
                  <a:gd name="connsiteX1" fmla="*/ 247927 w 2111922"/>
                  <a:gd name="connsiteY1" fmla="*/ 1084266 h 1084266"/>
                  <a:gd name="connsiteX2" fmla="*/ 2111922 w 2111922"/>
                  <a:gd name="connsiteY2" fmla="*/ 1083345 h 1084266"/>
                  <a:gd name="connsiteX3" fmla="*/ 1859181 w 2111922"/>
                  <a:gd name="connsiteY3" fmla="*/ 0 h 1084266"/>
                  <a:gd name="connsiteX4" fmla="*/ 0 w 2111922"/>
                  <a:gd name="connsiteY4" fmla="*/ 10393 h 1084266"/>
                  <a:gd name="connsiteX0" fmla="*/ 0 w 2111922"/>
                  <a:gd name="connsiteY0" fmla="*/ 10393 h 1083344"/>
                  <a:gd name="connsiteX1" fmla="*/ 241717 w 2111922"/>
                  <a:gd name="connsiteY1" fmla="*/ 1080317 h 1083344"/>
                  <a:gd name="connsiteX2" fmla="*/ 2111922 w 2111922"/>
                  <a:gd name="connsiteY2" fmla="*/ 1083345 h 1083344"/>
                  <a:gd name="connsiteX3" fmla="*/ 1859181 w 2111922"/>
                  <a:gd name="connsiteY3" fmla="*/ 0 h 1083344"/>
                  <a:gd name="connsiteX4" fmla="*/ 0 w 2111922"/>
                  <a:gd name="connsiteY4" fmla="*/ 10393 h 1083344"/>
                  <a:gd name="connsiteX0" fmla="*/ 0 w 2100389"/>
                  <a:gd name="connsiteY0" fmla="*/ 10393 h 1091243"/>
                  <a:gd name="connsiteX1" fmla="*/ 241717 w 2100389"/>
                  <a:gd name="connsiteY1" fmla="*/ 1080317 h 1091243"/>
                  <a:gd name="connsiteX2" fmla="*/ 2100389 w 2100389"/>
                  <a:gd name="connsiteY2" fmla="*/ 1091243 h 1091243"/>
                  <a:gd name="connsiteX3" fmla="*/ 1859181 w 2100389"/>
                  <a:gd name="connsiteY3" fmla="*/ 0 h 1091243"/>
                  <a:gd name="connsiteX4" fmla="*/ 0 w 2100389"/>
                  <a:gd name="connsiteY4" fmla="*/ 10393 h 1091243"/>
                  <a:gd name="connsiteX0" fmla="*/ 0 w 2100389"/>
                  <a:gd name="connsiteY0" fmla="*/ 2495 h 1083345"/>
                  <a:gd name="connsiteX1" fmla="*/ 241717 w 2100389"/>
                  <a:gd name="connsiteY1" fmla="*/ 1072419 h 1083345"/>
                  <a:gd name="connsiteX2" fmla="*/ 2100389 w 2100389"/>
                  <a:gd name="connsiteY2" fmla="*/ 1083345 h 1083345"/>
                  <a:gd name="connsiteX3" fmla="*/ 1858294 w 2100389"/>
                  <a:gd name="connsiteY3" fmla="*/ 0 h 1083345"/>
                  <a:gd name="connsiteX4" fmla="*/ 0 w 2100389"/>
                  <a:gd name="connsiteY4" fmla="*/ 2495 h 1083345"/>
                  <a:gd name="connsiteX0" fmla="*/ 0 w 2100389"/>
                  <a:gd name="connsiteY0" fmla="*/ 0 h 1080850"/>
                  <a:gd name="connsiteX1" fmla="*/ 241717 w 2100389"/>
                  <a:gd name="connsiteY1" fmla="*/ 1069924 h 1080850"/>
                  <a:gd name="connsiteX2" fmla="*/ 2100389 w 2100389"/>
                  <a:gd name="connsiteY2" fmla="*/ 1080850 h 1080850"/>
                  <a:gd name="connsiteX3" fmla="*/ 1856520 w 2100389"/>
                  <a:gd name="connsiteY3" fmla="*/ 5403 h 1080850"/>
                  <a:gd name="connsiteX4" fmla="*/ 0 w 2100389"/>
                  <a:gd name="connsiteY4" fmla="*/ 0 h 1080850"/>
                  <a:gd name="connsiteX0" fmla="*/ 0 w 2032864"/>
                  <a:gd name="connsiteY0" fmla="*/ 0 h 1268444"/>
                  <a:gd name="connsiteX1" fmla="*/ 241717 w 2032864"/>
                  <a:gd name="connsiteY1" fmla="*/ 1069924 h 1268444"/>
                  <a:gd name="connsiteX2" fmla="*/ 2032864 w 2032864"/>
                  <a:gd name="connsiteY2" fmla="*/ 1268444 h 1268444"/>
                  <a:gd name="connsiteX3" fmla="*/ 1856520 w 2032864"/>
                  <a:gd name="connsiteY3" fmla="*/ 5403 h 1268444"/>
                  <a:gd name="connsiteX4" fmla="*/ 0 w 2032864"/>
                  <a:gd name="connsiteY4" fmla="*/ 0 h 1268444"/>
                  <a:gd name="connsiteX0" fmla="*/ 0 w 2032864"/>
                  <a:gd name="connsiteY0" fmla="*/ 0 h 1268444"/>
                  <a:gd name="connsiteX1" fmla="*/ 151684 w 2032864"/>
                  <a:gd name="connsiteY1" fmla="*/ 1182476 h 1268444"/>
                  <a:gd name="connsiteX2" fmla="*/ 2032864 w 2032864"/>
                  <a:gd name="connsiteY2" fmla="*/ 1268444 h 1268444"/>
                  <a:gd name="connsiteX3" fmla="*/ 1856520 w 2032864"/>
                  <a:gd name="connsiteY3" fmla="*/ 5403 h 1268444"/>
                  <a:gd name="connsiteX4" fmla="*/ 0 w 2032864"/>
                  <a:gd name="connsiteY4" fmla="*/ 0 h 1268444"/>
                  <a:gd name="connsiteX0" fmla="*/ 0 w 2014857"/>
                  <a:gd name="connsiteY0" fmla="*/ 0 h 1400574"/>
                  <a:gd name="connsiteX1" fmla="*/ 151684 w 2014857"/>
                  <a:gd name="connsiteY1" fmla="*/ 1182476 h 1400574"/>
                  <a:gd name="connsiteX2" fmla="*/ 2014857 w 2014857"/>
                  <a:gd name="connsiteY2" fmla="*/ 1400574 h 1400574"/>
                  <a:gd name="connsiteX3" fmla="*/ 1856520 w 2014857"/>
                  <a:gd name="connsiteY3" fmla="*/ 5403 h 1400574"/>
                  <a:gd name="connsiteX4" fmla="*/ 0 w 2014857"/>
                  <a:gd name="connsiteY4" fmla="*/ 0 h 1400574"/>
                  <a:gd name="connsiteX0" fmla="*/ 0 w 2014857"/>
                  <a:gd name="connsiteY0" fmla="*/ 0 h 1400574"/>
                  <a:gd name="connsiteX1" fmla="*/ 138179 w 2014857"/>
                  <a:gd name="connsiteY1" fmla="*/ 1314610 h 1400574"/>
                  <a:gd name="connsiteX2" fmla="*/ 2014857 w 2014857"/>
                  <a:gd name="connsiteY2" fmla="*/ 1400574 h 1400574"/>
                  <a:gd name="connsiteX3" fmla="*/ 1856520 w 2014857"/>
                  <a:gd name="connsiteY3" fmla="*/ 5403 h 1400574"/>
                  <a:gd name="connsiteX4" fmla="*/ 0 w 2014857"/>
                  <a:gd name="connsiteY4" fmla="*/ 0 h 140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4857" h="1400574">
                    <a:moveTo>
                      <a:pt x="0" y="0"/>
                    </a:moveTo>
                    <a:lnTo>
                      <a:pt x="138179" y="1314610"/>
                    </a:lnTo>
                    <a:lnTo>
                      <a:pt x="2014857" y="1400574"/>
                    </a:lnTo>
                    <a:lnTo>
                      <a:pt x="1856520" y="5403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F85CB"/>
                  </a:solidFill>
                </a:endParaRPr>
              </a:p>
              <a:p>
                <a:pPr algn="ctr"/>
                <a:endParaRPr lang="en-US"/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F611589E-28E5-4DDD-99B2-BFEB4455094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00630" y="4805376"/>
                <a:ext cx="252986" cy="73152"/>
                <a:chOff x="5897385" y="4021138"/>
                <a:chExt cx="351373" cy="101600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7C0436A0-6D37-42D2-BD51-1AB793C8AD3F}"/>
                    </a:ext>
                  </a:extLst>
                </p:cNvPr>
                <p:cNvCxnSpPr>
                  <a:cxnSpLocks/>
                  <a:stCxn id="117" idx="2"/>
                  <a:endCxn id="116" idx="6"/>
                </p:cNvCxnSpPr>
                <p:nvPr/>
              </p:nvCxnSpPr>
              <p:spPr>
                <a:xfrm flipH="1">
                  <a:off x="5998286" y="4071938"/>
                  <a:ext cx="149571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F5C5C883-3A91-418C-AA80-0C9E97E405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97385" y="4021138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CAFD9D7C-1AB1-4422-AC5D-45F578C85D3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47857" y="4021138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6" name="Freeform 194">
                <a:extLst>
                  <a:ext uri="{FF2B5EF4-FFF2-40B4-BE49-F238E27FC236}">
                    <a16:creationId xmlns:a16="http://schemas.microsoft.com/office/drawing/2014/main" id="{9D7FB855-8730-45F1-B609-BC665C937335}"/>
                  </a:ext>
                </a:extLst>
              </p:cNvPr>
              <p:cNvSpPr/>
              <p:nvPr/>
            </p:nvSpPr>
            <p:spPr>
              <a:xfrm>
                <a:off x="5561264" y="4927485"/>
                <a:ext cx="1406791" cy="94615"/>
              </a:xfrm>
              <a:custGeom>
                <a:avLst/>
                <a:gdLst>
                  <a:gd name="connsiteX0" fmla="*/ 0 w 2919369"/>
                  <a:gd name="connsiteY0" fmla="*/ 0 h 1006679"/>
                  <a:gd name="connsiteX1" fmla="*/ 1040235 w 2919369"/>
                  <a:gd name="connsiteY1" fmla="*/ 1006679 h 1006679"/>
                  <a:gd name="connsiteX2" fmla="*/ 2919369 w 2919369"/>
                  <a:gd name="connsiteY2" fmla="*/ 989901 h 1006679"/>
                  <a:gd name="connsiteX3" fmla="*/ 1862356 w 2919369"/>
                  <a:gd name="connsiteY3" fmla="*/ 0 h 1006679"/>
                  <a:gd name="connsiteX4" fmla="*/ 0 w 2919369"/>
                  <a:gd name="connsiteY4" fmla="*/ 0 h 1006679"/>
                  <a:gd name="connsiteX0" fmla="*/ 0 w 2919369"/>
                  <a:gd name="connsiteY0" fmla="*/ 0 h 1009854"/>
                  <a:gd name="connsiteX1" fmla="*/ 1040235 w 2919369"/>
                  <a:gd name="connsiteY1" fmla="*/ 1009854 h 1009854"/>
                  <a:gd name="connsiteX2" fmla="*/ 2919369 w 2919369"/>
                  <a:gd name="connsiteY2" fmla="*/ 989901 h 1009854"/>
                  <a:gd name="connsiteX3" fmla="*/ 1862356 w 2919369"/>
                  <a:gd name="connsiteY3" fmla="*/ 0 h 1009854"/>
                  <a:gd name="connsiteX4" fmla="*/ 0 w 2919369"/>
                  <a:gd name="connsiteY4" fmla="*/ 0 h 1009854"/>
                  <a:gd name="connsiteX0" fmla="*/ 0 w 2916194"/>
                  <a:gd name="connsiteY0" fmla="*/ 0 h 1013029"/>
                  <a:gd name="connsiteX1" fmla="*/ 1037060 w 2916194"/>
                  <a:gd name="connsiteY1" fmla="*/ 1013029 h 1013029"/>
                  <a:gd name="connsiteX2" fmla="*/ 2916194 w 2916194"/>
                  <a:gd name="connsiteY2" fmla="*/ 993076 h 1013029"/>
                  <a:gd name="connsiteX3" fmla="*/ 1859181 w 2916194"/>
                  <a:gd name="connsiteY3" fmla="*/ 3175 h 1013029"/>
                  <a:gd name="connsiteX4" fmla="*/ 0 w 2916194"/>
                  <a:gd name="connsiteY4" fmla="*/ 0 h 1013029"/>
                  <a:gd name="connsiteX0" fmla="*/ 0 w 2916194"/>
                  <a:gd name="connsiteY0" fmla="*/ 6350 h 1019379"/>
                  <a:gd name="connsiteX1" fmla="*/ 1037060 w 2916194"/>
                  <a:gd name="connsiteY1" fmla="*/ 1019379 h 1019379"/>
                  <a:gd name="connsiteX2" fmla="*/ 2916194 w 2916194"/>
                  <a:gd name="connsiteY2" fmla="*/ 999426 h 1019379"/>
                  <a:gd name="connsiteX3" fmla="*/ 1859181 w 2916194"/>
                  <a:gd name="connsiteY3" fmla="*/ 0 h 1019379"/>
                  <a:gd name="connsiteX4" fmla="*/ 0 w 2916194"/>
                  <a:gd name="connsiteY4" fmla="*/ 6350 h 1019379"/>
                  <a:gd name="connsiteX0" fmla="*/ 0 w 2935244"/>
                  <a:gd name="connsiteY0" fmla="*/ 6350 h 1019379"/>
                  <a:gd name="connsiteX1" fmla="*/ 1037060 w 2935244"/>
                  <a:gd name="connsiteY1" fmla="*/ 1019379 h 1019379"/>
                  <a:gd name="connsiteX2" fmla="*/ 2935244 w 2935244"/>
                  <a:gd name="connsiteY2" fmla="*/ 989901 h 1019379"/>
                  <a:gd name="connsiteX3" fmla="*/ 1859181 w 2935244"/>
                  <a:gd name="connsiteY3" fmla="*/ 0 h 1019379"/>
                  <a:gd name="connsiteX4" fmla="*/ 0 w 2935244"/>
                  <a:gd name="connsiteY4" fmla="*/ 6350 h 1019379"/>
                  <a:gd name="connsiteX0" fmla="*/ 0 w 2935244"/>
                  <a:gd name="connsiteY0" fmla="*/ 6350 h 1009854"/>
                  <a:gd name="connsiteX1" fmla="*/ 1056110 w 2935244"/>
                  <a:gd name="connsiteY1" fmla="*/ 1009854 h 1009854"/>
                  <a:gd name="connsiteX2" fmla="*/ 2935244 w 2935244"/>
                  <a:gd name="connsiteY2" fmla="*/ 989901 h 1009854"/>
                  <a:gd name="connsiteX3" fmla="*/ 1859181 w 2935244"/>
                  <a:gd name="connsiteY3" fmla="*/ 0 h 1009854"/>
                  <a:gd name="connsiteX4" fmla="*/ 0 w 2935244"/>
                  <a:gd name="connsiteY4" fmla="*/ 6350 h 1009854"/>
                  <a:gd name="connsiteX0" fmla="*/ 0 w 2935244"/>
                  <a:gd name="connsiteY0" fmla="*/ 6350 h 1012081"/>
                  <a:gd name="connsiteX1" fmla="*/ 1056110 w 2935244"/>
                  <a:gd name="connsiteY1" fmla="*/ 1009854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935244"/>
                  <a:gd name="connsiteY0" fmla="*/ 6350 h 1012081"/>
                  <a:gd name="connsiteX1" fmla="*/ 372988 w 2935244"/>
                  <a:gd name="connsiteY1" fmla="*/ 926765 h 1012081"/>
                  <a:gd name="connsiteX2" fmla="*/ 2935244 w 2935244"/>
                  <a:gd name="connsiteY2" fmla="*/ 1012081 h 1012081"/>
                  <a:gd name="connsiteX3" fmla="*/ 1859181 w 2935244"/>
                  <a:gd name="connsiteY3" fmla="*/ 0 h 1012081"/>
                  <a:gd name="connsiteX4" fmla="*/ 0 w 2935244"/>
                  <a:gd name="connsiteY4" fmla="*/ 6350 h 1012081"/>
                  <a:gd name="connsiteX0" fmla="*/ 0 w 2234378"/>
                  <a:gd name="connsiteY0" fmla="*/ 6350 h 964602"/>
                  <a:gd name="connsiteX1" fmla="*/ 372988 w 2234378"/>
                  <a:gd name="connsiteY1" fmla="*/ 926765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234378"/>
                  <a:gd name="connsiteY0" fmla="*/ 6350 h 964602"/>
                  <a:gd name="connsiteX1" fmla="*/ 253220 w 2234378"/>
                  <a:gd name="connsiteY1" fmla="*/ 910016 h 964602"/>
                  <a:gd name="connsiteX2" fmla="*/ 2234378 w 2234378"/>
                  <a:gd name="connsiteY2" fmla="*/ 964602 h 964602"/>
                  <a:gd name="connsiteX3" fmla="*/ 1859181 w 2234378"/>
                  <a:gd name="connsiteY3" fmla="*/ 0 h 964602"/>
                  <a:gd name="connsiteX4" fmla="*/ 0 w 2234378"/>
                  <a:gd name="connsiteY4" fmla="*/ 6350 h 964602"/>
                  <a:gd name="connsiteX0" fmla="*/ 0 w 2141225"/>
                  <a:gd name="connsiteY0" fmla="*/ 6350 h 1014842"/>
                  <a:gd name="connsiteX1" fmla="*/ 253220 w 2141225"/>
                  <a:gd name="connsiteY1" fmla="*/ 91001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48784 w 2141225"/>
                  <a:gd name="connsiteY1" fmla="*/ 977003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14842"/>
                  <a:gd name="connsiteX1" fmla="*/ 266527 w 2141225"/>
                  <a:gd name="connsiteY1" fmla="*/ 993749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27242"/>
                  <a:gd name="connsiteX1" fmla="*/ 270963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27242"/>
                  <a:gd name="connsiteX1" fmla="*/ 279835 w 2141225"/>
                  <a:gd name="connsiteY1" fmla="*/ 1027242 h 1027242"/>
                  <a:gd name="connsiteX2" fmla="*/ 2141225 w 2141225"/>
                  <a:gd name="connsiteY2" fmla="*/ 1014842 h 1027242"/>
                  <a:gd name="connsiteX3" fmla="*/ 1859181 w 2141225"/>
                  <a:gd name="connsiteY3" fmla="*/ 0 h 1027242"/>
                  <a:gd name="connsiteX4" fmla="*/ 0 w 2141225"/>
                  <a:gd name="connsiteY4" fmla="*/ 6350 h 1027242"/>
                  <a:gd name="connsiteX0" fmla="*/ 0 w 2141225"/>
                  <a:gd name="connsiteY0" fmla="*/ 6350 h 1043989"/>
                  <a:gd name="connsiteX1" fmla="*/ 288707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060736"/>
                  <a:gd name="connsiteX1" fmla="*/ 306450 w 2141225"/>
                  <a:gd name="connsiteY1" fmla="*/ 1060736 h 1060736"/>
                  <a:gd name="connsiteX2" fmla="*/ 2141225 w 2141225"/>
                  <a:gd name="connsiteY2" fmla="*/ 1014842 h 1060736"/>
                  <a:gd name="connsiteX3" fmla="*/ 1859181 w 2141225"/>
                  <a:gd name="connsiteY3" fmla="*/ 0 h 1060736"/>
                  <a:gd name="connsiteX4" fmla="*/ 0 w 2141225"/>
                  <a:gd name="connsiteY4" fmla="*/ 6350 h 1060736"/>
                  <a:gd name="connsiteX0" fmla="*/ 0 w 2141225"/>
                  <a:gd name="connsiteY0" fmla="*/ 6350 h 1014842"/>
                  <a:gd name="connsiteX1" fmla="*/ 288707 w 2141225"/>
                  <a:gd name="connsiteY1" fmla="*/ 1010496 h 1014842"/>
                  <a:gd name="connsiteX2" fmla="*/ 2141225 w 2141225"/>
                  <a:gd name="connsiteY2" fmla="*/ 1014842 h 1014842"/>
                  <a:gd name="connsiteX3" fmla="*/ 1859181 w 2141225"/>
                  <a:gd name="connsiteY3" fmla="*/ 0 h 1014842"/>
                  <a:gd name="connsiteX4" fmla="*/ 0 w 2141225"/>
                  <a:gd name="connsiteY4" fmla="*/ 6350 h 1014842"/>
                  <a:gd name="connsiteX0" fmla="*/ 0 w 2141225"/>
                  <a:gd name="connsiteY0" fmla="*/ 6350 h 1043989"/>
                  <a:gd name="connsiteX1" fmla="*/ 275399 w 2141225"/>
                  <a:gd name="connsiteY1" fmla="*/ 1043989 h 1043989"/>
                  <a:gd name="connsiteX2" fmla="*/ 2141225 w 2141225"/>
                  <a:gd name="connsiteY2" fmla="*/ 1014842 h 1043989"/>
                  <a:gd name="connsiteX3" fmla="*/ 1859181 w 2141225"/>
                  <a:gd name="connsiteY3" fmla="*/ 0 h 1043989"/>
                  <a:gd name="connsiteX4" fmla="*/ 0 w 2141225"/>
                  <a:gd name="connsiteY4" fmla="*/ 6350 h 1043989"/>
                  <a:gd name="connsiteX0" fmla="*/ 0 w 2141225"/>
                  <a:gd name="connsiteY0" fmla="*/ 6350 h 1107959"/>
                  <a:gd name="connsiteX1" fmla="*/ 235569 w 2141225"/>
                  <a:gd name="connsiteY1" fmla="*/ 1107959 h 1107959"/>
                  <a:gd name="connsiteX2" fmla="*/ 2141225 w 2141225"/>
                  <a:gd name="connsiteY2" fmla="*/ 1014842 h 1107959"/>
                  <a:gd name="connsiteX3" fmla="*/ 1859181 w 2141225"/>
                  <a:gd name="connsiteY3" fmla="*/ 0 h 1107959"/>
                  <a:gd name="connsiteX4" fmla="*/ 0 w 2141225"/>
                  <a:gd name="connsiteY4" fmla="*/ 6350 h 1107959"/>
                  <a:gd name="connsiteX0" fmla="*/ 0 w 2065992"/>
                  <a:gd name="connsiteY0" fmla="*/ 6350 h 1107959"/>
                  <a:gd name="connsiteX1" fmla="*/ 235569 w 2065992"/>
                  <a:gd name="connsiteY1" fmla="*/ 1107959 h 1107959"/>
                  <a:gd name="connsiteX2" fmla="*/ 2065992 w 2065992"/>
                  <a:gd name="connsiteY2" fmla="*/ 1014842 h 1107959"/>
                  <a:gd name="connsiteX3" fmla="*/ 1859181 w 2065992"/>
                  <a:gd name="connsiteY3" fmla="*/ 0 h 1107959"/>
                  <a:gd name="connsiteX4" fmla="*/ 0 w 2065992"/>
                  <a:gd name="connsiteY4" fmla="*/ 6350 h 1107959"/>
                  <a:gd name="connsiteX0" fmla="*/ 0 w 2083694"/>
                  <a:gd name="connsiteY0" fmla="*/ 6350 h 1107959"/>
                  <a:gd name="connsiteX1" fmla="*/ 235569 w 2083694"/>
                  <a:gd name="connsiteY1" fmla="*/ 1107959 h 1107959"/>
                  <a:gd name="connsiteX2" fmla="*/ 2083694 w 2083694"/>
                  <a:gd name="connsiteY2" fmla="*/ 1014842 h 1107959"/>
                  <a:gd name="connsiteX3" fmla="*/ 1859181 w 2083694"/>
                  <a:gd name="connsiteY3" fmla="*/ 0 h 1107959"/>
                  <a:gd name="connsiteX4" fmla="*/ 0 w 2083694"/>
                  <a:gd name="connsiteY4" fmla="*/ 6350 h 1107959"/>
                  <a:gd name="connsiteX0" fmla="*/ 0 w 2083694"/>
                  <a:gd name="connsiteY0" fmla="*/ 6350 h 1099398"/>
                  <a:gd name="connsiteX1" fmla="*/ 236457 w 2083694"/>
                  <a:gd name="connsiteY1" fmla="*/ 1099398 h 1099398"/>
                  <a:gd name="connsiteX2" fmla="*/ 2083694 w 2083694"/>
                  <a:gd name="connsiteY2" fmla="*/ 1014842 h 1099398"/>
                  <a:gd name="connsiteX3" fmla="*/ 1859181 w 2083694"/>
                  <a:gd name="connsiteY3" fmla="*/ 0 h 1099398"/>
                  <a:gd name="connsiteX4" fmla="*/ 0 w 2083694"/>
                  <a:gd name="connsiteY4" fmla="*/ 6350 h 1099398"/>
                  <a:gd name="connsiteX0" fmla="*/ 0 w 2083694"/>
                  <a:gd name="connsiteY0" fmla="*/ 6350 h 1146486"/>
                  <a:gd name="connsiteX1" fmla="*/ 247118 w 2083694"/>
                  <a:gd name="connsiteY1" fmla="*/ 1146486 h 1146486"/>
                  <a:gd name="connsiteX2" fmla="*/ 2083694 w 2083694"/>
                  <a:gd name="connsiteY2" fmla="*/ 1014842 h 1146486"/>
                  <a:gd name="connsiteX3" fmla="*/ 1859181 w 2083694"/>
                  <a:gd name="connsiteY3" fmla="*/ 0 h 1146486"/>
                  <a:gd name="connsiteX4" fmla="*/ 0 w 2083694"/>
                  <a:gd name="connsiteY4" fmla="*/ 6350 h 1146486"/>
                  <a:gd name="connsiteX0" fmla="*/ 0 w 2092578"/>
                  <a:gd name="connsiteY0" fmla="*/ 6350 h 1146486"/>
                  <a:gd name="connsiteX1" fmla="*/ 247118 w 2092578"/>
                  <a:gd name="connsiteY1" fmla="*/ 1146486 h 1146486"/>
                  <a:gd name="connsiteX2" fmla="*/ 2092578 w 2092578"/>
                  <a:gd name="connsiteY2" fmla="*/ 1070492 h 1146486"/>
                  <a:gd name="connsiteX3" fmla="*/ 1859181 w 2092578"/>
                  <a:gd name="connsiteY3" fmla="*/ 0 h 1146486"/>
                  <a:gd name="connsiteX4" fmla="*/ 0 w 2092578"/>
                  <a:gd name="connsiteY4" fmla="*/ 6350 h 1146486"/>
                  <a:gd name="connsiteX0" fmla="*/ 0 w 2095243"/>
                  <a:gd name="connsiteY0" fmla="*/ 6350 h 1146486"/>
                  <a:gd name="connsiteX1" fmla="*/ 247118 w 2095243"/>
                  <a:gd name="connsiteY1" fmla="*/ 1146486 h 1146486"/>
                  <a:gd name="connsiteX2" fmla="*/ 2095243 w 2095243"/>
                  <a:gd name="connsiteY2" fmla="*/ 1083082 h 1146486"/>
                  <a:gd name="connsiteX3" fmla="*/ 1859181 w 2095243"/>
                  <a:gd name="connsiteY3" fmla="*/ 0 h 1146486"/>
                  <a:gd name="connsiteX4" fmla="*/ 0 w 2095243"/>
                  <a:gd name="connsiteY4" fmla="*/ 6350 h 1146486"/>
                  <a:gd name="connsiteX0" fmla="*/ 0 w 2091703"/>
                  <a:gd name="connsiteY0" fmla="*/ 6350 h 1146486"/>
                  <a:gd name="connsiteX1" fmla="*/ 247118 w 2091703"/>
                  <a:gd name="connsiteY1" fmla="*/ 1146486 h 1146486"/>
                  <a:gd name="connsiteX2" fmla="*/ 2091703 w 2091703"/>
                  <a:gd name="connsiteY2" fmla="*/ 1099806 h 1146486"/>
                  <a:gd name="connsiteX3" fmla="*/ 1859181 w 2091703"/>
                  <a:gd name="connsiteY3" fmla="*/ 0 h 1146486"/>
                  <a:gd name="connsiteX4" fmla="*/ 0 w 2091703"/>
                  <a:gd name="connsiteY4" fmla="*/ 6350 h 1146486"/>
                  <a:gd name="connsiteX0" fmla="*/ 0 w 2083756"/>
                  <a:gd name="connsiteY0" fmla="*/ 6350 h 1146486"/>
                  <a:gd name="connsiteX1" fmla="*/ 247118 w 2083756"/>
                  <a:gd name="connsiteY1" fmla="*/ 1146486 h 1146486"/>
                  <a:gd name="connsiteX2" fmla="*/ 2083756 w 2083756"/>
                  <a:gd name="connsiteY2" fmla="*/ 1108144 h 1146486"/>
                  <a:gd name="connsiteX3" fmla="*/ 1859181 w 2083756"/>
                  <a:gd name="connsiteY3" fmla="*/ 0 h 1146486"/>
                  <a:gd name="connsiteX4" fmla="*/ 0 w 2083756"/>
                  <a:gd name="connsiteY4" fmla="*/ 6350 h 1146486"/>
                  <a:gd name="connsiteX0" fmla="*/ 0 w 2083756"/>
                  <a:gd name="connsiteY0" fmla="*/ 0 h 1140136"/>
                  <a:gd name="connsiteX1" fmla="*/ 247118 w 2083756"/>
                  <a:gd name="connsiteY1" fmla="*/ 1140136 h 1140136"/>
                  <a:gd name="connsiteX2" fmla="*/ 2083756 w 2083756"/>
                  <a:gd name="connsiteY2" fmla="*/ 1101794 h 1140136"/>
                  <a:gd name="connsiteX3" fmla="*/ 1851234 w 2083756"/>
                  <a:gd name="connsiteY3" fmla="*/ 1988 h 1140136"/>
                  <a:gd name="connsiteX4" fmla="*/ 0 w 2083756"/>
                  <a:gd name="connsiteY4" fmla="*/ 0 h 1140136"/>
                  <a:gd name="connsiteX0" fmla="*/ 0 w 2083756"/>
                  <a:gd name="connsiteY0" fmla="*/ 0 h 1156812"/>
                  <a:gd name="connsiteX1" fmla="*/ 248001 w 2083756"/>
                  <a:gd name="connsiteY1" fmla="*/ 1156812 h 1156812"/>
                  <a:gd name="connsiteX2" fmla="*/ 2083756 w 2083756"/>
                  <a:gd name="connsiteY2" fmla="*/ 1101794 h 1156812"/>
                  <a:gd name="connsiteX3" fmla="*/ 1851234 w 2083756"/>
                  <a:gd name="connsiteY3" fmla="*/ 1988 h 1156812"/>
                  <a:gd name="connsiteX4" fmla="*/ 0 w 2083756"/>
                  <a:gd name="connsiteY4" fmla="*/ 0 h 1156812"/>
                  <a:gd name="connsiteX0" fmla="*/ 0 w 2012070"/>
                  <a:gd name="connsiteY0" fmla="*/ 0 h 1444085"/>
                  <a:gd name="connsiteX1" fmla="*/ 248001 w 2012070"/>
                  <a:gd name="connsiteY1" fmla="*/ 1156812 h 1444085"/>
                  <a:gd name="connsiteX2" fmla="*/ 2012070 w 2012070"/>
                  <a:gd name="connsiteY2" fmla="*/ 1444085 h 1444085"/>
                  <a:gd name="connsiteX3" fmla="*/ 1851234 w 2012070"/>
                  <a:gd name="connsiteY3" fmla="*/ 1988 h 1444085"/>
                  <a:gd name="connsiteX4" fmla="*/ 0 w 2012070"/>
                  <a:gd name="connsiteY4" fmla="*/ 0 h 1444085"/>
                  <a:gd name="connsiteX0" fmla="*/ 0 w 2012070"/>
                  <a:gd name="connsiteY0" fmla="*/ 0 h 1541895"/>
                  <a:gd name="connsiteX1" fmla="*/ 171834 w 2012070"/>
                  <a:gd name="connsiteY1" fmla="*/ 1541895 h 1541895"/>
                  <a:gd name="connsiteX2" fmla="*/ 2012070 w 2012070"/>
                  <a:gd name="connsiteY2" fmla="*/ 1444085 h 1541895"/>
                  <a:gd name="connsiteX3" fmla="*/ 1851234 w 2012070"/>
                  <a:gd name="connsiteY3" fmla="*/ 1988 h 1541895"/>
                  <a:gd name="connsiteX4" fmla="*/ 0 w 2012070"/>
                  <a:gd name="connsiteY4" fmla="*/ 0 h 1541895"/>
                  <a:gd name="connsiteX0" fmla="*/ 0 w 1985188"/>
                  <a:gd name="connsiteY0" fmla="*/ 0 h 1551169"/>
                  <a:gd name="connsiteX1" fmla="*/ 171834 w 1985188"/>
                  <a:gd name="connsiteY1" fmla="*/ 1541895 h 1551169"/>
                  <a:gd name="connsiteX2" fmla="*/ 1985188 w 1985188"/>
                  <a:gd name="connsiteY2" fmla="*/ 1551169 h 1551169"/>
                  <a:gd name="connsiteX3" fmla="*/ 1851234 w 1985188"/>
                  <a:gd name="connsiteY3" fmla="*/ 1988 h 1551169"/>
                  <a:gd name="connsiteX4" fmla="*/ 0 w 1985188"/>
                  <a:gd name="connsiteY4" fmla="*/ 0 h 1551169"/>
                  <a:gd name="connsiteX0" fmla="*/ 0 w 1985188"/>
                  <a:gd name="connsiteY0" fmla="*/ 0 h 1595433"/>
                  <a:gd name="connsiteX1" fmla="*/ 135991 w 1985188"/>
                  <a:gd name="connsiteY1" fmla="*/ 1595433 h 1595433"/>
                  <a:gd name="connsiteX2" fmla="*/ 1985188 w 1985188"/>
                  <a:gd name="connsiteY2" fmla="*/ 1551169 h 1595433"/>
                  <a:gd name="connsiteX3" fmla="*/ 1851234 w 1985188"/>
                  <a:gd name="connsiteY3" fmla="*/ 1988 h 1595433"/>
                  <a:gd name="connsiteX4" fmla="*/ 0 w 1985188"/>
                  <a:gd name="connsiteY4" fmla="*/ 0 h 1595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5188" h="1595433">
                    <a:moveTo>
                      <a:pt x="0" y="0"/>
                    </a:moveTo>
                    <a:lnTo>
                      <a:pt x="135991" y="1595433"/>
                    </a:lnTo>
                    <a:lnTo>
                      <a:pt x="1985188" y="1551169"/>
                    </a:lnTo>
                    <a:lnTo>
                      <a:pt x="1851234" y="1988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UpDiag">
                <a:fgClr>
                  <a:schemeClr val="accent4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158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52784C-15C2-47C3-9CBF-A8171D2A793A}"/>
                  </a:ext>
                </a:extLst>
              </p:cNvPr>
              <p:cNvSpPr txBox="1"/>
              <p:nvPr/>
            </p:nvSpPr>
            <p:spPr>
              <a:xfrm>
                <a:off x="5418073" y="4365498"/>
                <a:ext cx="52931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err="1">
                    <a:solidFill>
                      <a:srgbClr val="5F85CB"/>
                    </a:solidFill>
                  </a:rPr>
                  <a:t>cath</a:t>
                </a:r>
                <a:r>
                  <a:rPr lang="en-US" sz="700">
                    <a:solidFill>
                      <a:srgbClr val="5F85CB"/>
                    </a:solidFill>
                  </a:rPr>
                  <a:t> strip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8B50545B-A461-4FBB-BB74-B96EF7999C06}"/>
                  </a:ext>
                </a:extLst>
              </p:cNvPr>
              <p:cNvSpPr txBox="1"/>
              <p:nvPr/>
            </p:nvSpPr>
            <p:spPr>
              <a:xfrm>
                <a:off x="5494273" y="4467098"/>
                <a:ext cx="52931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err="1">
                    <a:solidFill>
                      <a:srgbClr val="5F85CB"/>
                    </a:solidFill>
                  </a:rPr>
                  <a:t>cath</a:t>
                </a:r>
                <a:r>
                  <a:rPr lang="en-US" sz="700">
                    <a:solidFill>
                      <a:srgbClr val="5F85CB"/>
                    </a:solidFill>
                  </a:rPr>
                  <a:t> strip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DF5CCC95-4A1F-44DF-8CF6-C30192D6B07B}"/>
                  </a:ext>
                </a:extLst>
              </p:cNvPr>
              <p:cNvSpPr txBox="1"/>
              <p:nvPr/>
            </p:nvSpPr>
            <p:spPr>
              <a:xfrm>
                <a:off x="5576823" y="4568698"/>
                <a:ext cx="52931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err="1">
                    <a:solidFill>
                      <a:srgbClr val="5F85CB"/>
                    </a:solidFill>
                  </a:rPr>
                  <a:t>cath</a:t>
                </a:r>
                <a:r>
                  <a:rPr lang="en-US" sz="700">
                    <a:solidFill>
                      <a:srgbClr val="5F85CB"/>
                    </a:solidFill>
                  </a:rPr>
                  <a:t> strip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68AFFA2-3675-4E27-9FA0-56C5EF4188B1}"/>
                  </a:ext>
                </a:extLst>
              </p:cNvPr>
              <p:cNvSpPr txBox="1"/>
              <p:nvPr/>
            </p:nvSpPr>
            <p:spPr>
              <a:xfrm>
                <a:off x="5637148" y="4663948"/>
                <a:ext cx="52931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err="1">
                    <a:solidFill>
                      <a:srgbClr val="5F85CB"/>
                    </a:solidFill>
                  </a:rPr>
                  <a:t>cath</a:t>
                </a:r>
                <a:r>
                  <a:rPr lang="en-US" sz="700">
                    <a:solidFill>
                      <a:srgbClr val="5F85CB"/>
                    </a:solidFill>
                  </a:rPr>
                  <a:t> strip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AF2A91E-41D4-4E72-A9F5-2A6F633CE1D2}"/>
                  </a:ext>
                </a:extLst>
              </p:cNvPr>
              <p:cNvSpPr txBox="1"/>
              <p:nvPr/>
            </p:nvSpPr>
            <p:spPr>
              <a:xfrm>
                <a:off x="5748273" y="4775073"/>
                <a:ext cx="52931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err="1">
                    <a:solidFill>
                      <a:srgbClr val="5F85CB"/>
                    </a:solidFill>
                  </a:rPr>
                  <a:t>cath</a:t>
                </a:r>
                <a:r>
                  <a:rPr lang="en-US" sz="700">
                    <a:solidFill>
                      <a:srgbClr val="5F85CB"/>
                    </a:solidFill>
                  </a:rPr>
                  <a:t> strip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2E864B9-9EBE-4FBC-8ACC-9164DC44424D}"/>
                  </a:ext>
                </a:extLst>
              </p:cNvPr>
              <p:cNvSpPr txBox="1"/>
              <p:nvPr/>
            </p:nvSpPr>
            <p:spPr>
              <a:xfrm>
                <a:off x="5887973" y="4873498"/>
                <a:ext cx="52931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err="1">
                    <a:solidFill>
                      <a:srgbClr val="5F85CB"/>
                    </a:solidFill>
                  </a:rPr>
                  <a:t>cath</a:t>
                </a:r>
                <a:r>
                  <a:rPr lang="en-US" sz="700">
                    <a:solidFill>
                      <a:srgbClr val="5F85CB"/>
                    </a:solidFill>
                  </a:rPr>
                  <a:t> strip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18147AF5-877E-4D04-AB98-5A4C0F7CC7A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734160" y="4779976"/>
                <a:ext cx="164463" cy="73152"/>
                <a:chOff x="5915025" y="4021138"/>
                <a:chExt cx="228423" cy="101600"/>
              </a:xfrm>
            </p:grpSpPr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0B713F5B-673D-48DD-8D58-5A7004A957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5025" y="4021138"/>
                  <a:ext cx="100900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5461BD96-8A0A-4F81-B746-69A810F722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025341" y="4067174"/>
                  <a:ext cx="118107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99EE1AE8-F48F-42F7-83B8-0251515A96B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5790609" y="5062765"/>
                <a:ext cx="225886" cy="82055"/>
                <a:chOff x="5952550" y="4026699"/>
                <a:chExt cx="313733" cy="113959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09003C7B-A41E-47ED-9535-1CE5ACFE66C6}"/>
                    </a:ext>
                  </a:extLst>
                </p:cNvPr>
                <p:cNvCxnSpPr>
                  <a:cxnSpLocks/>
                  <a:stCxn id="112" idx="2"/>
                </p:cNvCxnSpPr>
                <p:nvPr/>
              </p:nvCxnSpPr>
              <p:spPr>
                <a:xfrm flipH="1" flipV="1">
                  <a:off x="6047279" y="4085093"/>
                  <a:ext cx="118105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277B7579-3261-4391-83BC-9974E332629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52550" y="4026699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10C9BAA1-CED7-466B-A6B5-5A11E48CE8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65384" y="4039057"/>
                  <a:ext cx="100899" cy="10160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DF8C5380-77DA-4029-9B6F-1B4B3D28798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3561962">
                <a:off x="6635159" y="5059590"/>
                <a:ext cx="225886" cy="82055"/>
                <a:chOff x="5952550" y="4026699"/>
                <a:chExt cx="313733" cy="113959"/>
              </a:xfrm>
            </p:grpSpPr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CAE08F47-234B-4DE1-B444-71D286142CD2}"/>
                    </a:ext>
                  </a:extLst>
                </p:cNvPr>
                <p:cNvCxnSpPr>
                  <a:cxnSpLocks/>
                  <a:stCxn id="109" idx="2"/>
                </p:cNvCxnSpPr>
                <p:nvPr/>
              </p:nvCxnSpPr>
              <p:spPr>
                <a:xfrm flipH="1" flipV="1">
                  <a:off x="6047279" y="4085093"/>
                  <a:ext cx="118105" cy="4764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76118B07-371D-4D0B-AC66-95F63CBBFC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52550" y="4026699"/>
                  <a:ext cx="100901" cy="10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BDFA6725-2CA9-4899-B412-C5D84C0595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165384" y="4039057"/>
                  <a:ext cx="100899" cy="10160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1D52EA0D-6D4C-476E-B201-1E5CF96F4DD3}"/>
                  </a:ext>
                </a:extLst>
              </p:cNvPr>
              <p:cNvGrpSpPr/>
              <p:nvPr/>
            </p:nvGrpSpPr>
            <p:grpSpPr>
              <a:xfrm>
                <a:off x="4171937" y="5982110"/>
                <a:ext cx="4101465" cy="127437"/>
                <a:chOff x="1123937" y="6408830"/>
                <a:chExt cx="4101465" cy="189230"/>
              </a:xfrm>
            </p:grpSpPr>
            <p:sp>
              <p:nvSpPr>
                <p:cNvPr id="98" name="Freeform 12">
                  <a:extLst>
                    <a:ext uri="{FF2B5EF4-FFF2-40B4-BE49-F238E27FC236}">
                      <a16:creationId xmlns:a16="http://schemas.microsoft.com/office/drawing/2014/main" id="{30C6C56F-18C1-4BE3-9438-BF8C2066309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733537" y="6256430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Freeform 12">
                  <a:extLst>
                    <a:ext uri="{FF2B5EF4-FFF2-40B4-BE49-F238E27FC236}">
                      <a16:creationId xmlns:a16="http://schemas.microsoft.com/office/drawing/2014/main" id="{60B61C45-D62E-4E2B-8FFB-5D5D12DC3A1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2187562" y="6262780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12">
                  <a:extLst>
                    <a:ext uri="{FF2B5EF4-FFF2-40B4-BE49-F238E27FC236}">
                      <a16:creationId xmlns:a16="http://schemas.microsoft.com/office/drawing/2014/main" id="{A8E583E3-B683-4BC2-A401-5D51541F8F4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2644762" y="6265955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12">
                  <a:extLst>
                    <a:ext uri="{FF2B5EF4-FFF2-40B4-BE49-F238E27FC236}">
                      <a16:creationId xmlns:a16="http://schemas.microsoft.com/office/drawing/2014/main" id="{022BB830-DAD6-4839-AEBD-EAA84CC75E8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276337" y="6256430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12">
                  <a:extLst>
                    <a:ext uri="{FF2B5EF4-FFF2-40B4-BE49-F238E27FC236}">
                      <a16:creationId xmlns:a16="http://schemas.microsoft.com/office/drawing/2014/main" id="{7EAFE4D3-0E88-495B-8373-EAE79C7745E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4466577" y="6286910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12">
                  <a:extLst>
                    <a:ext uri="{FF2B5EF4-FFF2-40B4-BE49-F238E27FC236}">
                      <a16:creationId xmlns:a16="http://schemas.microsoft.com/office/drawing/2014/main" id="{68CC09BB-E6D5-484C-A4BF-41BEC1837F0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4920602" y="6293260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12">
                  <a:extLst>
                    <a:ext uri="{FF2B5EF4-FFF2-40B4-BE49-F238E27FC236}">
                      <a16:creationId xmlns:a16="http://schemas.microsoft.com/office/drawing/2014/main" id="{E3F7CE2E-71FA-4AD4-BE7B-71C9AA0A086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3098152" y="6277385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12">
                  <a:extLst>
                    <a:ext uri="{FF2B5EF4-FFF2-40B4-BE49-F238E27FC236}">
                      <a16:creationId xmlns:a16="http://schemas.microsoft.com/office/drawing/2014/main" id="{74ABF71C-270A-4CFE-8A88-74157DC8948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3552177" y="6283735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12">
                  <a:extLst>
                    <a:ext uri="{FF2B5EF4-FFF2-40B4-BE49-F238E27FC236}">
                      <a16:creationId xmlns:a16="http://schemas.microsoft.com/office/drawing/2014/main" id="{81129D0B-1694-42D3-A674-3BF5C4A35FD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4009377" y="6286910"/>
                  <a:ext cx="152400" cy="457200"/>
                </a:xfrm>
                <a:custGeom>
                  <a:avLst/>
                  <a:gdLst>
                    <a:gd name="T0" fmla="*/ 60483750 w 192"/>
                    <a:gd name="T1" fmla="*/ 0 h 960"/>
                    <a:gd name="T2" fmla="*/ 60483750 w 192"/>
                    <a:gd name="T3" fmla="*/ 120967500 h 960"/>
                    <a:gd name="T4" fmla="*/ 120967500 w 192"/>
                    <a:gd name="T5" fmla="*/ 151209375 h 960"/>
                    <a:gd name="T6" fmla="*/ 0 w 192"/>
                    <a:gd name="T7" fmla="*/ 211693125 h 960"/>
                    <a:gd name="T8" fmla="*/ 120967500 w 192"/>
                    <a:gd name="T9" fmla="*/ 272176875 h 960"/>
                    <a:gd name="T10" fmla="*/ 0 w 192"/>
                    <a:gd name="T11" fmla="*/ 332660625 h 960"/>
                    <a:gd name="T12" fmla="*/ 120967500 w 192"/>
                    <a:gd name="T13" fmla="*/ 393144375 h 960"/>
                    <a:gd name="T14" fmla="*/ 0 w 192"/>
                    <a:gd name="T15" fmla="*/ 453628125 h 960"/>
                    <a:gd name="T16" fmla="*/ 60483750 w 192"/>
                    <a:gd name="T17" fmla="*/ 483870000 h 960"/>
                    <a:gd name="T18" fmla="*/ 60483750 w 192"/>
                    <a:gd name="T19" fmla="*/ 604837500 h 96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92"/>
                    <a:gd name="T31" fmla="*/ 0 h 960"/>
                    <a:gd name="T32" fmla="*/ 192 w 192"/>
                    <a:gd name="T33" fmla="*/ 960 h 960"/>
                    <a:gd name="connsiteX0" fmla="*/ 5000 w 10000"/>
                    <a:gd name="connsiteY0" fmla="*/ 0 h 8000"/>
                    <a:gd name="connsiteX1" fmla="*/ 10000 w 10000"/>
                    <a:gd name="connsiteY1" fmla="*/ 500 h 8000"/>
                    <a:gd name="connsiteX2" fmla="*/ 0 w 10000"/>
                    <a:gd name="connsiteY2" fmla="*/ 1500 h 8000"/>
                    <a:gd name="connsiteX3" fmla="*/ 10000 w 10000"/>
                    <a:gd name="connsiteY3" fmla="*/ 2500 h 8000"/>
                    <a:gd name="connsiteX4" fmla="*/ 0 w 10000"/>
                    <a:gd name="connsiteY4" fmla="*/ 3500 h 8000"/>
                    <a:gd name="connsiteX5" fmla="*/ 10000 w 10000"/>
                    <a:gd name="connsiteY5" fmla="*/ 4500 h 8000"/>
                    <a:gd name="connsiteX6" fmla="*/ 0 w 10000"/>
                    <a:gd name="connsiteY6" fmla="*/ 5500 h 8000"/>
                    <a:gd name="connsiteX7" fmla="*/ 5000 w 10000"/>
                    <a:gd name="connsiteY7" fmla="*/ 6000 h 8000"/>
                    <a:gd name="connsiteX8" fmla="*/ 5000 w 10000"/>
                    <a:gd name="connsiteY8" fmla="*/ 8000 h 8000"/>
                    <a:gd name="connsiteX0" fmla="*/ 5000 w 10000"/>
                    <a:gd name="connsiteY0" fmla="*/ 0 h 7500"/>
                    <a:gd name="connsiteX1" fmla="*/ 10000 w 10000"/>
                    <a:gd name="connsiteY1" fmla="*/ 625 h 7500"/>
                    <a:gd name="connsiteX2" fmla="*/ 0 w 10000"/>
                    <a:gd name="connsiteY2" fmla="*/ 1875 h 7500"/>
                    <a:gd name="connsiteX3" fmla="*/ 10000 w 10000"/>
                    <a:gd name="connsiteY3" fmla="*/ 3125 h 7500"/>
                    <a:gd name="connsiteX4" fmla="*/ 0 w 10000"/>
                    <a:gd name="connsiteY4" fmla="*/ 4375 h 7500"/>
                    <a:gd name="connsiteX5" fmla="*/ 10000 w 10000"/>
                    <a:gd name="connsiteY5" fmla="*/ 5625 h 7500"/>
                    <a:gd name="connsiteX6" fmla="*/ 0 w 10000"/>
                    <a:gd name="connsiteY6" fmla="*/ 6875 h 7500"/>
                    <a:gd name="connsiteX7" fmla="*/ 5000 w 10000"/>
                    <a:gd name="connsiteY7" fmla="*/ 7500 h 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7500">
                      <a:moveTo>
                        <a:pt x="5000" y="0"/>
                      </a:moveTo>
                      <a:lnTo>
                        <a:pt x="10000" y="625"/>
                      </a:lnTo>
                      <a:lnTo>
                        <a:pt x="0" y="1875"/>
                      </a:lnTo>
                      <a:lnTo>
                        <a:pt x="10000" y="3125"/>
                      </a:lnTo>
                      <a:lnTo>
                        <a:pt x="0" y="4375"/>
                      </a:lnTo>
                      <a:lnTo>
                        <a:pt x="10000" y="5625"/>
                      </a:lnTo>
                      <a:lnTo>
                        <a:pt x="0" y="6875"/>
                      </a:lnTo>
                      <a:lnTo>
                        <a:pt x="5000" y="7500"/>
                      </a:lnTo>
                    </a:path>
                  </a:pathLst>
                </a:custGeom>
                <a:noFill/>
                <a:ln w="28575" cmpd="sng">
                  <a:solidFill>
                    <a:srgbClr val="CB413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8117BBC6-47F4-438F-82FF-96D165CC98A6}"/>
                  </a:ext>
                </a:extLst>
              </p:cNvPr>
              <p:cNvGrpSpPr/>
              <p:nvPr/>
            </p:nvGrpSpPr>
            <p:grpSpPr>
              <a:xfrm>
                <a:off x="3618653" y="4719320"/>
                <a:ext cx="313266" cy="890693"/>
                <a:chOff x="1816946" y="3025987"/>
                <a:chExt cx="313266" cy="890693"/>
              </a:xfrm>
            </p:grpSpPr>
            <p:grpSp>
              <p:nvGrpSpPr>
                <p:cNvPr id="87" name="Group 210">
                  <a:extLst>
                    <a:ext uri="{FF2B5EF4-FFF2-40B4-BE49-F238E27FC236}">
                      <a16:creationId xmlns:a16="http://schemas.microsoft.com/office/drawing/2014/main" id="{27FA284C-E675-4EF1-9BBF-F7C26DF2583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25412" y="3025987"/>
                  <a:ext cx="304800" cy="762000"/>
                  <a:chOff x="3216" y="1728"/>
                  <a:chExt cx="192" cy="480"/>
                </a:xfrm>
              </p:grpSpPr>
              <p:sp>
                <p:nvSpPr>
                  <p:cNvPr id="94" name="Line 8">
                    <a:extLst>
                      <a:ext uri="{FF2B5EF4-FFF2-40B4-BE49-F238E27FC236}">
                        <a16:creationId xmlns:a16="http://schemas.microsoft.com/office/drawing/2014/main" id="{5E0FDC33-EAA9-436F-98E4-B96C0E2528A3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12" y="1728"/>
                    <a:ext cx="0" cy="216"/>
                  </a:xfrm>
                  <a:prstGeom prst="line">
                    <a:avLst/>
                  </a:prstGeom>
                  <a:noFill/>
                  <a:ln w="28575">
                    <a:solidFill>
                      <a:srgbClr val="C6591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95" name="Line 9">
                    <a:extLst>
                      <a:ext uri="{FF2B5EF4-FFF2-40B4-BE49-F238E27FC236}">
                        <a16:creationId xmlns:a16="http://schemas.microsoft.com/office/drawing/2014/main" id="{8E775E62-A8C8-4501-A993-EE2E364A0708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12" y="1992"/>
                    <a:ext cx="0" cy="216"/>
                  </a:xfrm>
                  <a:prstGeom prst="line">
                    <a:avLst/>
                  </a:prstGeom>
                  <a:noFill/>
                  <a:ln w="28575">
                    <a:solidFill>
                      <a:srgbClr val="C6591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96" name="Line 10">
                    <a:extLst>
                      <a:ext uri="{FF2B5EF4-FFF2-40B4-BE49-F238E27FC236}">
                        <a16:creationId xmlns:a16="http://schemas.microsoft.com/office/drawing/2014/main" id="{163623A7-0D6F-43A9-AB6C-3262FAA262EF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16" y="1944"/>
                    <a:ext cx="192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C6591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97" name="Line 11">
                    <a:extLst>
                      <a:ext uri="{FF2B5EF4-FFF2-40B4-BE49-F238E27FC236}">
                        <a16:creationId xmlns:a16="http://schemas.microsoft.com/office/drawing/2014/main" id="{3F82B633-1E9E-4EF0-8345-1882922DB245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216" y="1992"/>
                    <a:ext cx="192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C6591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p:grpSp>
            <p:grpSp>
              <p:nvGrpSpPr>
                <p:cNvPr id="88" name="Group 222">
                  <a:extLst>
                    <a:ext uri="{FF2B5EF4-FFF2-40B4-BE49-F238E27FC236}">
                      <a16:creationId xmlns:a16="http://schemas.microsoft.com/office/drawing/2014/main" id="{BE8D32CC-134C-4A5A-AC86-0432AC0DA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16946" y="3764280"/>
                  <a:ext cx="304800" cy="152400"/>
                  <a:chOff x="4272" y="3216"/>
                  <a:chExt cx="192" cy="96"/>
                </a:xfrm>
              </p:grpSpPr>
              <p:sp>
                <p:nvSpPr>
                  <p:cNvPr id="89" name="Line 99">
                    <a:extLst>
                      <a:ext uri="{FF2B5EF4-FFF2-40B4-BE49-F238E27FC236}">
                        <a16:creationId xmlns:a16="http://schemas.microsoft.com/office/drawing/2014/main" id="{885D4979-8C50-4B64-9B36-C3303202BFEB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72" y="3216"/>
                    <a:ext cx="192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6591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90" name="Line 101">
                    <a:extLst>
                      <a:ext uri="{FF2B5EF4-FFF2-40B4-BE49-F238E27FC236}">
                        <a16:creationId xmlns:a16="http://schemas.microsoft.com/office/drawing/2014/main" id="{D0540FB0-39DC-473B-949B-7DDA90287D56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296" y="3240"/>
                    <a:ext cx="144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6591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91" name="Line 102">
                    <a:extLst>
                      <a:ext uri="{FF2B5EF4-FFF2-40B4-BE49-F238E27FC236}">
                        <a16:creationId xmlns:a16="http://schemas.microsoft.com/office/drawing/2014/main" id="{05FD8057-F7A6-49AD-A9FC-DD59765E08EF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320" y="3264"/>
                    <a:ext cx="96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6591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92" name="Line 103">
                    <a:extLst>
                      <a:ext uri="{FF2B5EF4-FFF2-40B4-BE49-F238E27FC236}">
                        <a16:creationId xmlns:a16="http://schemas.microsoft.com/office/drawing/2014/main" id="{C068FD2B-A8A6-492D-9ECB-B66698E3984C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344" y="3288"/>
                    <a:ext cx="48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6591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93" name="Line 104">
                    <a:extLst>
                      <a:ext uri="{FF2B5EF4-FFF2-40B4-BE49-F238E27FC236}">
                        <a16:creationId xmlns:a16="http://schemas.microsoft.com/office/drawing/2014/main" id="{AFADD6CA-CD58-4FE2-A098-7B5C0FB0BB2A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4365" y="3312"/>
                    <a:ext cx="5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C6591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p:grpSp>
          </p:grp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5F9E2CB-140F-449D-8359-CEF4D3CADF94}"/>
                  </a:ext>
                </a:extLst>
              </p:cNvPr>
              <p:cNvSpPr txBox="1"/>
              <p:nvPr/>
            </p:nvSpPr>
            <p:spPr>
              <a:xfrm>
                <a:off x="2452074" y="5269653"/>
                <a:ext cx="17852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accent2">
                        <a:lumMod val="75000"/>
                      </a:schemeClr>
                    </a:solidFill>
                  </a:rPr>
                  <a:t>CKA</a:t>
                </a:r>
              </a:p>
              <a:p>
                <a:pPr algn="ctr"/>
                <a:r>
                  <a:rPr lang="en-US">
                    <a:solidFill>
                      <a:schemeClr val="accent2">
                        <a:lumMod val="75000"/>
                      </a:schemeClr>
                    </a:solidFill>
                  </a:rPr>
                  <a:t>C cathode-anode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68122E3-5B7A-49AF-8EEC-1548EDFF6A40}"/>
                  </a:ext>
                </a:extLst>
              </p:cNvPr>
              <p:cNvSpPr txBox="1"/>
              <p:nvPr/>
            </p:nvSpPr>
            <p:spPr>
              <a:xfrm>
                <a:off x="1666239" y="1429172"/>
                <a:ext cx="921174" cy="8925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2D75B6"/>
                    </a:solidFill>
                  </a:rPr>
                  <a:t>CFK</a:t>
                </a:r>
              </a:p>
              <a:p>
                <a:r>
                  <a:rPr lang="en-US" sz="1600">
                    <a:solidFill>
                      <a:srgbClr val="2D75B6"/>
                    </a:solidFill>
                  </a:rPr>
                  <a:t>C FC - cathode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58ED665-19EC-48C6-814B-255E2E921536}"/>
                  </a:ext>
                </a:extLst>
              </p:cNvPr>
              <p:cNvSpPr txBox="1"/>
              <p:nvPr/>
            </p:nvSpPr>
            <p:spPr>
              <a:xfrm>
                <a:off x="3352801" y="1815253"/>
                <a:ext cx="5529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(FC)</a:t>
                </a:r>
              </a:p>
            </p:txBody>
          </p:sp>
          <p:grpSp>
            <p:nvGrpSpPr>
              <p:cNvPr id="81" name="Group 210">
                <a:extLst>
                  <a:ext uri="{FF2B5EF4-FFF2-40B4-BE49-F238E27FC236}">
                    <a16:creationId xmlns:a16="http://schemas.microsoft.com/office/drawing/2014/main" id="{4058BAED-9FA5-4FE1-B0A8-E5E3322245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479659">
                <a:off x="2194559" y="2128519"/>
                <a:ext cx="304800" cy="762000"/>
                <a:chOff x="3216" y="1728"/>
                <a:chExt cx="192" cy="480"/>
              </a:xfrm>
            </p:grpSpPr>
            <p:sp>
              <p:nvSpPr>
                <p:cNvPr id="83" name="Line 8">
                  <a:extLst>
                    <a:ext uri="{FF2B5EF4-FFF2-40B4-BE49-F238E27FC236}">
                      <a16:creationId xmlns:a16="http://schemas.microsoft.com/office/drawing/2014/main" id="{7E22A154-1781-4D9A-9F6A-DFD654902EA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312" y="1728"/>
                  <a:ext cx="0" cy="216"/>
                </a:xfrm>
                <a:prstGeom prst="line">
                  <a:avLst/>
                </a:prstGeom>
                <a:noFill/>
                <a:ln w="28575">
                  <a:solidFill>
                    <a:schemeClr val="accent5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Line 9">
                  <a:extLst>
                    <a:ext uri="{FF2B5EF4-FFF2-40B4-BE49-F238E27FC236}">
                      <a16:creationId xmlns:a16="http://schemas.microsoft.com/office/drawing/2014/main" id="{9B444EA9-5470-4D2B-83D0-691AA2D99DA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312" y="1992"/>
                  <a:ext cx="0" cy="216"/>
                </a:xfrm>
                <a:prstGeom prst="line">
                  <a:avLst/>
                </a:prstGeom>
                <a:noFill/>
                <a:ln w="28575">
                  <a:solidFill>
                    <a:schemeClr val="accent5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Line 10">
                  <a:extLst>
                    <a:ext uri="{FF2B5EF4-FFF2-40B4-BE49-F238E27FC236}">
                      <a16:creationId xmlns:a16="http://schemas.microsoft.com/office/drawing/2014/main" id="{40074FB3-7D34-4B1C-9302-67ECAFA73BC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216" y="194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accent5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11">
                  <a:extLst>
                    <a:ext uri="{FF2B5EF4-FFF2-40B4-BE49-F238E27FC236}">
                      <a16:creationId xmlns:a16="http://schemas.microsoft.com/office/drawing/2014/main" id="{A1DAC503-9791-4786-B68E-4C192FADA58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3216" y="19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accent5">
                      <a:lumMod val="7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0149A28-2B18-4521-846B-7CB80759E46D}"/>
                  </a:ext>
                </a:extLst>
              </p:cNvPr>
              <p:cNvSpPr txBox="1"/>
              <p:nvPr/>
            </p:nvSpPr>
            <p:spPr>
              <a:xfrm>
                <a:off x="5797974" y="6055360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rgbClr val="CB4136"/>
                    </a:solidFill>
                  </a:rPr>
                  <a:t>HV Bus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54D9399-CDA8-4753-86E7-AF0C22DC6860}"/>
                </a:ext>
              </a:extLst>
            </p:cNvPr>
            <p:cNvSpPr txBox="1"/>
            <p:nvPr/>
          </p:nvSpPr>
          <p:spPr>
            <a:xfrm>
              <a:off x="4123999" y="2462507"/>
              <a:ext cx="4523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FC0</a:t>
              </a:r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3268D70-46EA-40F9-A307-7D119EA9CB27}"/>
                </a:ext>
              </a:extLst>
            </p:cNvPr>
            <p:cNvCxnSpPr/>
            <p:nvPr/>
          </p:nvCxnSpPr>
          <p:spPr>
            <a:xfrm>
              <a:off x="3153732" y="891379"/>
              <a:ext cx="1371528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1E6581-0581-4FEF-B734-DBD841F59711}"/>
                </a:ext>
              </a:extLst>
            </p:cNvPr>
            <p:cNvSpPr txBox="1"/>
            <p:nvPr/>
          </p:nvSpPr>
          <p:spPr>
            <a:xfrm>
              <a:off x="3562636" y="542990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3m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265CD7E-BB58-45CD-9950-5F3D21E54ADD}"/>
                </a:ext>
              </a:extLst>
            </p:cNvPr>
            <p:cNvGrpSpPr/>
            <p:nvPr/>
          </p:nvGrpSpPr>
          <p:grpSpPr>
            <a:xfrm>
              <a:off x="6108662" y="5653101"/>
              <a:ext cx="259333" cy="73152"/>
              <a:chOff x="5686387" y="5256226"/>
              <a:chExt cx="259333" cy="73152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C07FCCB-5B98-4CFE-BA8D-64354E180AE2}"/>
                  </a:ext>
                </a:extLst>
              </p:cNvPr>
              <p:cNvCxnSpPr>
                <a:cxnSpLocks/>
                <a:stCxn id="30" idx="2"/>
                <a:endCxn id="29" idx="6"/>
              </p:cNvCxnSpPr>
              <p:nvPr/>
            </p:nvCxnSpPr>
            <p:spPr>
              <a:xfrm flipH="1">
                <a:off x="5759034" y="5292802"/>
                <a:ext cx="114038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8D65F89-1C7B-4F63-B9E7-9D68BA0B24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6387" y="5256226"/>
                <a:ext cx="72647" cy="731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8E89B65-33B1-4BAB-BE26-BE4F0C920F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73072" y="5256226"/>
                <a:ext cx="72648" cy="731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AF7718-2D04-4715-B29A-6D8B0813BFD8}"/>
                </a:ext>
              </a:extLst>
            </p:cNvPr>
            <p:cNvCxnSpPr>
              <a:cxnSpLocks/>
            </p:cNvCxnSpPr>
            <p:nvPr/>
          </p:nvCxnSpPr>
          <p:spPr>
            <a:xfrm>
              <a:off x="3165475" y="2701925"/>
              <a:ext cx="739775" cy="701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5AD29A7-9CE4-4105-9BDD-CD1B0BDFD05B}"/>
                </a:ext>
              </a:extLst>
            </p:cNvPr>
            <p:cNvCxnSpPr>
              <a:cxnSpLocks/>
            </p:cNvCxnSpPr>
            <p:nvPr/>
          </p:nvCxnSpPr>
          <p:spPr>
            <a:xfrm>
              <a:off x="3497262" y="2705100"/>
              <a:ext cx="739775" cy="701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9797E76-590B-4937-8FE6-05122166C9A6}"/>
                </a:ext>
              </a:extLst>
            </p:cNvPr>
            <p:cNvCxnSpPr>
              <a:cxnSpLocks/>
            </p:cNvCxnSpPr>
            <p:nvPr/>
          </p:nvCxnSpPr>
          <p:spPr>
            <a:xfrm>
              <a:off x="4160837" y="2698750"/>
              <a:ext cx="739775" cy="701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4476A31-0F1C-426C-8EBD-7A348506BE20}"/>
                </a:ext>
              </a:extLst>
            </p:cNvPr>
            <p:cNvCxnSpPr>
              <a:cxnSpLocks/>
            </p:cNvCxnSpPr>
            <p:nvPr/>
          </p:nvCxnSpPr>
          <p:spPr>
            <a:xfrm>
              <a:off x="4492625" y="2701925"/>
              <a:ext cx="739775" cy="701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A412CB2-8648-41AF-89D2-825869C0C314}"/>
                </a:ext>
              </a:extLst>
            </p:cNvPr>
            <p:cNvCxnSpPr>
              <a:cxnSpLocks/>
            </p:cNvCxnSpPr>
            <p:nvPr/>
          </p:nvCxnSpPr>
          <p:spPr>
            <a:xfrm>
              <a:off x="3165475" y="2701925"/>
              <a:ext cx="1343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2EB5A19-8FA9-48A8-9F28-E47915B5A03D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75" y="2876550"/>
              <a:ext cx="1343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006A735-3B99-4520-B1D5-D577DC4C7CC0}"/>
                </a:ext>
              </a:extLst>
            </p:cNvPr>
            <p:cNvCxnSpPr>
              <a:cxnSpLocks/>
            </p:cNvCxnSpPr>
            <p:nvPr/>
          </p:nvCxnSpPr>
          <p:spPr>
            <a:xfrm>
              <a:off x="3530600" y="3051175"/>
              <a:ext cx="1343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E1BB644-804F-4524-870D-0A3EB2DE02F3}"/>
                </a:ext>
              </a:extLst>
            </p:cNvPr>
            <p:cNvCxnSpPr>
              <a:cxnSpLocks/>
            </p:cNvCxnSpPr>
            <p:nvPr/>
          </p:nvCxnSpPr>
          <p:spPr>
            <a:xfrm>
              <a:off x="3905250" y="3400425"/>
              <a:ext cx="1343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95D3C3A-CD5D-4C5A-A713-916E3CD46522}"/>
                </a:ext>
              </a:extLst>
            </p:cNvPr>
            <p:cNvCxnSpPr>
              <a:cxnSpLocks/>
            </p:cNvCxnSpPr>
            <p:nvPr/>
          </p:nvCxnSpPr>
          <p:spPr>
            <a:xfrm>
              <a:off x="3829049" y="2695575"/>
              <a:ext cx="739775" cy="7016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1D5DDE2-6673-4848-AAD4-E9D822CF8489}"/>
                </a:ext>
              </a:extLst>
            </p:cNvPr>
            <p:cNvCxnSpPr>
              <a:cxnSpLocks/>
            </p:cNvCxnSpPr>
            <p:nvPr/>
          </p:nvCxnSpPr>
          <p:spPr>
            <a:xfrm>
              <a:off x="3711575" y="3225800"/>
              <a:ext cx="1343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092EF5C-4D78-4561-8FB3-CF5F8BF2CD3A}"/>
                </a:ext>
              </a:extLst>
            </p:cNvPr>
            <p:cNvSpPr/>
            <p:nvPr/>
          </p:nvSpPr>
          <p:spPr>
            <a:xfrm>
              <a:off x="3498850" y="2698750"/>
              <a:ext cx="523875" cy="180975"/>
            </a:xfrm>
            <a:custGeom>
              <a:avLst/>
              <a:gdLst>
                <a:gd name="connsiteX0" fmla="*/ 0 w 523875"/>
                <a:gd name="connsiteY0" fmla="*/ 0 h 180975"/>
                <a:gd name="connsiteX1" fmla="*/ 339725 w 523875"/>
                <a:gd name="connsiteY1" fmla="*/ 3175 h 180975"/>
                <a:gd name="connsiteX2" fmla="*/ 523875 w 523875"/>
                <a:gd name="connsiteY2" fmla="*/ 180975 h 180975"/>
                <a:gd name="connsiteX3" fmla="*/ 174625 w 523875"/>
                <a:gd name="connsiteY3" fmla="*/ 177800 h 180975"/>
                <a:gd name="connsiteX4" fmla="*/ 0 w 523875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875" h="180975">
                  <a:moveTo>
                    <a:pt x="0" y="0"/>
                  </a:moveTo>
                  <a:lnTo>
                    <a:pt x="339725" y="3175"/>
                  </a:lnTo>
                  <a:lnTo>
                    <a:pt x="523875" y="180975"/>
                  </a:lnTo>
                  <a:lnTo>
                    <a:pt x="174625" y="177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60000"/>
              </a:srgbClr>
            </a:solidFill>
            <a:ln>
              <a:solidFill>
                <a:srgbClr val="00B05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65">
              <a:extLst>
                <a:ext uri="{FF2B5EF4-FFF2-40B4-BE49-F238E27FC236}">
                  <a16:creationId xmlns:a16="http://schemas.microsoft.com/office/drawing/2014/main" id="{73825439-B073-4C2F-930B-EB7E9A943A2C}"/>
                </a:ext>
              </a:extLst>
            </p:cNvPr>
            <p:cNvSpPr/>
            <p:nvPr/>
          </p:nvSpPr>
          <p:spPr>
            <a:xfrm>
              <a:off x="4349750" y="2879725"/>
              <a:ext cx="523875" cy="180975"/>
            </a:xfrm>
            <a:custGeom>
              <a:avLst/>
              <a:gdLst>
                <a:gd name="connsiteX0" fmla="*/ 0 w 523875"/>
                <a:gd name="connsiteY0" fmla="*/ 0 h 180975"/>
                <a:gd name="connsiteX1" fmla="*/ 339725 w 523875"/>
                <a:gd name="connsiteY1" fmla="*/ 3175 h 180975"/>
                <a:gd name="connsiteX2" fmla="*/ 523875 w 523875"/>
                <a:gd name="connsiteY2" fmla="*/ 180975 h 180975"/>
                <a:gd name="connsiteX3" fmla="*/ 174625 w 523875"/>
                <a:gd name="connsiteY3" fmla="*/ 177800 h 180975"/>
                <a:gd name="connsiteX4" fmla="*/ 0 w 523875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875" h="180975">
                  <a:moveTo>
                    <a:pt x="0" y="0"/>
                  </a:moveTo>
                  <a:lnTo>
                    <a:pt x="339725" y="3175"/>
                  </a:lnTo>
                  <a:lnTo>
                    <a:pt x="523875" y="180975"/>
                  </a:lnTo>
                  <a:lnTo>
                    <a:pt x="174625" y="177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60000"/>
              </a:srgbClr>
            </a:solidFill>
            <a:ln>
              <a:solidFill>
                <a:srgbClr val="00B05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167">
              <a:extLst>
                <a:ext uri="{FF2B5EF4-FFF2-40B4-BE49-F238E27FC236}">
                  <a16:creationId xmlns:a16="http://schemas.microsoft.com/office/drawing/2014/main" id="{52043E9C-7B78-4DF1-B9E7-B343C7AAACC3}"/>
                </a:ext>
              </a:extLst>
            </p:cNvPr>
            <p:cNvSpPr/>
            <p:nvPr/>
          </p:nvSpPr>
          <p:spPr>
            <a:xfrm>
              <a:off x="3540125" y="3051175"/>
              <a:ext cx="517525" cy="180975"/>
            </a:xfrm>
            <a:custGeom>
              <a:avLst/>
              <a:gdLst>
                <a:gd name="connsiteX0" fmla="*/ 0 w 523875"/>
                <a:gd name="connsiteY0" fmla="*/ 0 h 180975"/>
                <a:gd name="connsiteX1" fmla="*/ 339725 w 523875"/>
                <a:gd name="connsiteY1" fmla="*/ 3175 h 180975"/>
                <a:gd name="connsiteX2" fmla="*/ 523875 w 523875"/>
                <a:gd name="connsiteY2" fmla="*/ 180975 h 180975"/>
                <a:gd name="connsiteX3" fmla="*/ 174625 w 523875"/>
                <a:gd name="connsiteY3" fmla="*/ 177800 h 180975"/>
                <a:gd name="connsiteX4" fmla="*/ 0 w 523875"/>
                <a:gd name="connsiteY4" fmla="*/ 0 h 180975"/>
                <a:gd name="connsiteX0" fmla="*/ 0 w 523875"/>
                <a:gd name="connsiteY0" fmla="*/ 0 h 180975"/>
                <a:gd name="connsiteX1" fmla="*/ 339725 w 523875"/>
                <a:gd name="connsiteY1" fmla="*/ 3175 h 180975"/>
                <a:gd name="connsiteX2" fmla="*/ 523875 w 523875"/>
                <a:gd name="connsiteY2" fmla="*/ 180975 h 180975"/>
                <a:gd name="connsiteX3" fmla="*/ 168197 w 523875"/>
                <a:gd name="connsiteY3" fmla="*/ 171450 h 180975"/>
                <a:gd name="connsiteX4" fmla="*/ 0 w 523875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875" h="180975">
                  <a:moveTo>
                    <a:pt x="0" y="0"/>
                  </a:moveTo>
                  <a:lnTo>
                    <a:pt x="339725" y="3175"/>
                  </a:lnTo>
                  <a:lnTo>
                    <a:pt x="523875" y="180975"/>
                  </a:lnTo>
                  <a:lnTo>
                    <a:pt x="168197" y="171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60000"/>
              </a:srgbClr>
            </a:solidFill>
            <a:ln>
              <a:solidFill>
                <a:srgbClr val="00B05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168">
              <a:extLst>
                <a:ext uri="{FF2B5EF4-FFF2-40B4-BE49-F238E27FC236}">
                  <a16:creationId xmlns:a16="http://schemas.microsoft.com/office/drawing/2014/main" id="{471CC9EE-A98A-4338-A044-D898266A7735}"/>
                </a:ext>
              </a:extLst>
            </p:cNvPr>
            <p:cNvSpPr/>
            <p:nvPr/>
          </p:nvSpPr>
          <p:spPr>
            <a:xfrm>
              <a:off x="4391025" y="3228975"/>
              <a:ext cx="517525" cy="180975"/>
            </a:xfrm>
            <a:custGeom>
              <a:avLst/>
              <a:gdLst>
                <a:gd name="connsiteX0" fmla="*/ 0 w 523875"/>
                <a:gd name="connsiteY0" fmla="*/ 0 h 180975"/>
                <a:gd name="connsiteX1" fmla="*/ 339725 w 523875"/>
                <a:gd name="connsiteY1" fmla="*/ 3175 h 180975"/>
                <a:gd name="connsiteX2" fmla="*/ 523875 w 523875"/>
                <a:gd name="connsiteY2" fmla="*/ 180975 h 180975"/>
                <a:gd name="connsiteX3" fmla="*/ 174625 w 523875"/>
                <a:gd name="connsiteY3" fmla="*/ 177800 h 180975"/>
                <a:gd name="connsiteX4" fmla="*/ 0 w 523875"/>
                <a:gd name="connsiteY4" fmla="*/ 0 h 180975"/>
                <a:gd name="connsiteX0" fmla="*/ 0 w 523875"/>
                <a:gd name="connsiteY0" fmla="*/ 0 h 180975"/>
                <a:gd name="connsiteX1" fmla="*/ 339725 w 523875"/>
                <a:gd name="connsiteY1" fmla="*/ 3175 h 180975"/>
                <a:gd name="connsiteX2" fmla="*/ 523875 w 523875"/>
                <a:gd name="connsiteY2" fmla="*/ 180975 h 180975"/>
                <a:gd name="connsiteX3" fmla="*/ 168197 w 523875"/>
                <a:gd name="connsiteY3" fmla="*/ 171450 h 180975"/>
                <a:gd name="connsiteX4" fmla="*/ 0 w 523875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875" h="180975">
                  <a:moveTo>
                    <a:pt x="0" y="0"/>
                  </a:moveTo>
                  <a:lnTo>
                    <a:pt x="339725" y="3175"/>
                  </a:lnTo>
                  <a:lnTo>
                    <a:pt x="523875" y="180975"/>
                  </a:lnTo>
                  <a:lnTo>
                    <a:pt x="168197" y="1714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60000"/>
              </a:srgbClr>
            </a:solidFill>
            <a:ln>
              <a:solidFill>
                <a:srgbClr val="00B05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85B503C-0C06-4B55-BDF2-F02660ED0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576083">
              <a:off x="4762199" y="1178833"/>
              <a:ext cx="5277450" cy="3631406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B35AAF9-F70B-43D2-8FC0-7EA6C62B47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9762" y="1729946"/>
              <a:ext cx="2767914" cy="96382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83976FA-9B0E-4AC0-96BC-7E58B60988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3524" y="2784389"/>
              <a:ext cx="2673180" cy="84849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D6883C8-54F5-4DE4-9165-48300009FD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3784" y="4160108"/>
              <a:ext cx="2108887" cy="28832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4A3E6C4-5D93-4F51-B0B3-8F0522B466BB}"/>
                </a:ext>
              </a:extLst>
            </p:cNvPr>
            <p:cNvCxnSpPr>
              <a:cxnSpLocks/>
              <a:endCxn id="35" idx="3"/>
            </p:cNvCxnSpPr>
            <p:nvPr/>
          </p:nvCxnSpPr>
          <p:spPr>
            <a:xfrm flipH="1">
              <a:off x="5581012" y="5053913"/>
              <a:ext cx="1931898" cy="10144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4406A559-FCE5-4B01-8600-300596700FBB}"/>
              </a:ext>
            </a:extLst>
          </p:cNvPr>
          <p:cNvSpPr txBox="1"/>
          <p:nvPr/>
        </p:nvSpPr>
        <p:spPr>
          <a:xfrm>
            <a:off x="356167" y="66903"/>
            <a:ext cx="11218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Discharge Simulation: Charge Capacitively Coupled to X-ARAPUCA</a:t>
            </a:r>
          </a:p>
        </p:txBody>
      </p:sp>
    </p:spTree>
    <p:extLst>
      <p:ext uri="{BB962C8B-B14F-4D97-AF65-F5344CB8AC3E}">
        <p14:creationId xmlns:p14="http://schemas.microsoft.com/office/powerpoint/2010/main" val="1932897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0042444-2E48-4AC6-8D3B-2BBBE9F16DC4}"/>
              </a:ext>
            </a:extLst>
          </p:cNvPr>
          <p:cNvGrpSpPr/>
          <p:nvPr/>
        </p:nvGrpSpPr>
        <p:grpSpPr>
          <a:xfrm>
            <a:off x="5040268" y="2777641"/>
            <a:ext cx="7004136" cy="3503688"/>
            <a:chOff x="2274287" y="1701999"/>
            <a:chExt cx="9859345" cy="493195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B541D80-432D-4052-B902-967924CDE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4287" y="1701999"/>
              <a:ext cx="9859345" cy="4931953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8CB82A0-568C-499D-A8A5-AA8F63852B5B}"/>
                </a:ext>
              </a:extLst>
            </p:cNvPr>
            <p:cNvSpPr/>
            <p:nvPr/>
          </p:nvSpPr>
          <p:spPr>
            <a:xfrm rot="21252656">
              <a:off x="6769658" y="4410202"/>
              <a:ext cx="742950" cy="3453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89A4377-0E7A-4177-B10A-5662C0C8C2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8129" y="4460905"/>
              <a:ext cx="1137307" cy="121948"/>
            </a:xfrm>
            <a:prstGeom prst="line">
              <a:avLst/>
            </a:prstGeom>
            <a:solidFill>
              <a:schemeClr val="accent2"/>
            </a:solidFill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A966F0D-A823-4AAF-A3F3-6FE5F5FABA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95701" y="4627157"/>
              <a:ext cx="558435" cy="27625"/>
            </a:xfrm>
            <a:prstGeom prst="line">
              <a:avLst/>
            </a:prstGeom>
            <a:solidFill>
              <a:schemeClr val="accent2"/>
            </a:solidFill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47285-1793-4702-8DBA-5113D9133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0099"/>
            <a:ext cx="12192000" cy="218932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LV, HV power and data links are delivered to one module through fiber and then connected to one or two others via </a:t>
            </a:r>
            <a:r>
              <a:rPr lang="en-US" sz="2400" dirty="0">
                <a:solidFill>
                  <a:schemeClr val="accent2"/>
                </a:solidFill>
              </a:rPr>
              <a:t>copper.</a:t>
            </a:r>
          </a:p>
          <a:p>
            <a:r>
              <a:rPr lang="en-US" sz="2400" dirty="0"/>
              <a:t>There’s risk that a HV discharge to one module could also affect other modules </a:t>
            </a:r>
            <a:r>
              <a:rPr lang="en-US" sz="2400" dirty="0">
                <a:solidFill>
                  <a:schemeClr val="accent2"/>
                </a:solidFill>
              </a:rPr>
              <a:t>through this connection.</a:t>
            </a:r>
          </a:p>
          <a:p>
            <a:r>
              <a:rPr lang="en-US" sz="2400" dirty="0"/>
              <a:t>A solution would be the inclusion of a common mode inductance (“</a:t>
            </a:r>
            <a:r>
              <a:rPr lang="en-US" sz="2400" i="1" dirty="0"/>
              <a:t>balun</a:t>
            </a:r>
            <a:r>
              <a:rPr lang="en-US" sz="2400" dirty="0"/>
              <a:t>”) to attenuate potential HV discharge current. Its effectiveness must be evaluated. </a:t>
            </a:r>
          </a:p>
          <a:p>
            <a:r>
              <a:rPr lang="en-US" sz="2400" dirty="0"/>
              <a:t>Note that this can be avoided with “Power over Fiber” connections – although with higher cost.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C26FD71-3734-4B5F-B633-AE6D927C19DB}"/>
              </a:ext>
            </a:extLst>
          </p:cNvPr>
          <p:cNvGrpSpPr/>
          <p:nvPr/>
        </p:nvGrpSpPr>
        <p:grpSpPr>
          <a:xfrm>
            <a:off x="197476" y="2847842"/>
            <a:ext cx="5099595" cy="3755981"/>
            <a:chOff x="698578" y="2220097"/>
            <a:chExt cx="5935772" cy="43718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0EA3D9-13BE-4B58-8E1D-81F67D366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578" y="2220097"/>
              <a:ext cx="5397422" cy="437184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A42D1F-B133-4FE9-9A9B-4B834337F708}"/>
                </a:ext>
              </a:extLst>
            </p:cNvPr>
            <p:cNvSpPr txBox="1"/>
            <p:nvPr/>
          </p:nvSpPr>
          <p:spPr>
            <a:xfrm>
              <a:off x="5026666" y="3860756"/>
              <a:ext cx="16076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Resistive </a:t>
              </a:r>
            </a:p>
            <a:p>
              <a:r>
                <a:rPr lang="en-US" dirty="0"/>
                <a:t>cathode sheets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76E7DF8-ECD5-477A-805D-0B639477755E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5830508" y="4507087"/>
              <a:ext cx="0" cy="7790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3B725D-1AA3-4F91-AD4A-C204C5F7F54E}"/>
                </a:ext>
              </a:extLst>
            </p:cNvPr>
            <p:cNvSpPr txBox="1"/>
            <p:nvPr/>
          </p:nvSpPr>
          <p:spPr>
            <a:xfrm>
              <a:off x="3734032" y="3805369"/>
              <a:ext cx="11844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Grounded </a:t>
              </a:r>
            </a:p>
            <a:p>
              <a:r>
                <a:rPr lang="en-US" dirty="0"/>
                <a:t>wire mesh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AFBFBC9-869F-4CCA-AB4C-B3B44B5AC012}"/>
                </a:ext>
              </a:extLst>
            </p:cNvPr>
            <p:cNvCxnSpPr>
              <a:cxnSpLocks/>
            </p:cNvCxnSpPr>
            <p:nvPr/>
          </p:nvCxnSpPr>
          <p:spPr>
            <a:xfrm>
              <a:off x="4094205" y="4406020"/>
              <a:ext cx="0" cy="8800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0975199-BD4C-4730-9764-53412EDC50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24185" y="2933074"/>
              <a:ext cx="11296" cy="9304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0C0DE23-5DF0-418E-8DA1-0C55B3D7FCE2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V="1">
              <a:off x="5830508" y="2997244"/>
              <a:ext cx="20411" cy="8635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E37B02-6BE5-4B31-B4FA-F99826F508A5}"/>
                </a:ext>
              </a:extLst>
            </p:cNvPr>
            <p:cNvSpPr txBox="1"/>
            <p:nvPr/>
          </p:nvSpPr>
          <p:spPr>
            <a:xfrm>
              <a:off x="1376550" y="3285984"/>
              <a:ext cx="21205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Grounded C-channel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2B91476-8CE0-4D30-908F-D22DA0E7B59C}"/>
                </a:ext>
              </a:extLst>
            </p:cNvPr>
            <p:cNvCxnSpPr/>
            <p:nvPr/>
          </p:nvCxnSpPr>
          <p:spPr>
            <a:xfrm>
              <a:off x="3200400" y="3604054"/>
              <a:ext cx="107092" cy="2594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64A2D29-BAA5-4DF4-8F2F-40B95A42E44F}"/>
              </a:ext>
            </a:extLst>
          </p:cNvPr>
          <p:cNvSpPr txBox="1"/>
          <p:nvPr/>
        </p:nvSpPr>
        <p:spPr>
          <a:xfrm>
            <a:off x="184316" y="130156"/>
            <a:ext cx="913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ARAPUCAs with common electrical connections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D1AA5F6-767F-4C33-86E3-285FED500AAE}"/>
              </a:ext>
            </a:extLst>
          </p:cNvPr>
          <p:cNvCxnSpPr>
            <a:cxnSpLocks/>
          </p:cNvCxnSpPr>
          <p:nvPr/>
        </p:nvCxnSpPr>
        <p:spPr>
          <a:xfrm flipH="1">
            <a:off x="3605919" y="3515512"/>
            <a:ext cx="511142" cy="35194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446A875-51B3-460A-87BC-81C6F33E5828}"/>
              </a:ext>
            </a:extLst>
          </p:cNvPr>
          <p:cNvCxnSpPr>
            <a:cxnSpLocks/>
          </p:cNvCxnSpPr>
          <p:nvPr/>
        </p:nvCxnSpPr>
        <p:spPr>
          <a:xfrm flipH="1">
            <a:off x="2712359" y="3958577"/>
            <a:ext cx="780368" cy="46894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D69AAEC-24AF-4E3C-AD8C-F3A2D756EE12}"/>
              </a:ext>
            </a:extLst>
          </p:cNvPr>
          <p:cNvCxnSpPr>
            <a:cxnSpLocks/>
          </p:cNvCxnSpPr>
          <p:nvPr/>
        </p:nvCxnSpPr>
        <p:spPr>
          <a:xfrm>
            <a:off x="3484880" y="3723640"/>
            <a:ext cx="195159" cy="3021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C00359B-2092-46C0-A49D-6FA79A818585}"/>
              </a:ext>
            </a:extLst>
          </p:cNvPr>
          <p:cNvCxnSpPr>
            <a:cxnSpLocks/>
          </p:cNvCxnSpPr>
          <p:nvPr/>
        </p:nvCxnSpPr>
        <p:spPr>
          <a:xfrm>
            <a:off x="3405485" y="3778735"/>
            <a:ext cx="195159" cy="3021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1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9F3ED-E007-4161-913D-A2EFC224A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08" y="-137838"/>
            <a:ext cx="8413192" cy="1541487"/>
          </a:xfrm>
        </p:spPr>
        <p:txBody>
          <a:bodyPr/>
          <a:lstStyle/>
          <a:p>
            <a:r>
              <a:rPr lang="en-US" dirty="0"/>
              <a:t>Testing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D521-02B9-4D02-BF49-D151FF13D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883" y="1079925"/>
            <a:ext cx="9179224" cy="222621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BAV99 diodes – part of the cold electronics design to attenuate ESD</a:t>
            </a:r>
          </a:p>
          <a:p>
            <a:r>
              <a:rPr lang="en-US" dirty="0" err="1"/>
              <a:t>Twinax</a:t>
            </a:r>
            <a:r>
              <a:rPr lang="en-US" dirty="0"/>
              <a:t> cable with shielding to be used for electrical connection</a:t>
            </a:r>
          </a:p>
          <a:p>
            <a:r>
              <a:rPr lang="en-US" dirty="0"/>
              <a:t>Break in cable for </a:t>
            </a:r>
            <a:r>
              <a:rPr lang="en-US" i="1" dirty="0"/>
              <a:t>balun</a:t>
            </a:r>
            <a:r>
              <a:rPr lang="en-US" dirty="0"/>
              <a:t> with common winding core for both power conductors and shield – essence of “common mode choke”</a:t>
            </a:r>
          </a:p>
          <a:p>
            <a:r>
              <a:rPr lang="en-US" dirty="0"/>
              <a:t>Receiving box with oscilloscope connection to measure magnitude of attenuated current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9C214B-AA83-43AF-9419-181DBB50E788}"/>
              </a:ext>
            </a:extLst>
          </p:cNvPr>
          <p:cNvGrpSpPr/>
          <p:nvPr/>
        </p:nvGrpSpPr>
        <p:grpSpPr>
          <a:xfrm>
            <a:off x="0" y="837320"/>
            <a:ext cx="12192000" cy="6062528"/>
            <a:chOff x="0" y="530946"/>
            <a:chExt cx="12192000" cy="60625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A1D477-3CD5-4199-A663-8755625E3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72"/>
            <a:stretch/>
          </p:blipFill>
          <p:spPr>
            <a:xfrm>
              <a:off x="0" y="2892892"/>
              <a:ext cx="12192000" cy="360641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33FEE7A-E96C-4F24-BF3E-E50F7342411C}"/>
                </a:ext>
              </a:extLst>
            </p:cNvPr>
            <p:cNvSpPr/>
            <p:nvPr/>
          </p:nvSpPr>
          <p:spPr>
            <a:xfrm>
              <a:off x="3007151" y="4217525"/>
              <a:ext cx="612742" cy="96153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433E6EF-FD2F-46ED-A4BD-93CB71DE666B}"/>
                </a:ext>
              </a:extLst>
            </p:cNvPr>
            <p:cNvSpPr/>
            <p:nvPr/>
          </p:nvSpPr>
          <p:spPr>
            <a:xfrm>
              <a:off x="4477732" y="4019562"/>
              <a:ext cx="1941922" cy="172510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8E809C-4F67-4325-B2F4-61BC1E1FE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7967" y="4031644"/>
              <a:ext cx="1329181" cy="1333296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5565F3-B03F-4DF7-A9FC-D49726F404F2}"/>
                </a:ext>
              </a:extLst>
            </p:cNvPr>
            <p:cNvCxnSpPr>
              <a:cxnSpLocks/>
            </p:cNvCxnSpPr>
            <p:nvPr/>
          </p:nvCxnSpPr>
          <p:spPr>
            <a:xfrm>
              <a:off x="2664074" y="4544812"/>
              <a:ext cx="212890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6A18430-3B52-409D-A126-F65734297668}"/>
                </a:ext>
              </a:extLst>
            </p:cNvPr>
            <p:cNvCxnSpPr>
              <a:cxnSpLocks/>
            </p:cNvCxnSpPr>
            <p:nvPr/>
          </p:nvCxnSpPr>
          <p:spPr>
            <a:xfrm>
              <a:off x="2664074" y="4882115"/>
              <a:ext cx="212890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91706C8-29AC-47B2-AF9A-A0C2B0BC4877}"/>
                </a:ext>
              </a:extLst>
            </p:cNvPr>
            <p:cNvCxnSpPr>
              <a:cxnSpLocks/>
            </p:cNvCxnSpPr>
            <p:nvPr/>
          </p:nvCxnSpPr>
          <p:spPr>
            <a:xfrm>
              <a:off x="6012180" y="4544812"/>
              <a:ext cx="35661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187DBCF-E29E-45F7-8DC0-492C762EA372}"/>
                </a:ext>
              </a:extLst>
            </p:cNvPr>
            <p:cNvCxnSpPr>
              <a:cxnSpLocks/>
            </p:cNvCxnSpPr>
            <p:nvPr/>
          </p:nvCxnSpPr>
          <p:spPr>
            <a:xfrm>
              <a:off x="6012180" y="4882115"/>
              <a:ext cx="35966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133F4DC-1A48-4362-AF5E-9BC6CDDDFD2D}"/>
                </a:ext>
              </a:extLst>
            </p:cNvPr>
            <p:cNvCxnSpPr>
              <a:cxnSpLocks/>
            </p:cNvCxnSpPr>
            <p:nvPr/>
          </p:nvCxnSpPr>
          <p:spPr>
            <a:xfrm>
              <a:off x="3343354" y="4217525"/>
              <a:ext cx="113437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C4FB6-CAB7-4580-B01E-F7D6A9586B20}"/>
                </a:ext>
              </a:extLst>
            </p:cNvPr>
            <p:cNvCxnSpPr>
              <a:cxnSpLocks/>
            </p:cNvCxnSpPr>
            <p:nvPr/>
          </p:nvCxnSpPr>
          <p:spPr>
            <a:xfrm>
              <a:off x="6419654" y="4217525"/>
              <a:ext cx="25358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25BB04B-EC76-4FBA-8BE5-71E416C06BE8}"/>
                </a:ext>
              </a:extLst>
            </p:cNvPr>
            <p:cNvCxnSpPr>
              <a:cxnSpLocks/>
            </p:cNvCxnSpPr>
            <p:nvPr/>
          </p:nvCxnSpPr>
          <p:spPr>
            <a:xfrm>
              <a:off x="3343354" y="5179059"/>
              <a:ext cx="113437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45B9F66-5FC0-4EE7-8E3D-E65644C340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3522" y="5179059"/>
              <a:ext cx="0" cy="2172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8D65A0-526A-42B6-8A81-A1AD3A640D0B}"/>
                </a:ext>
              </a:extLst>
            </p:cNvPr>
            <p:cNvCxnSpPr>
              <a:cxnSpLocks/>
            </p:cNvCxnSpPr>
            <p:nvPr/>
          </p:nvCxnSpPr>
          <p:spPr>
            <a:xfrm>
              <a:off x="2624325" y="5396347"/>
              <a:ext cx="7190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EC33516-C556-4B1D-B081-4968B21B7CCA}"/>
                </a:ext>
              </a:extLst>
            </p:cNvPr>
            <p:cNvSpPr/>
            <p:nvPr/>
          </p:nvSpPr>
          <p:spPr>
            <a:xfrm>
              <a:off x="8649093" y="4217525"/>
              <a:ext cx="612742" cy="96153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BD28B29-68AD-415C-8A0A-FADE6048FFD6}"/>
                </a:ext>
              </a:extLst>
            </p:cNvPr>
            <p:cNvCxnSpPr>
              <a:cxnSpLocks/>
            </p:cNvCxnSpPr>
            <p:nvPr/>
          </p:nvCxnSpPr>
          <p:spPr>
            <a:xfrm>
              <a:off x="6419654" y="5179059"/>
              <a:ext cx="25358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8406AEC-B197-40E7-8789-A92F8346B7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5464" y="5179059"/>
              <a:ext cx="0" cy="2172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97F5A8-9D54-4C81-A1A6-A1A49FB63AE1}"/>
                </a:ext>
              </a:extLst>
            </p:cNvPr>
            <p:cNvCxnSpPr>
              <a:cxnSpLocks/>
            </p:cNvCxnSpPr>
            <p:nvPr/>
          </p:nvCxnSpPr>
          <p:spPr>
            <a:xfrm>
              <a:off x="8955464" y="5396347"/>
              <a:ext cx="7190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67EBA34-5AF8-42D5-89C5-865BDA0A4E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2980" y="4291447"/>
              <a:ext cx="0" cy="2533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0B63E0-35C1-4BF0-9295-E43FBD2EDB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2180" y="4291447"/>
              <a:ext cx="0" cy="2533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535DE21-C250-490D-9776-5F170FEDB069}"/>
                </a:ext>
              </a:extLst>
            </p:cNvPr>
            <p:cNvCxnSpPr>
              <a:cxnSpLocks/>
            </p:cNvCxnSpPr>
            <p:nvPr/>
          </p:nvCxnSpPr>
          <p:spPr>
            <a:xfrm>
              <a:off x="4477732" y="5179059"/>
              <a:ext cx="3152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369AAA5-DE5A-46AF-B403-BAA837549C2C}"/>
                </a:ext>
              </a:extLst>
            </p:cNvPr>
            <p:cNvCxnSpPr>
              <a:cxnSpLocks/>
            </p:cNvCxnSpPr>
            <p:nvPr/>
          </p:nvCxnSpPr>
          <p:spPr>
            <a:xfrm>
              <a:off x="6012180" y="5179059"/>
              <a:ext cx="3990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F1D1439-2195-4871-AC09-42B203288C24}"/>
                </a:ext>
              </a:extLst>
            </p:cNvPr>
            <p:cNvSpPr/>
            <p:nvPr/>
          </p:nvSpPr>
          <p:spPr>
            <a:xfrm>
              <a:off x="6347383" y="5116255"/>
              <a:ext cx="125608" cy="1256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8F31941-C409-4949-93E5-78A7C5BD9995}"/>
                </a:ext>
              </a:extLst>
            </p:cNvPr>
            <p:cNvSpPr txBox="1"/>
            <p:nvPr/>
          </p:nvSpPr>
          <p:spPr>
            <a:xfrm>
              <a:off x="2672597" y="5934670"/>
              <a:ext cx="19419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No shield connection to box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109A77-F005-4871-84D7-18468A05D2C0}"/>
                </a:ext>
              </a:extLst>
            </p:cNvPr>
            <p:cNvSpPr txBox="1"/>
            <p:nvPr/>
          </p:nvSpPr>
          <p:spPr>
            <a:xfrm>
              <a:off x="6633818" y="5934670"/>
              <a:ext cx="18748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Shield connection to box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074374C-5B37-4810-9947-F2706D7C6501}"/>
                </a:ext>
              </a:extLst>
            </p:cNvPr>
            <p:cNvCxnSpPr/>
            <p:nvPr/>
          </p:nvCxnSpPr>
          <p:spPr>
            <a:xfrm flipV="1">
              <a:off x="4030980" y="5219073"/>
              <a:ext cx="446752" cy="7155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A183F22-548A-48E9-95FD-882DA2EF3F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68616" y="5241863"/>
              <a:ext cx="556671" cy="69280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C0E1582-1FA5-41DC-A475-6F62EA97A9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41232" y="5241864"/>
              <a:ext cx="671" cy="7155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754A5C7-7B55-4863-9C1F-6A54A81C34F6}"/>
                </a:ext>
              </a:extLst>
            </p:cNvPr>
            <p:cNvSpPr txBox="1"/>
            <p:nvPr/>
          </p:nvSpPr>
          <p:spPr>
            <a:xfrm>
              <a:off x="4954176" y="5947143"/>
              <a:ext cx="14654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Shared common core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3A8BC79-692D-49F9-80F2-8FDF26175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29" b="79787"/>
            <a:stretch/>
          </p:blipFill>
          <p:spPr>
            <a:xfrm>
              <a:off x="9135358" y="530946"/>
              <a:ext cx="3056642" cy="778567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CF88ABD-F036-475D-84C2-62E25E743D65}"/>
                </a:ext>
              </a:extLst>
            </p:cNvPr>
            <p:cNvGrpSpPr/>
            <p:nvPr/>
          </p:nvGrpSpPr>
          <p:grpSpPr>
            <a:xfrm>
              <a:off x="9223184" y="2201523"/>
              <a:ext cx="2656711" cy="1469447"/>
              <a:chOff x="9223184" y="2201523"/>
              <a:chExt cx="2656711" cy="1469447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96B50BB-6D05-4E42-9E6E-22DE76607712}"/>
                  </a:ext>
                </a:extLst>
              </p:cNvPr>
              <p:cNvSpPr/>
              <p:nvPr/>
            </p:nvSpPr>
            <p:spPr>
              <a:xfrm>
                <a:off x="9608820" y="2436064"/>
                <a:ext cx="2271075" cy="12349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E1FA090-77EB-498C-9DDD-D2B033693356}"/>
                  </a:ext>
                </a:extLst>
              </p:cNvPr>
              <p:cNvSpPr/>
              <p:nvPr/>
            </p:nvSpPr>
            <p:spPr>
              <a:xfrm>
                <a:off x="9223184" y="2201523"/>
                <a:ext cx="1174188" cy="12349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2CC2AEF-A4FE-4839-B5C4-8CB34D29F3C1}"/>
                </a:ext>
              </a:extLst>
            </p:cNvPr>
            <p:cNvSpPr/>
            <p:nvPr/>
          </p:nvSpPr>
          <p:spPr>
            <a:xfrm rot="5400000">
              <a:off x="9818409" y="2649291"/>
              <a:ext cx="612742" cy="96153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9F134EA-20BF-4192-8509-4E54B77CB7F2}"/>
                </a:ext>
              </a:extLst>
            </p:cNvPr>
            <p:cNvSpPr/>
            <p:nvPr/>
          </p:nvSpPr>
          <p:spPr>
            <a:xfrm rot="5400000">
              <a:off x="9818409" y="1414385"/>
              <a:ext cx="612742" cy="96153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F544EF2-429F-48B0-A959-5ED9EBC23039}"/>
                </a:ext>
              </a:extLst>
            </p:cNvPr>
            <p:cNvCxnSpPr/>
            <p:nvPr/>
          </p:nvCxnSpPr>
          <p:spPr>
            <a:xfrm flipV="1">
              <a:off x="10062994" y="1309513"/>
              <a:ext cx="0" cy="241453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1401625-91F2-477F-9A67-B303CABCD9A3}"/>
                </a:ext>
              </a:extLst>
            </p:cNvPr>
            <p:cNvCxnSpPr/>
            <p:nvPr/>
          </p:nvCxnSpPr>
          <p:spPr>
            <a:xfrm flipV="1">
              <a:off x="10237901" y="1309513"/>
              <a:ext cx="0" cy="241453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25BE982-6B34-4D35-920B-33C61E45B517}"/>
                </a:ext>
              </a:extLst>
            </p:cNvPr>
            <p:cNvCxnSpPr>
              <a:cxnSpLocks/>
              <a:stCxn id="36" idx="4"/>
            </p:cNvCxnSpPr>
            <p:nvPr/>
          </p:nvCxnSpPr>
          <p:spPr>
            <a:xfrm flipH="1">
              <a:off x="9643089" y="1895152"/>
              <a:ext cx="924" cy="12349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F76C627-FE89-4A3E-9578-91CC992A1464}"/>
                </a:ext>
              </a:extLst>
            </p:cNvPr>
            <p:cNvCxnSpPr>
              <a:cxnSpLocks/>
              <a:endCxn id="35" idx="0"/>
            </p:cNvCxnSpPr>
            <p:nvPr/>
          </p:nvCxnSpPr>
          <p:spPr>
            <a:xfrm flipH="1">
              <a:off x="10605547" y="1895152"/>
              <a:ext cx="924" cy="12349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948C50F-D37A-427F-B06B-3C3637AD2CC4}"/>
                </a:ext>
              </a:extLst>
            </p:cNvPr>
            <p:cNvSpPr/>
            <p:nvPr/>
          </p:nvSpPr>
          <p:spPr>
            <a:xfrm>
              <a:off x="10815482" y="3624207"/>
              <a:ext cx="125608" cy="1256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B02062E-2AA9-4866-8F11-D17524A2798B}"/>
                </a:ext>
              </a:extLst>
            </p:cNvPr>
            <p:cNvCxnSpPr>
              <a:cxnSpLocks/>
            </p:cNvCxnSpPr>
            <p:nvPr/>
          </p:nvCxnSpPr>
          <p:spPr>
            <a:xfrm>
              <a:off x="10883529" y="2999762"/>
              <a:ext cx="0" cy="68274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1507609-4F22-4998-AB46-AC20AB613DE8}"/>
                </a:ext>
              </a:extLst>
            </p:cNvPr>
            <p:cNvCxnSpPr>
              <a:cxnSpLocks/>
            </p:cNvCxnSpPr>
            <p:nvPr/>
          </p:nvCxnSpPr>
          <p:spPr>
            <a:xfrm>
              <a:off x="10605547" y="3015986"/>
              <a:ext cx="30478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D5A8C6A-1769-4F06-898E-0F4D70D8045D}"/>
                </a:ext>
              </a:extLst>
            </p:cNvPr>
            <p:cNvCxnSpPr>
              <a:cxnSpLocks/>
            </p:cNvCxnSpPr>
            <p:nvPr/>
          </p:nvCxnSpPr>
          <p:spPr>
            <a:xfrm>
              <a:off x="10911895" y="1309513"/>
              <a:ext cx="0" cy="74142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A8C4F73-89C6-4C11-A915-6B438BB5ED22}"/>
                </a:ext>
              </a:extLst>
            </p:cNvPr>
            <p:cNvCxnSpPr>
              <a:cxnSpLocks/>
            </p:cNvCxnSpPr>
            <p:nvPr/>
          </p:nvCxnSpPr>
          <p:spPr>
            <a:xfrm>
              <a:off x="10631879" y="2050940"/>
              <a:ext cx="30478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7489FB4-9F11-4504-BC3E-CCA000FD277F}"/>
                </a:ext>
              </a:extLst>
            </p:cNvPr>
            <p:cNvSpPr/>
            <p:nvPr/>
          </p:nvSpPr>
          <p:spPr>
            <a:xfrm>
              <a:off x="10832899" y="1233963"/>
              <a:ext cx="125608" cy="1256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9124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31E09-1768-493A-8A4F-F469D88AA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130" y="2475204"/>
            <a:ext cx="9465654" cy="43827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A530E3-BD06-4A20-BB13-7850BBD9A258}"/>
              </a:ext>
            </a:extLst>
          </p:cNvPr>
          <p:cNvGrpSpPr/>
          <p:nvPr/>
        </p:nvGrpSpPr>
        <p:grpSpPr>
          <a:xfrm>
            <a:off x="2799761" y="0"/>
            <a:ext cx="6947555" cy="3401042"/>
            <a:chOff x="0" y="530946"/>
            <a:chExt cx="12192000" cy="59683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C230A0-C249-4C12-AADE-BD91A4E87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47468"/>
              <a:ext cx="12192000" cy="3851838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5E608EF-2E94-4724-861A-07A59C256C0E}"/>
                </a:ext>
              </a:extLst>
            </p:cNvPr>
            <p:cNvSpPr/>
            <p:nvPr/>
          </p:nvSpPr>
          <p:spPr>
            <a:xfrm>
              <a:off x="3007151" y="4217525"/>
              <a:ext cx="612742" cy="96153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EC6AB3-7D1B-46EB-9B9E-9C80CE9B4F87}"/>
                </a:ext>
              </a:extLst>
            </p:cNvPr>
            <p:cNvSpPr/>
            <p:nvPr/>
          </p:nvSpPr>
          <p:spPr>
            <a:xfrm>
              <a:off x="4477732" y="4019562"/>
              <a:ext cx="1941922" cy="172510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0AF63-4F1E-4D1B-9F1B-D28A8075B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7967" y="4031644"/>
              <a:ext cx="1329181" cy="1333296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CEB0800-6C29-47FE-AFE3-11A2B4C5A2EB}"/>
                </a:ext>
              </a:extLst>
            </p:cNvPr>
            <p:cNvCxnSpPr>
              <a:cxnSpLocks/>
            </p:cNvCxnSpPr>
            <p:nvPr/>
          </p:nvCxnSpPr>
          <p:spPr>
            <a:xfrm>
              <a:off x="2664074" y="4544812"/>
              <a:ext cx="212890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26C0F5C-5734-42CF-8CC4-2D324BD86017}"/>
                </a:ext>
              </a:extLst>
            </p:cNvPr>
            <p:cNvCxnSpPr>
              <a:cxnSpLocks/>
            </p:cNvCxnSpPr>
            <p:nvPr/>
          </p:nvCxnSpPr>
          <p:spPr>
            <a:xfrm>
              <a:off x="2664074" y="4882115"/>
              <a:ext cx="212890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D9723D5-9E96-4BC5-B3A2-667B248B3542}"/>
                </a:ext>
              </a:extLst>
            </p:cNvPr>
            <p:cNvCxnSpPr>
              <a:cxnSpLocks/>
            </p:cNvCxnSpPr>
            <p:nvPr/>
          </p:nvCxnSpPr>
          <p:spPr>
            <a:xfrm>
              <a:off x="6012180" y="4544812"/>
              <a:ext cx="35661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66F9BCF-60DC-4AEC-91FC-A18F91E14468}"/>
                </a:ext>
              </a:extLst>
            </p:cNvPr>
            <p:cNvCxnSpPr>
              <a:cxnSpLocks/>
            </p:cNvCxnSpPr>
            <p:nvPr/>
          </p:nvCxnSpPr>
          <p:spPr>
            <a:xfrm>
              <a:off x="6012180" y="4882115"/>
              <a:ext cx="35966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D5513ED-6166-4808-8B41-AD3E8BC85677}"/>
                </a:ext>
              </a:extLst>
            </p:cNvPr>
            <p:cNvCxnSpPr>
              <a:cxnSpLocks/>
            </p:cNvCxnSpPr>
            <p:nvPr/>
          </p:nvCxnSpPr>
          <p:spPr>
            <a:xfrm>
              <a:off x="3343354" y="4217525"/>
              <a:ext cx="113437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3B066DA-16E4-4CA6-9647-2F7D1835EFB5}"/>
                </a:ext>
              </a:extLst>
            </p:cNvPr>
            <p:cNvCxnSpPr>
              <a:cxnSpLocks/>
            </p:cNvCxnSpPr>
            <p:nvPr/>
          </p:nvCxnSpPr>
          <p:spPr>
            <a:xfrm>
              <a:off x="6419654" y="4217525"/>
              <a:ext cx="25358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C7AF96-64BF-4C42-A258-D46F82F9F3A8}"/>
                </a:ext>
              </a:extLst>
            </p:cNvPr>
            <p:cNvCxnSpPr>
              <a:cxnSpLocks/>
            </p:cNvCxnSpPr>
            <p:nvPr/>
          </p:nvCxnSpPr>
          <p:spPr>
            <a:xfrm>
              <a:off x="3343354" y="5179059"/>
              <a:ext cx="113437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7A478E9-E125-4C5A-BB32-B56AC4705F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3522" y="5179059"/>
              <a:ext cx="0" cy="2172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E36153F-A01E-4BE9-909D-4F182C46EE92}"/>
                </a:ext>
              </a:extLst>
            </p:cNvPr>
            <p:cNvCxnSpPr>
              <a:cxnSpLocks/>
            </p:cNvCxnSpPr>
            <p:nvPr/>
          </p:nvCxnSpPr>
          <p:spPr>
            <a:xfrm>
              <a:off x="2624325" y="5396347"/>
              <a:ext cx="7190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56DCF16-A543-4BF0-8E9F-5D021EAD6136}"/>
                </a:ext>
              </a:extLst>
            </p:cNvPr>
            <p:cNvSpPr/>
            <p:nvPr/>
          </p:nvSpPr>
          <p:spPr>
            <a:xfrm>
              <a:off x="8649093" y="4217525"/>
              <a:ext cx="612742" cy="96153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251FC93-E16B-4762-84CD-021F72DD3EE6}"/>
                </a:ext>
              </a:extLst>
            </p:cNvPr>
            <p:cNvCxnSpPr>
              <a:cxnSpLocks/>
            </p:cNvCxnSpPr>
            <p:nvPr/>
          </p:nvCxnSpPr>
          <p:spPr>
            <a:xfrm>
              <a:off x="6419654" y="5179059"/>
              <a:ext cx="253581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5E42510-A81E-40C1-8114-A238DD1DD1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5464" y="5179059"/>
              <a:ext cx="0" cy="2172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A8931AB-FA24-4223-8C1B-81AE239A9795}"/>
                </a:ext>
              </a:extLst>
            </p:cNvPr>
            <p:cNvCxnSpPr>
              <a:cxnSpLocks/>
            </p:cNvCxnSpPr>
            <p:nvPr/>
          </p:nvCxnSpPr>
          <p:spPr>
            <a:xfrm>
              <a:off x="8955464" y="5396347"/>
              <a:ext cx="71902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2F9A2A0-D2A4-427A-8DC5-2AE9BF82F3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2980" y="4291447"/>
              <a:ext cx="0" cy="2533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D0A0DBF-925C-43F5-8368-923DE3C5CA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2180" y="4291447"/>
              <a:ext cx="0" cy="2533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7E05303-86F9-44F2-BF09-4AB82D52BC4C}"/>
                </a:ext>
              </a:extLst>
            </p:cNvPr>
            <p:cNvCxnSpPr>
              <a:cxnSpLocks/>
            </p:cNvCxnSpPr>
            <p:nvPr/>
          </p:nvCxnSpPr>
          <p:spPr>
            <a:xfrm>
              <a:off x="4477732" y="5179059"/>
              <a:ext cx="3152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9815271-FD99-4A20-874F-641E3FFE6A9A}"/>
                </a:ext>
              </a:extLst>
            </p:cNvPr>
            <p:cNvCxnSpPr>
              <a:cxnSpLocks/>
            </p:cNvCxnSpPr>
            <p:nvPr/>
          </p:nvCxnSpPr>
          <p:spPr>
            <a:xfrm>
              <a:off x="6012180" y="5179059"/>
              <a:ext cx="3990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5A351E7-F632-4A65-9BA6-8B6AA0328208}"/>
                </a:ext>
              </a:extLst>
            </p:cNvPr>
            <p:cNvSpPr/>
            <p:nvPr/>
          </p:nvSpPr>
          <p:spPr>
            <a:xfrm>
              <a:off x="6347383" y="5116255"/>
              <a:ext cx="125608" cy="1256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789229B-C626-4865-9E80-741F78201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29" b="79787"/>
            <a:stretch/>
          </p:blipFill>
          <p:spPr>
            <a:xfrm>
              <a:off x="9135358" y="530946"/>
              <a:ext cx="3056642" cy="778567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DE8ED7F-035A-4862-B2E0-0811F6C6A5FA}"/>
                </a:ext>
              </a:extLst>
            </p:cNvPr>
            <p:cNvGrpSpPr/>
            <p:nvPr/>
          </p:nvGrpSpPr>
          <p:grpSpPr>
            <a:xfrm>
              <a:off x="8126297" y="2201523"/>
              <a:ext cx="3753598" cy="1469447"/>
              <a:chOff x="8126297" y="2201523"/>
              <a:chExt cx="3753598" cy="1469447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09405B5-0BA0-495E-B28D-EAFE7A4A0632}"/>
                  </a:ext>
                </a:extLst>
              </p:cNvPr>
              <p:cNvSpPr/>
              <p:nvPr/>
            </p:nvSpPr>
            <p:spPr>
              <a:xfrm>
                <a:off x="9608820" y="2436064"/>
                <a:ext cx="2271075" cy="12349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CB7575D-29CF-4CE2-86B5-C47E9750D0EA}"/>
                  </a:ext>
                </a:extLst>
              </p:cNvPr>
              <p:cNvSpPr/>
              <p:nvPr/>
            </p:nvSpPr>
            <p:spPr>
              <a:xfrm>
                <a:off x="8126297" y="2201523"/>
                <a:ext cx="2271075" cy="12349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91C7F79-6F04-450B-942D-C664A32A624E}"/>
                </a:ext>
              </a:extLst>
            </p:cNvPr>
            <p:cNvSpPr/>
            <p:nvPr/>
          </p:nvSpPr>
          <p:spPr>
            <a:xfrm rot="5400000">
              <a:off x="9818409" y="2649291"/>
              <a:ext cx="612742" cy="96153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DC5FCF0-B46C-4002-B5A7-A5402E717FAB}"/>
                </a:ext>
              </a:extLst>
            </p:cNvPr>
            <p:cNvSpPr/>
            <p:nvPr/>
          </p:nvSpPr>
          <p:spPr>
            <a:xfrm rot="5400000">
              <a:off x="9818409" y="1414385"/>
              <a:ext cx="612742" cy="96153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892EED1-5DD7-418F-B6D0-CAC59C519714}"/>
                </a:ext>
              </a:extLst>
            </p:cNvPr>
            <p:cNvCxnSpPr/>
            <p:nvPr/>
          </p:nvCxnSpPr>
          <p:spPr>
            <a:xfrm flipV="1">
              <a:off x="10062994" y="1309513"/>
              <a:ext cx="0" cy="241453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A1C95FE-53E6-4016-AEA5-DEF90F42E6C3}"/>
                </a:ext>
              </a:extLst>
            </p:cNvPr>
            <p:cNvCxnSpPr/>
            <p:nvPr/>
          </p:nvCxnSpPr>
          <p:spPr>
            <a:xfrm flipV="1">
              <a:off x="10237901" y="1309513"/>
              <a:ext cx="0" cy="2414532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549CB1D-7555-4AB6-A484-B6E5BE8BB5C5}"/>
                </a:ext>
              </a:extLst>
            </p:cNvPr>
            <p:cNvCxnSpPr>
              <a:cxnSpLocks/>
              <a:stCxn id="36" idx="4"/>
            </p:cNvCxnSpPr>
            <p:nvPr/>
          </p:nvCxnSpPr>
          <p:spPr>
            <a:xfrm flipH="1">
              <a:off x="9643089" y="1895152"/>
              <a:ext cx="924" cy="12349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F009C89-1D9A-4C4F-AF1E-E404A04382E2}"/>
                </a:ext>
              </a:extLst>
            </p:cNvPr>
            <p:cNvCxnSpPr>
              <a:cxnSpLocks/>
              <a:endCxn id="35" idx="0"/>
            </p:cNvCxnSpPr>
            <p:nvPr/>
          </p:nvCxnSpPr>
          <p:spPr>
            <a:xfrm flipH="1">
              <a:off x="10605547" y="1895152"/>
              <a:ext cx="924" cy="12349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3F8F4B9-D6D5-4CF8-B684-36B0FCB74C84}"/>
                </a:ext>
              </a:extLst>
            </p:cNvPr>
            <p:cNvSpPr/>
            <p:nvPr/>
          </p:nvSpPr>
          <p:spPr>
            <a:xfrm>
              <a:off x="10815482" y="3624207"/>
              <a:ext cx="125608" cy="1256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67F4108-0FFE-48FD-A582-C2D2F283BEBA}"/>
                </a:ext>
              </a:extLst>
            </p:cNvPr>
            <p:cNvCxnSpPr>
              <a:cxnSpLocks/>
            </p:cNvCxnSpPr>
            <p:nvPr/>
          </p:nvCxnSpPr>
          <p:spPr>
            <a:xfrm>
              <a:off x="10883529" y="2999762"/>
              <a:ext cx="0" cy="68274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81B8909-CAAD-4CF2-8A00-DC66417DDE07}"/>
                </a:ext>
              </a:extLst>
            </p:cNvPr>
            <p:cNvCxnSpPr>
              <a:cxnSpLocks/>
            </p:cNvCxnSpPr>
            <p:nvPr/>
          </p:nvCxnSpPr>
          <p:spPr>
            <a:xfrm>
              <a:off x="10605547" y="3015986"/>
              <a:ext cx="30478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CFD47A3-8574-47AC-A7F5-8D75291824E4}"/>
                </a:ext>
              </a:extLst>
            </p:cNvPr>
            <p:cNvCxnSpPr>
              <a:cxnSpLocks/>
            </p:cNvCxnSpPr>
            <p:nvPr/>
          </p:nvCxnSpPr>
          <p:spPr>
            <a:xfrm>
              <a:off x="10911895" y="1309513"/>
              <a:ext cx="0" cy="741427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A882C3B-ADC0-4D13-914A-B2F57B2D7EB0}"/>
                </a:ext>
              </a:extLst>
            </p:cNvPr>
            <p:cNvCxnSpPr>
              <a:cxnSpLocks/>
            </p:cNvCxnSpPr>
            <p:nvPr/>
          </p:nvCxnSpPr>
          <p:spPr>
            <a:xfrm>
              <a:off x="10631879" y="2050940"/>
              <a:ext cx="304781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A78222D-C59B-41DD-8AED-B000E8F71A01}"/>
                </a:ext>
              </a:extLst>
            </p:cNvPr>
            <p:cNvSpPr/>
            <p:nvPr/>
          </p:nvSpPr>
          <p:spPr>
            <a:xfrm>
              <a:off x="10832899" y="1233963"/>
              <a:ext cx="125608" cy="1256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DEB2F6E-9467-4393-AC1D-D79220E28AFC}"/>
              </a:ext>
            </a:extLst>
          </p:cNvPr>
          <p:cNvCxnSpPr>
            <a:cxnSpLocks/>
          </p:cNvCxnSpPr>
          <p:nvPr/>
        </p:nvCxnSpPr>
        <p:spPr>
          <a:xfrm flipH="1">
            <a:off x="3421930" y="3223686"/>
            <a:ext cx="75415" cy="1093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487200F-F364-49CF-BDBF-80E7D41BB9D9}"/>
              </a:ext>
            </a:extLst>
          </p:cNvPr>
          <p:cNvCxnSpPr>
            <a:cxnSpLocks/>
          </p:cNvCxnSpPr>
          <p:nvPr/>
        </p:nvCxnSpPr>
        <p:spPr>
          <a:xfrm flipH="1">
            <a:off x="5808667" y="2971015"/>
            <a:ext cx="75415" cy="10937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FA62940-0AA0-4B19-971F-AA2A3F92C728}"/>
              </a:ext>
            </a:extLst>
          </p:cNvPr>
          <p:cNvCxnSpPr>
            <a:cxnSpLocks/>
          </p:cNvCxnSpPr>
          <p:nvPr/>
        </p:nvCxnSpPr>
        <p:spPr>
          <a:xfrm>
            <a:off x="8843283" y="3139126"/>
            <a:ext cx="0" cy="7679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1">
            <a:extLst>
              <a:ext uri="{FF2B5EF4-FFF2-40B4-BE49-F238E27FC236}">
                <a16:creationId xmlns:a16="http://schemas.microsoft.com/office/drawing/2014/main" id="{DF11CC9A-E05E-4AB8-A9B1-D3BFC9BA47A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7288097" cy="944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Physical Implementation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A973DAD-7CE6-432F-A5D8-BAC49647106D}"/>
              </a:ext>
            </a:extLst>
          </p:cNvPr>
          <p:cNvCxnSpPr/>
          <p:nvPr/>
        </p:nvCxnSpPr>
        <p:spPr>
          <a:xfrm>
            <a:off x="5762920" y="4817096"/>
            <a:ext cx="333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38B2E87-2D96-40F0-BDD8-F77D3832509A}"/>
              </a:ext>
            </a:extLst>
          </p:cNvPr>
          <p:cNvCxnSpPr/>
          <p:nvPr/>
        </p:nvCxnSpPr>
        <p:spPr>
          <a:xfrm>
            <a:off x="6707356" y="4685121"/>
            <a:ext cx="3330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808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35D75-C533-4EA4-9B1B-943B6A04A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 Bench Setup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861FC-9A57-45B4-BB31-C956160C1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4717" y="965638"/>
            <a:ext cx="7856482" cy="58923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CC3B2D-2146-43BA-BB79-4B216C8EAE0B}"/>
              </a:ext>
            </a:extLst>
          </p:cNvPr>
          <p:cNvCxnSpPr>
            <a:cxnSpLocks/>
          </p:cNvCxnSpPr>
          <p:nvPr/>
        </p:nvCxnSpPr>
        <p:spPr>
          <a:xfrm>
            <a:off x="2794438" y="5533697"/>
            <a:ext cx="0" cy="9222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307E9E-94CF-4450-9FB5-08ED10BEF1D9}"/>
              </a:ext>
            </a:extLst>
          </p:cNvPr>
          <p:cNvCxnSpPr>
            <a:cxnSpLocks/>
          </p:cNvCxnSpPr>
          <p:nvPr/>
        </p:nvCxnSpPr>
        <p:spPr>
          <a:xfrm>
            <a:off x="2794438" y="6455979"/>
            <a:ext cx="47454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2442F6-CAAE-4607-BE02-F2CBD4B0CCCE}"/>
              </a:ext>
            </a:extLst>
          </p:cNvPr>
          <p:cNvCxnSpPr/>
          <p:nvPr/>
        </p:nvCxnSpPr>
        <p:spPr>
          <a:xfrm>
            <a:off x="4457700" y="5762296"/>
            <a:ext cx="0" cy="6936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9D8513-F560-4948-BE09-44F10AC7B153}"/>
              </a:ext>
            </a:extLst>
          </p:cNvPr>
          <p:cNvCxnSpPr/>
          <p:nvPr/>
        </p:nvCxnSpPr>
        <p:spPr>
          <a:xfrm>
            <a:off x="7539858" y="5762296"/>
            <a:ext cx="0" cy="6936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5508C7-6BC3-4149-B4D7-02B98603D76B}"/>
              </a:ext>
            </a:extLst>
          </p:cNvPr>
          <p:cNvCxnSpPr/>
          <p:nvPr/>
        </p:nvCxnSpPr>
        <p:spPr>
          <a:xfrm>
            <a:off x="4981903" y="5470634"/>
            <a:ext cx="55179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ADA260-10E9-4029-90BC-6EFCE4B3F730}"/>
              </a:ext>
            </a:extLst>
          </p:cNvPr>
          <p:cNvCxnSpPr>
            <a:cxnSpLocks/>
          </p:cNvCxnSpPr>
          <p:nvPr/>
        </p:nvCxnSpPr>
        <p:spPr>
          <a:xfrm>
            <a:off x="6521013" y="5637220"/>
            <a:ext cx="691711" cy="1250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F20703-32F5-44BD-AD7D-65A4F57BE5FD}"/>
              </a:ext>
            </a:extLst>
          </p:cNvPr>
          <p:cNvCxnSpPr>
            <a:cxnSpLocks/>
          </p:cNvCxnSpPr>
          <p:nvPr/>
        </p:nvCxnSpPr>
        <p:spPr>
          <a:xfrm>
            <a:off x="6783115" y="4943537"/>
            <a:ext cx="804040" cy="3715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14864A2-3FFF-4E2A-9D67-C865ADE89014}"/>
              </a:ext>
            </a:extLst>
          </p:cNvPr>
          <p:cNvSpPr txBox="1"/>
          <p:nvPr/>
        </p:nvSpPr>
        <p:spPr>
          <a:xfrm>
            <a:off x="145831" y="3540405"/>
            <a:ext cx="405173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HV Pulser applies voltage/current across shield of each “module”, simulating a discharge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B44F41-89D9-4CAB-B115-95C9874B6A96}"/>
              </a:ext>
            </a:extLst>
          </p:cNvPr>
          <p:cNvSpPr txBox="1"/>
          <p:nvPr/>
        </p:nvSpPr>
        <p:spPr>
          <a:xfrm>
            <a:off x="8029904" y="4713890"/>
            <a:ext cx="405173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Discharge path runs through BAV99 diodes, shielded </a:t>
            </a:r>
            <a:r>
              <a:rPr lang="en-US" dirty="0" err="1">
                <a:solidFill>
                  <a:schemeClr val="accent1"/>
                </a:solidFill>
              </a:rPr>
              <a:t>twinax</a:t>
            </a:r>
            <a:r>
              <a:rPr lang="en-US" dirty="0">
                <a:solidFill>
                  <a:schemeClr val="accent1"/>
                </a:solidFill>
              </a:rPr>
              <a:t> cable, common mode choke. Attenuated signal read out on the scope.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86E92A-8A02-4738-84D8-7603B7D8A0B2}"/>
              </a:ext>
            </a:extLst>
          </p:cNvPr>
          <p:cNvSpPr txBox="1"/>
          <p:nvPr/>
        </p:nvSpPr>
        <p:spPr>
          <a:xfrm>
            <a:off x="472966" y="1442545"/>
            <a:ext cx="339746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Enclosure allows safe testing, interlock will switch off exposed HV when opened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F73268-3CCA-43ED-B53E-2A97EC8501B5}"/>
              </a:ext>
            </a:extLst>
          </p:cNvPr>
          <p:cNvSpPr txBox="1"/>
          <p:nvPr/>
        </p:nvSpPr>
        <p:spPr>
          <a:xfrm>
            <a:off x="8540969" y="1796043"/>
            <a:ext cx="33974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Test boxes will be covered and function as complete Faraday cages with penetrating feedthroughs properly connected</a:t>
            </a:r>
          </a:p>
        </p:txBody>
      </p:sp>
    </p:spTree>
    <p:extLst>
      <p:ext uri="{BB962C8B-B14F-4D97-AF65-F5344CB8AC3E}">
        <p14:creationId xmlns:p14="http://schemas.microsoft.com/office/powerpoint/2010/main" val="1666243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8DA32-F9C4-40AA-B821-C54C5E95C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089931" cy="811924"/>
          </a:xfrm>
        </p:spPr>
        <p:txBody>
          <a:bodyPr/>
          <a:lstStyle/>
          <a:p>
            <a:r>
              <a:rPr lang="en-US" dirty="0"/>
              <a:t>HV Pulser Characterization</a:t>
            </a:r>
          </a:p>
        </p:txBody>
      </p:sp>
      <p:pic>
        <p:nvPicPr>
          <p:cNvPr id="4" name="Picture 3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4A4E493C-4AB1-495D-BDBD-F5D35806A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355" y="4043855"/>
            <a:ext cx="3637869" cy="2728401"/>
          </a:xfrm>
          <a:prstGeom prst="rect">
            <a:avLst/>
          </a:prstGeom>
        </p:spPr>
      </p:pic>
      <p:pic>
        <p:nvPicPr>
          <p:cNvPr id="6" name="Picture 5" descr="A picture containing indoor, wall, appliance, kitchen appliance&#10;&#10;Description automatically generated">
            <a:extLst>
              <a:ext uri="{FF2B5EF4-FFF2-40B4-BE49-F238E27FC236}">
                <a16:creationId xmlns:a16="http://schemas.microsoft.com/office/drawing/2014/main" id="{F2D331B1-8A5B-46C0-B791-D33A3FF30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24" y="85744"/>
            <a:ext cx="4332300" cy="3249225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FAAF932-191D-4BA7-9393-E40CF46B1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131"/>
            <a:ext cx="7273158" cy="54548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077C1D-DD84-4EF8-8DA1-EF6265776A57}"/>
              </a:ext>
            </a:extLst>
          </p:cNvPr>
          <p:cNvSpPr txBox="1"/>
          <p:nvPr/>
        </p:nvSpPr>
        <p:spPr>
          <a:xfrm>
            <a:off x="8364355" y="3429000"/>
            <a:ext cx="346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 ohm out, 50 ohm terminated</a:t>
            </a:r>
          </a:p>
          <a:p>
            <a:r>
              <a:rPr lang="en-US" dirty="0"/>
              <a:t>Scope is in high impedance mode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BD19BE-6A2D-497F-8AB8-BAAD14CE5B7F}"/>
              </a:ext>
            </a:extLst>
          </p:cNvPr>
          <p:cNvSpPr txBox="1"/>
          <p:nvPr/>
        </p:nvSpPr>
        <p:spPr>
          <a:xfrm>
            <a:off x="42041" y="646413"/>
            <a:ext cx="605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Set to 1/10</a:t>
            </a:r>
            <a:r>
              <a:rPr lang="en-US" baseline="30000" dirty="0"/>
              <a:t>th</a:t>
            </a:r>
            <a:r>
              <a:rPr lang="en-US" dirty="0"/>
              <a:t> Full Scale (nominal FS is 450 V)</a:t>
            </a:r>
          </a:p>
          <a:p>
            <a:r>
              <a:rPr lang="en-US" dirty="0"/>
              <a:t>Peak is ~42V, first pulse is ~2 ns FWHM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21C020-640C-46C6-BA29-C61E506F963A}"/>
              </a:ext>
            </a:extLst>
          </p:cNvPr>
          <p:cNvSpPr/>
          <p:nvPr/>
        </p:nvSpPr>
        <p:spPr>
          <a:xfrm>
            <a:off x="110359" y="6132786"/>
            <a:ext cx="867103" cy="2916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3C4DB0-3623-4B2F-9E09-3A9621A9F58F}"/>
              </a:ext>
            </a:extLst>
          </p:cNvPr>
          <p:cNvSpPr/>
          <p:nvPr/>
        </p:nvSpPr>
        <p:spPr>
          <a:xfrm>
            <a:off x="5517931" y="6132786"/>
            <a:ext cx="578069" cy="2916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93F209-14C0-4E49-B331-8207D06969C0}"/>
              </a:ext>
            </a:extLst>
          </p:cNvPr>
          <p:cNvSpPr txBox="1"/>
          <p:nvPr/>
        </p:nvSpPr>
        <p:spPr>
          <a:xfrm>
            <a:off x="1297521" y="3281117"/>
            <a:ext cx="5439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2 ns FWHM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E74CC3-C033-4C29-9D57-B09C40BFDCBB}"/>
              </a:ext>
            </a:extLst>
          </p:cNvPr>
          <p:cNvCxnSpPr>
            <a:cxnSpLocks/>
          </p:cNvCxnSpPr>
          <p:nvPr/>
        </p:nvCxnSpPr>
        <p:spPr>
          <a:xfrm>
            <a:off x="746760" y="3891267"/>
            <a:ext cx="2880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77365A2-4916-410D-8E9A-7F15C25F02AB}"/>
              </a:ext>
            </a:extLst>
          </p:cNvPr>
          <p:cNvCxnSpPr>
            <a:cxnSpLocks/>
          </p:cNvCxnSpPr>
          <p:nvPr/>
        </p:nvCxnSpPr>
        <p:spPr>
          <a:xfrm flipH="1">
            <a:off x="1151053" y="3893172"/>
            <a:ext cx="29293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518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oven, case, open&#10;&#10;Description automatically generated">
            <a:extLst>
              <a:ext uri="{FF2B5EF4-FFF2-40B4-BE49-F238E27FC236}">
                <a16:creationId xmlns:a16="http://schemas.microsoft.com/office/drawing/2014/main" id="{4E00DC38-FEAD-42E0-A112-0F1A129B6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1" y="3357654"/>
            <a:ext cx="4259317" cy="3194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735D75-C533-4EA4-9B1B-943B6A04A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Measurements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B14178-B43A-4FE1-BB9B-7E3C96EEB960}"/>
              </a:ext>
            </a:extLst>
          </p:cNvPr>
          <p:cNvSpPr txBox="1">
            <a:spLocks/>
          </p:cNvSpPr>
          <p:nvPr/>
        </p:nvSpPr>
        <p:spPr>
          <a:xfrm>
            <a:off x="185883" y="1079925"/>
            <a:ext cx="6388338" cy="56440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 low impedance HV pulser output, we can emulate expected current pulses</a:t>
            </a:r>
          </a:p>
          <a:p>
            <a:r>
              <a:rPr lang="en-US" dirty="0"/>
              <a:t>The common mode choke will be swapped out with different coils</a:t>
            </a:r>
          </a:p>
          <a:p>
            <a:r>
              <a:rPr lang="en-US" dirty="0"/>
              <a:t>Externally clamped ferrite beads will be tested as well</a:t>
            </a:r>
          </a:p>
          <a:p>
            <a:r>
              <a:rPr lang="en-US" dirty="0"/>
              <a:t>Oscilloscope will read out attenuated signal seen by second X-ARAPUCA module</a:t>
            </a:r>
          </a:p>
          <a:p>
            <a:r>
              <a:rPr lang="en-US" dirty="0"/>
              <a:t>Ensure that discharge will not affect electronics in second module</a:t>
            </a:r>
          </a:p>
          <a:p>
            <a:r>
              <a:rPr lang="en-US" dirty="0"/>
              <a:t>Best performing coils and beads will  characterized in LN2</a:t>
            </a:r>
          </a:p>
        </p:txBody>
      </p:sp>
      <p:pic>
        <p:nvPicPr>
          <p:cNvPr id="10" name="Picture 9" descr="A picture containing weapon, object&#10;&#10;Description automatically generated">
            <a:extLst>
              <a:ext uri="{FF2B5EF4-FFF2-40B4-BE49-F238E27FC236}">
                <a16:creationId xmlns:a16="http://schemas.microsoft.com/office/drawing/2014/main" id="{DB5E4FDE-3839-40E1-B25B-1AD7AF6F4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98" y="27520"/>
            <a:ext cx="3908691" cy="31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28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FFC89-CD50-43E2-8476-0A0558CBF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585748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2379</TotalTime>
  <Words>451</Words>
  <Application>Microsoft Office PowerPoint</Application>
  <PresentationFormat>Widescreen</PresentationFormat>
  <Paragraphs>66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X-ARAPUCA HV Discharge Tests</vt:lpstr>
      <vt:lpstr>PowerPoint Presentation</vt:lpstr>
      <vt:lpstr>PowerPoint Presentation</vt:lpstr>
      <vt:lpstr>Testing Overview</vt:lpstr>
      <vt:lpstr>PowerPoint Presentation</vt:lpstr>
      <vt:lpstr> Bench Setup</vt:lpstr>
      <vt:lpstr>HV Pulser Characterization</vt:lpstr>
      <vt:lpstr>Measurements</vt:lpstr>
      <vt:lpstr>Backup Slides</vt:lpstr>
      <vt:lpstr>Closer look</vt:lpstr>
      <vt:lpstr>Cable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Raguzin, Eric</dc:creator>
  <cp:lastModifiedBy>Raguzin, Eric</cp:lastModifiedBy>
  <cp:revision>18</cp:revision>
  <dcterms:created xsi:type="dcterms:W3CDTF">2021-12-20T23:00:27Z</dcterms:created>
  <dcterms:modified xsi:type="dcterms:W3CDTF">2022-04-12T04:28:06Z</dcterms:modified>
</cp:coreProperties>
</file>