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D68F4-5D7D-0342-85A4-F70F5D35F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013A76-0914-2547-A7AD-55624252A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00EE6A-4110-9F4B-95A1-AFEBD2F9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15F40D-9A95-3546-98AA-4E958477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00FAFC-C9FC-2541-B326-5752F14D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57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0F517E-D0C2-CA47-8F36-ADC3D8EF2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D6EF03D-23AC-8948-8C38-45A1EA8B5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3372C1-6EA9-AB45-AE64-2A458A1F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AEB72E-44CE-C845-AD00-686F45EF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CA1CC4-BDCD-4B44-944F-10E5F1AC9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57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6C7B65-1015-F840-BAF9-54A126B1D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832A47-40C9-8A49-A3A8-FE6C82C67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90481B-5CF3-A042-8345-C0F8D8712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16C558-8B79-6444-91D6-4CF4FBAFE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F67338-5BEB-3E42-A2A8-06734A23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43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B61B5-E58A-514B-B96C-9C2469FF1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2D984F-ECBF-F74E-942C-6DCA9FDA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FC9C20-216E-1D4F-AE70-30900934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D05EAE-BC64-B748-9A97-A914BBDB5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AC42CB-60DC-B04A-B7CD-D5D823CE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85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3E5A21-EC29-6841-8568-224A6FF6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971B6A-9483-7141-8EAD-0AE7A43AD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CB9537-324F-3A47-8E0C-C7240438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B95622-FE71-A245-B430-E1045FC7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5BDAFA-699C-194E-87E6-CEA64E5D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08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34C58A-B397-1446-BEF8-1E0B3538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589AAF-E168-684F-8AC3-3B0C52B57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FDC43C-D2BC-7841-A424-F54AC01B8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3BF2EB-972A-EB47-96F4-0AE9C3FD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6FAECB-C251-4349-A7B5-8C1D840C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C174C5-F907-E347-AED1-72558AD7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19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EC8570-D915-AA40-A3FF-6214555C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2CA988-082C-C84B-BE5C-50532A335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8F045CE-5EF7-A642-8D0E-0F467943A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7961E6-F540-E042-858E-C5FDE3D05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7A5041-3EE2-5743-88AB-2F744DB95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F088FD3-6175-6843-8210-A6283820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9ABED95-D21F-1A4E-8C88-249C97BF8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4EF7554-2CE9-484D-8ACD-BF83DF34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46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5C868F-E46F-E045-8941-37A7492FD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764F779-F415-0148-939D-3710CB32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6A63821-4E7E-DE44-AD93-1C7D5C84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C27206E-40BC-1F46-8C0A-16AAD1A3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75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813782E-EA7E-944C-A832-45C41C3B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8711517-D426-9944-B4B8-6828F18E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D41CED-8798-E144-89F5-3C80A4B58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2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D20DD8-271E-744D-9CBA-D2679063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FF15E7-9C7F-A948-9C15-14CAF317E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3ED7A3-EB0E-A140-9797-F0A41C777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F06E68-343A-1D46-B998-EC9866B4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1295684-8E67-D04F-BC68-DA8611B8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248D1A-A736-2748-BA78-B47C3F347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36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CB9F7-9BB4-2847-9017-E4E165A4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55BBDF-9346-8D42-A459-031E50736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971C7F-3AE9-564A-A8C5-CE735F930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DCE860-C06F-8141-8B6A-B3852423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A8CB9B-4BF5-BF4F-9471-BFF00C50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9C3FAE-3F65-E44B-B0E8-076AFCBB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17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4ADEE04-A9E7-BE42-B4F4-6A0E741E9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BD8DA5-59D9-C648-AC14-4ED8811B4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770AC7-EB54-8040-A20F-84C02CCFA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1C494-7701-F844-9CF3-DA7F84014045}" type="datetimeFigureOut">
              <a:rPr lang="it-IT" smtClean="0"/>
              <a:t>05/04/22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51C843-D040-CB41-8D9E-F56CAE0CE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C8853B-D276-AD48-88C8-1CFFB4405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CE7DB-7532-9344-87EA-4D11DADFC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41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8E4FCC-2FB0-7C44-99CC-05F7AF4CB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for the </a:t>
            </a:r>
            <a:r>
              <a:rPr lang="it-IT" dirty="0" err="1"/>
              <a:t>next</a:t>
            </a:r>
            <a:r>
              <a:rPr lang="it-IT" dirty="0"/>
              <a:t> GRAIN </a:t>
            </a:r>
            <a:r>
              <a:rPr lang="it-IT" dirty="0" err="1"/>
              <a:t>meetings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C84C4-1E1C-174D-850B-A7F589F7E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OPTICAL SENSORS: </a:t>
            </a:r>
            <a:r>
              <a:rPr lang="en-US" dirty="0">
                <a:solidFill>
                  <a:srgbClr val="FF0000"/>
                </a:solidFill>
              </a:rPr>
              <a:t>today  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April 2022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/>
              <a:t>PROTOTYPING: design, goal, </a:t>
            </a:r>
            <a:r>
              <a:rPr lang="it-IT" dirty="0" err="1"/>
              <a:t>timeline</a:t>
            </a:r>
            <a:r>
              <a:rPr lang="it-IT" dirty="0"/>
              <a:t> 		</a:t>
            </a:r>
            <a:r>
              <a:rPr lang="it-IT" dirty="0">
                <a:solidFill>
                  <a:srgbClr val="FF0000"/>
                </a:solidFill>
              </a:rPr>
              <a:t>21th April</a:t>
            </a:r>
          </a:p>
          <a:p>
            <a:pPr lvl="1"/>
            <a:r>
              <a:rPr lang="it-IT" dirty="0"/>
              <a:t>Lens </a:t>
            </a:r>
            <a:r>
              <a:rPr lang="it-IT" dirty="0" err="1"/>
              <a:t>prototype</a:t>
            </a:r>
            <a:r>
              <a:rPr lang="it-IT" dirty="0"/>
              <a:t>: design &amp; </a:t>
            </a:r>
            <a:r>
              <a:rPr lang="it-IT" dirty="0" err="1"/>
              <a:t>goals</a:t>
            </a:r>
            <a:endParaRPr lang="it-IT" dirty="0"/>
          </a:p>
          <a:p>
            <a:pPr lvl="1"/>
            <a:r>
              <a:rPr lang="it-IT" dirty="0"/>
              <a:t>Matrix </a:t>
            </a:r>
            <a:r>
              <a:rPr lang="it-IT" dirty="0" err="1"/>
              <a:t>prototype</a:t>
            </a:r>
            <a:r>
              <a:rPr lang="it-IT" dirty="0"/>
              <a:t>: design &amp; </a:t>
            </a:r>
            <a:r>
              <a:rPr lang="it-IT" dirty="0" err="1"/>
              <a:t>goals</a:t>
            </a:r>
            <a:endParaRPr lang="it-IT" dirty="0"/>
          </a:p>
          <a:p>
            <a:pPr lvl="1"/>
            <a:r>
              <a:rPr lang="it-IT" dirty="0" err="1"/>
              <a:t>Cryostat</a:t>
            </a:r>
            <a:r>
              <a:rPr lang="it-IT" dirty="0"/>
              <a:t> </a:t>
            </a:r>
            <a:r>
              <a:rPr lang="it-IT" dirty="0" err="1"/>
              <a:t>prototype</a:t>
            </a:r>
            <a:r>
              <a:rPr lang="it-IT" dirty="0"/>
              <a:t>: design &amp; </a:t>
            </a:r>
            <a:r>
              <a:rPr lang="it-IT" dirty="0" err="1"/>
              <a:t>goals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CRYOSTAT DESIGN: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&amp; </a:t>
            </a:r>
            <a:r>
              <a:rPr lang="it-IT" dirty="0" err="1"/>
              <a:t>constraints</a:t>
            </a:r>
            <a:r>
              <a:rPr lang="it-IT" dirty="0"/>
              <a:t>    </a:t>
            </a:r>
            <a:r>
              <a:rPr lang="it-IT" dirty="0">
                <a:solidFill>
                  <a:srgbClr val="FF0000"/>
                </a:solidFill>
              </a:rPr>
              <a:t>5 </a:t>
            </a:r>
            <a:r>
              <a:rPr lang="it-IT" dirty="0" err="1">
                <a:solidFill>
                  <a:srgbClr val="FF0000"/>
                </a:solidFill>
              </a:rPr>
              <a:t>May</a:t>
            </a:r>
            <a:r>
              <a:rPr lang="it-IT" dirty="0">
                <a:solidFill>
                  <a:srgbClr val="FF0000"/>
                </a:solidFill>
              </a:rPr>
              <a:t> ore 10.30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  <a:p>
            <a:r>
              <a:rPr lang="it-IT" dirty="0"/>
              <a:t>CRYOGENIC: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project</a:t>
            </a:r>
            <a:r>
              <a:rPr lang="it-IT" dirty="0"/>
              <a:t> &amp; </a:t>
            </a:r>
            <a:r>
              <a:rPr lang="it-IT" dirty="0" err="1"/>
              <a:t>constraints</a:t>
            </a:r>
            <a:r>
              <a:rPr lang="it-IT" dirty="0"/>
              <a:t>        </a:t>
            </a:r>
            <a:r>
              <a:rPr lang="it-IT" dirty="0">
                <a:solidFill>
                  <a:srgbClr val="FF0000"/>
                </a:solidFill>
              </a:rPr>
              <a:t>19th </a:t>
            </a:r>
            <a:r>
              <a:rPr lang="it-IT" dirty="0" err="1">
                <a:solidFill>
                  <a:srgbClr val="FF0000"/>
                </a:solidFill>
              </a:rPr>
              <a:t>May</a:t>
            </a:r>
            <a:r>
              <a:rPr lang="it-IT" dirty="0">
                <a:solidFill>
                  <a:srgbClr val="FF0000"/>
                </a:solidFill>
              </a:rPr>
              <a:t> 2022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2165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</TotalTime>
  <Words>63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Agenda for the next GRAIN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the next GRAIN meetings</dc:title>
  <dc:creator>Lea Di Noto</dc:creator>
  <cp:lastModifiedBy>Lea Di Noto</cp:lastModifiedBy>
  <cp:revision>4</cp:revision>
  <dcterms:created xsi:type="dcterms:W3CDTF">2022-04-05T13:46:29Z</dcterms:created>
  <dcterms:modified xsi:type="dcterms:W3CDTF">2022-04-07T09:21:53Z</dcterms:modified>
</cp:coreProperties>
</file>