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6" r:id="rId3"/>
    <p:sldId id="257" r:id="rId4"/>
    <p:sldId id="266" r:id="rId5"/>
    <p:sldId id="262" r:id="rId6"/>
    <p:sldId id="261" r:id="rId7"/>
    <p:sldId id="260" r:id="rId8"/>
    <p:sldId id="259" r:id="rId9"/>
    <p:sldId id="263" r:id="rId10"/>
    <p:sldId id="265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543EE-3464-0700-21C7-7A82FABFD1B1}" v="70" dt="2022-04-07T09:16:00.085"/>
    <p1510:client id="{FE598EBF-496B-410F-B306-C9F7A7144C36}" v="1412" dt="2022-04-06T17:09:53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ò Tosi" userId="S::ntosi@infn.it::bf488991-1511-4366-b072-abdf0503421e" providerId="AD" clId="Web-{2F8543EE-3464-0700-21C7-7A82FABFD1B1}"/>
    <pc:docChg chg="addSld modSld">
      <pc:chgData name="Nicolò Tosi" userId="S::ntosi@infn.it::bf488991-1511-4366-b072-abdf0503421e" providerId="AD" clId="Web-{2F8543EE-3464-0700-21C7-7A82FABFD1B1}" dt="2022-04-07T09:15:58.773" v="71"/>
      <pc:docMkLst>
        <pc:docMk/>
      </pc:docMkLst>
      <pc:sldChg chg="modSp">
        <pc:chgData name="Nicolò Tosi" userId="S::ntosi@infn.it::bf488991-1511-4366-b072-abdf0503421e" providerId="AD" clId="Web-{2F8543EE-3464-0700-21C7-7A82FABFD1B1}" dt="2022-04-07T09:12:51.254" v="14" actId="20577"/>
        <pc:sldMkLst>
          <pc:docMk/>
          <pc:sldMk cId="2397906519" sldId="257"/>
        </pc:sldMkLst>
        <pc:spChg chg="mod">
          <ac:chgData name="Nicolò Tosi" userId="S::ntosi@infn.it::bf488991-1511-4366-b072-abdf0503421e" providerId="AD" clId="Web-{2F8543EE-3464-0700-21C7-7A82FABFD1B1}" dt="2022-04-07T09:12:51.254" v="14" actId="20577"/>
          <ac:spMkLst>
            <pc:docMk/>
            <pc:sldMk cId="2397906519" sldId="257"/>
            <ac:spMk id="5" creationId="{E6FA1923-338E-52C3-511A-8A8003B3F202}"/>
          </ac:spMkLst>
        </pc:spChg>
      </pc:sldChg>
      <pc:sldChg chg="addSp delSp modSp new">
        <pc:chgData name="Nicolò Tosi" userId="S::ntosi@infn.it::bf488991-1511-4366-b072-abdf0503421e" providerId="AD" clId="Web-{2F8543EE-3464-0700-21C7-7A82FABFD1B1}" dt="2022-04-07T09:15:58.773" v="71"/>
        <pc:sldMkLst>
          <pc:docMk/>
          <pc:sldMk cId="1378813749" sldId="266"/>
        </pc:sldMkLst>
        <pc:spChg chg="mod">
          <ac:chgData name="Nicolò Tosi" userId="S::ntosi@infn.it::bf488991-1511-4366-b072-abdf0503421e" providerId="AD" clId="Web-{2F8543EE-3464-0700-21C7-7A82FABFD1B1}" dt="2022-04-07T09:12:41.582" v="13" actId="20577"/>
          <ac:spMkLst>
            <pc:docMk/>
            <pc:sldMk cId="1378813749" sldId="266"/>
            <ac:spMk id="2" creationId="{051C0033-D5E9-D420-E459-614B37B9278D}"/>
          </ac:spMkLst>
        </pc:spChg>
        <pc:spChg chg="mod">
          <ac:chgData name="Nicolò Tosi" userId="S::ntosi@infn.it::bf488991-1511-4366-b072-abdf0503421e" providerId="AD" clId="Web-{2F8543EE-3464-0700-21C7-7A82FABFD1B1}" dt="2022-04-07T09:15:18.507" v="70" actId="20577"/>
          <ac:spMkLst>
            <pc:docMk/>
            <pc:sldMk cId="1378813749" sldId="266"/>
            <ac:spMk id="3" creationId="{8B0623DD-DCCB-F804-180F-5C64BA9E5F0F}"/>
          </ac:spMkLst>
        </pc:spChg>
        <pc:spChg chg="del mod">
          <ac:chgData name="Nicolò Tosi" userId="S::ntosi@infn.it::bf488991-1511-4366-b072-abdf0503421e" providerId="AD" clId="Web-{2F8543EE-3464-0700-21C7-7A82FABFD1B1}" dt="2022-04-07T09:15:58.773" v="71"/>
          <ac:spMkLst>
            <pc:docMk/>
            <pc:sldMk cId="1378813749" sldId="266"/>
            <ac:spMk id="4" creationId="{7EEA5044-83D4-BBAC-BFA6-1AA0D67D6040}"/>
          </ac:spMkLst>
        </pc:spChg>
        <pc:picChg chg="add mod ord">
          <ac:chgData name="Nicolò Tosi" userId="S::ntosi@infn.it::bf488991-1511-4366-b072-abdf0503421e" providerId="AD" clId="Web-{2F8543EE-3464-0700-21C7-7A82FABFD1B1}" dt="2022-04-07T09:15:58.773" v="71"/>
          <ac:picMkLst>
            <pc:docMk/>
            <pc:sldMk cId="1378813749" sldId="266"/>
            <ac:picMk id="5" creationId="{69B76B29-962B-C0A5-52AB-7F7BB1F704A5}"/>
          </ac:picMkLst>
        </pc:picChg>
      </pc:sldChg>
    </pc:docChg>
  </pc:docChgLst>
  <pc:docChgLst>
    <pc:chgData name="Nicolò Tosi" userId="S::ntosi@infn.it::bf488991-1511-4366-b072-abdf0503421e" providerId="AD" clId="Web-{FE598EBF-496B-410F-B306-C9F7A7144C36}"/>
    <pc:docChg chg="addSld delSld modSld sldOrd addMainMaster">
      <pc:chgData name="Nicolò Tosi" userId="S::ntosi@infn.it::bf488991-1511-4366-b072-abdf0503421e" providerId="AD" clId="Web-{FE598EBF-496B-410F-B306-C9F7A7144C36}" dt="2022-04-06T17:09:53.696" v="1406" actId="1076"/>
      <pc:docMkLst>
        <pc:docMk/>
      </pc:docMkLst>
      <pc:sldChg chg="modSp">
        <pc:chgData name="Nicolò Tosi" userId="S::ntosi@infn.it::bf488991-1511-4366-b072-abdf0503421e" providerId="AD" clId="Web-{FE598EBF-496B-410F-B306-C9F7A7144C36}" dt="2022-04-06T16:24:58.301" v="46" actId="20577"/>
        <pc:sldMkLst>
          <pc:docMk/>
          <pc:sldMk cId="109857222" sldId="256"/>
        </pc:sldMkLst>
        <pc:spChg chg="mod">
          <ac:chgData name="Nicolò Tosi" userId="S::ntosi@infn.it::bf488991-1511-4366-b072-abdf0503421e" providerId="AD" clId="Web-{FE598EBF-496B-410F-B306-C9F7A7144C36}" dt="2022-04-06T16:24:22.847" v="28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Nicolò Tosi" userId="S::ntosi@infn.it::bf488991-1511-4366-b072-abdf0503421e" providerId="AD" clId="Web-{FE598EBF-496B-410F-B306-C9F7A7144C36}" dt="2022-04-06T16:24:58.301" v="46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 mod modClrScheme chgLayout">
        <pc:chgData name="Nicolò Tosi" userId="S::ntosi@infn.it::bf488991-1511-4366-b072-abdf0503421e" providerId="AD" clId="Web-{FE598EBF-496B-410F-B306-C9F7A7144C36}" dt="2022-04-06T16:44:05.211" v="405" actId="20577"/>
        <pc:sldMkLst>
          <pc:docMk/>
          <pc:sldMk cId="2397906519" sldId="257"/>
        </pc:sldMkLst>
        <pc:spChg chg="mod ord">
          <ac:chgData name="Nicolò Tosi" userId="S::ntosi@infn.it::bf488991-1511-4366-b072-abdf0503421e" providerId="AD" clId="Web-{FE598EBF-496B-410F-B306-C9F7A7144C36}" dt="2022-04-06T16:41:17.722" v="313" actId="20577"/>
          <ac:spMkLst>
            <pc:docMk/>
            <pc:sldMk cId="2397906519" sldId="257"/>
            <ac:spMk id="2" creationId="{B65F2212-977A-6EED-6757-5E0C389FC1C4}"/>
          </ac:spMkLst>
        </pc:spChg>
        <pc:spChg chg="del">
          <ac:chgData name="Nicolò Tosi" userId="S::ntosi@infn.it::bf488991-1511-4366-b072-abdf0503421e" providerId="AD" clId="Web-{FE598EBF-496B-410F-B306-C9F7A7144C36}" dt="2022-04-06T16:28:27.355" v="48"/>
          <ac:spMkLst>
            <pc:docMk/>
            <pc:sldMk cId="2397906519" sldId="257"/>
            <ac:spMk id="3" creationId="{6042BA14-7F8D-1B36-72AE-05086507495A}"/>
          </ac:spMkLst>
        </pc:spChg>
        <pc:spChg chg="add mod ord">
          <ac:chgData name="Nicolò Tosi" userId="S::ntosi@infn.it::bf488991-1511-4366-b072-abdf0503421e" providerId="AD" clId="Web-{FE598EBF-496B-410F-B306-C9F7A7144C36}" dt="2022-04-06T16:44:05.211" v="405" actId="20577"/>
          <ac:spMkLst>
            <pc:docMk/>
            <pc:sldMk cId="2397906519" sldId="257"/>
            <ac:spMk id="5" creationId="{E6FA1923-338E-52C3-511A-8A8003B3F202}"/>
          </ac:spMkLst>
        </pc:spChg>
        <pc:picChg chg="add mod ord">
          <ac:chgData name="Nicolò Tosi" userId="S::ntosi@infn.it::bf488991-1511-4366-b072-abdf0503421e" providerId="AD" clId="Web-{FE598EBF-496B-410F-B306-C9F7A7144C36}" dt="2022-04-06T16:42:30.224" v="323" actId="1076"/>
          <ac:picMkLst>
            <pc:docMk/>
            <pc:sldMk cId="2397906519" sldId="257"/>
            <ac:picMk id="4" creationId="{EF58F377-2152-C909-533A-06BDF516E8F6}"/>
          </ac:picMkLst>
        </pc:picChg>
      </pc:sldChg>
      <pc:sldChg chg="new del">
        <pc:chgData name="Nicolò Tosi" userId="S::ntosi@infn.it::bf488991-1511-4366-b072-abdf0503421e" providerId="AD" clId="Web-{FE598EBF-496B-410F-B306-C9F7A7144C36}" dt="2022-04-06T16:29:02.106" v="73"/>
        <pc:sldMkLst>
          <pc:docMk/>
          <pc:sldMk cId="619993684" sldId="258"/>
        </pc:sldMkLst>
      </pc:sldChg>
      <pc:sldChg chg="new del">
        <pc:chgData name="Nicolò Tosi" userId="S::ntosi@infn.it::bf488991-1511-4366-b072-abdf0503421e" providerId="AD" clId="Web-{FE598EBF-496B-410F-B306-C9F7A7144C36}" dt="2022-04-06T16:41:30.644" v="315"/>
        <pc:sldMkLst>
          <pc:docMk/>
          <pc:sldMk cId="1375122539" sldId="258"/>
        </pc:sldMkLst>
      </pc:sldChg>
      <pc:sldChg chg="addSp delSp modSp add ord">
        <pc:chgData name="Nicolò Tosi" userId="S::ntosi@infn.it::bf488991-1511-4366-b072-abdf0503421e" providerId="AD" clId="Web-{FE598EBF-496B-410F-B306-C9F7A7144C36}" dt="2022-04-06T17:09:53.696" v="1406" actId="1076"/>
        <pc:sldMkLst>
          <pc:docMk/>
          <pc:sldMk cId="3803385714" sldId="258"/>
        </pc:sldMkLst>
        <pc:spChg chg="del">
          <ac:chgData name="Nicolò Tosi" userId="S::ntosi@infn.it::bf488991-1511-4366-b072-abdf0503421e" providerId="AD" clId="Web-{FE598EBF-496B-410F-B306-C9F7A7144C36}" dt="2022-04-06T17:09:42.227" v="1401"/>
          <ac:spMkLst>
            <pc:docMk/>
            <pc:sldMk cId="3803385714" sldId="258"/>
            <ac:spMk id="2" creationId="{24847CB1-6CEA-4E58-A57F-64BC1B5CE287}"/>
          </ac:spMkLst>
        </pc:spChg>
        <pc:spChg chg="add del mod">
          <ac:chgData name="Nicolò Tosi" userId="S::ntosi@infn.it::bf488991-1511-4366-b072-abdf0503421e" providerId="AD" clId="Web-{FE598EBF-496B-410F-B306-C9F7A7144C36}" dt="2022-04-06T17:09:45.180" v="1402"/>
          <ac:spMkLst>
            <pc:docMk/>
            <pc:sldMk cId="3803385714" sldId="258"/>
            <ac:spMk id="4" creationId="{85A50128-3191-4E60-9BBC-665C917245AE}"/>
          </ac:spMkLst>
        </pc:spChg>
        <pc:picChg chg="mod">
          <ac:chgData name="Nicolò Tosi" userId="S::ntosi@infn.it::bf488991-1511-4366-b072-abdf0503421e" providerId="AD" clId="Web-{FE598EBF-496B-410F-B306-C9F7A7144C36}" dt="2022-04-06T17:09:53.696" v="1406" actId="1076"/>
          <ac:picMkLst>
            <pc:docMk/>
            <pc:sldMk cId="3803385714" sldId="258"/>
            <ac:picMk id="9" creationId="{7F6A1AC0-E326-43C6-822A-04FAFD5D6AC5}"/>
          </ac:picMkLst>
        </pc:picChg>
      </pc:sldChg>
      <pc:sldChg chg="delSp modSp add">
        <pc:chgData name="Nicolò Tosi" userId="S::ntosi@infn.it::bf488991-1511-4366-b072-abdf0503421e" providerId="AD" clId="Web-{FE598EBF-496B-410F-B306-C9F7A7144C36}" dt="2022-04-06T17:01:23.634" v="1019" actId="20577"/>
        <pc:sldMkLst>
          <pc:docMk/>
          <pc:sldMk cId="2330219734" sldId="259"/>
        </pc:sldMkLst>
        <pc:spChg chg="mod">
          <ac:chgData name="Nicolò Tosi" userId="S::ntosi@infn.it::bf488991-1511-4366-b072-abdf0503421e" providerId="AD" clId="Web-{FE598EBF-496B-410F-B306-C9F7A7144C36}" dt="2022-04-06T17:01:23.634" v="1019" actId="20577"/>
          <ac:spMkLst>
            <pc:docMk/>
            <pc:sldMk cId="2330219734" sldId="259"/>
            <ac:spMk id="3" creationId="{FA25BC21-05D7-47EC-87BC-D68C25090AA5}"/>
          </ac:spMkLst>
        </pc:spChg>
        <pc:spChg chg="del">
          <ac:chgData name="Nicolò Tosi" userId="S::ntosi@infn.it::bf488991-1511-4366-b072-abdf0503421e" providerId="AD" clId="Web-{FE598EBF-496B-410F-B306-C9F7A7144C36}" dt="2022-04-06T16:54:06.902" v="758"/>
          <ac:spMkLst>
            <pc:docMk/>
            <pc:sldMk cId="2330219734" sldId="259"/>
            <ac:spMk id="4" creationId="{6E391A44-593B-4BD4-9113-28CDA286E5D6}"/>
          </ac:spMkLst>
        </pc:spChg>
        <pc:spChg chg="del">
          <ac:chgData name="Nicolò Tosi" userId="S::ntosi@infn.it::bf488991-1511-4366-b072-abdf0503421e" providerId="AD" clId="Web-{FE598EBF-496B-410F-B306-C9F7A7144C36}" dt="2022-04-06T16:57:31.283" v="877"/>
          <ac:spMkLst>
            <pc:docMk/>
            <pc:sldMk cId="2330219734" sldId="259"/>
            <ac:spMk id="5" creationId="{BCB9EB41-FA81-4902-8EF9-78E38DFD8C1C}"/>
          </ac:spMkLst>
        </pc:spChg>
        <pc:spChg chg="del">
          <ac:chgData name="Nicolò Tosi" userId="S::ntosi@infn.it::bf488991-1511-4366-b072-abdf0503421e" providerId="AD" clId="Web-{FE598EBF-496B-410F-B306-C9F7A7144C36}" dt="2022-04-06T16:54:08.542" v="759"/>
          <ac:spMkLst>
            <pc:docMk/>
            <pc:sldMk cId="2330219734" sldId="259"/>
            <ac:spMk id="6" creationId="{DE9541CE-8E48-4EA6-9CC0-4E9709B71DF7}"/>
          </ac:spMkLst>
        </pc:spChg>
      </pc:sldChg>
      <pc:sldChg chg="modSp add">
        <pc:chgData name="Nicolò Tosi" userId="S::ntosi@infn.it::bf488991-1511-4366-b072-abdf0503421e" providerId="AD" clId="Web-{FE598EBF-496B-410F-B306-C9F7A7144C36}" dt="2022-04-06T16:54:50.012" v="786" actId="20577"/>
        <pc:sldMkLst>
          <pc:docMk/>
          <pc:sldMk cId="2574224432" sldId="260"/>
        </pc:sldMkLst>
        <pc:spChg chg="mod">
          <ac:chgData name="Nicolò Tosi" userId="S::ntosi@infn.it::bf488991-1511-4366-b072-abdf0503421e" providerId="AD" clId="Web-{FE598EBF-496B-410F-B306-C9F7A7144C36}" dt="2022-04-06T16:54:50.012" v="786" actId="20577"/>
          <ac:spMkLst>
            <pc:docMk/>
            <pc:sldMk cId="2574224432" sldId="260"/>
            <ac:spMk id="2" creationId="{117AF999-7BD0-4EDC-8860-468A5073EC63}"/>
          </ac:spMkLst>
        </pc:spChg>
        <pc:spChg chg="mod">
          <ac:chgData name="Nicolò Tosi" userId="S::ntosi@infn.it::bf488991-1511-4366-b072-abdf0503421e" providerId="AD" clId="Web-{FE598EBF-496B-410F-B306-C9F7A7144C36}" dt="2022-04-06T16:53:18.166" v="752" actId="20577"/>
          <ac:spMkLst>
            <pc:docMk/>
            <pc:sldMk cId="2574224432" sldId="260"/>
            <ac:spMk id="3" creationId="{3649465E-0DDA-40A5-A74D-D8022C539ED7}"/>
          </ac:spMkLst>
        </pc:spChg>
        <pc:spChg chg="mod">
          <ac:chgData name="Nicolò Tosi" userId="S::ntosi@infn.it::bf488991-1511-4366-b072-abdf0503421e" providerId="AD" clId="Web-{FE598EBF-496B-410F-B306-C9F7A7144C36}" dt="2022-04-06T16:53:27.666" v="755" actId="1076"/>
          <ac:spMkLst>
            <pc:docMk/>
            <pc:sldMk cId="2574224432" sldId="260"/>
            <ac:spMk id="11" creationId="{368C8148-7D4D-4902-B6C7-F6AD6E92C2A6}"/>
          </ac:spMkLst>
        </pc:spChg>
        <pc:picChg chg="mod">
          <ac:chgData name="Nicolò Tosi" userId="S::ntosi@infn.it::bf488991-1511-4366-b072-abdf0503421e" providerId="AD" clId="Web-{FE598EBF-496B-410F-B306-C9F7A7144C36}" dt="2022-04-06T16:53:24.416" v="753" actId="1076"/>
          <ac:picMkLst>
            <pc:docMk/>
            <pc:sldMk cId="2574224432" sldId="260"/>
            <ac:picMk id="7" creationId="{E9B17B2F-C180-4995-8A29-4DDCBB602CCA}"/>
          </ac:picMkLst>
        </pc:picChg>
        <pc:picChg chg="mod">
          <ac:chgData name="Nicolò Tosi" userId="S::ntosi@infn.it::bf488991-1511-4366-b072-abdf0503421e" providerId="AD" clId="Web-{FE598EBF-496B-410F-B306-C9F7A7144C36}" dt="2022-04-06T16:53:24.432" v="754" actId="1076"/>
          <ac:picMkLst>
            <pc:docMk/>
            <pc:sldMk cId="2574224432" sldId="260"/>
            <ac:picMk id="9" creationId="{A9F439FF-8EC9-4969-B565-CEE5AE9FF6D6}"/>
          </ac:picMkLst>
        </pc:picChg>
      </pc:sldChg>
      <pc:sldChg chg="modSp add">
        <pc:chgData name="Nicolò Tosi" userId="S::ntosi@infn.it::bf488991-1511-4366-b072-abdf0503421e" providerId="AD" clId="Web-{FE598EBF-496B-410F-B306-C9F7A7144C36}" dt="2022-04-06T16:54:35.043" v="777" actId="20577"/>
        <pc:sldMkLst>
          <pc:docMk/>
          <pc:sldMk cId="1203630838" sldId="261"/>
        </pc:sldMkLst>
        <pc:spChg chg="mod">
          <ac:chgData name="Nicolò Tosi" userId="S::ntosi@infn.it::bf488991-1511-4366-b072-abdf0503421e" providerId="AD" clId="Web-{FE598EBF-496B-410F-B306-C9F7A7144C36}" dt="2022-04-06T16:54:14.949" v="760" actId="20577"/>
          <ac:spMkLst>
            <pc:docMk/>
            <pc:sldMk cId="1203630838" sldId="261"/>
            <ac:spMk id="2" creationId="{EFA40127-3F2E-4092-B316-EEBC0693C0B2}"/>
          </ac:spMkLst>
        </pc:spChg>
        <pc:spChg chg="mod">
          <ac:chgData name="Nicolò Tosi" userId="S::ntosi@infn.it::bf488991-1511-4366-b072-abdf0503421e" providerId="AD" clId="Web-{FE598EBF-496B-410F-B306-C9F7A7144C36}" dt="2022-04-06T16:54:35.043" v="777" actId="20577"/>
          <ac:spMkLst>
            <pc:docMk/>
            <pc:sldMk cId="1203630838" sldId="261"/>
            <ac:spMk id="3" creationId="{DB3B2E3B-5404-4CD4-9AAB-712CF6527D96}"/>
          </ac:spMkLst>
        </pc:spChg>
      </pc:sldChg>
      <pc:sldChg chg="modSp add">
        <pc:chgData name="Nicolò Tosi" userId="S::ntosi@infn.it::bf488991-1511-4366-b072-abdf0503421e" providerId="AD" clId="Web-{FE598EBF-496B-410F-B306-C9F7A7144C36}" dt="2022-04-06T16:56:57.766" v="857" actId="20577"/>
        <pc:sldMkLst>
          <pc:docMk/>
          <pc:sldMk cId="3735370462" sldId="262"/>
        </pc:sldMkLst>
        <pc:spChg chg="mod">
          <ac:chgData name="Nicolò Tosi" userId="S::ntosi@infn.it::bf488991-1511-4366-b072-abdf0503421e" providerId="AD" clId="Web-{FE598EBF-496B-410F-B306-C9F7A7144C36}" dt="2022-04-06T16:44:36.431" v="408"/>
          <ac:spMkLst>
            <pc:docMk/>
            <pc:sldMk cId="3735370462" sldId="262"/>
            <ac:spMk id="2" creationId="{24847CB1-6CEA-4E58-A57F-64BC1B5CE287}"/>
          </ac:spMkLst>
        </pc:spChg>
        <pc:spChg chg="mod">
          <ac:chgData name="Nicolò Tosi" userId="S::ntosi@infn.it::bf488991-1511-4366-b072-abdf0503421e" providerId="AD" clId="Web-{FE598EBF-496B-410F-B306-C9F7A7144C36}" dt="2022-04-06T16:56:57.766" v="857" actId="20577"/>
          <ac:spMkLst>
            <pc:docMk/>
            <pc:sldMk cId="3735370462" sldId="262"/>
            <ac:spMk id="7" creationId="{DFDBC952-2651-4C6C-BCB3-B90B182642FA}"/>
          </ac:spMkLst>
        </pc:spChg>
      </pc:sldChg>
      <pc:sldChg chg="modSp new ord">
        <pc:chgData name="Nicolò Tosi" userId="S::ntosi@infn.it::bf488991-1511-4366-b072-abdf0503421e" providerId="AD" clId="Web-{FE598EBF-496B-410F-B306-C9F7A7144C36}" dt="2022-04-06T17:09:09.945" v="1391" actId="20577"/>
        <pc:sldMkLst>
          <pc:docMk/>
          <pc:sldMk cId="269985619" sldId="263"/>
        </pc:sldMkLst>
        <pc:spChg chg="mod">
          <ac:chgData name="Nicolò Tosi" userId="S::ntosi@infn.it::bf488991-1511-4366-b072-abdf0503421e" providerId="AD" clId="Web-{FE598EBF-496B-410F-B306-C9F7A7144C36}" dt="2022-04-06T17:02:14.838" v="1037" actId="20577"/>
          <ac:spMkLst>
            <pc:docMk/>
            <pc:sldMk cId="269985619" sldId="263"/>
            <ac:spMk id="2" creationId="{948EA3EF-F01C-4F6D-04D0-36ABD375B02E}"/>
          </ac:spMkLst>
        </pc:spChg>
        <pc:spChg chg="mod">
          <ac:chgData name="Nicolò Tosi" userId="S::ntosi@infn.it::bf488991-1511-4366-b072-abdf0503421e" providerId="AD" clId="Web-{FE598EBF-496B-410F-B306-C9F7A7144C36}" dt="2022-04-06T17:05:47.923" v="1240" actId="20577"/>
          <ac:spMkLst>
            <pc:docMk/>
            <pc:sldMk cId="269985619" sldId="263"/>
            <ac:spMk id="3" creationId="{36C58A36-A453-967D-150D-2770A9BCCD93}"/>
          </ac:spMkLst>
        </pc:spChg>
        <pc:spChg chg="mod">
          <ac:chgData name="Nicolò Tosi" userId="S::ntosi@infn.it::bf488991-1511-4366-b072-abdf0503421e" providerId="AD" clId="Web-{FE598EBF-496B-410F-B306-C9F7A7144C36}" dt="2022-04-06T17:09:09.945" v="1391" actId="20577"/>
          <ac:spMkLst>
            <pc:docMk/>
            <pc:sldMk cId="269985619" sldId="263"/>
            <ac:spMk id="4" creationId="{8BC86878-F695-5430-380E-BD1C03EAD3B3}"/>
          </ac:spMkLst>
        </pc:spChg>
      </pc:sldChg>
      <pc:sldChg chg="new del">
        <pc:chgData name="Nicolò Tosi" userId="S::ntosi@infn.it::bf488991-1511-4366-b072-abdf0503421e" providerId="AD" clId="Web-{FE598EBF-496B-410F-B306-C9F7A7144C36}" dt="2022-04-06T17:02:00.666" v="1022"/>
        <pc:sldMkLst>
          <pc:docMk/>
          <pc:sldMk cId="3867234481" sldId="263"/>
        </pc:sldMkLst>
      </pc:sldChg>
      <pc:sldChg chg="new del">
        <pc:chgData name="Nicolò Tosi" userId="S::ntosi@infn.it::bf488991-1511-4366-b072-abdf0503421e" providerId="AD" clId="Web-{FE598EBF-496B-410F-B306-C9F7A7144C36}" dt="2022-04-06T17:09:27.930" v="1399"/>
        <pc:sldMkLst>
          <pc:docMk/>
          <pc:sldMk cId="4103654997" sldId="264"/>
        </pc:sldMkLst>
      </pc:sldChg>
      <pc:sldChg chg="modSp new">
        <pc:chgData name="Nicolò Tosi" userId="S::ntosi@infn.it::bf488991-1511-4366-b072-abdf0503421e" providerId="AD" clId="Web-{FE598EBF-496B-410F-B306-C9F7A7144C36}" dt="2022-04-06T17:09:21.258" v="1398" actId="20577"/>
        <pc:sldMkLst>
          <pc:docMk/>
          <pc:sldMk cId="448001456" sldId="265"/>
        </pc:sldMkLst>
        <pc:spChg chg="mod">
          <ac:chgData name="Nicolò Tosi" userId="S::ntosi@infn.it::bf488991-1511-4366-b072-abdf0503421e" providerId="AD" clId="Web-{FE598EBF-496B-410F-B306-C9F7A7144C36}" dt="2022-04-06T17:09:21.258" v="1398" actId="20577"/>
          <ac:spMkLst>
            <pc:docMk/>
            <pc:sldMk cId="448001456" sldId="265"/>
            <ac:spMk id="2" creationId="{91EBCF11-7195-E745-F909-5E4B4F955292}"/>
          </ac:spMkLst>
        </pc:spChg>
      </pc:sldChg>
      <pc:sldMasterChg chg="add addSldLayout">
        <pc:chgData name="Nicolò Tosi" userId="S::ntosi@infn.it::bf488991-1511-4366-b072-abdf0503421e" providerId="AD" clId="Web-{FE598EBF-496B-410F-B306-C9F7A7144C36}" dt="2022-04-06T16:41:42.613" v="316"/>
        <pc:sldMasterMkLst>
          <pc:docMk/>
          <pc:sldMasterMk cId="1960294765" sldId="2147483648"/>
        </pc:sldMasterMkLst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3860568711" sldId="2147483649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1632699964" sldId="2147483650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496866052" sldId="2147483651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1884379189" sldId="2147483652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3364007961" sldId="2147483653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883053434" sldId="2147483654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2435562933" sldId="2147483655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3049278494" sldId="2147483656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3410283000" sldId="2147483657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2184003252" sldId="2147483658"/>
          </pc:sldLayoutMkLst>
        </pc:sldLayoutChg>
        <pc:sldLayoutChg chg="add">
          <pc:chgData name="Nicolò Tosi" userId="S::ntosi@infn.it::bf488991-1511-4366-b072-abdf0503421e" providerId="AD" clId="Web-{FE598EBF-496B-410F-B306-C9F7A7144C36}" dt="2022-04-06T16:41:42.613" v="316"/>
          <pc:sldLayoutMkLst>
            <pc:docMk/>
            <pc:sldMasterMk cId="1960294765" sldId="2147483648"/>
            <pc:sldLayoutMk cId="160695459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ED36D-89A5-4857-B45E-A09B6B837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FF1B8-86D3-471F-AC9C-E80377754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F0C2D-43D5-4C63-B761-DE4548D4A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A7090-0E1D-41A6-8DEC-91E230F8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9D795-32D6-453D-8930-83E021381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68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D5DF5-FB10-467C-83AF-AD8BE34FA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69" y="365126"/>
            <a:ext cx="10944520" cy="539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0B2C5-B0DD-4B65-ADA4-6D6CF82B7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69" y="1216058"/>
            <a:ext cx="10944520" cy="49609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05998-9893-4DEB-9F8C-3E7D0750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5284-781B-4594-AF19-E120BE908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1DB3B-59B1-4D8F-8819-15DD88E8B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99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57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9AEAA-E222-44D9-8AD7-121BA6213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EC75D-D865-458C-BA23-CE90F0061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2B6F-794E-4EF3-91ED-5B00680BA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0358A-87CF-4B97-9258-6711BDE8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D14FB-E15F-4899-A67F-3AC1E6FB1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66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F0D3-3E1E-4894-980A-C6A79FA62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89" y="365125"/>
            <a:ext cx="10991653" cy="5964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E5540-4382-4064-92EA-BC6F1E597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889" y="1140921"/>
            <a:ext cx="5425911" cy="5036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1AA75-73B1-40BF-925A-2C6EAD41D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40921"/>
            <a:ext cx="5413342" cy="5036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6199F-85DA-4EF0-BFAB-A05CF99B9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65AE1-23A6-43F2-951B-348DDC726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8630C-E1B5-413A-9B5C-2D50299F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79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F3166-B4E6-42D6-8454-F66B6027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84FD7-F366-4204-B473-8E364AEE2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E4DB1-3301-4694-8EBD-B86EEF0F6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FCAE10-9EA4-4E3A-B9CA-C626BF9A4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FB81F0-051F-494C-BC1E-3851858C9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626C0B-AE17-4AE7-9D76-51FD4FE53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1C4982-8F62-4B9C-BB15-7F03CC403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0E0739-F011-40F4-894B-D2BB34A3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07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51415-6A16-4620-8826-E3FE38F2F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595" y="365126"/>
            <a:ext cx="10935093" cy="6529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5755B9-EEF6-4D89-B28F-0E9EBB5F4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4C337-63FB-426F-BBA8-E5BE1BFA7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F4EF0-4158-4BC4-9605-1019204E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53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CCAE4A-33D4-4FD8-A454-E1FB4825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F973D3-163F-4B99-831E-30D9D4C1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9F4C3-BE33-4BD4-9D2F-C3DCC18D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62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B1002-D745-4FAC-A166-4342F65EB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C09EC-2ED6-488A-B45B-3ECC6691D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56C858-AC05-40EB-AF06-79043CBF6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F29B8-57D8-450D-911E-198DAC2B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76B25-06B9-49A0-98CC-AC062784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18645-A8A1-4ABB-A8B7-CADE7C3C6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7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D43D-C0DE-426E-AB3D-E4140129C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44CA1E-93B8-4A7F-9B27-822C46E87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56E00-5D0F-4D16-8548-85C42C653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31378-7729-4BCE-8246-6898A59A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23FB4-0411-4A8B-99E4-9FBE7DD3A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727BD-5BF6-4C05-B4BA-64E94C0B9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83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DC0EB-BBE4-44B2-9791-D1A63B32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598F1B-73A2-437C-A38F-F6C3C2F24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50822-7197-41D8-9401-EBA9F4FCE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0CC4A-61B8-4787-8085-D713FA88A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679A0-FBE0-4B73-950E-E62F0B648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03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0D46EC-4336-4DD4-AAB5-0C48861C2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0D2DC-FB9D-4367-A6B0-29162AA9D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AF615-5D51-4835-95F8-215F882D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5DB7E-3025-4619-A5A4-03E0AD437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B36FE-BFE6-44FA-BE68-CDDB17B0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5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76F921-EEED-45A7-8556-A851E030C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42" y="365125"/>
            <a:ext cx="10972800" cy="5964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05026-12EC-4525-93B4-47FC722E8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742" y="1319753"/>
            <a:ext cx="10972800" cy="4857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D4D75-3AED-4EF2-82C6-19602D730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3CB84-71AC-4A62-AB43-F3E311C78B3D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6B311-F7A8-40E7-AB3C-66E84B97CE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D1264-6AA9-46B5-BFC4-693D3D769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455C3-985D-4970-818C-1AA229B67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9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altig.infn.it/dune/sand-optical/detector-response-gpu/-/blob/master/config/config1.xml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Stato </a:t>
            </a:r>
            <a:r>
              <a:rPr lang="en-US" dirty="0" err="1">
                <a:cs typeface="Calibri Light"/>
              </a:rPr>
              <a:t>sensori</a:t>
            </a:r>
            <a:r>
              <a:rPr lang="en-US" dirty="0">
                <a:cs typeface="Calibri Light"/>
              </a:rPr>
              <a:t> e </a:t>
            </a:r>
            <a:r>
              <a:rPr lang="en-US" dirty="0" err="1">
                <a:cs typeface="Calibri Light"/>
              </a:rPr>
              <a:t>maschere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7/4/22       INFN Bologna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F6A1AC0-E326-43C6-822A-04FAFD5D6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73" y="462964"/>
            <a:ext cx="10844110" cy="6103652"/>
          </a:xfrm>
          <a:prstGeom prst="rect">
            <a:avLst/>
          </a:prstGeom>
        </p:spPr>
      </p:pic>
      <p:sp>
        <p:nvSpPr>
          <p:cNvPr id="10" name="AutoShape 2">
            <a:extLst>
              <a:ext uri="{FF2B5EF4-FFF2-40B4-BE49-F238E27FC236}">
                <a16:creationId xmlns:a16="http://schemas.microsoft.com/office/drawing/2014/main" id="{1215B9BD-FD3E-4A0A-BD99-26B346CE42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-589961"/>
            <a:ext cx="4171361" cy="417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8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F2212-977A-6EED-6757-5E0C389FC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Modello</a:t>
            </a:r>
            <a:r>
              <a:rPr lang="en-US" dirty="0">
                <a:cs typeface="Calibri Light"/>
              </a:rPr>
              <a:t> Camera in </a:t>
            </a:r>
            <a:r>
              <a:rPr lang="en-US" dirty="0" err="1">
                <a:cs typeface="Calibri Light"/>
              </a:rPr>
              <a:t>simulazione</a:t>
            </a:r>
            <a:endParaRPr lang="en-US" dirty="0" err="1"/>
          </a:p>
        </p:txBody>
      </p:sp>
      <p:pic>
        <p:nvPicPr>
          <p:cNvPr id="4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EF58F377-2152-C909-533A-06BDF516E8F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82398" y="1825625"/>
            <a:ext cx="3249655" cy="4351338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FA1923-338E-52C3-511A-8A8003B3F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18040" y="1825625"/>
            <a:ext cx="750446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Camera da 1024 </a:t>
            </a:r>
            <a:r>
              <a:rPr lang="en-US" dirty="0" err="1">
                <a:cs typeface="Calibri"/>
              </a:rPr>
              <a:t>canali</a:t>
            </a:r>
            <a:endParaRPr lang="en-US" err="1">
              <a:cs typeface="Calibri"/>
            </a:endParaRPr>
          </a:p>
          <a:p>
            <a:pPr lvl="1"/>
            <a:r>
              <a:rPr lang="en-US" dirty="0" err="1">
                <a:cs typeface="Calibri"/>
              </a:rPr>
              <a:t>Usata</a:t>
            </a:r>
            <a:r>
              <a:rPr lang="en-US" dirty="0">
                <a:cs typeface="Calibri"/>
              </a:rPr>
              <a:t> in </a:t>
            </a:r>
            <a:r>
              <a:rPr lang="en-US" dirty="0" err="1">
                <a:cs typeface="Calibri"/>
              </a:rPr>
              <a:t>tutte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ultime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simulazioni</a:t>
            </a:r>
            <a:endParaRPr lang="en-US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~ 180 x 180 x 22mm</a:t>
            </a:r>
          </a:p>
          <a:p>
            <a:pPr lvl="1"/>
            <a:r>
              <a:rPr lang="en-US" dirty="0">
                <a:cs typeface="Calibri"/>
              </a:rPr>
              <a:t>~500 </a:t>
            </a:r>
            <a:r>
              <a:rPr lang="en-US" dirty="0" err="1">
                <a:cs typeface="Calibri"/>
              </a:rPr>
              <a:t>Fori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quadrati</a:t>
            </a:r>
            <a:r>
              <a:rPr lang="en-US" dirty="0">
                <a:cs typeface="Calibri"/>
              </a:rPr>
              <a:t> da 2.71mm con </a:t>
            </a:r>
            <a:r>
              <a:rPr lang="en-US" dirty="0" err="1">
                <a:cs typeface="Calibri"/>
              </a:rPr>
              <a:t>bordo</a:t>
            </a:r>
            <a:r>
              <a:rPr lang="en-US" dirty="0">
                <a:cs typeface="Calibri"/>
              </a:rPr>
              <a:t> 0.2mm</a:t>
            </a:r>
          </a:p>
          <a:p>
            <a:pPr lvl="1"/>
            <a:r>
              <a:rPr lang="en-US" dirty="0" err="1">
                <a:cs typeface="Calibri"/>
              </a:rPr>
              <a:t>Spessore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fronte</a:t>
            </a:r>
            <a:r>
              <a:rPr lang="en-US" dirty="0">
                <a:cs typeface="Calibri"/>
              </a:rPr>
              <a:t> 0.1mm</a:t>
            </a:r>
          </a:p>
          <a:p>
            <a:r>
              <a:rPr lang="en-US" b="1" dirty="0" err="1">
                <a:cs typeface="Calibri"/>
              </a:rPr>
              <a:t>Numerose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varianti</a:t>
            </a:r>
            <a:r>
              <a:rPr lang="en-US" dirty="0">
                <a:cs typeface="Calibri"/>
              </a:rPr>
              <a:t> con </a:t>
            </a:r>
            <a:r>
              <a:rPr lang="en-US" dirty="0" err="1">
                <a:cs typeface="Calibri"/>
              </a:rPr>
              <a:t>fori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diversi</a:t>
            </a:r>
            <a:r>
              <a:rPr lang="en-US" dirty="0">
                <a:cs typeface="Calibri"/>
              </a:rPr>
              <a:t>, pattern </a:t>
            </a:r>
            <a:r>
              <a:rPr lang="en-US" dirty="0" err="1">
                <a:cs typeface="Calibri"/>
              </a:rPr>
              <a:t>diversi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sensori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diversi</a:t>
            </a:r>
            <a:endParaRPr lang="en-US">
              <a:ea typeface="Calibri"/>
              <a:cs typeface="Calibri"/>
            </a:endParaRPr>
          </a:p>
          <a:p>
            <a:pPr marL="457200" lvl="1" indent="0">
              <a:buNone/>
            </a:pPr>
            <a:r>
              <a:rPr lang="en-US" dirty="0">
                <a:ea typeface="+mn-lt"/>
                <a:cs typeface="+mn-lt"/>
              </a:rPr>
              <a:t>https://baltig.infn.it/dune/sand-optical/geometry</a:t>
            </a:r>
            <a:endParaRPr lang="en-US">
              <a:ea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790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0033-D5E9-D420-E459-614B37B92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Sensore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623DD-DCCB-F804-180F-5C64BA9E5F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+mn-lt"/>
                <a:cs typeface="+mn-lt"/>
              </a:rPr>
              <a:t>Sensore</a:t>
            </a:r>
            <a:r>
              <a:rPr lang="en-US" dirty="0">
                <a:ea typeface="+mn-lt"/>
                <a:cs typeface="+mn-lt"/>
              </a:rPr>
              <a:t> 32x32 pixel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Dati performance come Hamamatsu S14160-3050</a:t>
            </a:r>
          </a:p>
          <a:p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457200" lvl="1" indent="0">
              <a:buNone/>
            </a:pPr>
            <a:r>
              <a:rPr lang="en-US" dirty="0">
                <a:ea typeface="+mn-lt"/>
                <a:cs typeface="+mn-lt"/>
              </a:rPr>
              <a:t>https://www.hamamatsu.com/content/dam/hamamatsu-photonics/sites/documents/99_SALES_LIBRARY/ssd/s14160_s14161_series_kapd1064e.pdf</a:t>
            </a: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5" name="Picture 5" descr="A picture containing indoor&#10;&#10;Description automatically generated">
            <a:extLst>
              <a:ext uri="{FF2B5EF4-FFF2-40B4-BE49-F238E27FC236}">
                <a16:creationId xmlns:a16="http://schemas.microsoft.com/office/drawing/2014/main" id="{69B76B29-962B-C0A5-52AB-7F7BB1F704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7987" y="2329656"/>
            <a:ext cx="4010025" cy="3343275"/>
          </a:xfrm>
        </p:spPr>
      </p:pic>
    </p:spTree>
    <p:extLst>
      <p:ext uri="{BB962C8B-B14F-4D97-AF65-F5344CB8AC3E}">
        <p14:creationId xmlns:p14="http://schemas.microsoft.com/office/powerpoint/2010/main" val="137881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7CB1-6CEA-4E58-A57F-64BC1B5CE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cs typeface="Calibri Light"/>
              </a:rPr>
              <a:t>Detector Response</a:t>
            </a:r>
            <a:endParaRPr lang="en-US" dirty="0">
              <a:cs typeface="Calibri Ligh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FDBC952-2651-4C6C-BCB3-B90B18264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-apple-system"/>
                <a:cs typeface="Calibri"/>
              </a:rPr>
              <a:t>The goal is to perform a detailed simulation of the response of a </a:t>
            </a:r>
            <a:r>
              <a:rPr lang="en-US" dirty="0" err="1">
                <a:latin typeface="-apple-system"/>
                <a:cs typeface="Calibri"/>
              </a:rPr>
              <a:t>SiPM</a:t>
            </a:r>
            <a:r>
              <a:rPr lang="en-US" dirty="0">
                <a:latin typeface="-apple-system"/>
                <a:cs typeface="Calibri"/>
              </a:rPr>
              <a:t> sensor matrix and DAQ, including </a:t>
            </a:r>
            <a:r>
              <a:rPr lang="en-US" dirty="0" err="1">
                <a:latin typeface="-apple-system"/>
                <a:cs typeface="Calibri"/>
              </a:rPr>
              <a:t>SiPM</a:t>
            </a:r>
            <a:r>
              <a:rPr lang="en-US" dirty="0">
                <a:latin typeface="-apple-system"/>
                <a:cs typeface="Calibri"/>
              </a:rPr>
              <a:t> internal noise and electronics effects.</a:t>
            </a:r>
            <a:endParaRPr lang="en-US" dirty="0">
              <a:latin typeface="Calibri" panose="020F0502020204030204"/>
              <a:cs typeface="Calibri"/>
            </a:endParaRPr>
          </a:p>
          <a:p>
            <a:r>
              <a:rPr lang="en-US" dirty="0">
                <a:latin typeface="-apple-system"/>
                <a:cs typeface="Calibri"/>
              </a:rPr>
              <a:t>This tool can be used to perform optimization studies considering different </a:t>
            </a:r>
            <a:r>
              <a:rPr lang="en-US" dirty="0" err="1">
                <a:latin typeface="-apple-system"/>
                <a:cs typeface="Calibri"/>
              </a:rPr>
              <a:t>SiPM</a:t>
            </a:r>
            <a:r>
              <a:rPr lang="en-US" dirty="0">
                <a:latin typeface="-apple-system"/>
                <a:cs typeface="Calibri"/>
              </a:rPr>
              <a:t> models or ASICS.</a:t>
            </a:r>
            <a:endParaRPr lang="en-US">
              <a:cs typeface="Calibri"/>
            </a:endParaRPr>
          </a:p>
          <a:p>
            <a:r>
              <a:rPr lang="en-US" dirty="0">
                <a:latin typeface="-apple-system"/>
                <a:cs typeface="Calibri"/>
              </a:rPr>
              <a:t>An example parameter file:</a:t>
            </a:r>
          </a:p>
          <a:p>
            <a:pPr marL="0" indent="0">
              <a:buNone/>
            </a:pPr>
            <a:r>
              <a:rPr lang="en-US" dirty="0">
                <a:latin typeface="-apple-system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https://baltig.infn.it/dune/sand-optical/detector-response-gpu/-/blob/master/config/config1.xml</a:t>
            </a:r>
            <a:endParaRPr lang="en-US" dirty="0">
              <a:latin typeface="-apple-system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537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0127-3F2E-4092-B316-EEBC0693C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SiPM</a:t>
            </a:r>
            <a:r>
              <a:rPr lang="it-IT" dirty="0"/>
              <a:t> </a:t>
            </a:r>
            <a:r>
              <a:rPr lang="it-IT" dirty="0" err="1"/>
              <a:t>waveform</a:t>
            </a:r>
            <a:r>
              <a:rPr lang="it-IT" dirty="0"/>
              <a:t> </a:t>
            </a:r>
            <a:r>
              <a:rPr lang="it-IT" dirty="0" err="1"/>
              <a:t>simulation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2E3B-5404-4CD4-9AAB-712CF6527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latin typeface="-apple-system"/>
                <a:cs typeface="Calibri"/>
              </a:rPr>
              <a:t>Input from GEANT4</a:t>
            </a:r>
          </a:p>
          <a:p>
            <a:pPr lvl="1"/>
            <a:r>
              <a:rPr lang="it-IT" dirty="0">
                <a:latin typeface="-apple-system"/>
                <a:cs typeface="Calibri"/>
              </a:rPr>
              <a:t>list of </a:t>
            </a:r>
            <a:r>
              <a:rPr lang="it-IT" dirty="0" err="1">
                <a:latin typeface="-apple-system"/>
                <a:cs typeface="Calibri"/>
              </a:rPr>
              <a:t>simulated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photon</a:t>
            </a:r>
            <a:r>
              <a:rPr lang="it-IT" dirty="0">
                <a:latin typeface="-apple-system"/>
                <a:cs typeface="Calibri"/>
              </a:rPr>
              <a:t> hit positions and times on the </a:t>
            </a:r>
            <a:r>
              <a:rPr lang="it-IT" dirty="0" err="1">
                <a:latin typeface="-apple-system"/>
                <a:cs typeface="Calibri"/>
              </a:rPr>
              <a:t>sensor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surface</a:t>
            </a:r>
            <a:endParaRPr lang="it-IT" dirty="0">
              <a:latin typeface="-apple-system"/>
              <a:cs typeface="Calibri"/>
            </a:endParaRPr>
          </a:p>
          <a:p>
            <a:r>
              <a:rPr lang="it-IT" dirty="0" err="1">
                <a:latin typeface="-apple-system"/>
                <a:cs typeface="Calibri"/>
              </a:rPr>
              <a:t>Each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photon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is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assigned</a:t>
            </a:r>
            <a:r>
              <a:rPr lang="it-IT" dirty="0">
                <a:latin typeface="-apple-system"/>
                <a:cs typeface="Calibri"/>
              </a:rPr>
              <a:t> to the </a:t>
            </a:r>
            <a:r>
              <a:rPr lang="it-IT" dirty="0" err="1">
                <a:latin typeface="-apple-system"/>
                <a:cs typeface="Calibri"/>
              </a:rPr>
              <a:t>corresponding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matrix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SiPM</a:t>
            </a:r>
            <a:r>
              <a:rPr lang="it-IT" dirty="0">
                <a:latin typeface="-apple-system"/>
                <a:cs typeface="Calibri"/>
              </a:rPr>
              <a:t> (pixel)</a:t>
            </a:r>
          </a:p>
          <a:p>
            <a:r>
              <a:rPr lang="it-IT" dirty="0">
                <a:latin typeface="-apple-system"/>
                <a:cs typeface="Calibri"/>
              </a:rPr>
              <a:t>Matrix borders and dead area </a:t>
            </a:r>
            <a:r>
              <a:rPr lang="it-IT" dirty="0" err="1">
                <a:latin typeface="-apple-system"/>
                <a:cs typeface="Calibri"/>
              </a:rPr>
              <a:t>between</a:t>
            </a:r>
            <a:r>
              <a:rPr lang="it-IT" dirty="0">
                <a:latin typeface="-apple-system"/>
                <a:cs typeface="Calibri"/>
              </a:rPr>
              <a:t> pixel </a:t>
            </a:r>
            <a:r>
              <a:rPr lang="it-IT" dirty="0" err="1">
                <a:latin typeface="-apple-system"/>
                <a:cs typeface="Calibri"/>
              </a:rPr>
              <a:t>is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considered</a:t>
            </a:r>
            <a:endParaRPr lang="it-IT" dirty="0">
              <a:latin typeface="-apple-system"/>
              <a:cs typeface="Calibri"/>
            </a:endParaRPr>
          </a:p>
          <a:p>
            <a:r>
              <a:rPr lang="it-IT" dirty="0">
                <a:latin typeface="-apple-system"/>
                <a:cs typeface="Calibri"/>
              </a:rPr>
              <a:t>An output </a:t>
            </a:r>
            <a:r>
              <a:rPr lang="it-IT" dirty="0" err="1">
                <a:latin typeface="-apple-system"/>
                <a:cs typeface="Calibri"/>
              </a:rPr>
              <a:t>waveform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is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simulated</a:t>
            </a:r>
            <a:r>
              <a:rPr lang="it-IT" dirty="0">
                <a:latin typeface="-apple-system"/>
                <a:cs typeface="Calibri"/>
              </a:rPr>
              <a:t> for </a:t>
            </a:r>
            <a:r>
              <a:rPr lang="it-IT" dirty="0" err="1">
                <a:latin typeface="-apple-system"/>
                <a:cs typeface="Calibri"/>
              </a:rPr>
              <a:t>every</a:t>
            </a:r>
            <a:r>
              <a:rPr lang="it-IT" dirty="0">
                <a:latin typeface="-apple-system"/>
                <a:cs typeface="Calibri"/>
              </a:rPr>
              <a:t> pixel</a:t>
            </a:r>
          </a:p>
          <a:p>
            <a:pPr lvl="1"/>
            <a:r>
              <a:rPr lang="it-IT" dirty="0" err="1">
                <a:latin typeface="-apple-system"/>
                <a:cs typeface="Calibri"/>
              </a:rPr>
              <a:t>Subsequent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photons</a:t>
            </a:r>
            <a:r>
              <a:rPr lang="it-IT" dirty="0">
                <a:latin typeface="-apple-system"/>
                <a:cs typeface="Calibri"/>
              </a:rPr>
              <a:t> are </a:t>
            </a:r>
            <a:r>
              <a:rPr lang="it-IT" dirty="0" err="1">
                <a:latin typeface="-apple-system"/>
                <a:cs typeface="Calibri"/>
              </a:rPr>
              <a:t>summed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into</a:t>
            </a:r>
            <a:r>
              <a:rPr lang="it-IT" dirty="0">
                <a:latin typeface="-apple-system"/>
                <a:cs typeface="Calibri"/>
              </a:rPr>
              <a:t> the </a:t>
            </a:r>
            <a:r>
              <a:rPr lang="it-IT" dirty="0" err="1">
                <a:latin typeface="-apple-system"/>
                <a:cs typeface="Calibri"/>
              </a:rPr>
              <a:t>waveform</a:t>
            </a:r>
            <a:endParaRPr lang="it-IT" dirty="0">
              <a:latin typeface="-apple-system"/>
              <a:cs typeface="Calibri"/>
            </a:endParaRPr>
          </a:p>
          <a:p>
            <a:pPr lvl="1"/>
            <a:r>
              <a:rPr lang="it-IT" dirty="0">
                <a:latin typeface="-apple-system"/>
                <a:cs typeface="Calibri"/>
              </a:rPr>
              <a:t>Can </a:t>
            </a:r>
            <a:r>
              <a:rPr lang="it-IT" dirty="0" err="1">
                <a:latin typeface="-apple-system"/>
                <a:cs typeface="Calibri"/>
              </a:rPr>
              <a:t>choose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waveform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length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here</a:t>
            </a:r>
            <a:r>
              <a:rPr lang="it-IT" dirty="0">
                <a:latin typeface="-apple-system"/>
                <a:cs typeface="Calibri"/>
              </a:rPr>
              <a:t>. </a:t>
            </a:r>
            <a:r>
              <a:rPr lang="it-IT" dirty="0" err="1">
                <a:latin typeface="-apple-system"/>
                <a:cs typeface="Calibri"/>
              </a:rPr>
              <a:t>Longer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is</a:t>
            </a:r>
            <a:r>
              <a:rPr lang="it-IT" dirty="0">
                <a:latin typeface="-apple-system"/>
                <a:cs typeface="Calibri"/>
              </a:rPr>
              <a:t> more GPU </a:t>
            </a:r>
            <a:r>
              <a:rPr lang="it-IT" dirty="0" err="1">
                <a:latin typeface="-apple-system"/>
                <a:cs typeface="Calibri"/>
              </a:rPr>
              <a:t>expensive</a:t>
            </a:r>
            <a:endParaRPr lang="it-IT" dirty="0">
              <a:latin typeface="-apple-system"/>
              <a:cs typeface="Calibri"/>
            </a:endParaRPr>
          </a:p>
          <a:p>
            <a:r>
              <a:rPr lang="it-IT" dirty="0">
                <a:latin typeface="-apple-system"/>
                <a:cs typeface="Calibri"/>
              </a:rPr>
              <a:t>Intermediate output (</a:t>
            </a:r>
            <a:r>
              <a:rPr lang="it-IT" dirty="0" err="1">
                <a:latin typeface="-apple-system"/>
                <a:cs typeface="Calibri"/>
              </a:rPr>
              <a:t>not</a:t>
            </a:r>
            <a:r>
              <a:rPr lang="it-IT" dirty="0">
                <a:latin typeface="-apple-system"/>
                <a:cs typeface="Calibri"/>
              </a:rPr>
              <a:t> </a:t>
            </a:r>
            <a:r>
              <a:rPr lang="it-IT" dirty="0" err="1">
                <a:latin typeface="-apple-system"/>
                <a:cs typeface="Calibri"/>
              </a:rPr>
              <a:t>saved</a:t>
            </a:r>
            <a:r>
              <a:rPr lang="it-IT" dirty="0">
                <a:latin typeface="-apple-system"/>
                <a:cs typeface="Calibri"/>
              </a:rPr>
              <a:t>)</a:t>
            </a:r>
          </a:p>
          <a:p>
            <a:pPr lvl="1"/>
            <a:r>
              <a:rPr lang="it-IT" dirty="0">
                <a:latin typeface="-apple-system"/>
                <a:cs typeface="Calibri"/>
              </a:rPr>
              <a:t>Full "</a:t>
            </a:r>
            <a:r>
              <a:rPr lang="it-IT" dirty="0" err="1">
                <a:latin typeface="-apple-system"/>
                <a:cs typeface="Calibri"/>
              </a:rPr>
              <a:t>analog</a:t>
            </a:r>
            <a:r>
              <a:rPr lang="it-IT" dirty="0">
                <a:latin typeface="-apple-system"/>
                <a:cs typeface="Calibri"/>
              </a:rPr>
              <a:t>" </a:t>
            </a:r>
            <a:r>
              <a:rPr lang="it-IT" dirty="0" err="1">
                <a:latin typeface="-apple-system"/>
                <a:cs typeface="Calibri"/>
              </a:rPr>
              <a:t>waveform</a:t>
            </a:r>
            <a:r>
              <a:rPr lang="it-IT" dirty="0">
                <a:latin typeface="-apple-system"/>
                <a:cs typeface="Calibri"/>
              </a:rPr>
              <a:t> (</a:t>
            </a:r>
            <a:r>
              <a:rPr lang="it-IT" dirty="0" err="1">
                <a:latin typeface="-apple-system"/>
                <a:cs typeface="Calibri"/>
              </a:rPr>
              <a:t>floating</a:t>
            </a:r>
            <a:r>
              <a:rPr lang="it-IT" dirty="0">
                <a:latin typeface="-apple-system"/>
                <a:cs typeface="Calibri"/>
              </a:rPr>
              <a:t> point, </a:t>
            </a:r>
            <a:r>
              <a:rPr lang="it-IT" dirty="0" err="1">
                <a:latin typeface="-apple-system"/>
                <a:cs typeface="Calibri"/>
              </a:rPr>
              <a:t>very</a:t>
            </a:r>
            <a:r>
              <a:rPr lang="it-IT" dirty="0">
                <a:latin typeface="-apple-system"/>
                <a:cs typeface="Calibri"/>
              </a:rPr>
              <a:t> high sample rate) </a:t>
            </a:r>
            <a:endParaRPr lang="it-IT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03630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B17B2F-C180-4995-8A29-4DDCBB602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447" y="3105954"/>
            <a:ext cx="4812534" cy="36905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F439FF-8EC9-4969-B565-CEE5AE9FF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270" y="3317831"/>
            <a:ext cx="4386607" cy="35032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7AF999-7BD0-4EDC-8860-468A5073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SiPM</a:t>
            </a:r>
            <a:r>
              <a:rPr lang="en-US" dirty="0"/>
              <a:t> waveform simulation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465E-0DDA-40A5-A74D-D8022C539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69" y="1082892"/>
            <a:ext cx="10944520" cy="50080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-apple-system"/>
                <a:cs typeface="Calibri"/>
              </a:rPr>
              <a:t>SiPM characteristics and noise effect included: </a:t>
            </a:r>
            <a:endParaRPr lang="en-US" sz="2000">
              <a:cs typeface="Calibri"/>
            </a:endParaRPr>
          </a:p>
          <a:p>
            <a:r>
              <a:rPr lang="en-US" sz="2000" dirty="0">
                <a:latin typeface="-apple-system"/>
                <a:cs typeface="Calibri"/>
              </a:rPr>
              <a:t>1 </a:t>
            </a:r>
            <a:r>
              <a:rPr lang="en-US" sz="2000" dirty="0" err="1">
                <a:latin typeface="-apple-system"/>
                <a:cs typeface="Calibri"/>
              </a:rPr>
              <a:t>p.e.</a:t>
            </a:r>
            <a:r>
              <a:rPr lang="en-US" sz="2000" dirty="0">
                <a:latin typeface="-apple-system"/>
                <a:cs typeface="Calibri"/>
              </a:rPr>
              <a:t> gaussian amplitude distribution </a:t>
            </a:r>
          </a:p>
          <a:p>
            <a:r>
              <a:rPr lang="en-US" sz="2000" dirty="0">
                <a:latin typeface="-apple-system"/>
                <a:cs typeface="Calibri"/>
              </a:rPr>
              <a:t>PDE: fixed value or depending on photon wavelength (</a:t>
            </a:r>
            <a:r>
              <a:rPr lang="en-US" sz="2000" dirty="0" err="1">
                <a:latin typeface="-apple-system"/>
                <a:cs typeface="Calibri"/>
              </a:rPr>
              <a:t>wip</a:t>
            </a:r>
            <a:r>
              <a:rPr lang="en-US" sz="2000" dirty="0">
                <a:latin typeface="-apple-system"/>
                <a:cs typeface="Calibri"/>
              </a:rPr>
              <a:t>)</a:t>
            </a:r>
          </a:p>
          <a:p>
            <a:r>
              <a:rPr lang="en-US" sz="2000" dirty="0">
                <a:latin typeface="-apple-system"/>
                <a:cs typeface="Calibri"/>
              </a:rPr>
              <a:t>Single photon time resolution</a:t>
            </a:r>
          </a:p>
          <a:p>
            <a:r>
              <a:rPr lang="en-US" sz="2000" dirty="0">
                <a:latin typeface="-apple-system"/>
                <a:cs typeface="Calibri"/>
              </a:rPr>
              <a:t>noise: dark count rate, </a:t>
            </a:r>
            <a:r>
              <a:rPr lang="en-US" sz="2000" dirty="0" err="1">
                <a:latin typeface="-apple-system"/>
                <a:cs typeface="Calibri"/>
              </a:rPr>
              <a:t>afterpulses</a:t>
            </a:r>
            <a:r>
              <a:rPr lang="en-US" sz="2000" dirty="0">
                <a:latin typeface="-apple-system"/>
                <a:cs typeface="Calibri"/>
              </a:rPr>
              <a:t>, crosstalk, white and rf noise </a:t>
            </a:r>
          </a:p>
          <a:p>
            <a:pPr marL="0" indent="0">
              <a:buNone/>
            </a:pPr>
            <a:endParaRPr lang="en-US" dirty="0">
              <a:latin typeface="-apple-system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24A4BB-464B-4F3B-9E53-5190A4E8B641}"/>
              </a:ext>
            </a:extLst>
          </p:cNvPr>
          <p:cNvSpPr/>
          <p:nvPr/>
        </p:nvSpPr>
        <p:spPr>
          <a:xfrm>
            <a:off x="3827282" y="4449452"/>
            <a:ext cx="1197205" cy="1885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threshold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8C8148-7D4D-4902-B6C7-F6AD6E92C2A6}"/>
              </a:ext>
            </a:extLst>
          </p:cNvPr>
          <p:cNvSpPr/>
          <p:nvPr/>
        </p:nvSpPr>
        <p:spPr>
          <a:xfrm>
            <a:off x="9708670" y="5309699"/>
            <a:ext cx="1197205" cy="1885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threshold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24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CCFC7-0E86-4F4A-A748-0715C06E9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Electronics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5BC21-05D7-47EC-87BC-D68C25090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69" y="1203768"/>
            <a:ext cx="10944520" cy="49609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-apple-system"/>
                <a:cs typeface="Calibri"/>
              </a:rPr>
              <a:t>Simulation of multiple ASIC types implemented so far:</a:t>
            </a:r>
          </a:p>
          <a:p>
            <a:pPr marL="457200" indent="-457200"/>
            <a:r>
              <a:rPr lang="en-US" dirty="0">
                <a:latin typeface="-apple-system"/>
                <a:cs typeface="Calibri"/>
              </a:rPr>
              <a:t>Charge integrator ADC + leading edge TDC (TRIROC-like, used with warm demonstrator)</a:t>
            </a:r>
            <a:endParaRPr lang="en-US" dirty="0">
              <a:cs typeface="Calibri" panose="020F0502020204030204"/>
            </a:endParaRPr>
          </a:p>
          <a:p>
            <a:pPr marL="457200" indent="-457200"/>
            <a:r>
              <a:rPr lang="en-US" dirty="0">
                <a:latin typeface="-apple-system"/>
                <a:cs typeface="Calibri"/>
              </a:rPr>
              <a:t>Multiple TDCs for time-over-threshold (ALCOR) [</a:t>
            </a:r>
            <a:r>
              <a:rPr lang="en-US" dirty="0" err="1">
                <a:latin typeface="-apple-system"/>
                <a:cs typeface="Calibri"/>
              </a:rPr>
              <a:t>wip</a:t>
            </a:r>
            <a:r>
              <a:rPr lang="en-US" dirty="0">
                <a:latin typeface="-apple-system"/>
                <a:cs typeface="Calibri"/>
              </a:rPr>
              <a:t>]</a:t>
            </a:r>
            <a:endParaRPr lang="en-US" dirty="0">
              <a:latin typeface="Calibri" panose="020F0502020204030204"/>
              <a:cs typeface="Calibri"/>
            </a:endParaRPr>
          </a:p>
          <a:p>
            <a:pPr marL="457200" indent="-457200"/>
            <a:r>
              <a:rPr lang="en-US" dirty="0">
                <a:latin typeface="-apple-system"/>
                <a:cs typeface="Calibri"/>
              </a:rPr>
              <a:t>Simple peak sensing [</a:t>
            </a:r>
            <a:r>
              <a:rPr lang="en-US" dirty="0" err="1">
                <a:latin typeface="-apple-system"/>
                <a:cs typeface="Calibri"/>
              </a:rPr>
              <a:t>wip</a:t>
            </a:r>
            <a:r>
              <a:rPr lang="en-US" dirty="0">
                <a:latin typeface="-apple-system"/>
                <a:cs typeface="Calibri"/>
              </a:rPr>
              <a:t>]... 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-apple-system"/>
                <a:cs typeface="Calibri"/>
              </a:rPr>
              <a:t>Included effects:</a:t>
            </a:r>
          </a:p>
          <a:p>
            <a:pPr lvl="1"/>
            <a:r>
              <a:rPr lang="en-US" dirty="0">
                <a:latin typeface="-apple-system"/>
                <a:cs typeface="Calibri"/>
              </a:rPr>
              <a:t>Analog bandwidth [</a:t>
            </a:r>
            <a:r>
              <a:rPr lang="en-US" dirty="0" err="1">
                <a:latin typeface="-apple-system"/>
                <a:cs typeface="Calibri"/>
              </a:rPr>
              <a:t>wip</a:t>
            </a:r>
            <a:r>
              <a:rPr lang="en-US" dirty="0">
                <a:latin typeface="-apple-system"/>
                <a:cs typeface="Calibri"/>
              </a:rPr>
              <a:t>]</a:t>
            </a:r>
            <a:endParaRPr lang="en-US" dirty="0">
              <a:latin typeface="Calibri" panose="020F0502020204030204"/>
              <a:cs typeface="Calibri"/>
            </a:endParaRPr>
          </a:p>
          <a:p>
            <a:pPr lvl="1"/>
            <a:r>
              <a:rPr lang="en-US" dirty="0">
                <a:latin typeface="-apple-system"/>
                <a:cs typeface="Calibri"/>
              </a:rPr>
              <a:t>Amplifier gain and saturation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Quantization error (ADC resolution)</a:t>
            </a:r>
            <a:endParaRPr lang="en-US" dirty="0"/>
          </a:p>
          <a:p>
            <a:pPr lvl="1"/>
            <a:r>
              <a:rPr lang="en-US" dirty="0">
                <a:latin typeface="-apple-system"/>
                <a:cs typeface="Calibri"/>
              </a:rPr>
              <a:t>TDC time resolution</a:t>
            </a:r>
          </a:p>
          <a:p>
            <a:pPr marL="0" indent="0">
              <a:buNone/>
            </a:pPr>
            <a:r>
              <a:rPr lang="en-US" dirty="0">
                <a:latin typeface="-apple-system"/>
                <a:cs typeface="Calibri"/>
              </a:rPr>
              <a:t>Output format: DRDF (binary </a:t>
            </a:r>
            <a:r>
              <a:rPr lang="en-US" dirty="0" err="1">
                <a:latin typeface="-apple-system"/>
                <a:cs typeface="Calibri"/>
              </a:rPr>
              <a:t>png</a:t>
            </a:r>
            <a:r>
              <a:rPr lang="en-US" dirty="0">
                <a:latin typeface="-apple-system"/>
                <a:cs typeface="Calibri"/>
              </a:rPr>
              <a:t>-like) and List-of-hits (for Sand </a:t>
            </a:r>
            <a:r>
              <a:rPr lang="en-US" dirty="0" err="1">
                <a:latin typeface="-apple-system"/>
                <a:cs typeface="Calibri"/>
              </a:rPr>
              <a:t>reco</a:t>
            </a:r>
            <a:r>
              <a:rPr lang="en-US" dirty="0">
                <a:latin typeface="-apple-system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021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EA3EF-F01C-4F6D-04D0-36ABD375B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Actual prototypes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8A36-A453-967D-150D-2770A9BCCD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Warm demonstrator</a:t>
            </a:r>
            <a:endParaRPr lang="en-US" dirty="0"/>
          </a:p>
          <a:p>
            <a:pPr lvl="1"/>
            <a:r>
              <a:rPr lang="en-US" dirty="0">
                <a:cs typeface="Calibri"/>
              </a:rPr>
              <a:t>8x8 channels, 1mm pitch S13615</a:t>
            </a:r>
          </a:p>
          <a:p>
            <a:pPr lvl="1"/>
            <a:r>
              <a:rPr lang="en-US" dirty="0">
                <a:cs typeface="Calibri"/>
              </a:rPr>
              <a:t>17x17 hole mask</a:t>
            </a:r>
          </a:p>
          <a:p>
            <a:pPr lvl="1"/>
            <a:r>
              <a:rPr lang="en-US" dirty="0">
                <a:cs typeface="Calibri"/>
              </a:rPr>
              <a:t>Warm readout with TRIROC</a:t>
            </a:r>
          </a:p>
          <a:p>
            <a:pPr indent="-457200"/>
            <a:r>
              <a:rPr lang="en-US" dirty="0">
                <a:cs typeface="Calibri"/>
              </a:rPr>
              <a:t>Test results:</a:t>
            </a:r>
          </a:p>
          <a:p>
            <a:pPr lvl="1"/>
            <a:r>
              <a:rPr lang="en-US" dirty="0" err="1">
                <a:cs typeface="Calibri"/>
              </a:rPr>
              <a:t>SiPM</a:t>
            </a:r>
            <a:r>
              <a:rPr lang="en-US" dirty="0">
                <a:cs typeface="Calibri"/>
              </a:rPr>
              <a:t> and ASIC work OK</a:t>
            </a:r>
          </a:p>
          <a:p>
            <a:pPr lvl="1"/>
            <a:r>
              <a:rPr lang="en-US" dirty="0">
                <a:cs typeface="Calibri"/>
              </a:rPr>
              <a:t>TRIROC demo DAQ board is poor</a:t>
            </a:r>
          </a:p>
          <a:p>
            <a:pPr lvl="1"/>
            <a:r>
              <a:rPr lang="en-US" dirty="0">
                <a:cs typeface="Calibri"/>
              </a:rPr>
              <a:t>Can reconstruct one bright point source, struggles with two</a:t>
            </a:r>
          </a:p>
          <a:p>
            <a:pPr lvl="1"/>
            <a:r>
              <a:rPr lang="en-US" dirty="0">
                <a:cs typeface="Calibri"/>
              </a:rPr>
              <a:t>Survived LN2 bath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86878-F695-5430-380E-BD1C03EAD3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Cold demonstrator [</a:t>
            </a:r>
            <a:r>
              <a:rPr lang="en-US" dirty="0" err="1">
                <a:cs typeface="Calibri"/>
              </a:rPr>
              <a:t>wip</a:t>
            </a:r>
            <a:r>
              <a:rPr lang="en-US" dirty="0">
                <a:cs typeface="Calibri"/>
              </a:rPr>
              <a:t>]</a:t>
            </a:r>
            <a:endParaRPr lang="en-US" dirty="0"/>
          </a:p>
          <a:p>
            <a:pPr lvl="1"/>
            <a:r>
              <a:rPr lang="en-US" dirty="0">
                <a:cs typeface="Calibri"/>
              </a:rPr>
              <a:t>16x16 channels, 3mm pitch S14160 like in simulation</a:t>
            </a:r>
          </a:p>
          <a:p>
            <a:pPr lvl="1"/>
            <a:r>
              <a:rPr lang="en-US" dirty="0">
                <a:cs typeface="Calibri"/>
              </a:rPr>
              <a:t>Readout with 8xALCOR</a:t>
            </a:r>
          </a:p>
          <a:p>
            <a:pPr lvl="1"/>
            <a:r>
              <a:rPr lang="en-US" dirty="0">
                <a:cs typeface="Calibri"/>
              </a:rPr>
              <a:t>Expect 34x34 mask ~ 10 cm wide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Status:</a:t>
            </a:r>
          </a:p>
          <a:p>
            <a:pPr marL="914400" lvl="1" indent="-457200"/>
            <a:r>
              <a:rPr lang="en-US" dirty="0">
                <a:cs typeface="Calibri"/>
              </a:rPr>
              <a:t>Waiting for PCB</a:t>
            </a:r>
          </a:p>
          <a:p>
            <a:pPr marL="914400" lvl="1" indent="-457200"/>
            <a:r>
              <a:rPr lang="en-US" dirty="0">
                <a:cs typeface="Calibri"/>
              </a:rPr>
              <a:t>Firmware in progress</a:t>
            </a:r>
          </a:p>
          <a:p>
            <a:pPr marL="914400" lvl="1" indent="-457200"/>
            <a:r>
              <a:rPr lang="en-US" dirty="0">
                <a:cs typeface="Calibri"/>
              </a:rPr>
              <a:t>Mechanics </a:t>
            </a:r>
            <a:r>
              <a:rPr lang="en-US" dirty="0" err="1">
                <a:cs typeface="Calibri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69985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CF11-7195-E745-F909-5E4B4F955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Backup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251A4-04C8-D5BE-5A69-E47018D965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01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Stato sensori e maschere</vt:lpstr>
      <vt:lpstr>Modello Camera in simulazione</vt:lpstr>
      <vt:lpstr>Sensore</vt:lpstr>
      <vt:lpstr>Detector Response</vt:lpstr>
      <vt:lpstr>SiPM waveform simulation</vt:lpstr>
      <vt:lpstr>SiPM waveform simulation examples</vt:lpstr>
      <vt:lpstr>Electronics simulation</vt:lpstr>
      <vt:lpstr>Actual prototypes</vt:lpstr>
      <vt:lpstr>Backup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261</cp:revision>
  <dcterms:created xsi:type="dcterms:W3CDTF">2022-04-06T16:23:22Z</dcterms:created>
  <dcterms:modified xsi:type="dcterms:W3CDTF">2022-04-07T09:16:09Z</dcterms:modified>
</cp:coreProperties>
</file>