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E9AC-B282-1248-901C-4A1A6D02A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8018-1F74-4345-82F7-36D321697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DF9FF-37FC-C44F-97F9-DBED48DA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7B3FF-5C16-6748-843A-D0EB1C67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540F-13A1-C74D-8B38-63D800FE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21DF-C4EB-2B45-8A07-6DCF7B80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BF89-5CEE-7C47-B740-C9C2A0987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35E69-4BD6-424A-B18C-11B0BF67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96ED-1039-BD45-B9F6-DA97503A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6F2D-8E0A-CF47-9F33-D04237BB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9DAEA-7EF7-584E-9D14-16260EB1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0408B-22A0-4343-9C94-FE3E2BA4D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4326-AA39-6944-A8A3-F1DB9F01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43764-A319-3B41-85C0-595BB1E2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A891F-967C-7F42-B5FB-CBCDAECA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6708-96EA-5849-B1A9-CB5504A6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BD19B-7A34-8A40-9B9A-AA4C76DA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FB21-81EF-814D-B1D8-B670F06B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DF99A-5EB9-7C4D-A323-80720E06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C531-E718-3542-8BE2-A4EEA98F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0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AB8A-34B6-E447-9353-CE80DCF7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15979-92B8-2844-B1B2-79194FB9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BC8E6-75FB-CE47-A530-93996E6E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1310A-6409-5747-99DD-A8552941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EE27-7277-E442-B949-3E34A3A0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BB1-F24D-254C-9682-2C229C6F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FFB8-21D7-F447-8500-3F43BC87A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D70AF-5BA5-324A-8C29-8E6CF716C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6D49-DCA1-5841-AE3D-41AF44E3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0872C-17CA-784E-93C4-FBE21E4A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DA35D-0A9A-BD4B-AB96-A329D53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6864-978D-8D46-BC13-64CB6551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67488-E314-E84F-99BF-ADE896181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99ECD-3B3B-EF48-9879-1016D761F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ACD78-8B55-A049-A855-948FA0932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012C7-5ED1-4941-816D-D3341B37D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AE9E4-A571-5445-B06B-5425B789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DF9B3-D4B1-9C49-A82F-068E3CEA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178CE-A4D3-424C-884A-41425DF7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F83B-B12A-5A42-9C5E-E0236B1B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CCEB7-CFDA-6844-A173-40313B51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9FF22-D00A-3F4B-98EC-D5E0E3DF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737F4-2E48-C64D-B6FC-EB45DD93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35486-3DF3-CC45-AC35-43AF8570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07DD6-7FB3-5C48-8065-C0AFB22C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6271C-E15A-064B-8278-5523B543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7420-EBA4-A44C-8138-6BAAB0F0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68C2-A8D9-E04A-B943-0D8DDB4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6893-F4AA-F642-A8E2-30DCAC99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A5564-4B14-AE42-AD03-76992B78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219E4-AA2A-B54E-86B7-FA280B69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DC167-96E6-6641-BBB7-15078F5F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3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3E2A-8F9B-0945-B817-6DF91698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A7CCC-5F14-344F-8179-BAF4D9826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1B14-F62D-BF4C-83D6-FCEA7CDB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8C578-A422-FC4E-853F-A6AEF0CC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96624-8667-F24A-AA23-B88ACC87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63CBD-D144-964B-83BD-711321E4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97805-1E4F-664D-A350-58764CDD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01F7-4C05-A246-AD71-BD5FEAB09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2819B-C745-4F42-BCD6-1743C5951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E054-6479-B94B-9797-02FE8A4C9BF3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4895F-9EF7-2F4B-AED0-BEF20F4EE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15D59-A62F-7748-85A9-DA5182947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C6D1-C111-A540-9213-AEFDDB229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570D-D71A-5A45-9F2A-DDFE1C72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– Jan 19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40D5F-7053-B348-9501-C4938BF4A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CRADA-019 (IBS – 122 phase) with TUAT, Japan has been modified and submitted for another term.</a:t>
            </a:r>
          </a:p>
          <a:p>
            <a:pPr lvl="1"/>
            <a:r>
              <a:rPr lang="en-US" dirty="0"/>
              <a:t>Estimated approving process would be short.</a:t>
            </a:r>
          </a:p>
          <a:p>
            <a:pPr lvl="1"/>
            <a:r>
              <a:rPr lang="en-US" dirty="0"/>
              <a:t>$40K from LDRD 2020 will be paid for precursor materials.</a:t>
            </a:r>
          </a:p>
          <a:p>
            <a:r>
              <a:rPr lang="en-US" dirty="0"/>
              <a:t>Need to provide Nb and Ag tube to TUAT</a:t>
            </a:r>
          </a:p>
          <a:p>
            <a:pPr lvl="1"/>
            <a:r>
              <a:rPr lang="en-US" dirty="0"/>
              <a:t>Nb tube for 1</a:t>
            </a:r>
            <a:r>
              <a:rPr lang="en-US" baseline="30000" dirty="0"/>
              <a:t>st</a:t>
            </a:r>
            <a:r>
              <a:rPr lang="en-US" dirty="0"/>
              <a:t> synthesis after packing with raw materials.</a:t>
            </a:r>
          </a:p>
          <a:p>
            <a:pPr lvl="1"/>
            <a:r>
              <a:rPr lang="en-US" dirty="0"/>
              <a:t>Ag tube for wire fabrication after 1</a:t>
            </a:r>
            <a:r>
              <a:rPr lang="en-US" baseline="30000" dirty="0"/>
              <a:t>st</a:t>
            </a:r>
            <a:r>
              <a:rPr lang="en-US" dirty="0"/>
              <a:t> synthesis.</a:t>
            </a:r>
          </a:p>
          <a:p>
            <a:r>
              <a:rPr lang="en-US" dirty="0"/>
              <a:t>Need to speed up FNAL glove box installation.</a:t>
            </a:r>
          </a:p>
          <a:p>
            <a:r>
              <a:rPr lang="en-US" dirty="0"/>
              <a:t>CRADA-033 (IBS – </a:t>
            </a:r>
            <a:r>
              <a:rPr lang="en-US" dirty="0" err="1"/>
              <a:t>FeSeTe</a:t>
            </a:r>
            <a:r>
              <a:rPr lang="en-US" dirty="0"/>
              <a:t> phase) with ENEA Italy, has been submitted for one-year extension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BABC-8A2E-BF48-AAC3-98DD5B87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Composition for mono wire-fabrication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0F2DA-0B9B-434C-872C-EB620973A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083" y="1484731"/>
            <a:ext cx="9251731" cy="22356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5AC5F-0598-DF42-80E1-E87429EAE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44" y="4000680"/>
            <a:ext cx="7328185" cy="2857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8D2089-8EC1-4440-927A-275FEB8ABA47}"/>
              </a:ext>
            </a:extLst>
          </p:cNvPr>
          <p:cNvSpPr txBox="1"/>
          <p:nvPr/>
        </p:nvSpPr>
        <p:spPr>
          <a:xfrm>
            <a:off x="838199" y="1192886"/>
            <a:ext cx="93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Chiheng</a:t>
            </a:r>
            <a:r>
              <a:rPr lang="en-US" dirty="0"/>
              <a:t> Dong’s 2020 ASC Young scientist Plenary talk (</a:t>
            </a:r>
            <a:r>
              <a:rPr lang="en-US" dirty="0" err="1"/>
              <a:t>Yanwei</a:t>
            </a:r>
            <a:r>
              <a:rPr lang="en-US" dirty="0"/>
              <a:t> Ma’s group, IEEC)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0BF2C-7790-0E48-8FAD-AA21E37BA1D2}"/>
              </a:ext>
            </a:extLst>
          </p:cNvPr>
          <p:cNvSpPr txBox="1"/>
          <p:nvPr/>
        </p:nvSpPr>
        <p:spPr>
          <a:xfrm>
            <a:off x="8185511" y="4162135"/>
            <a:ext cx="38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Invoice from </a:t>
            </a:r>
            <a:r>
              <a:rPr lang="en-US" dirty="0" err="1"/>
              <a:t>Baiko</a:t>
            </a:r>
            <a:r>
              <a:rPr lang="en-US" dirty="0"/>
              <a:t> Co to TUAT for IBS raw materials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28FE2-749C-CE4C-BE85-8E4048CDA1B3}"/>
              </a:ext>
            </a:extLst>
          </p:cNvPr>
          <p:cNvCxnSpPr/>
          <p:nvPr/>
        </p:nvCxnSpPr>
        <p:spPr>
          <a:xfrm flipH="1">
            <a:off x="3447393" y="5429340"/>
            <a:ext cx="12927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869B24-838C-244E-8B8C-2115CF975C8F}"/>
              </a:ext>
            </a:extLst>
          </p:cNvPr>
          <p:cNvCxnSpPr/>
          <p:nvPr/>
        </p:nvCxnSpPr>
        <p:spPr>
          <a:xfrm flipH="1">
            <a:off x="3447393" y="5560720"/>
            <a:ext cx="129277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D12E2F-FC62-7A4D-B55F-0EADDC1F22FF}"/>
              </a:ext>
            </a:extLst>
          </p:cNvPr>
          <p:cNvSpPr txBox="1"/>
          <p:nvPr/>
        </p:nvSpPr>
        <p:spPr>
          <a:xfrm>
            <a:off x="4911691" y="5293128"/>
            <a:ext cx="679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We are only targeting for Ba</a:t>
            </a:r>
            <a:r>
              <a:rPr lang="en-US" sz="2400" b="1" baseline="-25000" dirty="0">
                <a:solidFill>
                  <a:srgbClr val="FF0000"/>
                </a:solidFill>
              </a:rPr>
              <a:t>0.6</a:t>
            </a:r>
            <a:r>
              <a:rPr lang="en-US" sz="2400" b="1" dirty="0">
                <a:solidFill>
                  <a:srgbClr val="FF0000"/>
                </a:solidFill>
              </a:rPr>
              <a:t>K</a:t>
            </a:r>
            <a:r>
              <a:rPr lang="en-US" sz="2400" b="1" baseline="-25000" dirty="0">
                <a:solidFill>
                  <a:srgbClr val="FF0000"/>
                </a:solidFill>
              </a:rPr>
              <a:t>0.5</a:t>
            </a:r>
            <a:r>
              <a:rPr lang="en-US" sz="2400" b="1" dirty="0">
                <a:solidFill>
                  <a:srgbClr val="FF0000"/>
                </a:solidFill>
              </a:rPr>
              <a:t>Fe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As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(Ba &amp; K doped 122 phase) </a:t>
            </a:r>
            <a:r>
              <a:rPr lang="en-US" sz="2400" b="1" dirty="0" err="1">
                <a:solidFill>
                  <a:srgbClr val="FF0000"/>
                </a:solidFill>
              </a:rPr>
              <a:t>wt</a:t>
            </a:r>
            <a:r>
              <a:rPr lang="en-US" sz="2400" b="1" dirty="0">
                <a:solidFill>
                  <a:srgbClr val="FF0000"/>
                </a:solidFill>
              </a:rPr>
              <a:t>/wo Sn 5-10 </a:t>
            </a:r>
            <a:r>
              <a:rPr lang="en-US" sz="2400" b="1" dirty="0" err="1">
                <a:solidFill>
                  <a:srgbClr val="FF0000"/>
                </a:solidFill>
              </a:rPr>
              <a:t>wt</a:t>
            </a:r>
            <a:r>
              <a:rPr lang="en-US" sz="2400" b="1" dirty="0">
                <a:solidFill>
                  <a:srgbClr val="FF0000"/>
                </a:solidFill>
              </a:rPr>
              <a:t>% addition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161F02-60CC-3146-A587-074774777674}"/>
              </a:ext>
            </a:extLst>
          </p:cNvPr>
          <p:cNvSpPr txBox="1"/>
          <p:nvPr/>
        </p:nvSpPr>
        <p:spPr>
          <a:xfrm>
            <a:off x="4429685" y="6221402"/>
            <a:ext cx="7762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This composition shows the highest </a:t>
            </a:r>
            <a:r>
              <a:rPr lang="en-US" sz="2000" b="1" dirty="0" err="1">
                <a:solidFill>
                  <a:srgbClr val="FF0000"/>
                </a:solidFill>
              </a:rPr>
              <a:t>Jc</a:t>
            </a:r>
            <a:r>
              <a:rPr lang="en-US" sz="2000" b="1" dirty="0">
                <a:solidFill>
                  <a:srgbClr val="FF0000"/>
                </a:solidFill>
              </a:rPr>
              <a:t> ~ 1.5 x 10</a:t>
            </a:r>
            <a:r>
              <a:rPr lang="en-US" sz="2000" b="1" baseline="30000" dirty="0">
                <a:solidFill>
                  <a:srgbClr val="FF0000"/>
                </a:solidFill>
              </a:rPr>
              <a:t>-5</a:t>
            </a:r>
            <a:r>
              <a:rPr lang="en-US" sz="2000" b="1" dirty="0">
                <a:solidFill>
                  <a:srgbClr val="FF0000"/>
                </a:solidFill>
              </a:rPr>
              <a:t> A/cm</a:t>
            </a:r>
            <a:r>
              <a:rPr lang="en-US" sz="2000" b="1" baseline="30000" dirty="0">
                <a:solidFill>
                  <a:srgbClr val="FF0000"/>
                </a:solidFill>
              </a:rPr>
              <a:t>-2</a:t>
            </a:r>
            <a:r>
              <a:rPr lang="en-US" sz="2000" b="1" dirty="0">
                <a:solidFill>
                  <a:srgbClr val="FF0000"/>
                </a:solidFill>
              </a:rPr>
              <a:t> at 4.2K 10T </a:t>
            </a:r>
          </a:p>
        </p:txBody>
      </p:sp>
    </p:spTree>
    <p:extLst>
      <p:ext uri="{BB962C8B-B14F-4D97-AF65-F5344CB8AC3E}">
        <p14:creationId xmlns:p14="http://schemas.microsoft.com/office/powerpoint/2010/main" val="149905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DB34-4D36-7F44-8958-CE9D182F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C492-33F8-624C-BE95-95BB81886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Prof. A Yamamoto for precursor materials.</a:t>
            </a:r>
          </a:p>
          <a:p>
            <a:pPr lvl="1"/>
            <a:r>
              <a:rPr lang="en-US" dirty="0"/>
              <a:t>Clarify IBS composition</a:t>
            </a:r>
          </a:p>
          <a:p>
            <a:pPr lvl="1"/>
            <a:r>
              <a:rPr lang="en-US" dirty="0"/>
              <a:t>Clarify IBS pre-synthesis processes</a:t>
            </a:r>
          </a:p>
          <a:p>
            <a:pPr lvl="1"/>
            <a:r>
              <a:rPr lang="en-US" dirty="0"/>
              <a:t>Clarify TUAT – FNAL sample transition</a:t>
            </a:r>
          </a:p>
          <a:p>
            <a:r>
              <a:rPr lang="en-US" dirty="0"/>
              <a:t>Place PO for precursor materials from </a:t>
            </a:r>
            <a:r>
              <a:rPr lang="en-US" dirty="0" err="1"/>
              <a:t>Baiko</a:t>
            </a:r>
            <a:r>
              <a:rPr lang="en-US" dirty="0"/>
              <a:t> Co as a sole source.</a:t>
            </a:r>
          </a:p>
          <a:p>
            <a:r>
              <a:rPr lang="en-US" dirty="0"/>
              <a:t>Initiate FNAL Glove box installation.</a:t>
            </a:r>
          </a:p>
          <a:p>
            <a:r>
              <a:rPr lang="en-US" dirty="0"/>
              <a:t>Determine wire-fabrication steps at FNAL.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2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217</Words>
  <Application>Microsoft Macintosh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Update – Jan 19 2022</vt:lpstr>
      <vt:lpstr>Composition for mono wire-fabrication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Zuhawn Sung</dc:creator>
  <cp:lastModifiedBy>Zuhawn Sung</cp:lastModifiedBy>
  <cp:revision>9</cp:revision>
  <dcterms:created xsi:type="dcterms:W3CDTF">2022-01-19T03:22:23Z</dcterms:created>
  <dcterms:modified xsi:type="dcterms:W3CDTF">2022-01-19T17:15:02Z</dcterms:modified>
</cp:coreProperties>
</file>