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59" d="100"/>
          <a:sy n="59" d="100"/>
        </p:scale>
        <p:origin x="84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4/15/2022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4/15/2022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188985356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13724"/>
            <a:ext cx="3933290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cooldown in progress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HECM installation almost complete with leak checking in progress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PIP2TS: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</a:t>
            </a:r>
          </a:p>
          <a:p>
            <a:pPr algn="ctr"/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HB650 installation prep continues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133600"/>
            <a:ext cx="4466691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startup in progress with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running on Purifier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CC2, and CM at RT with cave reconfigured for ODH=1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397319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except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and running fine with test stands at 5 K and 2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00600" y="4953000"/>
            <a:ext cx="4254362" cy="1446550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LN2 deliveries have been “just in time”, thus causing anxieties.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Helium deliveries in liquid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dewars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or gas cylinders are allocation limited, again causing anxieties.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1938992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 and running fine, though magnet trip due to </a:t>
            </a:r>
            <a:r>
              <a:rPr lang="en-US" sz="1600" b="1" i="1">
                <a:solidFill>
                  <a:srgbClr val="996600"/>
                </a:solidFill>
              </a:rPr>
              <a:t>LN2 supply low pressure excursion</a:t>
            </a:r>
            <a:endParaRPr lang="en-US" sz="1600" b="1" i="1" dirty="0">
              <a:solidFill>
                <a:srgbClr val="996600"/>
              </a:solidFill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C70C3FF3-FA23-4558-8A8F-D262D064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83" y="2550475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69" y="420526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akara\Desktop\thermometer hot.JPG">
            <a:extLst>
              <a:ext uri="{FF2B5EF4-FFF2-40B4-BE49-F238E27FC236}">
                <a16:creationId xmlns:a16="http://schemas.microsoft.com/office/drawing/2014/main" id="{2D69ABB6-89EB-434F-87E0-FE513C37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85" y="673348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7072B0CD-8365-4516-A0F4-2B04E56B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6385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25" y="30468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makara\Desktop\thermometer hot.JPG">
            <a:extLst>
              <a:ext uri="{FF2B5EF4-FFF2-40B4-BE49-F238E27FC236}">
                <a16:creationId xmlns:a16="http://schemas.microsoft.com/office/drawing/2014/main" id="{BE4CF906-F9AD-407D-90E9-16F37B83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56" y="192461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131022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20507F06-C35F-4466-9D44-9266C299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7" y="1310783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24B77-4613-49ED-8AF0-F45ADC055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7000"/>
          </a:blip>
          <a:stretch>
            <a:fillRect/>
          </a:stretch>
        </p:blipFill>
        <p:spPr>
          <a:xfrm>
            <a:off x="2719761" y="3761560"/>
            <a:ext cx="2080839" cy="15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26323</TotalTime>
  <Words>210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777</cp:revision>
  <dcterms:created xsi:type="dcterms:W3CDTF">2013-09-14T14:02:30Z</dcterms:created>
  <dcterms:modified xsi:type="dcterms:W3CDTF">2022-04-15T11:56:24Z</dcterms:modified>
</cp:coreProperties>
</file>