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840">
          <p15:clr>
            <a:srgbClr val="A4A3A4"/>
          </p15:clr>
        </p15:guide>
        <p15:guide id="2" orient="horz" pos="4320">
          <p15:clr>
            <a:srgbClr val="A4A3A4"/>
          </p15:clr>
        </p15:guide>
        <p15:guide id="3" orient="horz" pos="2160">
          <p15:clr>
            <a:srgbClr val="A4A3A4"/>
          </p15:clr>
        </p15:guide>
      </p15:sldGuideLst>
    </p:ext>
    <p:ext uri="http://customooxmlschemas.google.com/">
      <go:slidesCustomData xmlns:go="http://customooxmlschemas.google.com/" r:id="rId17" roundtripDataSignature="AMtx7mjupf8/tOWZTWD/jsNPK9JBP8VH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840"/>
        <p:guide pos="4320" orient="horz"/>
        <p:guide pos="2160"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customschemas.google.com/relationships/presentationmetadata" Target="metadata"/><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2" name="Shape 1302"/>
        <p:cNvGrpSpPr/>
        <p:nvPr/>
      </p:nvGrpSpPr>
      <p:grpSpPr>
        <a:xfrm>
          <a:off x="0" y="0"/>
          <a:ext cx="0" cy="0"/>
          <a:chOff x="0" y="0"/>
          <a:chExt cx="0" cy="0"/>
        </a:xfrm>
      </p:grpSpPr>
      <p:sp>
        <p:nvSpPr>
          <p:cNvPr id="1303" name="Google Shape;1303;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4" name="Google Shape;130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3" name="Shape 1383"/>
        <p:cNvGrpSpPr/>
        <p:nvPr/>
      </p:nvGrpSpPr>
      <p:grpSpPr>
        <a:xfrm>
          <a:off x="0" y="0"/>
          <a:ext cx="0" cy="0"/>
          <a:chOff x="0" y="0"/>
          <a:chExt cx="0" cy="0"/>
        </a:xfrm>
      </p:grpSpPr>
      <p:sp>
        <p:nvSpPr>
          <p:cNvPr id="1384" name="Google Shape;1384;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5" name="Google Shape;138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1" name="Shape 1391"/>
        <p:cNvGrpSpPr/>
        <p:nvPr/>
      </p:nvGrpSpPr>
      <p:grpSpPr>
        <a:xfrm>
          <a:off x="0" y="0"/>
          <a:ext cx="0" cy="0"/>
          <a:chOff x="0" y="0"/>
          <a:chExt cx="0" cy="0"/>
        </a:xfrm>
      </p:grpSpPr>
      <p:sp>
        <p:nvSpPr>
          <p:cNvPr id="1392" name="Google Shape;1392;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3" name="Google Shape;139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9" name="Shape 1309"/>
        <p:cNvGrpSpPr/>
        <p:nvPr/>
      </p:nvGrpSpPr>
      <p:grpSpPr>
        <a:xfrm>
          <a:off x="0" y="0"/>
          <a:ext cx="0" cy="0"/>
          <a:chOff x="0" y="0"/>
          <a:chExt cx="0" cy="0"/>
        </a:xfrm>
      </p:grpSpPr>
      <p:sp>
        <p:nvSpPr>
          <p:cNvPr id="1310" name="Google Shape;1310;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1" name="Google Shape;131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7" name="Shape 1317"/>
        <p:cNvGrpSpPr/>
        <p:nvPr/>
      </p:nvGrpSpPr>
      <p:grpSpPr>
        <a:xfrm>
          <a:off x="0" y="0"/>
          <a:ext cx="0" cy="0"/>
          <a:chOff x="0" y="0"/>
          <a:chExt cx="0" cy="0"/>
        </a:xfrm>
      </p:grpSpPr>
      <p:sp>
        <p:nvSpPr>
          <p:cNvPr id="1318" name="Google Shape;1318;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9" name="Google Shape;131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8" name="Shape 1328"/>
        <p:cNvGrpSpPr/>
        <p:nvPr/>
      </p:nvGrpSpPr>
      <p:grpSpPr>
        <a:xfrm>
          <a:off x="0" y="0"/>
          <a:ext cx="0" cy="0"/>
          <a:chOff x="0" y="0"/>
          <a:chExt cx="0" cy="0"/>
        </a:xfrm>
      </p:grpSpPr>
      <p:sp>
        <p:nvSpPr>
          <p:cNvPr id="1329" name="Google Shape;1329;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0" name="Google Shape;133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7" name="Shape 1337"/>
        <p:cNvGrpSpPr/>
        <p:nvPr/>
      </p:nvGrpSpPr>
      <p:grpSpPr>
        <a:xfrm>
          <a:off x="0" y="0"/>
          <a:ext cx="0" cy="0"/>
          <a:chOff x="0" y="0"/>
          <a:chExt cx="0" cy="0"/>
        </a:xfrm>
      </p:grpSpPr>
      <p:sp>
        <p:nvSpPr>
          <p:cNvPr id="1338" name="Google Shape;1338;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9" name="Google Shape;133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5" name="Shape 1345"/>
        <p:cNvGrpSpPr/>
        <p:nvPr/>
      </p:nvGrpSpPr>
      <p:grpSpPr>
        <a:xfrm>
          <a:off x="0" y="0"/>
          <a:ext cx="0" cy="0"/>
          <a:chOff x="0" y="0"/>
          <a:chExt cx="0" cy="0"/>
        </a:xfrm>
      </p:grpSpPr>
      <p:sp>
        <p:nvSpPr>
          <p:cNvPr id="1346" name="Google Shape;1346;g12b413c6930_0_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7" name="Google Shape;1347;g12b413c6930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5" name="Shape 1355"/>
        <p:cNvGrpSpPr/>
        <p:nvPr/>
      </p:nvGrpSpPr>
      <p:grpSpPr>
        <a:xfrm>
          <a:off x="0" y="0"/>
          <a:ext cx="0" cy="0"/>
          <a:chOff x="0" y="0"/>
          <a:chExt cx="0" cy="0"/>
        </a:xfrm>
      </p:grpSpPr>
      <p:sp>
        <p:nvSpPr>
          <p:cNvPr id="1356" name="Google Shape;1356;g12b413c6930_0_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7" name="Google Shape;1357;g12b413c6930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3" name="Shape 1363"/>
        <p:cNvGrpSpPr/>
        <p:nvPr/>
      </p:nvGrpSpPr>
      <p:grpSpPr>
        <a:xfrm>
          <a:off x="0" y="0"/>
          <a:ext cx="0" cy="0"/>
          <a:chOff x="0" y="0"/>
          <a:chExt cx="0" cy="0"/>
        </a:xfrm>
      </p:grpSpPr>
      <p:sp>
        <p:nvSpPr>
          <p:cNvPr id="1364" name="Google Shape;1364;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5" name="Google Shape;136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2" name="Shape 1372"/>
        <p:cNvGrpSpPr/>
        <p:nvPr/>
      </p:nvGrpSpPr>
      <p:grpSpPr>
        <a:xfrm>
          <a:off x="0" y="0"/>
          <a:ext cx="0" cy="0"/>
          <a:chOff x="0" y="0"/>
          <a:chExt cx="0" cy="0"/>
        </a:xfrm>
      </p:grpSpPr>
      <p:sp>
        <p:nvSpPr>
          <p:cNvPr id="1373" name="Google Shape;1373;g12b413c6930_0_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4" name="Google Shape;1374;g12b413c6930_0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Color Backgrounds">
  <p:cSld name="Title Slide w/Color Backgrounds">
    <p:bg>
      <p:bgPr>
        <a:solidFill>
          <a:schemeClr val="lt1"/>
        </a:solidFill>
      </p:bgPr>
    </p:bg>
    <p:spTree>
      <p:nvGrpSpPr>
        <p:cNvPr id="160" name="Shape 160"/>
        <p:cNvGrpSpPr/>
        <p:nvPr/>
      </p:nvGrpSpPr>
      <p:grpSpPr>
        <a:xfrm>
          <a:off x="0" y="0"/>
          <a:ext cx="0" cy="0"/>
          <a:chOff x="0" y="0"/>
          <a:chExt cx="0" cy="0"/>
        </a:xfrm>
      </p:grpSpPr>
      <p:sp>
        <p:nvSpPr>
          <p:cNvPr id="161" name="Google Shape;161;p13"/>
          <p:cNvSpPr txBox="1"/>
          <p:nvPr>
            <p:ph type="ctrTitle"/>
          </p:nvPr>
        </p:nvSpPr>
        <p:spPr>
          <a:xfrm>
            <a:off x="610309" y="1134598"/>
            <a:ext cx="10968914" cy="2422759"/>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lt1"/>
              </a:buClr>
              <a:buSzPts val="5400"/>
              <a:buFont typeface="Arial"/>
              <a:buNone/>
              <a:defRPr b="1" i="0" sz="5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2" name="Google Shape;162;p13"/>
          <p:cNvSpPr txBox="1"/>
          <p:nvPr>
            <p:ph idx="1" type="subTitle"/>
          </p:nvPr>
        </p:nvSpPr>
        <p:spPr>
          <a:xfrm>
            <a:off x="610309" y="3886201"/>
            <a:ext cx="10968907" cy="1092083"/>
          </a:xfrm>
          <a:prstGeom prst="rect">
            <a:avLst/>
          </a:prstGeom>
          <a:noFill/>
          <a:ln>
            <a:noFill/>
          </a:ln>
        </p:spPr>
        <p:txBody>
          <a:bodyPr anchorCtr="0" anchor="t" bIns="45700" lIns="91425" spcFirstLastPara="1" rIns="91425" wrap="square" tIns="45700">
            <a:noAutofit/>
          </a:bodyPr>
          <a:lstStyle>
            <a:lvl1pPr lvl="0" algn="ctr">
              <a:lnSpc>
                <a:spcPct val="110000"/>
              </a:lnSpc>
              <a:spcBef>
                <a:spcPts val="800"/>
              </a:spcBef>
              <a:spcAft>
                <a:spcPts val="0"/>
              </a:spcAft>
              <a:buSzPts val="2000"/>
              <a:buNone/>
              <a:defRPr b="0" i="0">
                <a:solidFill>
                  <a:schemeClr val="lt1"/>
                </a:solidFill>
              </a:defRPr>
            </a:lvl1pPr>
            <a:lvl2pPr lvl="1" algn="ctr">
              <a:lnSpc>
                <a:spcPct val="110000"/>
              </a:lnSpc>
              <a:spcBef>
                <a:spcPts val="400"/>
              </a:spcBef>
              <a:spcAft>
                <a:spcPts val="0"/>
              </a:spcAft>
              <a:buSzPts val="2000"/>
              <a:buNone/>
              <a:defRPr>
                <a:solidFill>
                  <a:srgbClr val="888C8F"/>
                </a:solidFill>
              </a:defRPr>
            </a:lvl2pPr>
            <a:lvl3pPr lvl="2" algn="ctr">
              <a:spcBef>
                <a:spcPts val="400"/>
              </a:spcBef>
              <a:spcAft>
                <a:spcPts val="0"/>
              </a:spcAft>
              <a:buSzPts val="1700"/>
              <a:buNone/>
              <a:defRPr>
                <a:solidFill>
                  <a:srgbClr val="888C8F"/>
                </a:solidFill>
              </a:defRPr>
            </a:lvl3pPr>
            <a:lvl4pPr lvl="3" algn="ctr">
              <a:spcBef>
                <a:spcPts val="400"/>
              </a:spcBef>
              <a:spcAft>
                <a:spcPts val="0"/>
              </a:spcAft>
              <a:buSzPts val="1700"/>
              <a:buNone/>
              <a:defRPr>
                <a:solidFill>
                  <a:srgbClr val="888C8F"/>
                </a:solidFill>
              </a:defRPr>
            </a:lvl4pPr>
            <a:lvl5pPr lvl="4" algn="ctr">
              <a:spcBef>
                <a:spcPts val="400"/>
              </a:spcBef>
              <a:spcAft>
                <a:spcPts val="0"/>
              </a:spcAft>
              <a:buSzPts val="2000"/>
              <a:buNone/>
              <a:defRPr>
                <a:solidFill>
                  <a:srgbClr val="888C8F"/>
                </a:solidFill>
              </a:defRPr>
            </a:lvl5pPr>
            <a:lvl6pPr lvl="5" algn="ctr">
              <a:spcBef>
                <a:spcPts val="400"/>
              </a:spcBef>
              <a:spcAft>
                <a:spcPts val="0"/>
              </a:spcAft>
              <a:buClr>
                <a:srgbClr val="888C8F"/>
              </a:buClr>
              <a:buSzPts val="2000"/>
              <a:buNone/>
              <a:defRPr>
                <a:solidFill>
                  <a:srgbClr val="888C8F"/>
                </a:solidFill>
              </a:defRPr>
            </a:lvl6pPr>
            <a:lvl7pPr lvl="6" algn="ctr">
              <a:spcBef>
                <a:spcPts val="400"/>
              </a:spcBef>
              <a:spcAft>
                <a:spcPts val="0"/>
              </a:spcAft>
              <a:buClr>
                <a:srgbClr val="888C8F"/>
              </a:buClr>
              <a:buSzPts val="2000"/>
              <a:buNone/>
              <a:defRPr>
                <a:solidFill>
                  <a:srgbClr val="888C8F"/>
                </a:solidFill>
              </a:defRPr>
            </a:lvl7pPr>
            <a:lvl8pPr lvl="7" algn="ctr">
              <a:spcBef>
                <a:spcPts val="400"/>
              </a:spcBef>
              <a:spcAft>
                <a:spcPts val="0"/>
              </a:spcAft>
              <a:buClr>
                <a:srgbClr val="888C8F"/>
              </a:buClr>
              <a:buSzPts val="2000"/>
              <a:buNone/>
              <a:defRPr>
                <a:solidFill>
                  <a:srgbClr val="888C8F"/>
                </a:solidFill>
              </a:defRPr>
            </a:lvl8pPr>
            <a:lvl9pPr lvl="8" algn="ctr">
              <a:spcBef>
                <a:spcPts val="400"/>
              </a:spcBef>
              <a:spcAft>
                <a:spcPts val="0"/>
              </a:spcAft>
              <a:buClr>
                <a:srgbClr val="888C8F"/>
              </a:buClr>
              <a:buSzPts val="2000"/>
              <a:buNone/>
              <a:defRPr>
                <a:solidFill>
                  <a:srgbClr val="888C8F"/>
                </a:solidFill>
              </a:defRPr>
            </a:lvl9pPr>
          </a:lstStyle>
          <a:p/>
        </p:txBody>
      </p:sp>
      <p:grpSp>
        <p:nvGrpSpPr>
          <p:cNvPr id="163" name="Google Shape;163;p13"/>
          <p:cNvGrpSpPr/>
          <p:nvPr/>
        </p:nvGrpSpPr>
        <p:grpSpPr>
          <a:xfrm>
            <a:off x="-201765" y="-141165"/>
            <a:ext cx="12586564" cy="7136527"/>
            <a:chOff x="-151324" y="-141165"/>
            <a:chExt cx="9439923" cy="7136527"/>
          </a:xfrm>
        </p:grpSpPr>
        <p:grpSp>
          <p:nvGrpSpPr>
            <p:cNvPr id="164" name="Google Shape;164;p13"/>
            <p:cNvGrpSpPr/>
            <p:nvPr/>
          </p:nvGrpSpPr>
          <p:grpSpPr>
            <a:xfrm>
              <a:off x="457731" y="6873247"/>
              <a:ext cx="8226688" cy="122115"/>
              <a:chOff x="457731" y="6582508"/>
              <a:chExt cx="8226688" cy="486507"/>
            </a:xfrm>
          </p:grpSpPr>
          <p:cxnSp>
            <p:nvCxnSpPr>
              <p:cNvPr id="165" name="Google Shape;165;p13"/>
              <p:cNvCxnSpPr/>
              <p:nvPr/>
            </p:nvCxnSpPr>
            <p:spPr>
              <a:xfrm>
                <a:off x="457731"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66" name="Google Shape;166;p13"/>
              <p:cNvCxnSpPr/>
              <p:nvPr/>
            </p:nvCxnSpPr>
            <p:spPr>
              <a:xfrm>
                <a:off x="8684419" y="6582508"/>
                <a:ext cx="0" cy="486507"/>
              </a:xfrm>
              <a:prstGeom prst="straightConnector1">
                <a:avLst/>
              </a:prstGeom>
              <a:noFill/>
              <a:ln cap="flat" cmpd="sng" w="9525">
                <a:solidFill>
                  <a:schemeClr val="dk1"/>
                </a:solidFill>
                <a:prstDash val="dot"/>
                <a:round/>
                <a:headEnd len="sm" w="sm" type="none"/>
                <a:tailEnd len="sm" w="sm" type="none"/>
              </a:ln>
            </p:spPr>
          </p:cxnSp>
          <p:grpSp>
            <p:nvGrpSpPr>
              <p:cNvPr id="167" name="Google Shape;167;p13"/>
              <p:cNvGrpSpPr/>
              <p:nvPr/>
            </p:nvGrpSpPr>
            <p:grpSpPr>
              <a:xfrm>
                <a:off x="7986158" y="6582508"/>
                <a:ext cx="152400" cy="486507"/>
                <a:chOff x="7983415" y="6582508"/>
                <a:chExt cx="152400" cy="486507"/>
              </a:xfrm>
            </p:grpSpPr>
            <p:cxnSp>
              <p:nvCxnSpPr>
                <p:cNvPr id="168" name="Google Shape;168;p1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69" name="Google Shape;169;p1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70" name="Google Shape;170;p13"/>
              <p:cNvGrpSpPr/>
              <p:nvPr/>
            </p:nvGrpSpPr>
            <p:grpSpPr>
              <a:xfrm>
                <a:off x="7287901" y="6582508"/>
                <a:ext cx="152400" cy="486507"/>
                <a:chOff x="7983415" y="6582508"/>
                <a:chExt cx="152400" cy="486507"/>
              </a:xfrm>
            </p:grpSpPr>
            <p:cxnSp>
              <p:nvCxnSpPr>
                <p:cNvPr id="171" name="Google Shape;171;p1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72" name="Google Shape;172;p1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73" name="Google Shape;173;p13"/>
              <p:cNvGrpSpPr/>
              <p:nvPr/>
            </p:nvGrpSpPr>
            <p:grpSpPr>
              <a:xfrm>
                <a:off x="6589644" y="6582508"/>
                <a:ext cx="152400" cy="486507"/>
                <a:chOff x="7983415" y="6582508"/>
                <a:chExt cx="152400" cy="486507"/>
              </a:xfrm>
            </p:grpSpPr>
            <p:cxnSp>
              <p:nvCxnSpPr>
                <p:cNvPr id="174" name="Google Shape;174;p1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75" name="Google Shape;175;p1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76" name="Google Shape;176;p13"/>
              <p:cNvGrpSpPr/>
              <p:nvPr/>
            </p:nvGrpSpPr>
            <p:grpSpPr>
              <a:xfrm>
                <a:off x="5891387" y="6582508"/>
                <a:ext cx="152400" cy="486507"/>
                <a:chOff x="7983415" y="6582508"/>
                <a:chExt cx="152400" cy="486507"/>
              </a:xfrm>
            </p:grpSpPr>
            <p:cxnSp>
              <p:nvCxnSpPr>
                <p:cNvPr id="177" name="Google Shape;177;p1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78" name="Google Shape;178;p1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79" name="Google Shape;179;p13"/>
              <p:cNvGrpSpPr/>
              <p:nvPr/>
            </p:nvGrpSpPr>
            <p:grpSpPr>
              <a:xfrm>
                <a:off x="5193130" y="6582508"/>
                <a:ext cx="152400" cy="486507"/>
                <a:chOff x="7983415" y="6582508"/>
                <a:chExt cx="152400" cy="486507"/>
              </a:xfrm>
            </p:grpSpPr>
            <p:cxnSp>
              <p:nvCxnSpPr>
                <p:cNvPr id="180" name="Google Shape;180;p1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81" name="Google Shape;181;p1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82" name="Google Shape;182;p13"/>
              <p:cNvGrpSpPr/>
              <p:nvPr/>
            </p:nvGrpSpPr>
            <p:grpSpPr>
              <a:xfrm>
                <a:off x="4494873" y="6582508"/>
                <a:ext cx="152400" cy="486507"/>
                <a:chOff x="7983415" y="6582508"/>
                <a:chExt cx="152400" cy="486507"/>
              </a:xfrm>
            </p:grpSpPr>
            <p:cxnSp>
              <p:nvCxnSpPr>
                <p:cNvPr id="183" name="Google Shape;183;p1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84" name="Google Shape;184;p1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85" name="Google Shape;185;p13"/>
              <p:cNvGrpSpPr/>
              <p:nvPr/>
            </p:nvGrpSpPr>
            <p:grpSpPr>
              <a:xfrm>
                <a:off x="3796616" y="6582508"/>
                <a:ext cx="152400" cy="486507"/>
                <a:chOff x="7983415" y="6582508"/>
                <a:chExt cx="152400" cy="486507"/>
              </a:xfrm>
            </p:grpSpPr>
            <p:cxnSp>
              <p:nvCxnSpPr>
                <p:cNvPr id="186" name="Google Shape;186;p1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87" name="Google Shape;187;p1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88" name="Google Shape;188;p13"/>
              <p:cNvGrpSpPr/>
              <p:nvPr/>
            </p:nvGrpSpPr>
            <p:grpSpPr>
              <a:xfrm>
                <a:off x="3098359" y="6582508"/>
                <a:ext cx="152400" cy="486507"/>
                <a:chOff x="7983415" y="6582508"/>
                <a:chExt cx="152400" cy="486507"/>
              </a:xfrm>
            </p:grpSpPr>
            <p:cxnSp>
              <p:nvCxnSpPr>
                <p:cNvPr id="189" name="Google Shape;189;p1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90" name="Google Shape;190;p1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91" name="Google Shape;191;p13"/>
              <p:cNvGrpSpPr/>
              <p:nvPr/>
            </p:nvGrpSpPr>
            <p:grpSpPr>
              <a:xfrm>
                <a:off x="2400102" y="6582508"/>
                <a:ext cx="152400" cy="486507"/>
                <a:chOff x="7983415" y="6582508"/>
                <a:chExt cx="152400" cy="486507"/>
              </a:xfrm>
            </p:grpSpPr>
            <p:cxnSp>
              <p:nvCxnSpPr>
                <p:cNvPr id="192" name="Google Shape;192;p1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93" name="Google Shape;193;p1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94" name="Google Shape;194;p13"/>
              <p:cNvGrpSpPr/>
              <p:nvPr/>
            </p:nvGrpSpPr>
            <p:grpSpPr>
              <a:xfrm>
                <a:off x="1701845" y="6582508"/>
                <a:ext cx="152400" cy="486507"/>
                <a:chOff x="7983415" y="6582508"/>
                <a:chExt cx="152400" cy="486507"/>
              </a:xfrm>
            </p:grpSpPr>
            <p:cxnSp>
              <p:nvCxnSpPr>
                <p:cNvPr id="195" name="Google Shape;195;p1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96" name="Google Shape;196;p1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97" name="Google Shape;197;p13"/>
              <p:cNvGrpSpPr/>
              <p:nvPr/>
            </p:nvGrpSpPr>
            <p:grpSpPr>
              <a:xfrm>
                <a:off x="1003588" y="6582508"/>
                <a:ext cx="152400" cy="486507"/>
                <a:chOff x="7983415" y="6582508"/>
                <a:chExt cx="152400" cy="486507"/>
              </a:xfrm>
            </p:grpSpPr>
            <p:cxnSp>
              <p:nvCxnSpPr>
                <p:cNvPr id="198" name="Google Shape;198;p1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99" name="Google Shape;199;p1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grpSp>
          <p:nvGrpSpPr>
            <p:cNvPr id="200" name="Google Shape;200;p13"/>
            <p:cNvGrpSpPr/>
            <p:nvPr/>
          </p:nvGrpSpPr>
          <p:grpSpPr>
            <a:xfrm>
              <a:off x="-151324" y="454006"/>
              <a:ext cx="122115" cy="5945205"/>
              <a:chOff x="-238874" y="454006"/>
              <a:chExt cx="122115" cy="5945205"/>
            </a:xfrm>
          </p:grpSpPr>
          <p:cxnSp>
            <p:nvCxnSpPr>
              <p:cNvPr id="201" name="Google Shape;201;p13"/>
              <p:cNvCxnSpPr/>
              <p:nvPr/>
            </p:nvCxnSpPr>
            <p:spPr>
              <a:xfrm>
                <a:off x="-177817" y="392949"/>
                <a:ext cx="0" cy="122115"/>
              </a:xfrm>
              <a:prstGeom prst="straightConnector1">
                <a:avLst/>
              </a:prstGeom>
              <a:noFill/>
              <a:ln cap="flat" cmpd="sng" w="9525">
                <a:solidFill>
                  <a:schemeClr val="dk1"/>
                </a:solidFill>
                <a:prstDash val="dot"/>
                <a:round/>
                <a:headEnd len="sm" w="sm" type="none"/>
                <a:tailEnd len="sm" w="sm" type="none"/>
              </a:ln>
            </p:spPr>
          </p:cxnSp>
          <p:grpSp>
            <p:nvGrpSpPr>
              <p:cNvPr id="202" name="Google Shape;202;p13"/>
              <p:cNvGrpSpPr/>
              <p:nvPr/>
            </p:nvGrpSpPr>
            <p:grpSpPr>
              <a:xfrm rot="5400000">
                <a:off x="-254017" y="5940709"/>
                <a:ext cx="152400" cy="122115"/>
                <a:chOff x="7983415" y="6582508"/>
                <a:chExt cx="152400" cy="486507"/>
              </a:xfrm>
            </p:grpSpPr>
            <p:cxnSp>
              <p:nvCxnSpPr>
                <p:cNvPr id="203" name="Google Shape;203;p1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204" name="Google Shape;204;p1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205" name="Google Shape;205;p13"/>
              <p:cNvGrpSpPr/>
              <p:nvPr/>
            </p:nvGrpSpPr>
            <p:grpSpPr>
              <a:xfrm rot="5400000">
                <a:off x="-254017" y="5467067"/>
                <a:ext cx="152400" cy="122115"/>
                <a:chOff x="7983415" y="6582508"/>
                <a:chExt cx="152400" cy="486507"/>
              </a:xfrm>
            </p:grpSpPr>
            <p:cxnSp>
              <p:nvCxnSpPr>
                <p:cNvPr id="206" name="Google Shape;206;p1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207" name="Google Shape;207;p1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208" name="Google Shape;208;p13"/>
              <p:cNvGrpSpPr/>
              <p:nvPr/>
            </p:nvGrpSpPr>
            <p:grpSpPr>
              <a:xfrm rot="5400000">
                <a:off x="-254017" y="4993425"/>
                <a:ext cx="152400" cy="122115"/>
                <a:chOff x="7983415" y="6582508"/>
                <a:chExt cx="152400" cy="486507"/>
              </a:xfrm>
            </p:grpSpPr>
            <p:cxnSp>
              <p:nvCxnSpPr>
                <p:cNvPr id="209" name="Google Shape;209;p1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210" name="Google Shape;210;p1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211" name="Google Shape;211;p13"/>
              <p:cNvGrpSpPr/>
              <p:nvPr/>
            </p:nvGrpSpPr>
            <p:grpSpPr>
              <a:xfrm rot="5400000">
                <a:off x="-254017" y="4519783"/>
                <a:ext cx="152400" cy="122115"/>
                <a:chOff x="7983415" y="6582508"/>
                <a:chExt cx="152400" cy="486507"/>
              </a:xfrm>
            </p:grpSpPr>
            <p:cxnSp>
              <p:nvCxnSpPr>
                <p:cNvPr id="212" name="Google Shape;212;p1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213" name="Google Shape;213;p1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214" name="Google Shape;214;p13"/>
              <p:cNvGrpSpPr/>
              <p:nvPr/>
            </p:nvGrpSpPr>
            <p:grpSpPr>
              <a:xfrm rot="5400000">
                <a:off x="-254017" y="4046141"/>
                <a:ext cx="152400" cy="122115"/>
                <a:chOff x="7983415" y="6582508"/>
                <a:chExt cx="152400" cy="486507"/>
              </a:xfrm>
            </p:grpSpPr>
            <p:cxnSp>
              <p:nvCxnSpPr>
                <p:cNvPr id="215" name="Google Shape;215;p1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216" name="Google Shape;216;p1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217" name="Google Shape;217;p13"/>
              <p:cNvGrpSpPr/>
              <p:nvPr/>
            </p:nvGrpSpPr>
            <p:grpSpPr>
              <a:xfrm rot="5400000">
                <a:off x="-254017" y="3572499"/>
                <a:ext cx="152400" cy="122115"/>
                <a:chOff x="7983415" y="6582508"/>
                <a:chExt cx="152400" cy="486507"/>
              </a:xfrm>
            </p:grpSpPr>
            <p:cxnSp>
              <p:nvCxnSpPr>
                <p:cNvPr id="218" name="Google Shape;218;p1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219" name="Google Shape;219;p1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220" name="Google Shape;220;p13"/>
              <p:cNvGrpSpPr/>
              <p:nvPr/>
            </p:nvGrpSpPr>
            <p:grpSpPr>
              <a:xfrm rot="5400000">
                <a:off x="-254017" y="3098857"/>
                <a:ext cx="152400" cy="122115"/>
                <a:chOff x="7983415" y="6582508"/>
                <a:chExt cx="152400" cy="486507"/>
              </a:xfrm>
            </p:grpSpPr>
            <p:cxnSp>
              <p:nvCxnSpPr>
                <p:cNvPr id="221" name="Google Shape;221;p1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222" name="Google Shape;222;p1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223" name="Google Shape;223;p13"/>
              <p:cNvGrpSpPr/>
              <p:nvPr/>
            </p:nvGrpSpPr>
            <p:grpSpPr>
              <a:xfrm rot="5400000">
                <a:off x="-254017" y="2625215"/>
                <a:ext cx="152400" cy="122115"/>
                <a:chOff x="7983415" y="6582508"/>
                <a:chExt cx="152400" cy="486507"/>
              </a:xfrm>
            </p:grpSpPr>
            <p:cxnSp>
              <p:nvCxnSpPr>
                <p:cNvPr id="224" name="Google Shape;224;p1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225" name="Google Shape;225;p1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226" name="Google Shape;226;p13"/>
              <p:cNvGrpSpPr/>
              <p:nvPr/>
            </p:nvGrpSpPr>
            <p:grpSpPr>
              <a:xfrm rot="5400000">
                <a:off x="-254017" y="2151573"/>
                <a:ext cx="152400" cy="122115"/>
                <a:chOff x="7983415" y="6582508"/>
                <a:chExt cx="152400" cy="486507"/>
              </a:xfrm>
            </p:grpSpPr>
            <p:cxnSp>
              <p:nvCxnSpPr>
                <p:cNvPr id="227" name="Google Shape;227;p1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228" name="Google Shape;228;p1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229" name="Google Shape;229;p13"/>
              <p:cNvGrpSpPr/>
              <p:nvPr/>
            </p:nvGrpSpPr>
            <p:grpSpPr>
              <a:xfrm rot="5400000">
                <a:off x="-254017" y="1677931"/>
                <a:ext cx="152400" cy="122115"/>
                <a:chOff x="7983415" y="6582508"/>
                <a:chExt cx="152400" cy="486507"/>
              </a:xfrm>
            </p:grpSpPr>
            <p:cxnSp>
              <p:nvCxnSpPr>
                <p:cNvPr id="230" name="Google Shape;230;p1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231" name="Google Shape;231;p1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232" name="Google Shape;232;p13"/>
              <p:cNvGrpSpPr/>
              <p:nvPr/>
            </p:nvGrpSpPr>
            <p:grpSpPr>
              <a:xfrm rot="5400000">
                <a:off x="-254017" y="997340"/>
                <a:ext cx="152400" cy="122115"/>
                <a:chOff x="7983415" y="6582508"/>
                <a:chExt cx="152400" cy="486507"/>
              </a:xfrm>
            </p:grpSpPr>
            <p:cxnSp>
              <p:nvCxnSpPr>
                <p:cNvPr id="233" name="Google Shape;233;p1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234" name="Google Shape;234;p1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cxnSp>
            <p:nvCxnSpPr>
              <p:cNvPr id="235" name="Google Shape;235;p13"/>
              <p:cNvCxnSpPr/>
              <p:nvPr/>
            </p:nvCxnSpPr>
            <p:spPr>
              <a:xfrm>
                <a:off x="-177817" y="6338154"/>
                <a:ext cx="0" cy="122115"/>
              </a:xfrm>
              <a:prstGeom prst="straightConnector1">
                <a:avLst/>
              </a:prstGeom>
              <a:noFill/>
              <a:ln cap="flat" cmpd="sng" w="9525">
                <a:solidFill>
                  <a:schemeClr val="dk1"/>
                </a:solidFill>
                <a:prstDash val="dot"/>
                <a:round/>
                <a:headEnd len="sm" w="sm" type="none"/>
                <a:tailEnd len="sm" w="sm" type="none"/>
              </a:ln>
            </p:spPr>
          </p:cxnSp>
        </p:grpSp>
        <p:grpSp>
          <p:nvGrpSpPr>
            <p:cNvPr id="236" name="Google Shape;236;p13"/>
            <p:cNvGrpSpPr/>
            <p:nvPr/>
          </p:nvGrpSpPr>
          <p:grpSpPr>
            <a:xfrm>
              <a:off x="9166484" y="454006"/>
              <a:ext cx="122115" cy="5945205"/>
              <a:chOff x="-238874" y="454006"/>
              <a:chExt cx="122115" cy="5945205"/>
            </a:xfrm>
          </p:grpSpPr>
          <p:cxnSp>
            <p:nvCxnSpPr>
              <p:cNvPr id="237" name="Google Shape;237;p13"/>
              <p:cNvCxnSpPr/>
              <p:nvPr/>
            </p:nvCxnSpPr>
            <p:spPr>
              <a:xfrm>
                <a:off x="-177817" y="392949"/>
                <a:ext cx="0" cy="122115"/>
              </a:xfrm>
              <a:prstGeom prst="straightConnector1">
                <a:avLst/>
              </a:prstGeom>
              <a:noFill/>
              <a:ln cap="flat" cmpd="sng" w="9525">
                <a:solidFill>
                  <a:schemeClr val="dk1"/>
                </a:solidFill>
                <a:prstDash val="dot"/>
                <a:round/>
                <a:headEnd len="sm" w="sm" type="none"/>
                <a:tailEnd len="sm" w="sm" type="none"/>
              </a:ln>
            </p:spPr>
          </p:cxnSp>
          <p:grpSp>
            <p:nvGrpSpPr>
              <p:cNvPr id="238" name="Google Shape;238;p13"/>
              <p:cNvGrpSpPr/>
              <p:nvPr/>
            </p:nvGrpSpPr>
            <p:grpSpPr>
              <a:xfrm rot="5400000">
                <a:off x="-254017" y="5940709"/>
                <a:ext cx="152400" cy="122115"/>
                <a:chOff x="7983415" y="6582508"/>
                <a:chExt cx="152400" cy="486507"/>
              </a:xfrm>
            </p:grpSpPr>
            <p:cxnSp>
              <p:nvCxnSpPr>
                <p:cNvPr id="239" name="Google Shape;239;p1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240" name="Google Shape;240;p1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241" name="Google Shape;241;p13"/>
              <p:cNvGrpSpPr/>
              <p:nvPr/>
            </p:nvGrpSpPr>
            <p:grpSpPr>
              <a:xfrm rot="5400000">
                <a:off x="-254017" y="5467067"/>
                <a:ext cx="152400" cy="122115"/>
                <a:chOff x="7983415" y="6582508"/>
                <a:chExt cx="152400" cy="486507"/>
              </a:xfrm>
            </p:grpSpPr>
            <p:cxnSp>
              <p:nvCxnSpPr>
                <p:cNvPr id="242" name="Google Shape;242;p1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243" name="Google Shape;243;p1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244" name="Google Shape;244;p13"/>
              <p:cNvGrpSpPr/>
              <p:nvPr/>
            </p:nvGrpSpPr>
            <p:grpSpPr>
              <a:xfrm rot="5400000">
                <a:off x="-254017" y="4993425"/>
                <a:ext cx="152400" cy="122115"/>
                <a:chOff x="7983415" y="6582508"/>
                <a:chExt cx="152400" cy="486507"/>
              </a:xfrm>
            </p:grpSpPr>
            <p:cxnSp>
              <p:nvCxnSpPr>
                <p:cNvPr id="245" name="Google Shape;245;p1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246" name="Google Shape;246;p1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247" name="Google Shape;247;p13"/>
              <p:cNvGrpSpPr/>
              <p:nvPr/>
            </p:nvGrpSpPr>
            <p:grpSpPr>
              <a:xfrm rot="5400000">
                <a:off x="-254017" y="4519783"/>
                <a:ext cx="152400" cy="122115"/>
                <a:chOff x="7983415" y="6582508"/>
                <a:chExt cx="152400" cy="486507"/>
              </a:xfrm>
            </p:grpSpPr>
            <p:cxnSp>
              <p:nvCxnSpPr>
                <p:cNvPr id="248" name="Google Shape;248;p1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249" name="Google Shape;249;p1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250" name="Google Shape;250;p13"/>
              <p:cNvGrpSpPr/>
              <p:nvPr/>
            </p:nvGrpSpPr>
            <p:grpSpPr>
              <a:xfrm rot="5400000">
                <a:off x="-254017" y="4046141"/>
                <a:ext cx="152400" cy="122115"/>
                <a:chOff x="7983415" y="6582508"/>
                <a:chExt cx="152400" cy="486507"/>
              </a:xfrm>
            </p:grpSpPr>
            <p:cxnSp>
              <p:nvCxnSpPr>
                <p:cNvPr id="251" name="Google Shape;251;p1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252" name="Google Shape;252;p1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253" name="Google Shape;253;p13"/>
              <p:cNvGrpSpPr/>
              <p:nvPr/>
            </p:nvGrpSpPr>
            <p:grpSpPr>
              <a:xfrm rot="5400000">
                <a:off x="-254017" y="3572499"/>
                <a:ext cx="152400" cy="122115"/>
                <a:chOff x="7983415" y="6582508"/>
                <a:chExt cx="152400" cy="486507"/>
              </a:xfrm>
            </p:grpSpPr>
            <p:cxnSp>
              <p:nvCxnSpPr>
                <p:cNvPr id="254" name="Google Shape;254;p1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255" name="Google Shape;255;p1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256" name="Google Shape;256;p13"/>
              <p:cNvGrpSpPr/>
              <p:nvPr/>
            </p:nvGrpSpPr>
            <p:grpSpPr>
              <a:xfrm rot="5400000">
                <a:off x="-254017" y="3098857"/>
                <a:ext cx="152400" cy="122115"/>
                <a:chOff x="7983415" y="6582508"/>
                <a:chExt cx="152400" cy="486507"/>
              </a:xfrm>
            </p:grpSpPr>
            <p:cxnSp>
              <p:nvCxnSpPr>
                <p:cNvPr id="257" name="Google Shape;257;p1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258" name="Google Shape;258;p1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259" name="Google Shape;259;p13"/>
              <p:cNvGrpSpPr/>
              <p:nvPr/>
            </p:nvGrpSpPr>
            <p:grpSpPr>
              <a:xfrm rot="5400000">
                <a:off x="-254017" y="2625215"/>
                <a:ext cx="152400" cy="122115"/>
                <a:chOff x="7983415" y="6582508"/>
                <a:chExt cx="152400" cy="486507"/>
              </a:xfrm>
            </p:grpSpPr>
            <p:cxnSp>
              <p:nvCxnSpPr>
                <p:cNvPr id="260" name="Google Shape;260;p1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261" name="Google Shape;261;p1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262" name="Google Shape;262;p13"/>
              <p:cNvGrpSpPr/>
              <p:nvPr/>
            </p:nvGrpSpPr>
            <p:grpSpPr>
              <a:xfrm rot="5400000">
                <a:off x="-254017" y="2151573"/>
                <a:ext cx="152400" cy="122115"/>
                <a:chOff x="7983415" y="6582508"/>
                <a:chExt cx="152400" cy="486507"/>
              </a:xfrm>
            </p:grpSpPr>
            <p:cxnSp>
              <p:nvCxnSpPr>
                <p:cNvPr id="263" name="Google Shape;263;p1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264" name="Google Shape;264;p1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265" name="Google Shape;265;p13"/>
              <p:cNvGrpSpPr/>
              <p:nvPr/>
            </p:nvGrpSpPr>
            <p:grpSpPr>
              <a:xfrm rot="5400000">
                <a:off x="-254017" y="1677931"/>
                <a:ext cx="152400" cy="122115"/>
                <a:chOff x="7983415" y="6582508"/>
                <a:chExt cx="152400" cy="486507"/>
              </a:xfrm>
            </p:grpSpPr>
            <p:cxnSp>
              <p:nvCxnSpPr>
                <p:cNvPr id="266" name="Google Shape;266;p1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267" name="Google Shape;267;p1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268" name="Google Shape;268;p13"/>
              <p:cNvGrpSpPr/>
              <p:nvPr/>
            </p:nvGrpSpPr>
            <p:grpSpPr>
              <a:xfrm rot="5400000">
                <a:off x="-254017" y="997340"/>
                <a:ext cx="152400" cy="122115"/>
                <a:chOff x="7983415" y="6582508"/>
                <a:chExt cx="152400" cy="486507"/>
              </a:xfrm>
            </p:grpSpPr>
            <p:cxnSp>
              <p:nvCxnSpPr>
                <p:cNvPr id="269" name="Google Shape;269;p1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270" name="Google Shape;270;p1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cxnSp>
            <p:nvCxnSpPr>
              <p:cNvPr id="271" name="Google Shape;271;p13"/>
              <p:cNvCxnSpPr/>
              <p:nvPr/>
            </p:nvCxnSpPr>
            <p:spPr>
              <a:xfrm>
                <a:off x="-177817" y="6338154"/>
                <a:ext cx="0" cy="122115"/>
              </a:xfrm>
              <a:prstGeom prst="straightConnector1">
                <a:avLst/>
              </a:prstGeom>
              <a:noFill/>
              <a:ln cap="flat" cmpd="sng" w="9525">
                <a:solidFill>
                  <a:schemeClr val="dk1"/>
                </a:solidFill>
                <a:prstDash val="dot"/>
                <a:round/>
                <a:headEnd len="sm" w="sm" type="none"/>
                <a:tailEnd len="sm" w="sm" type="none"/>
              </a:ln>
            </p:spPr>
          </p:cxnSp>
        </p:grpSp>
        <p:grpSp>
          <p:nvGrpSpPr>
            <p:cNvPr id="272" name="Google Shape;272;p13"/>
            <p:cNvGrpSpPr/>
            <p:nvPr/>
          </p:nvGrpSpPr>
          <p:grpSpPr>
            <a:xfrm>
              <a:off x="457731" y="-141165"/>
              <a:ext cx="8226688" cy="122115"/>
              <a:chOff x="457731" y="6582508"/>
              <a:chExt cx="8226688" cy="486507"/>
            </a:xfrm>
          </p:grpSpPr>
          <p:cxnSp>
            <p:nvCxnSpPr>
              <p:cNvPr id="273" name="Google Shape;273;p13"/>
              <p:cNvCxnSpPr/>
              <p:nvPr/>
            </p:nvCxnSpPr>
            <p:spPr>
              <a:xfrm>
                <a:off x="457731"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274" name="Google Shape;274;p13"/>
              <p:cNvCxnSpPr/>
              <p:nvPr/>
            </p:nvCxnSpPr>
            <p:spPr>
              <a:xfrm>
                <a:off x="8684419" y="6582508"/>
                <a:ext cx="0" cy="486507"/>
              </a:xfrm>
              <a:prstGeom prst="straightConnector1">
                <a:avLst/>
              </a:prstGeom>
              <a:noFill/>
              <a:ln cap="flat" cmpd="sng" w="9525">
                <a:solidFill>
                  <a:schemeClr val="dk1"/>
                </a:solidFill>
                <a:prstDash val="dot"/>
                <a:round/>
                <a:headEnd len="sm" w="sm" type="none"/>
                <a:tailEnd len="sm" w="sm" type="none"/>
              </a:ln>
            </p:spPr>
          </p:cxnSp>
          <p:grpSp>
            <p:nvGrpSpPr>
              <p:cNvPr id="275" name="Google Shape;275;p13"/>
              <p:cNvGrpSpPr/>
              <p:nvPr/>
            </p:nvGrpSpPr>
            <p:grpSpPr>
              <a:xfrm>
                <a:off x="7986158" y="6582508"/>
                <a:ext cx="152400" cy="486507"/>
                <a:chOff x="7983415" y="6582508"/>
                <a:chExt cx="152400" cy="486507"/>
              </a:xfrm>
            </p:grpSpPr>
            <p:cxnSp>
              <p:nvCxnSpPr>
                <p:cNvPr id="276" name="Google Shape;276;p1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277" name="Google Shape;277;p1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278" name="Google Shape;278;p13"/>
              <p:cNvGrpSpPr/>
              <p:nvPr/>
            </p:nvGrpSpPr>
            <p:grpSpPr>
              <a:xfrm>
                <a:off x="7287901" y="6582508"/>
                <a:ext cx="152400" cy="486507"/>
                <a:chOff x="7983415" y="6582508"/>
                <a:chExt cx="152400" cy="486507"/>
              </a:xfrm>
            </p:grpSpPr>
            <p:cxnSp>
              <p:nvCxnSpPr>
                <p:cNvPr id="279" name="Google Shape;279;p1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280" name="Google Shape;280;p1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281" name="Google Shape;281;p13"/>
              <p:cNvGrpSpPr/>
              <p:nvPr/>
            </p:nvGrpSpPr>
            <p:grpSpPr>
              <a:xfrm>
                <a:off x="6589644" y="6582508"/>
                <a:ext cx="152400" cy="486507"/>
                <a:chOff x="7983415" y="6582508"/>
                <a:chExt cx="152400" cy="486507"/>
              </a:xfrm>
            </p:grpSpPr>
            <p:cxnSp>
              <p:nvCxnSpPr>
                <p:cNvPr id="282" name="Google Shape;282;p1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283" name="Google Shape;283;p1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284" name="Google Shape;284;p13"/>
              <p:cNvGrpSpPr/>
              <p:nvPr/>
            </p:nvGrpSpPr>
            <p:grpSpPr>
              <a:xfrm>
                <a:off x="5891387" y="6582508"/>
                <a:ext cx="152400" cy="486507"/>
                <a:chOff x="7983415" y="6582508"/>
                <a:chExt cx="152400" cy="486507"/>
              </a:xfrm>
            </p:grpSpPr>
            <p:cxnSp>
              <p:nvCxnSpPr>
                <p:cNvPr id="285" name="Google Shape;285;p1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286" name="Google Shape;286;p1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287" name="Google Shape;287;p13"/>
              <p:cNvGrpSpPr/>
              <p:nvPr/>
            </p:nvGrpSpPr>
            <p:grpSpPr>
              <a:xfrm>
                <a:off x="5193130" y="6582508"/>
                <a:ext cx="152400" cy="486507"/>
                <a:chOff x="7983415" y="6582508"/>
                <a:chExt cx="152400" cy="486507"/>
              </a:xfrm>
            </p:grpSpPr>
            <p:cxnSp>
              <p:nvCxnSpPr>
                <p:cNvPr id="288" name="Google Shape;288;p1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289" name="Google Shape;289;p1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290" name="Google Shape;290;p13"/>
              <p:cNvGrpSpPr/>
              <p:nvPr/>
            </p:nvGrpSpPr>
            <p:grpSpPr>
              <a:xfrm>
                <a:off x="4494873" y="6582508"/>
                <a:ext cx="152400" cy="486507"/>
                <a:chOff x="7983415" y="6582508"/>
                <a:chExt cx="152400" cy="486507"/>
              </a:xfrm>
            </p:grpSpPr>
            <p:cxnSp>
              <p:nvCxnSpPr>
                <p:cNvPr id="291" name="Google Shape;291;p1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292" name="Google Shape;292;p1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293" name="Google Shape;293;p13"/>
              <p:cNvGrpSpPr/>
              <p:nvPr/>
            </p:nvGrpSpPr>
            <p:grpSpPr>
              <a:xfrm>
                <a:off x="3796616" y="6582508"/>
                <a:ext cx="152400" cy="486507"/>
                <a:chOff x="7983415" y="6582508"/>
                <a:chExt cx="152400" cy="486507"/>
              </a:xfrm>
            </p:grpSpPr>
            <p:cxnSp>
              <p:nvCxnSpPr>
                <p:cNvPr id="294" name="Google Shape;294;p1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295" name="Google Shape;295;p1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296" name="Google Shape;296;p13"/>
              <p:cNvGrpSpPr/>
              <p:nvPr/>
            </p:nvGrpSpPr>
            <p:grpSpPr>
              <a:xfrm>
                <a:off x="3098359" y="6582508"/>
                <a:ext cx="152400" cy="486507"/>
                <a:chOff x="7983415" y="6582508"/>
                <a:chExt cx="152400" cy="486507"/>
              </a:xfrm>
            </p:grpSpPr>
            <p:cxnSp>
              <p:nvCxnSpPr>
                <p:cNvPr id="297" name="Google Shape;297;p1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298" name="Google Shape;298;p1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299" name="Google Shape;299;p13"/>
              <p:cNvGrpSpPr/>
              <p:nvPr/>
            </p:nvGrpSpPr>
            <p:grpSpPr>
              <a:xfrm>
                <a:off x="2400102" y="6582508"/>
                <a:ext cx="152400" cy="486507"/>
                <a:chOff x="7983415" y="6582508"/>
                <a:chExt cx="152400" cy="486507"/>
              </a:xfrm>
            </p:grpSpPr>
            <p:cxnSp>
              <p:nvCxnSpPr>
                <p:cNvPr id="300" name="Google Shape;300;p1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301" name="Google Shape;301;p1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302" name="Google Shape;302;p13"/>
              <p:cNvGrpSpPr/>
              <p:nvPr/>
            </p:nvGrpSpPr>
            <p:grpSpPr>
              <a:xfrm>
                <a:off x="1701845" y="6582508"/>
                <a:ext cx="152400" cy="486507"/>
                <a:chOff x="7983415" y="6582508"/>
                <a:chExt cx="152400" cy="486507"/>
              </a:xfrm>
            </p:grpSpPr>
            <p:cxnSp>
              <p:nvCxnSpPr>
                <p:cNvPr id="303" name="Google Shape;303;p1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304" name="Google Shape;304;p1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305" name="Google Shape;305;p13"/>
              <p:cNvGrpSpPr/>
              <p:nvPr/>
            </p:nvGrpSpPr>
            <p:grpSpPr>
              <a:xfrm>
                <a:off x="1003588" y="6582508"/>
                <a:ext cx="152400" cy="486507"/>
                <a:chOff x="7983415" y="6582508"/>
                <a:chExt cx="152400" cy="486507"/>
              </a:xfrm>
            </p:grpSpPr>
            <p:cxnSp>
              <p:nvCxnSpPr>
                <p:cNvPr id="306" name="Google Shape;306;p1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307" name="Google Shape;307;p1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grpSp>
      <p:sp>
        <p:nvSpPr>
          <p:cNvPr id="308" name="Google Shape;308;p13"/>
          <p:cNvSpPr txBox="1"/>
          <p:nvPr>
            <p:ph idx="2" type="body"/>
          </p:nvPr>
        </p:nvSpPr>
        <p:spPr>
          <a:xfrm>
            <a:off x="610309" y="5327650"/>
            <a:ext cx="10968907" cy="520700"/>
          </a:xfrm>
          <a:prstGeom prst="rect">
            <a:avLst/>
          </a:prstGeom>
          <a:noFill/>
          <a:ln>
            <a:noFill/>
          </a:ln>
        </p:spPr>
        <p:txBody>
          <a:bodyPr anchorCtr="0" anchor="t" bIns="45700" lIns="91425" spcFirstLastPara="1" rIns="91425" wrap="square" tIns="45700">
            <a:noAutofit/>
          </a:bodyPr>
          <a:lstStyle>
            <a:lvl1pPr indent="-228600" lvl="0" marL="457200" algn="ctr">
              <a:lnSpc>
                <a:spcPct val="110000"/>
              </a:lnSpc>
              <a:spcBef>
                <a:spcPts val="800"/>
              </a:spcBef>
              <a:spcAft>
                <a:spcPts val="0"/>
              </a:spcAft>
              <a:buSzPts val="1200"/>
              <a:buNone/>
              <a:defRPr b="1" sz="1200">
                <a:solidFill>
                  <a:schemeClr val="lt1"/>
                </a:solidFill>
              </a:defRPr>
            </a:lvl1pPr>
            <a:lvl2pPr indent="-342900" lvl="1" marL="914400" algn="l">
              <a:lnSpc>
                <a:spcPct val="110000"/>
              </a:lnSpc>
              <a:spcBef>
                <a:spcPts val="400"/>
              </a:spcBef>
              <a:spcAft>
                <a:spcPts val="0"/>
              </a:spcAft>
              <a:buSzPts val="1800"/>
              <a:buChar char="–"/>
              <a:defRPr/>
            </a:lvl2pPr>
            <a:lvl3pPr indent="-325755" lvl="2" marL="1371600" algn="l">
              <a:spcBef>
                <a:spcPts val="400"/>
              </a:spcBef>
              <a:spcAft>
                <a:spcPts val="0"/>
              </a:spcAft>
              <a:buSzPts val="1530"/>
              <a:buChar char="•"/>
              <a:defRPr/>
            </a:lvl3pPr>
            <a:lvl4pPr indent="-325755" lvl="3" marL="1828800" algn="l">
              <a:spcBef>
                <a:spcPts val="400"/>
              </a:spcBef>
              <a:spcAft>
                <a:spcPts val="0"/>
              </a:spcAft>
              <a:buSzPts val="153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DOE_Office_Science_white.png" id="309" name="Google Shape;309;p13"/>
          <p:cNvPicPr preferRelativeResize="0"/>
          <p:nvPr/>
        </p:nvPicPr>
        <p:blipFill rotWithShape="1">
          <a:blip r:embed="rId2">
            <a:alphaModFix/>
          </a:blip>
          <a:srcRect b="0" l="0" r="0" t="0"/>
          <a:stretch/>
        </p:blipFill>
        <p:spPr>
          <a:xfrm>
            <a:off x="10043692" y="406400"/>
            <a:ext cx="1769532" cy="588347"/>
          </a:xfrm>
          <a:prstGeom prst="rect">
            <a:avLst/>
          </a:prstGeom>
          <a:noFill/>
          <a:ln>
            <a:noFill/>
          </a:ln>
        </p:spPr>
      </p:pic>
      <p:pic>
        <p:nvPicPr>
          <p:cNvPr descr="A close up of a sign&#10;&#10;Description automatically generated" id="310" name="Google Shape;310;p13"/>
          <p:cNvPicPr preferRelativeResize="0"/>
          <p:nvPr/>
        </p:nvPicPr>
        <p:blipFill rotWithShape="1">
          <a:blip r:embed="rId3">
            <a:alphaModFix/>
          </a:blip>
          <a:srcRect b="0" l="0" r="0" t="0"/>
          <a:stretch/>
        </p:blipFill>
        <p:spPr>
          <a:xfrm>
            <a:off x="569360" y="406400"/>
            <a:ext cx="3200400" cy="81730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ntent">
  <p:cSld name="3 Content">
    <p:spTree>
      <p:nvGrpSpPr>
        <p:cNvPr id="660" name="Shape 660"/>
        <p:cNvGrpSpPr/>
        <p:nvPr/>
      </p:nvGrpSpPr>
      <p:grpSpPr>
        <a:xfrm>
          <a:off x="0" y="0"/>
          <a:ext cx="0" cy="0"/>
          <a:chOff x="0" y="0"/>
          <a:chExt cx="0" cy="0"/>
        </a:xfrm>
      </p:grpSpPr>
      <p:sp>
        <p:nvSpPr>
          <p:cNvPr id="661" name="Google Shape;661;p22"/>
          <p:cNvSpPr txBox="1"/>
          <p:nvPr>
            <p:ph idx="1" type="body"/>
          </p:nvPr>
        </p:nvSpPr>
        <p:spPr>
          <a:xfrm>
            <a:off x="576072" y="1816102"/>
            <a:ext cx="3520837" cy="4261104"/>
          </a:xfrm>
          <a:prstGeom prst="rect">
            <a:avLst/>
          </a:prstGeom>
          <a:noFill/>
          <a:ln>
            <a:noFill/>
          </a:ln>
        </p:spPr>
        <p:txBody>
          <a:bodyPr anchorCtr="0" anchor="t" bIns="45700" lIns="91425" spcFirstLastPara="1" rIns="91425" wrap="square" tIns="45700">
            <a:noAutofit/>
          </a:bodyPr>
          <a:lstStyle>
            <a:lvl1pPr indent="-330200" lvl="0" marL="457200" algn="l">
              <a:lnSpc>
                <a:spcPct val="110000"/>
              </a:lnSpc>
              <a:spcBef>
                <a:spcPts val="800"/>
              </a:spcBef>
              <a:spcAft>
                <a:spcPts val="0"/>
              </a:spcAft>
              <a:buSzPts val="1600"/>
              <a:buChar char="•"/>
              <a:defRPr sz="1600"/>
            </a:lvl1pPr>
            <a:lvl2pPr indent="-330200" lvl="1" marL="914400" algn="l">
              <a:lnSpc>
                <a:spcPct val="110000"/>
              </a:lnSpc>
              <a:spcBef>
                <a:spcPts val="400"/>
              </a:spcBef>
              <a:spcAft>
                <a:spcPts val="0"/>
              </a:spcAft>
              <a:buSzPts val="1600"/>
              <a:buChar char="–"/>
              <a:defRPr sz="1600"/>
            </a:lvl2pPr>
            <a:lvl3pPr indent="-314960" lvl="2" marL="1371600" algn="l">
              <a:spcBef>
                <a:spcPts val="400"/>
              </a:spcBef>
              <a:spcAft>
                <a:spcPts val="0"/>
              </a:spcAft>
              <a:buSzPts val="1360"/>
              <a:buChar char="•"/>
              <a:defRPr sz="1600"/>
            </a:lvl3pPr>
            <a:lvl4pPr indent="-314960" lvl="3" marL="1828800" algn="l">
              <a:spcBef>
                <a:spcPts val="400"/>
              </a:spcBef>
              <a:spcAft>
                <a:spcPts val="0"/>
              </a:spcAft>
              <a:buSzPts val="136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62" name="Google Shape;662;p22"/>
          <p:cNvSpPr txBox="1"/>
          <p:nvPr>
            <p:ph idx="2" type="body"/>
          </p:nvPr>
        </p:nvSpPr>
        <p:spPr>
          <a:xfrm>
            <a:off x="4329867" y="1816102"/>
            <a:ext cx="3520837" cy="4261866"/>
          </a:xfrm>
          <a:prstGeom prst="rect">
            <a:avLst/>
          </a:prstGeom>
          <a:noFill/>
          <a:ln>
            <a:noFill/>
          </a:ln>
        </p:spPr>
        <p:txBody>
          <a:bodyPr anchorCtr="0" anchor="t" bIns="45700" lIns="91425" spcFirstLastPara="1" rIns="91425" wrap="square" tIns="45700">
            <a:noAutofit/>
          </a:bodyPr>
          <a:lstStyle>
            <a:lvl1pPr indent="-330200" lvl="0" marL="457200" algn="l">
              <a:lnSpc>
                <a:spcPct val="110000"/>
              </a:lnSpc>
              <a:spcBef>
                <a:spcPts val="800"/>
              </a:spcBef>
              <a:spcAft>
                <a:spcPts val="0"/>
              </a:spcAft>
              <a:buSzPts val="1600"/>
              <a:buChar char="•"/>
              <a:defRPr sz="1600"/>
            </a:lvl1pPr>
            <a:lvl2pPr indent="-330200" lvl="1" marL="914400" algn="l">
              <a:lnSpc>
                <a:spcPct val="110000"/>
              </a:lnSpc>
              <a:spcBef>
                <a:spcPts val="400"/>
              </a:spcBef>
              <a:spcAft>
                <a:spcPts val="0"/>
              </a:spcAft>
              <a:buSzPts val="1600"/>
              <a:buChar char="–"/>
              <a:defRPr sz="1600"/>
            </a:lvl2pPr>
            <a:lvl3pPr indent="-314960" lvl="2" marL="1371600" algn="l">
              <a:spcBef>
                <a:spcPts val="400"/>
              </a:spcBef>
              <a:spcAft>
                <a:spcPts val="0"/>
              </a:spcAft>
              <a:buSzPts val="1360"/>
              <a:buChar char="•"/>
              <a:defRPr sz="1600"/>
            </a:lvl3pPr>
            <a:lvl4pPr indent="-314960" lvl="3" marL="1828800" algn="l">
              <a:spcBef>
                <a:spcPts val="400"/>
              </a:spcBef>
              <a:spcAft>
                <a:spcPts val="0"/>
              </a:spcAft>
              <a:buSzPts val="136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63" name="Google Shape;663;p22"/>
          <p:cNvSpPr txBox="1"/>
          <p:nvPr>
            <p:ph idx="3" type="body"/>
          </p:nvPr>
        </p:nvSpPr>
        <p:spPr>
          <a:xfrm>
            <a:off x="8058383" y="1816102"/>
            <a:ext cx="3520837" cy="4261866"/>
          </a:xfrm>
          <a:prstGeom prst="rect">
            <a:avLst/>
          </a:prstGeom>
          <a:noFill/>
          <a:ln>
            <a:noFill/>
          </a:ln>
        </p:spPr>
        <p:txBody>
          <a:bodyPr anchorCtr="0" anchor="t" bIns="45700" lIns="91425" spcFirstLastPara="1" rIns="91425" wrap="square" tIns="45700">
            <a:noAutofit/>
          </a:bodyPr>
          <a:lstStyle>
            <a:lvl1pPr indent="-330200" lvl="0" marL="457200" algn="l">
              <a:lnSpc>
                <a:spcPct val="110000"/>
              </a:lnSpc>
              <a:spcBef>
                <a:spcPts val="800"/>
              </a:spcBef>
              <a:spcAft>
                <a:spcPts val="0"/>
              </a:spcAft>
              <a:buSzPts val="1600"/>
              <a:buChar char="•"/>
              <a:defRPr sz="1600"/>
            </a:lvl1pPr>
            <a:lvl2pPr indent="-330200" lvl="1" marL="914400" algn="l">
              <a:lnSpc>
                <a:spcPct val="110000"/>
              </a:lnSpc>
              <a:spcBef>
                <a:spcPts val="400"/>
              </a:spcBef>
              <a:spcAft>
                <a:spcPts val="0"/>
              </a:spcAft>
              <a:buSzPts val="1600"/>
              <a:buChar char="–"/>
              <a:defRPr sz="1600"/>
            </a:lvl2pPr>
            <a:lvl3pPr indent="-314960" lvl="2" marL="1371600" algn="l">
              <a:spcBef>
                <a:spcPts val="400"/>
              </a:spcBef>
              <a:spcAft>
                <a:spcPts val="0"/>
              </a:spcAft>
              <a:buSzPts val="1360"/>
              <a:buChar char="•"/>
              <a:defRPr sz="1600"/>
            </a:lvl3pPr>
            <a:lvl4pPr indent="-314960" lvl="3" marL="1828800" algn="l">
              <a:spcBef>
                <a:spcPts val="400"/>
              </a:spcBef>
              <a:spcAft>
                <a:spcPts val="0"/>
              </a:spcAft>
              <a:buSzPts val="136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664" name="Google Shape;664;p22"/>
          <p:cNvCxnSpPr/>
          <p:nvPr/>
        </p:nvCxnSpPr>
        <p:spPr>
          <a:xfrm>
            <a:off x="610308" y="6873248"/>
            <a:ext cx="0" cy="122115"/>
          </a:xfrm>
          <a:prstGeom prst="straightConnector1">
            <a:avLst/>
          </a:prstGeom>
          <a:noFill/>
          <a:ln cap="flat" cmpd="sng" w="9525">
            <a:solidFill>
              <a:schemeClr val="dk1"/>
            </a:solidFill>
            <a:prstDash val="dot"/>
            <a:round/>
            <a:headEnd len="sm" w="sm" type="none"/>
            <a:tailEnd len="sm" w="sm" type="none"/>
          </a:ln>
        </p:spPr>
      </p:cxnSp>
      <p:cxnSp>
        <p:nvCxnSpPr>
          <p:cNvPr id="665" name="Google Shape;665;p22"/>
          <p:cNvCxnSpPr/>
          <p:nvPr/>
        </p:nvCxnSpPr>
        <p:spPr>
          <a:xfrm>
            <a:off x="11579225" y="6873248"/>
            <a:ext cx="0" cy="122115"/>
          </a:xfrm>
          <a:prstGeom prst="straightConnector1">
            <a:avLst/>
          </a:prstGeom>
          <a:noFill/>
          <a:ln cap="flat" cmpd="sng" w="9525">
            <a:solidFill>
              <a:schemeClr val="dk1"/>
            </a:solidFill>
            <a:prstDash val="dot"/>
            <a:round/>
            <a:headEnd len="sm" w="sm" type="none"/>
            <a:tailEnd len="sm" w="sm" type="none"/>
          </a:ln>
        </p:spPr>
      </p:cxnSp>
      <p:grpSp>
        <p:nvGrpSpPr>
          <p:cNvPr id="666" name="Google Shape;666;p22"/>
          <p:cNvGrpSpPr/>
          <p:nvPr/>
        </p:nvGrpSpPr>
        <p:grpSpPr>
          <a:xfrm>
            <a:off x="10648211" y="6873248"/>
            <a:ext cx="203200" cy="122115"/>
            <a:chOff x="7983415" y="6582508"/>
            <a:chExt cx="152400" cy="486507"/>
          </a:xfrm>
        </p:grpSpPr>
        <p:cxnSp>
          <p:nvCxnSpPr>
            <p:cNvPr id="667" name="Google Shape;667;p2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668" name="Google Shape;668;p2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669" name="Google Shape;669;p22"/>
          <p:cNvGrpSpPr/>
          <p:nvPr/>
        </p:nvGrpSpPr>
        <p:grpSpPr>
          <a:xfrm>
            <a:off x="9717201" y="6873248"/>
            <a:ext cx="203200" cy="122115"/>
            <a:chOff x="7983415" y="6582508"/>
            <a:chExt cx="152400" cy="486507"/>
          </a:xfrm>
        </p:grpSpPr>
        <p:cxnSp>
          <p:nvCxnSpPr>
            <p:cNvPr id="670" name="Google Shape;670;p2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671" name="Google Shape;671;p2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672" name="Google Shape;672;p22"/>
          <p:cNvGrpSpPr/>
          <p:nvPr/>
        </p:nvGrpSpPr>
        <p:grpSpPr>
          <a:xfrm>
            <a:off x="8786192" y="6873248"/>
            <a:ext cx="203200" cy="122115"/>
            <a:chOff x="7983415" y="6582508"/>
            <a:chExt cx="152400" cy="486507"/>
          </a:xfrm>
        </p:grpSpPr>
        <p:cxnSp>
          <p:nvCxnSpPr>
            <p:cNvPr id="673" name="Google Shape;673;p2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674" name="Google Shape;674;p2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675" name="Google Shape;675;p22"/>
          <p:cNvGrpSpPr/>
          <p:nvPr/>
        </p:nvGrpSpPr>
        <p:grpSpPr>
          <a:xfrm>
            <a:off x="7855183" y="6873248"/>
            <a:ext cx="203200" cy="122115"/>
            <a:chOff x="7983415" y="6582508"/>
            <a:chExt cx="152400" cy="486507"/>
          </a:xfrm>
        </p:grpSpPr>
        <p:cxnSp>
          <p:nvCxnSpPr>
            <p:cNvPr id="676" name="Google Shape;676;p2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677" name="Google Shape;677;p2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678" name="Google Shape;678;p22"/>
          <p:cNvGrpSpPr/>
          <p:nvPr/>
        </p:nvGrpSpPr>
        <p:grpSpPr>
          <a:xfrm>
            <a:off x="6924173" y="6873248"/>
            <a:ext cx="203200" cy="122115"/>
            <a:chOff x="7983415" y="6582508"/>
            <a:chExt cx="152400" cy="486507"/>
          </a:xfrm>
        </p:grpSpPr>
        <p:cxnSp>
          <p:nvCxnSpPr>
            <p:cNvPr id="679" name="Google Shape;679;p2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680" name="Google Shape;680;p2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681" name="Google Shape;681;p22"/>
          <p:cNvGrpSpPr/>
          <p:nvPr/>
        </p:nvGrpSpPr>
        <p:grpSpPr>
          <a:xfrm>
            <a:off x="5993164" y="6873248"/>
            <a:ext cx="203200" cy="122115"/>
            <a:chOff x="7983415" y="6582508"/>
            <a:chExt cx="152400" cy="486507"/>
          </a:xfrm>
        </p:grpSpPr>
        <p:cxnSp>
          <p:nvCxnSpPr>
            <p:cNvPr id="682" name="Google Shape;682;p2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683" name="Google Shape;683;p2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684" name="Google Shape;684;p22"/>
          <p:cNvGrpSpPr/>
          <p:nvPr/>
        </p:nvGrpSpPr>
        <p:grpSpPr>
          <a:xfrm>
            <a:off x="5062155" y="6873248"/>
            <a:ext cx="203200" cy="122115"/>
            <a:chOff x="7983415" y="6582508"/>
            <a:chExt cx="152400" cy="486507"/>
          </a:xfrm>
        </p:grpSpPr>
        <p:cxnSp>
          <p:nvCxnSpPr>
            <p:cNvPr id="685" name="Google Shape;685;p2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686" name="Google Shape;686;p2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687" name="Google Shape;687;p22"/>
          <p:cNvGrpSpPr/>
          <p:nvPr/>
        </p:nvGrpSpPr>
        <p:grpSpPr>
          <a:xfrm>
            <a:off x="4131145" y="6873248"/>
            <a:ext cx="203200" cy="122115"/>
            <a:chOff x="7983415" y="6582508"/>
            <a:chExt cx="152400" cy="486507"/>
          </a:xfrm>
        </p:grpSpPr>
        <p:cxnSp>
          <p:nvCxnSpPr>
            <p:cNvPr id="688" name="Google Shape;688;p2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689" name="Google Shape;689;p2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690" name="Google Shape;690;p22"/>
          <p:cNvGrpSpPr/>
          <p:nvPr/>
        </p:nvGrpSpPr>
        <p:grpSpPr>
          <a:xfrm>
            <a:off x="3200136" y="6873248"/>
            <a:ext cx="203200" cy="122115"/>
            <a:chOff x="7983415" y="6582508"/>
            <a:chExt cx="152400" cy="486507"/>
          </a:xfrm>
        </p:grpSpPr>
        <p:cxnSp>
          <p:nvCxnSpPr>
            <p:cNvPr id="691" name="Google Shape;691;p2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692" name="Google Shape;692;p2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693" name="Google Shape;693;p22"/>
          <p:cNvGrpSpPr/>
          <p:nvPr/>
        </p:nvGrpSpPr>
        <p:grpSpPr>
          <a:xfrm>
            <a:off x="2269127" y="6873248"/>
            <a:ext cx="203200" cy="122115"/>
            <a:chOff x="7983415" y="6582508"/>
            <a:chExt cx="152400" cy="486507"/>
          </a:xfrm>
        </p:grpSpPr>
        <p:cxnSp>
          <p:nvCxnSpPr>
            <p:cNvPr id="694" name="Google Shape;694;p2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695" name="Google Shape;695;p2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696" name="Google Shape;696;p22"/>
          <p:cNvGrpSpPr/>
          <p:nvPr/>
        </p:nvGrpSpPr>
        <p:grpSpPr>
          <a:xfrm>
            <a:off x="1338117" y="6873248"/>
            <a:ext cx="203200" cy="122115"/>
            <a:chOff x="7983415" y="6582508"/>
            <a:chExt cx="152400" cy="486507"/>
          </a:xfrm>
        </p:grpSpPr>
        <p:cxnSp>
          <p:nvCxnSpPr>
            <p:cNvPr id="697" name="Google Shape;697;p2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698" name="Google Shape;698;p2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cxnSp>
        <p:nvCxnSpPr>
          <p:cNvPr id="699" name="Google Shape;699;p22"/>
          <p:cNvCxnSpPr/>
          <p:nvPr/>
        </p:nvCxnSpPr>
        <p:spPr>
          <a:xfrm>
            <a:off x="-120356" y="372597"/>
            <a:ext cx="0" cy="162820"/>
          </a:xfrm>
          <a:prstGeom prst="straightConnector1">
            <a:avLst/>
          </a:prstGeom>
          <a:noFill/>
          <a:ln cap="flat" cmpd="sng" w="9525">
            <a:solidFill>
              <a:schemeClr val="dk1"/>
            </a:solidFill>
            <a:prstDash val="dot"/>
            <a:round/>
            <a:headEnd len="sm" w="sm" type="none"/>
            <a:tailEnd len="sm" w="sm" type="none"/>
          </a:ln>
        </p:spPr>
      </p:cxnSp>
      <p:grpSp>
        <p:nvGrpSpPr>
          <p:cNvPr id="700" name="Google Shape;700;p22"/>
          <p:cNvGrpSpPr/>
          <p:nvPr/>
        </p:nvGrpSpPr>
        <p:grpSpPr>
          <a:xfrm rot="5400000">
            <a:off x="-196556" y="5920357"/>
            <a:ext cx="152400" cy="162820"/>
            <a:chOff x="7983415" y="6582508"/>
            <a:chExt cx="152400" cy="486507"/>
          </a:xfrm>
        </p:grpSpPr>
        <p:cxnSp>
          <p:nvCxnSpPr>
            <p:cNvPr id="701" name="Google Shape;701;p2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702" name="Google Shape;702;p2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703" name="Google Shape;703;p22"/>
          <p:cNvGrpSpPr/>
          <p:nvPr/>
        </p:nvGrpSpPr>
        <p:grpSpPr>
          <a:xfrm rot="5400000">
            <a:off x="-196556" y="5446715"/>
            <a:ext cx="152400" cy="162820"/>
            <a:chOff x="7983415" y="6582508"/>
            <a:chExt cx="152400" cy="486507"/>
          </a:xfrm>
        </p:grpSpPr>
        <p:cxnSp>
          <p:nvCxnSpPr>
            <p:cNvPr id="704" name="Google Shape;704;p2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705" name="Google Shape;705;p2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706" name="Google Shape;706;p22"/>
          <p:cNvGrpSpPr/>
          <p:nvPr/>
        </p:nvGrpSpPr>
        <p:grpSpPr>
          <a:xfrm rot="5400000">
            <a:off x="-196556" y="4973073"/>
            <a:ext cx="152400" cy="162820"/>
            <a:chOff x="7983415" y="6582508"/>
            <a:chExt cx="152400" cy="486507"/>
          </a:xfrm>
        </p:grpSpPr>
        <p:cxnSp>
          <p:nvCxnSpPr>
            <p:cNvPr id="707" name="Google Shape;707;p2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708" name="Google Shape;708;p2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709" name="Google Shape;709;p22"/>
          <p:cNvGrpSpPr/>
          <p:nvPr/>
        </p:nvGrpSpPr>
        <p:grpSpPr>
          <a:xfrm rot="5400000">
            <a:off x="-196556" y="4499431"/>
            <a:ext cx="152400" cy="162820"/>
            <a:chOff x="7983415" y="6582508"/>
            <a:chExt cx="152400" cy="486507"/>
          </a:xfrm>
        </p:grpSpPr>
        <p:cxnSp>
          <p:nvCxnSpPr>
            <p:cNvPr id="710" name="Google Shape;710;p2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711" name="Google Shape;711;p2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712" name="Google Shape;712;p22"/>
          <p:cNvGrpSpPr/>
          <p:nvPr/>
        </p:nvGrpSpPr>
        <p:grpSpPr>
          <a:xfrm rot="5400000">
            <a:off x="-196556" y="4025789"/>
            <a:ext cx="152400" cy="162820"/>
            <a:chOff x="7983415" y="6582508"/>
            <a:chExt cx="152400" cy="486507"/>
          </a:xfrm>
        </p:grpSpPr>
        <p:cxnSp>
          <p:nvCxnSpPr>
            <p:cNvPr id="713" name="Google Shape;713;p2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714" name="Google Shape;714;p2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715" name="Google Shape;715;p22"/>
          <p:cNvGrpSpPr/>
          <p:nvPr/>
        </p:nvGrpSpPr>
        <p:grpSpPr>
          <a:xfrm rot="5400000">
            <a:off x="-196556" y="3552147"/>
            <a:ext cx="152400" cy="162820"/>
            <a:chOff x="7983415" y="6582508"/>
            <a:chExt cx="152400" cy="486507"/>
          </a:xfrm>
        </p:grpSpPr>
        <p:cxnSp>
          <p:nvCxnSpPr>
            <p:cNvPr id="716" name="Google Shape;716;p2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717" name="Google Shape;717;p2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718" name="Google Shape;718;p22"/>
          <p:cNvGrpSpPr/>
          <p:nvPr/>
        </p:nvGrpSpPr>
        <p:grpSpPr>
          <a:xfrm rot="5400000">
            <a:off x="-196556" y="3078505"/>
            <a:ext cx="152400" cy="162820"/>
            <a:chOff x="7983415" y="6582508"/>
            <a:chExt cx="152400" cy="486507"/>
          </a:xfrm>
        </p:grpSpPr>
        <p:cxnSp>
          <p:nvCxnSpPr>
            <p:cNvPr id="719" name="Google Shape;719;p2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720" name="Google Shape;720;p2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721" name="Google Shape;721;p22"/>
          <p:cNvGrpSpPr/>
          <p:nvPr/>
        </p:nvGrpSpPr>
        <p:grpSpPr>
          <a:xfrm rot="5400000">
            <a:off x="-196556" y="2604863"/>
            <a:ext cx="152400" cy="162820"/>
            <a:chOff x="7983415" y="6582508"/>
            <a:chExt cx="152400" cy="486507"/>
          </a:xfrm>
        </p:grpSpPr>
        <p:cxnSp>
          <p:nvCxnSpPr>
            <p:cNvPr id="722" name="Google Shape;722;p2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723" name="Google Shape;723;p2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724" name="Google Shape;724;p22"/>
          <p:cNvGrpSpPr/>
          <p:nvPr/>
        </p:nvGrpSpPr>
        <p:grpSpPr>
          <a:xfrm rot="5400000">
            <a:off x="-196556" y="2131221"/>
            <a:ext cx="152400" cy="162820"/>
            <a:chOff x="7983415" y="6582508"/>
            <a:chExt cx="152400" cy="486507"/>
          </a:xfrm>
        </p:grpSpPr>
        <p:cxnSp>
          <p:nvCxnSpPr>
            <p:cNvPr id="725" name="Google Shape;725;p2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726" name="Google Shape;726;p2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727" name="Google Shape;727;p22"/>
          <p:cNvGrpSpPr/>
          <p:nvPr/>
        </p:nvGrpSpPr>
        <p:grpSpPr>
          <a:xfrm rot="5400000">
            <a:off x="-196556" y="1657579"/>
            <a:ext cx="152400" cy="162820"/>
            <a:chOff x="7983415" y="6582508"/>
            <a:chExt cx="152400" cy="486507"/>
          </a:xfrm>
        </p:grpSpPr>
        <p:cxnSp>
          <p:nvCxnSpPr>
            <p:cNvPr id="728" name="Google Shape;728;p2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729" name="Google Shape;729;p2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730" name="Google Shape;730;p22"/>
          <p:cNvGrpSpPr/>
          <p:nvPr/>
        </p:nvGrpSpPr>
        <p:grpSpPr>
          <a:xfrm rot="5400000">
            <a:off x="-196556" y="976988"/>
            <a:ext cx="152400" cy="162820"/>
            <a:chOff x="7983415" y="6582508"/>
            <a:chExt cx="152400" cy="486507"/>
          </a:xfrm>
        </p:grpSpPr>
        <p:cxnSp>
          <p:nvCxnSpPr>
            <p:cNvPr id="731" name="Google Shape;731;p2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732" name="Google Shape;732;p2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cxnSp>
        <p:nvCxnSpPr>
          <p:cNvPr id="733" name="Google Shape;733;p22"/>
          <p:cNvCxnSpPr/>
          <p:nvPr/>
        </p:nvCxnSpPr>
        <p:spPr>
          <a:xfrm>
            <a:off x="-120356" y="6317802"/>
            <a:ext cx="0" cy="162820"/>
          </a:xfrm>
          <a:prstGeom prst="straightConnector1">
            <a:avLst/>
          </a:prstGeom>
          <a:noFill/>
          <a:ln cap="flat" cmpd="sng" w="9525">
            <a:solidFill>
              <a:schemeClr val="dk1"/>
            </a:solidFill>
            <a:prstDash val="dot"/>
            <a:round/>
            <a:headEnd len="sm" w="sm" type="none"/>
            <a:tailEnd len="sm" w="sm" type="none"/>
          </a:ln>
        </p:spPr>
      </p:cxnSp>
      <p:cxnSp>
        <p:nvCxnSpPr>
          <p:cNvPr id="734" name="Google Shape;734;p22"/>
          <p:cNvCxnSpPr/>
          <p:nvPr/>
        </p:nvCxnSpPr>
        <p:spPr>
          <a:xfrm>
            <a:off x="12303388" y="372597"/>
            <a:ext cx="0" cy="162820"/>
          </a:xfrm>
          <a:prstGeom prst="straightConnector1">
            <a:avLst/>
          </a:prstGeom>
          <a:noFill/>
          <a:ln cap="flat" cmpd="sng" w="9525">
            <a:solidFill>
              <a:schemeClr val="dk1"/>
            </a:solidFill>
            <a:prstDash val="dot"/>
            <a:round/>
            <a:headEnd len="sm" w="sm" type="none"/>
            <a:tailEnd len="sm" w="sm" type="none"/>
          </a:ln>
        </p:spPr>
      </p:cxnSp>
      <p:grpSp>
        <p:nvGrpSpPr>
          <p:cNvPr id="735" name="Google Shape;735;p22"/>
          <p:cNvGrpSpPr/>
          <p:nvPr/>
        </p:nvGrpSpPr>
        <p:grpSpPr>
          <a:xfrm rot="5400000">
            <a:off x="12227188" y="5920357"/>
            <a:ext cx="152400" cy="162820"/>
            <a:chOff x="7983415" y="6582508"/>
            <a:chExt cx="152400" cy="486507"/>
          </a:xfrm>
        </p:grpSpPr>
        <p:cxnSp>
          <p:nvCxnSpPr>
            <p:cNvPr id="736" name="Google Shape;736;p2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737" name="Google Shape;737;p2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738" name="Google Shape;738;p22"/>
          <p:cNvGrpSpPr/>
          <p:nvPr/>
        </p:nvGrpSpPr>
        <p:grpSpPr>
          <a:xfrm rot="5400000">
            <a:off x="12227188" y="5446715"/>
            <a:ext cx="152400" cy="162820"/>
            <a:chOff x="7983415" y="6582508"/>
            <a:chExt cx="152400" cy="486507"/>
          </a:xfrm>
        </p:grpSpPr>
        <p:cxnSp>
          <p:nvCxnSpPr>
            <p:cNvPr id="739" name="Google Shape;739;p2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740" name="Google Shape;740;p2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741" name="Google Shape;741;p22"/>
          <p:cNvGrpSpPr/>
          <p:nvPr/>
        </p:nvGrpSpPr>
        <p:grpSpPr>
          <a:xfrm rot="5400000">
            <a:off x="12227188" y="4973073"/>
            <a:ext cx="152400" cy="162820"/>
            <a:chOff x="7983415" y="6582508"/>
            <a:chExt cx="152400" cy="486507"/>
          </a:xfrm>
        </p:grpSpPr>
        <p:cxnSp>
          <p:nvCxnSpPr>
            <p:cNvPr id="742" name="Google Shape;742;p2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743" name="Google Shape;743;p2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744" name="Google Shape;744;p22"/>
          <p:cNvGrpSpPr/>
          <p:nvPr/>
        </p:nvGrpSpPr>
        <p:grpSpPr>
          <a:xfrm rot="5400000">
            <a:off x="12227188" y="4499431"/>
            <a:ext cx="152400" cy="162820"/>
            <a:chOff x="7983415" y="6582508"/>
            <a:chExt cx="152400" cy="486507"/>
          </a:xfrm>
        </p:grpSpPr>
        <p:cxnSp>
          <p:nvCxnSpPr>
            <p:cNvPr id="745" name="Google Shape;745;p2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746" name="Google Shape;746;p2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747" name="Google Shape;747;p22"/>
          <p:cNvGrpSpPr/>
          <p:nvPr/>
        </p:nvGrpSpPr>
        <p:grpSpPr>
          <a:xfrm rot="5400000">
            <a:off x="12227188" y="4025789"/>
            <a:ext cx="152400" cy="162820"/>
            <a:chOff x="7983415" y="6582508"/>
            <a:chExt cx="152400" cy="486507"/>
          </a:xfrm>
        </p:grpSpPr>
        <p:cxnSp>
          <p:nvCxnSpPr>
            <p:cNvPr id="748" name="Google Shape;748;p2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749" name="Google Shape;749;p2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750" name="Google Shape;750;p22"/>
          <p:cNvGrpSpPr/>
          <p:nvPr/>
        </p:nvGrpSpPr>
        <p:grpSpPr>
          <a:xfrm rot="5400000">
            <a:off x="12227188" y="3552147"/>
            <a:ext cx="152400" cy="162820"/>
            <a:chOff x="7983415" y="6582508"/>
            <a:chExt cx="152400" cy="486507"/>
          </a:xfrm>
        </p:grpSpPr>
        <p:cxnSp>
          <p:nvCxnSpPr>
            <p:cNvPr id="751" name="Google Shape;751;p2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752" name="Google Shape;752;p2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753" name="Google Shape;753;p22"/>
          <p:cNvGrpSpPr/>
          <p:nvPr/>
        </p:nvGrpSpPr>
        <p:grpSpPr>
          <a:xfrm rot="5400000">
            <a:off x="12227188" y="3078505"/>
            <a:ext cx="152400" cy="162820"/>
            <a:chOff x="7983415" y="6582508"/>
            <a:chExt cx="152400" cy="486507"/>
          </a:xfrm>
        </p:grpSpPr>
        <p:cxnSp>
          <p:nvCxnSpPr>
            <p:cNvPr id="754" name="Google Shape;754;p2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755" name="Google Shape;755;p2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756" name="Google Shape;756;p22"/>
          <p:cNvGrpSpPr/>
          <p:nvPr/>
        </p:nvGrpSpPr>
        <p:grpSpPr>
          <a:xfrm rot="5400000">
            <a:off x="12227188" y="2604863"/>
            <a:ext cx="152400" cy="162820"/>
            <a:chOff x="7983415" y="6582508"/>
            <a:chExt cx="152400" cy="486507"/>
          </a:xfrm>
        </p:grpSpPr>
        <p:cxnSp>
          <p:nvCxnSpPr>
            <p:cNvPr id="757" name="Google Shape;757;p2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758" name="Google Shape;758;p2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759" name="Google Shape;759;p22"/>
          <p:cNvGrpSpPr/>
          <p:nvPr/>
        </p:nvGrpSpPr>
        <p:grpSpPr>
          <a:xfrm rot="5400000">
            <a:off x="12227188" y="2131221"/>
            <a:ext cx="152400" cy="162820"/>
            <a:chOff x="7983415" y="6582508"/>
            <a:chExt cx="152400" cy="486507"/>
          </a:xfrm>
        </p:grpSpPr>
        <p:cxnSp>
          <p:nvCxnSpPr>
            <p:cNvPr id="760" name="Google Shape;760;p2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761" name="Google Shape;761;p2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762" name="Google Shape;762;p22"/>
          <p:cNvGrpSpPr/>
          <p:nvPr/>
        </p:nvGrpSpPr>
        <p:grpSpPr>
          <a:xfrm rot="5400000">
            <a:off x="12227188" y="1657579"/>
            <a:ext cx="152400" cy="162820"/>
            <a:chOff x="7983415" y="6582508"/>
            <a:chExt cx="152400" cy="486507"/>
          </a:xfrm>
        </p:grpSpPr>
        <p:cxnSp>
          <p:nvCxnSpPr>
            <p:cNvPr id="763" name="Google Shape;763;p2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764" name="Google Shape;764;p2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765" name="Google Shape;765;p22"/>
          <p:cNvGrpSpPr/>
          <p:nvPr/>
        </p:nvGrpSpPr>
        <p:grpSpPr>
          <a:xfrm rot="5400000">
            <a:off x="12227188" y="976988"/>
            <a:ext cx="152400" cy="162820"/>
            <a:chOff x="7983415" y="6582508"/>
            <a:chExt cx="152400" cy="486507"/>
          </a:xfrm>
        </p:grpSpPr>
        <p:cxnSp>
          <p:nvCxnSpPr>
            <p:cNvPr id="766" name="Google Shape;766;p2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767" name="Google Shape;767;p2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cxnSp>
        <p:nvCxnSpPr>
          <p:cNvPr id="768" name="Google Shape;768;p22"/>
          <p:cNvCxnSpPr/>
          <p:nvPr/>
        </p:nvCxnSpPr>
        <p:spPr>
          <a:xfrm>
            <a:off x="12303388" y="6317802"/>
            <a:ext cx="0" cy="162820"/>
          </a:xfrm>
          <a:prstGeom prst="straightConnector1">
            <a:avLst/>
          </a:prstGeom>
          <a:noFill/>
          <a:ln cap="flat" cmpd="sng" w="9525">
            <a:solidFill>
              <a:schemeClr val="dk1"/>
            </a:solidFill>
            <a:prstDash val="dot"/>
            <a:round/>
            <a:headEnd len="sm" w="sm" type="none"/>
            <a:tailEnd len="sm" w="sm" type="none"/>
          </a:ln>
        </p:spPr>
      </p:cxnSp>
      <p:cxnSp>
        <p:nvCxnSpPr>
          <p:cNvPr id="769" name="Google Shape;769;p22"/>
          <p:cNvCxnSpPr/>
          <p:nvPr/>
        </p:nvCxnSpPr>
        <p:spPr>
          <a:xfrm>
            <a:off x="610308" y="-141165"/>
            <a:ext cx="0" cy="122115"/>
          </a:xfrm>
          <a:prstGeom prst="straightConnector1">
            <a:avLst/>
          </a:prstGeom>
          <a:noFill/>
          <a:ln cap="flat" cmpd="sng" w="9525">
            <a:solidFill>
              <a:schemeClr val="dk1"/>
            </a:solidFill>
            <a:prstDash val="dot"/>
            <a:round/>
            <a:headEnd len="sm" w="sm" type="none"/>
            <a:tailEnd len="sm" w="sm" type="none"/>
          </a:ln>
        </p:spPr>
      </p:cxnSp>
      <p:cxnSp>
        <p:nvCxnSpPr>
          <p:cNvPr id="770" name="Google Shape;770;p22"/>
          <p:cNvCxnSpPr/>
          <p:nvPr/>
        </p:nvCxnSpPr>
        <p:spPr>
          <a:xfrm>
            <a:off x="11579225" y="-141165"/>
            <a:ext cx="0" cy="122115"/>
          </a:xfrm>
          <a:prstGeom prst="straightConnector1">
            <a:avLst/>
          </a:prstGeom>
          <a:noFill/>
          <a:ln cap="flat" cmpd="sng" w="9525">
            <a:solidFill>
              <a:schemeClr val="dk1"/>
            </a:solidFill>
            <a:prstDash val="dot"/>
            <a:round/>
            <a:headEnd len="sm" w="sm" type="none"/>
            <a:tailEnd len="sm" w="sm" type="none"/>
          </a:ln>
        </p:spPr>
      </p:cxnSp>
      <p:grpSp>
        <p:nvGrpSpPr>
          <p:cNvPr id="771" name="Google Shape;771;p22"/>
          <p:cNvGrpSpPr/>
          <p:nvPr/>
        </p:nvGrpSpPr>
        <p:grpSpPr>
          <a:xfrm>
            <a:off x="10648211" y="-141165"/>
            <a:ext cx="203200" cy="122115"/>
            <a:chOff x="7983415" y="6582508"/>
            <a:chExt cx="152400" cy="486507"/>
          </a:xfrm>
        </p:grpSpPr>
        <p:cxnSp>
          <p:nvCxnSpPr>
            <p:cNvPr id="772" name="Google Shape;772;p2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773" name="Google Shape;773;p2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774" name="Google Shape;774;p22"/>
          <p:cNvGrpSpPr/>
          <p:nvPr/>
        </p:nvGrpSpPr>
        <p:grpSpPr>
          <a:xfrm>
            <a:off x="9717201" y="-141165"/>
            <a:ext cx="203200" cy="122115"/>
            <a:chOff x="7983415" y="6582508"/>
            <a:chExt cx="152400" cy="486507"/>
          </a:xfrm>
        </p:grpSpPr>
        <p:cxnSp>
          <p:nvCxnSpPr>
            <p:cNvPr id="775" name="Google Shape;775;p2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776" name="Google Shape;776;p2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777" name="Google Shape;777;p22"/>
          <p:cNvGrpSpPr/>
          <p:nvPr/>
        </p:nvGrpSpPr>
        <p:grpSpPr>
          <a:xfrm>
            <a:off x="8786192" y="-141165"/>
            <a:ext cx="203200" cy="122115"/>
            <a:chOff x="7983415" y="6582508"/>
            <a:chExt cx="152400" cy="486507"/>
          </a:xfrm>
        </p:grpSpPr>
        <p:cxnSp>
          <p:nvCxnSpPr>
            <p:cNvPr id="778" name="Google Shape;778;p2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779" name="Google Shape;779;p2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780" name="Google Shape;780;p22"/>
          <p:cNvGrpSpPr/>
          <p:nvPr/>
        </p:nvGrpSpPr>
        <p:grpSpPr>
          <a:xfrm>
            <a:off x="7855183" y="-141165"/>
            <a:ext cx="203200" cy="122115"/>
            <a:chOff x="7983415" y="6582508"/>
            <a:chExt cx="152400" cy="486507"/>
          </a:xfrm>
        </p:grpSpPr>
        <p:cxnSp>
          <p:nvCxnSpPr>
            <p:cNvPr id="781" name="Google Shape;781;p2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782" name="Google Shape;782;p2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783" name="Google Shape;783;p22"/>
          <p:cNvGrpSpPr/>
          <p:nvPr/>
        </p:nvGrpSpPr>
        <p:grpSpPr>
          <a:xfrm>
            <a:off x="6924173" y="-141165"/>
            <a:ext cx="203200" cy="122115"/>
            <a:chOff x="7983415" y="6582508"/>
            <a:chExt cx="152400" cy="486507"/>
          </a:xfrm>
        </p:grpSpPr>
        <p:cxnSp>
          <p:nvCxnSpPr>
            <p:cNvPr id="784" name="Google Shape;784;p2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785" name="Google Shape;785;p2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786" name="Google Shape;786;p22"/>
          <p:cNvGrpSpPr/>
          <p:nvPr/>
        </p:nvGrpSpPr>
        <p:grpSpPr>
          <a:xfrm>
            <a:off x="5993164" y="-141165"/>
            <a:ext cx="203200" cy="122115"/>
            <a:chOff x="7983415" y="6582508"/>
            <a:chExt cx="152400" cy="486507"/>
          </a:xfrm>
        </p:grpSpPr>
        <p:cxnSp>
          <p:nvCxnSpPr>
            <p:cNvPr id="787" name="Google Shape;787;p2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788" name="Google Shape;788;p2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789" name="Google Shape;789;p22"/>
          <p:cNvGrpSpPr/>
          <p:nvPr/>
        </p:nvGrpSpPr>
        <p:grpSpPr>
          <a:xfrm>
            <a:off x="5062155" y="-141165"/>
            <a:ext cx="203200" cy="122115"/>
            <a:chOff x="7983415" y="6582508"/>
            <a:chExt cx="152400" cy="486507"/>
          </a:xfrm>
        </p:grpSpPr>
        <p:cxnSp>
          <p:nvCxnSpPr>
            <p:cNvPr id="790" name="Google Shape;790;p2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791" name="Google Shape;791;p2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792" name="Google Shape;792;p22"/>
          <p:cNvGrpSpPr/>
          <p:nvPr/>
        </p:nvGrpSpPr>
        <p:grpSpPr>
          <a:xfrm>
            <a:off x="4131145" y="-141165"/>
            <a:ext cx="203200" cy="122115"/>
            <a:chOff x="7983415" y="6582508"/>
            <a:chExt cx="152400" cy="486507"/>
          </a:xfrm>
        </p:grpSpPr>
        <p:cxnSp>
          <p:nvCxnSpPr>
            <p:cNvPr id="793" name="Google Shape;793;p2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794" name="Google Shape;794;p2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795" name="Google Shape;795;p22"/>
          <p:cNvGrpSpPr/>
          <p:nvPr/>
        </p:nvGrpSpPr>
        <p:grpSpPr>
          <a:xfrm>
            <a:off x="3200136" y="-141165"/>
            <a:ext cx="203200" cy="122115"/>
            <a:chOff x="7983415" y="6582508"/>
            <a:chExt cx="152400" cy="486507"/>
          </a:xfrm>
        </p:grpSpPr>
        <p:cxnSp>
          <p:nvCxnSpPr>
            <p:cNvPr id="796" name="Google Shape;796;p2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797" name="Google Shape;797;p2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798" name="Google Shape;798;p22"/>
          <p:cNvGrpSpPr/>
          <p:nvPr/>
        </p:nvGrpSpPr>
        <p:grpSpPr>
          <a:xfrm>
            <a:off x="2269127" y="-141165"/>
            <a:ext cx="203200" cy="122115"/>
            <a:chOff x="7983415" y="6582508"/>
            <a:chExt cx="152400" cy="486507"/>
          </a:xfrm>
        </p:grpSpPr>
        <p:cxnSp>
          <p:nvCxnSpPr>
            <p:cNvPr id="799" name="Google Shape;799;p2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800" name="Google Shape;800;p2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801" name="Google Shape;801;p22"/>
          <p:cNvGrpSpPr/>
          <p:nvPr/>
        </p:nvGrpSpPr>
        <p:grpSpPr>
          <a:xfrm>
            <a:off x="1338117" y="-141165"/>
            <a:ext cx="203200" cy="122115"/>
            <a:chOff x="7983415" y="6582508"/>
            <a:chExt cx="152400" cy="486507"/>
          </a:xfrm>
        </p:grpSpPr>
        <p:cxnSp>
          <p:nvCxnSpPr>
            <p:cNvPr id="802" name="Google Shape;802;p2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803" name="Google Shape;803;p2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sp>
        <p:nvSpPr>
          <p:cNvPr id="804" name="Google Shape;804;p22"/>
          <p:cNvSpPr txBox="1"/>
          <p:nvPr>
            <p:ph type="title"/>
          </p:nvPr>
        </p:nvSpPr>
        <p:spPr>
          <a:xfrm>
            <a:off x="573618" y="457200"/>
            <a:ext cx="10972799" cy="54864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5" name="Google Shape;805;p22"/>
          <p:cNvSpPr txBox="1"/>
          <p:nvPr>
            <p:ph idx="4" type="body"/>
          </p:nvPr>
        </p:nvSpPr>
        <p:spPr>
          <a:xfrm>
            <a:off x="576072" y="1055688"/>
            <a:ext cx="10972800" cy="457200"/>
          </a:xfrm>
          <a:prstGeom prst="rect">
            <a:avLst/>
          </a:prstGeom>
          <a:noFill/>
          <a:ln>
            <a:noFill/>
          </a:ln>
        </p:spPr>
        <p:txBody>
          <a:bodyPr anchorCtr="0" anchor="b" bIns="45700" lIns="91425" spcFirstLastPara="1" rIns="91425" wrap="square" tIns="45700">
            <a:noAutofit/>
          </a:bodyPr>
          <a:lstStyle>
            <a:lvl1pPr indent="-228600" lvl="0" marL="457200" algn="l">
              <a:lnSpc>
                <a:spcPct val="110000"/>
              </a:lnSpc>
              <a:spcBef>
                <a:spcPts val="800"/>
              </a:spcBef>
              <a:spcAft>
                <a:spcPts val="0"/>
              </a:spcAft>
              <a:buSzPts val="2000"/>
              <a:buNone/>
              <a:defRPr i="0" sz="2000">
                <a:solidFill>
                  <a:schemeClr val="accent2"/>
                </a:solidFill>
              </a:defRPr>
            </a:lvl1pPr>
            <a:lvl2pPr indent="-342900" lvl="1" marL="914400" algn="l">
              <a:lnSpc>
                <a:spcPct val="110000"/>
              </a:lnSpc>
              <a:spcBef>
                <a:spcPts val="400"/>
              </a:spcBef>
              <a:spcAft>
                <a:spcPts val="0"/>
              </a:spcAft>
              <a:buSzPts val="1800"/>
              <a:buChar char="–"/>
              <a:defRPr/>
            </a:lvl2pPr>
            <a:lvl3pPr indent="-325755" lvl="2" marL="1371600" algn="l">
              <a:spcBef>
                <a:spcPts val="400"/>
              </a:spcBef>
              <a:spcAft>
                <a:spcPts val="0"/>
              </a:spcAft>
              <a:buSzPts val="1530"/>
              <a:buChar char="•"/>
              <a:defRPr/>
            </a:lvl3pPr>
            <a:lvl4pPr indent="-325755" lvl="3" marL="1828800" algn="l">
              <a:spcBef>
                <a:spcPts val="400"/>
              </a:spcBef>
              <a:spcAft>
                <a:spcPts val="0"/>
              </a:spcAft>
              <a:buSzPts val="153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06" name="Google Shape;806;p22"/>
          <p:cNvSpPr txBox="1"/>
          <p:nvPr>
            <p:ph idx="10" type="dt"/>
          </p:nvPr>
        </p:nvSpPr>
        <p:spPr>
          <a:xfrm>
            <a:off x="9920402" y="6356349"/>
            <a:ext cx="726802"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7" name="Google Shape;807;p22"/>
          <p:cNvSpPr txBox="1"/>
          <p:nvPr>
            <p:ph idx="11" type="ftr"/>
          </p:nvPr>
        </p:nvSpPr>
        <p:spPr>
          <a:xfrm>
            <a:off x="576072" y="6356350"/>
            <a:ext cx="910659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8" name="Google Shape;808;p22"/>
          <p:cNvSpPr txBox="1"/>
          <p:nvPr>
            <p:ph idx="12" type="sldNum"/>
          </p:nvPr>
        </p:nvSpPr>
        <p:spPr>
          <a:xfrm>
            <a:off x="10851411" y="6356349"/>
            <a:ext cx="70886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ntent">
  <p:cSld name="4 Content">
    <p:spTree>
      <p:nvGrpSpPr>
        <p:cNvPr id="809" name="Shape 809"/>
        <p:cNvGrpSpPr/>
        <p:nvPr/>
      </p:nvGrpSpPr>
      <p:grpSpPr>
        <a:xfrm>
          <a:off x="0" y="0"/>
          <a:ext cx="0" cy="0"/>
          <a:chOff x="0" y="0"/>
          <a:chExt cx="0" cy="0"/>
        </a:xfrm>
      </p:grpSpPr>
      <p:sp>
        <p:nvSpPr>
          <p:cNvPr id="810" name="Google Shape;810;p23"/>
          <p:cNvSpPr txBox="1"/>
          <p:nvPr>
            <p:ph idx="1" type="body"/>
          </p:nvPr>
        </p:nvSpPr>
        <p:spPr>
          <a:xfrm>
            <a:off x="576072" y="1828800"/>
            <a:ext cx="2589828" cy="4261866"/>
          </a:xfrm>
          <a:prstGeom prst="rect">
            <a:avLst/>
          </a:prstGeom>
          <a:noFill/>
          <a:ln>
            <a:noFill/>
          </a:ln>
        </p:spPr>
        <p:txBody>
          <a:bodyPr anchorCtr="0" anchor="t" bIns="45700" lIns="91425" spcFirstLastPara="1" rIns="91425" wrap="square" tIns="45700">
            <a:noAutofit/>
          </a:bodyPr>
          <a:lstStyle>
            <a:lvl1pPr indent="-330200" lvl="0" marL="457200" algn="l">
              <a:lnSpc>
                <a:spcPct val="110000"/>
              </a:lnSpc>
              <a:spcBef>
                <a:spcPts val="800"/>
              </a:spcBef>
              <a:spcAft>
                <a:spcPts val="0"/>
              </a:spcAft>
              <a:buSzPts val="1600"/>
              <a:buChar char="•"/>
              <a:defRPr sz="1600"/>
            </a:lvl1pPr>
            <a:lvl2pPr indent="-330200" lvl="1" marL="914400" algn="l">
              <a:lnSpc>
                <a:spcPct val="110000"/>
              </a:lnSpc>
              <a:spcBef>
                <a:spcPts val="400"/>
              </a:spcBef>
              <a:spcAft>
                <a:spcPts val="0"/>
              </a:spcAft>
              <a:buSzPts val="1600"/>
              <a:buChar char="–"/>
              <a:defRPr sz="1600"/>
            </a:lvl2pPr>
            <a:lvl3pPr indent="-314960" lvl="2" marL="1371600" algn="l">
              <a:spcBef>
                <a:spcPts val="400"/>
              </a:spcBef>
              <a:spcAft>
                <a:spcPts val="0"/>
              </a:spcAft>
              <a:buSzPts val="1360"/>
              <a:buChar char="•"/>
              <a:defRPr sz="1600"/>
            </a:lvl3pPr>
            <a:lvl4pPr indent="-314960" lvl="3" marL="1828800" algn="l">
              <a:spcBef>
                <a:spcPts val="400"/>
              </a:spcBef>
              <a:spcAft>
                <a:spcPts val="0"/>
              </a:spcAft>
              <a:buSzPts val="136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1" name="Google Shape;811;p23"/>
          <p:cNvSpPr txBox="1"/>
          <p:nvPr>
            <p:ph idx="2" type="body"/>
          </p:nvPr>
        </p:nvSpPr>
        <p:spPr>
          <a:xfrm>
            <a:off x="3381572" y="1828800"/>
            <a:ext cx="2589828" cy="4261866"/>
          </a:xfrm>
          <a:prstGeom prst="rect">
            <a:avLst/>
          </a:prstGeom>
          <a:noFill/>
          <a:ln>
            <a:noFill/>
          </a:ln>
        </p:spPr>
        <p:txBody>
          <a:bodyPr anchorCtr="0" anchor="t" bIns="45700" lIns="91425" spcFirstLastPara="1" rIns="91425" wrap="square" tIns="45700">
            <a:noAutofit/>
          </a:bodyPr>
          <a:lstStyle>
            <a:lvl1pPr indent="-330200" lvl="0" marL="457200" algn="l">
              <a:lnSpc>
                <a:spcPct val="110000"/>
              </a:lnSpc>
              <a:spcBef>
                <a:spcPts val="800"/>
              </a:spcBef>
              <a:spcAft>
                <a:spcPts val="0"/>
              </a:spcAft>
              <a:buSzPts val="1600"/>
              <a:buChar char="•"/>
              <a:defRPr sz="1600"/>
            </a:lvl1pPr>
            <a:lvl2pPr indent="-330200" lvl="1" marL="914400" algn="l">
              <a:lnSpc>
                <a:spcPct val="110000"/>
              </a:lnSpc>
              <a:spcBef>
                <a:spcPts val="400"/>
              </a:spcBef>
              <a:spcAft>
                <a:spcPts val="0"/>
              </a:spcAft>
              <a:buSzPts val="1600"/>
              <a:buChar char="–"/>
              <a:defRPr sz="1600"/>
            </a:lvl2pPr>
            <a:lvl3pPr indent="-314960" lvl="2" marL="1371600" algn="l">
              <a:spcBef>
                <a:spcPts val="400"/>
              </a:spcBef>
              <a:spcAft>
                <a:spcPts val="0"/>
              </a:spcAft>
              <a:buSzPts val="1360"/>
              <a:buChar char="•"/>
              <a:defRPr sz="1600"/>
            </a:lvl3pPr>
            <a:lvl4pPr indent="-314960" lvl="3" marL="1828800" algn="l">
              <a:spcBef>
                <a:spcPts val="400"/>
              </a:spcBef>
              <a:spcAft>
                <a:spcPts val="0"/>
              </a:spcAft>
              <a:buSzPts val="136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2" name="Google Shape;812;p23"/>
          <p:cNvSpPr txBox="1"/>
          <p:nvPr>
            <p:ph idx="3" type="body"/>
          </p:nvPr>
        </p:nvSpPr>
        <p:spPr>
          <a:xfrm>
            <a:off x="6187072" y="1828800"/>
            <a:ext cx="2589828" cy="4261866"/>
          </a:xfrm>
          <a:prstGeom prst="rect">
            <a:avLst/>
          </a:prstGeom>
          <a:noFill/>
          <a:ln>
            <a:noFill/>
          </a:ln>
        </p:spPr>
        <p:txBody>
          <a:bodyPr anchorCtr="0" anchor="t" bIns="45700" lIns="91425" spcFirstLastPara="1" rIns="91425" wrap="square" tIns="45700">
            <a:noAutofit/>
          </a:bodyPr>
          <a:lstStyle>
            <a:lvl1pPr indent="-330200" lvl="0" marL="457200" algn="l">
              <a:lnSpc>
                <a:spcPct val="110000"/>
              </a:lnSpc>
              <a:spcBef>
                <a:spcPts val="800"/>
              </a:spcBef>
              <a:spcAft>
                <a:spcPts val="0"/>
              </a:spcAft>
              <a:buSzPts val="1600"/>
              <a:buChar char="•"/>
              <a:defRPr sz="1600"/>
            </a:lvl1pPr>
            <a:lvl2pPr indent="-330200" lvl="1" marL="914400" algn="l">
              <a:lnSpc>
                <a:spcPct val="110000"/>
              </a:lnSpc>
              <a:spcBef>
                <a:spcPts val="400"/>
              </a:spcBef>
              <a:spcAft>
                <a:spcPts val="0"/>
              </a:spcAft>
              <a:buSzPts val="1600"/>
              <a:buChar char="–"/>
              <a:defRPr sz="1600"/>
            </a:lvl2pPr>
            <a:lvl3pPr indent="-314960" lvl="2" marL="1371600" algn="l">
              <a:spcBef>
                <a:spcPts val="400"/>
              </a:spcBef>
              <a:spcAft>
                <a:spcPts val="0"/>
              </a:spcAft>
              <a:buSzPts val="1360"/>
              <a:buChar char="•"/>
              <a:defRPr sz="1600"/>
            </a:lvl3pPr>
            <a:lvl4pPr indent="-314960" lvl="3" marL="1828800" algn="l">
              <a:spcBef>
                <a:spcPts val="400"/>
              </a:spcBef>
              <a:spcAft>
                <a:spcPts val="0"/>
              </a:spcAft>
              <a:buSzPts val="136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3" name="Google Shape;813;p23"/>
          <p:cNvSpPr txBox="1"/>
          <p:nvPr>
            <p:ph idx="4" type="body"/>
          </p:nvPr>
        </p:nvSpPr>
        <p:spPr>
          <a:xfrm>
            <a:off x="8992573" y="1828800"/>
            <a:ext cx="2589828" cy="4261866"/>
          </a:xfrm>
          <a:prstGeom prst="rect">
            <a:avLst/>
          </a:prstGeom>
          <a:noFill/>
          <a:ln>
            <a:noFill/>
          </a:ln>
        </p:spPr>
        <p:txBody>
          <a:bodyPr anchorCtr="0" anchor="t" bIns="45700" lIns="91425" spcFirstLastPara="1" rIns="91425" wrap="square" tIns="45700">
            <a:noAutofit/>
          </a:bodyPr>
          <a:lstStyle>
            <a:lvl1pPr indent="-330200" lvl="0" marL="457200" algn="l">
              <a:lnSpc>
                <a:spcPct val="110000"/>
              </a:lnSpc>
              <a:spcBef>
                <a:spcPts val="800"/>
              </a:spcBef>
              <a:spcAft>
                <a:spcPts val="0"/>
              </a:spcAft>
              <a:buSzPts val="1600"/>
              <a:buChar char="•"/>
              <a:defRPr sz="1600"/>
            </a:lvl1pPr>
            <a:lvl2pPr indent="-330200" lvl="1" marL="914400" algn="l">
              <a:lnSpc>
                <a:spcPct val="110000"/>
              </a:lnSpc>
              <a:spcBef>
                <a:spcPts val="400"/>
              </a:spcBef>
              <a:spcAft>
                <a:spcPts val="0"/>
              </a:spcAft>
              <a:buSzPts val="1600"/>
              <a:buChar char="–"/>
              <a:defRPr sz="1600"/>
            </a:lvl2pPr>
            <a:lvl3pPr indent="-314960" lvl="2" marL="1371600" algn="l">
              <a:spcBef>
                <a:spcPts val="400"/>
              </a:spcBef>
              <a:spcAft>
                <a:spcPts val="0"/>
              </a:spcAft>
              <a:buSzPts val="1360"/>
              <a:buChar char="•"/>
              <a:defRPr sz="1600"/>
            </a:lvl3pPr>
            <a:lvl4pPr indent="-314960" lvl="3" marL="1828800" algn="l">
              <a:spcBef>
                <a:spcPts val="400"/>
              </a:spcBef>
              <a:spcAft>
                <a:spcPts val="0"/>
              </a:spcAft>
              <a:buSzPts val="136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grpSp>
        <p:nvGrpSpPr>
          <p:cNvPr id="814" name="Google Shape;814;p23"/>
          <p:cNvGrpSpPr/>
          <p:nvPr/>
        </p:nvGrpSpPr>
        <p:grpSpPr>
          <a:xfrm>
            <a:off x="-201765" y="-141165"/>
            <a:ext cx="12586564" cy="7136527"/>
            <a:chOff x="-151324" y="-141165"/>
            <a:chExt cx="9439923" cy="7136527"/>
          </a:xfrm>
        </p:grpSpPr>
        <p:grpSp>
          <p:nvGrpSpPr>
            <p:cNvPr id="815" name="Google Shape;815;p23"/>
            <p:cNvGrpSpPr/>
            <p:nvPr/>
          </p:nvGrpSpPr>
          <p:grpSpPr>
            <a:xfrm>
              <a:off x="457731" y="6873247"/>
              <a:ext cx="8226688" cy="122115"/>
              <a:chOff x="457731" y="6582508"/>
              <a:chExt cx="8226688" cy="486507"/>
            </a:xfrm>
          </p:grpSpPr>
          <p:cxnSp>
            <p:nvCxnSpPr>
              <p:cNvPr id="816" name="Google Shape;816;p23"/>
              <p:cNvCxnSpPr/>
              <p:nvPr/>
            </p:nvCxnSpPr>
            <p:spPr>
              <a:xfrm>
                <a:off x="457731"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817" name="Google Shape;817;p23"/>
              <p:cNvCxnSpPr/>
              <p:nvPr/>
            </p:nvCxnSpPr>
            <p:spPr>
              <a:xfrm>
                <a:off x="8684419" y="6582508"/>
                <a:ext cx="0" cy="486507"/>
              </a:xfrm>
              <a:prstGeom prst="straightConnector1">
                <a:avLst/>
              </a:prstGeom>
              <a:noFill/>
              <a:ln cap="flat" cmpd="sng" w="9525">
                <a:solidFill>
                  <a:schemeClr val="dk1"/>
                </a:solidFill>
                <a:prstDash val="dot"/>
                <a:round/>
                <a:headEnd len="sm" w="sm" type="none"/>
                <a:tailEnd len="sm" w="sm" type="none"/>
              </a:ln>
            </p:spPr>
          </p:cxnSp>
          <p:grpSp>
            <p:nvGrpSpPr>
              <p:cNvPr id="818" name="Google Shape;818;p23"/>
              <p:cNvGrpSpPr/>
              <p:nvPr/>
            </p:nvGrpSpPr>
            <p:grpSpPr>
              <a:xfrm>
                <a:off x="7986158" y="6582508"/>
                <a:ext cx="152400" cy="486507"/>
                <a:chOff x="7983415" y="6582508"/>
                <a:chExt cx="152400" cy="486507"/>
              </a:xfrm>
            </p:grpSpPr>
            <p:cxnSp>
              <p:nvCxnSpPr>
                <p:cNvPr id="819" name="Google Shape;819;p2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820" name="Google Shape;820;p2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821" name="Google Shape;821;p23"/>
              <p:cNvGrpSpPr/>
              <p:nvPr/>
            </p:nvGrpSpPr>
            <p:grpSpPr>
              <a:xfrm>
                <a:off x="7287901" y="6582508"/>
                <a:ext cx="152400" cy="486507"/>
                <a:chOff x="7983415" y="6582508"/>
                <a:chExt cx="152400" cy="486507"/>
              </a:xfrm>
            </p:grpSpPr>
            <p:cxnSp>
              <p:nvCxnSpPr>
                <p:cNvPr id="822" name="Google Shape;822;p2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823" name="Google Shape;823;p2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824" name="Google Shape;824;p23"/>
              <p:cNvGrpSpPr/>
              <p:nvPr/>
            </p:nvGrpSpPr>
            <p:grpSpPr>
              <a:xfrm>
                <a:off x="6589644" y="6582508"/>
                <a:ext cx="152400" cy="486507"/>
                <a:chOff x="7983415" y="6582508"/>
                <a:chExt cx="152400" cy="486507"/>
              </a:xfrm>
            </p:grpSpPr>
            <p:cxnSp>
              <p:nvCxnSpPr>
                <p:cNvPr id="825" name="Google Shape;825;p2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826" name="Google Shape;826;p2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827" name="Google Shape;827;p23"/>
              <p:cNvGrpSpPr/>
              <p:nvPr/>
            </p:nvGrpSpPr>
            <p:grpSpPr>
              <a:xfrm>
                <a:off x="5891387" y="6582508"/>
                <a:ext cx="152400" cy="486507"/>
                <a:chOff x="7983415" y="6582508"/>
                <a:chExt cx="152400" cy="486507"/>
              </a:xfrm>
            </p:grpSpPr>
            <p:cxnSp>
              <p:nvCxnSpPr>
                <p:cNvPr id="828" name="Google Shape;828;p2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829" name="Google Shape;829;p2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830" name="Google Shape;830;p23"/>
              <p:cNvGrpSpPr/>
              <p:nvPr/>
            </p:nvGrpSpPr>
            <p:grpSpPr>
              <a:xfrm>
                <a:off x="5193130" y="6582508"/>
                <a:ext cx="152400" cy="486507"/>
                <a:chOff x="7983415" y="6582508"/>
                <a:chExt cx="152400" cy="486507"/>
              </a:xfrm>
            </p:grpSpPr>
            <p:cxnSp>
              <p:nvCxnSpPr>
                <p:cNvPr id="831" name="Google Shape;831;p2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832" name="Google Shape;832;p2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833" name="Google Shape;833;p23"/>
              <p:cNvGrpSpPr/>
              <p:nvPr/>
            </p:nvGrpSpPr>
            <p:grpSpPr>
              <a:xfrm>
                <a:off x="4494873" y="6582508"/>
                <a:ext cx="152400" cy="486507"/>
                <a:chOff x="7983415" y="6582508"/>
                <a:chExt cx="152400" cy="486507"/>
              </a:xfrm>
            </p:grpSpPr>
            <p:cxnSp>
              <p:nvCxnSpPr>
                <p:cNvPr id="834" name="Google Shape;834;p2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835" name="Google Shape;835;p2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836" name="Google Shape;836;p23"/>
              <p:cNvGrpSpPr/>
              <p:nvPr/>
            </p:nvGrpSpPr>
            <p:grpSpPr>
              <a:xfrm>
                <a:off x="3796616" y="6582508"/>
                <a:ext cx="152400" cy="486507"/>
                <a:chOff x="7983415" y="6582508"/>
                <a:chExt cx="152400" cy="486507"/>
              </a:xfrm>
            </p:grpSpPr>
            <p:cxnSp>
              <p:nvCxnSpPr>
                <p:cNvPr id="837" name="Google Shape;837;p2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838" name="Google Shape;838;p2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839" name="Google Shape;839;p23"/>
              <p:cNvGrpSpPr/>
              <p:nvPr/>
            </p:nvGrpSpPr>
            <p:grpSpPr>
              <a:xfrm>
                <a:off x="3098359" y="6582508"/>
                <a:ext cx="152400" cy="486507"/>
                <a:chOff x="7983415" y="6582508"/>
                <a:chExt cx="152400" cy="486507"/>
              </a:xfrm>
            </p:grpSpPr>
            <p:cxnSp>
              <p:nvCxnSpPr>
                <p:cNvPr id="840" name="Google Shape;840;p2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841" name="Google Shape;841;p2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842" name="Google Shape;842;p23"/>
              <p:cNvGrpSpPr/>
              <p:nvPr/>
            </p:nvGrpSpPr>
            <p:grpSpPr>
              <a:xfrm>
                <a:off x="2400102" y="6582508"/>
                <a:ext cx="152400" cy="486507"/>
                <a:chOff x="7983415" y="6582508"/>
                <a:chExt cx="152400" cy="486507"/>
              </a:xfrm>
            </p:grpSpPr>
            <p:cxnSp>
              <p:nvCxnSpPr>
                <p:cNvPr id="843" name="Google Shape;843;p2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844" name="Google Shape;844;p2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845" name="Google Shape;845;p23"/>
              <p:cNvGrpSpPr/>
              <p:nvPr/>
            </p:nvGrpSpPr>
            <p:grpSpPr>
              <a:xfrm>
                <a:off x="1701845" y="6582508"/>
                <a:ext cx="152400" cy="486507"/>
                <a:chOff x="7983415" y="6582508"/>
                <a:chExt cx="152400" cy="486507"/>
              </a:xfrm>
            </p:grpSpPr>
            <p:cxnSp>
              <p:nvCxnSpPr>
                <p:cNvPr id="846" name="Google Shape;846;p2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847" name="Google Shape;847;p2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848" name="Google Shape;848;p23"/>
              <p:cNvGrpSpPr/>
              <p:nvPr/>
            </p:nvGrpSpPr>
            <p:grpSpPr>
              <a:xfrm>
                <a:off x="1003588" y="6582508"/>
                <a:ext cx="152400" cy="486507"/>
                <a:chOff x="7983415" y="6582508"/>
                <a:chExt cx="152400" cy="486507"/>
              </a:xfrm>
            </p:grpSpPr>
            <p:cxnSp>
              <p:nvCxnSpPr>
                <p:cNvPr id="849" name="Google Shape;849;p2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850" name="Google Shape;850;p2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grpSp>
          <p:nvGrpSpPr>
            <p:cNvPr id="851" name="Google Shape;851;p23"/>
            <p:cNvGrpSpPr/>
            <p:nvPr/>
          </p:nvGrpSpPr>
          <p:grpSpPr>
            <a:xfrm>
              <a:off x="-151324" y="454006"/>
              <a:ext cx="122115" cy="5945205"/>
              <a:chOff x="-238874" y="454006"/>
              <a:chExt cx="122115" cy="5945205"/>
            </a:xfrm>
          </p:grpSpPr>
          <p:cxnSp>
            <p:nvCxnSpPr>
              <p:cNvPr id="852" name="Google Shape;852;p23"/>
              <p:cNvCxnSpPr/>
              <p:nvPr/>
            </p:nvCxnSpPr>
            <p:spPr>
              <a:xfrm>
                <a:off x="-177817" y="392949"/>
                <a:ext cx="0" cy="122115"/>
              </a:xfrm>
              <a:prstGeom prst="straightConnector1">
                <a:avLst/>
              </a:prstGeom>
              <a:noFill/>
              <a:ln cap="flat" cmpd="sng" w="9525">
                <a:solidFill>
                  <a:schemeClr val="dk1"/>
                </a:solidFill>
                <a:prstDash val="dot"/>
                <a:round/>
                <a:headEnd len="sm" w="sm" type="none"/>
                <a:tailEnd len="sm" w="sm" type="none"/>
              </a:ln>
            </p:spPr>
          </p:cxnSp>
          <p:grpSp>
            <p:nvGrpSpPr>
              <p:cNvPr id="853" name="Google Shape;853;p23"/>
              <p:cNvGrpSpPr/>
              <p:nvPr/>
            </p:nvGrpSpPr>
            <p:grpSpPr>
              <a:xfrm rot="5400000">
                <a:off x="-254017" y="5940709"/>
                <a:ext cx="152400" cy="122115"/>
                <a:chOff x="7983415" y="6582508"/>
                <a:chExt cx="152400" cy="486507"/>
              </a:xfrm>
            </p:grpSpPr>
            <p:cxnSp>
              <p:nvCxnSpPr>
                <p:cNvPr id="854" name="Google Shape;854;p2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855" name="Google Shape;855;p2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856" name="Google Shape;856;p23"/>
              <p:cNvGrpSpPr/>
              <p:nvPr/>
            </p:nvGrpSpPr>
            <p:grpSpPr>
              <a:xfrm rot="5400000">
                <a:off x="-254017" y="5467067"/>
                <a:ext cx="152400" cy="122115"/>
                <a:chOff x="7983415" y="6582508"/>
                <a:chExt cx="152400" cy="486507"/>
              </a:xfrm>
            </p:grpSpPr>
            <p:cxnSp>
              <p:nvCxnSpPr>
                <p:cNvPr id="857" name="Google Shape;857;p2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858" name="Google Shape;858;p2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859" name="Google Shape;859;p23"/>
              <p:cNvGrpSpPr/>
              <p:nvPr/>
            </p:nvGrpSpPr>
            <p:grpSpPr>
              <a:xfrm rot="5400000">
                <a:off x="-254017" y="4993425"/>
                <a:ext cx="152400" cy="122115"/>
                <a:chOff x="7983415" y="6582508"/>
                <a:chExt cx="152400" cy="486507"/>
              </a:xfrm>
            </p:grpSpPr>
            <p:cxnSp>
              <p:nvCxnSpPr>
                <p:cNvPr id="860" name="Google Shape;860;p2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861" name="Google Shape;861;p2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862" name="Google Shape;862;p23"/>
              <p:cNvGrpSpPr/>
              <p:nvPr/>
            </p:nvGrpSpPr>
            <p:grpSpPr>
              <a:xfrm rot="5400000">
                <a:off x="-254017" y="4519783"/>
                <a:ext cx="152400" cy="122115"/>
                <a:chOff x="7983415" y="6582508"/>
                <a:chExt cx="152400" cy="486507"/>
              </a:xfrm>
            </p:grpSpPr>
            <p:cxnSp>
              <p:nvCxnSpPr>
                <p:cNvPr id="863" name="Google Shape;863;p2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864" name="Google Shape;864;p2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865" name="Google Shape;865;p23"/>
              <p:cNvGrpSpPr/>
              <p:nvPr/>
            </p:nvGrpSpPr>
            <p:grpSpPr>
              <a:xfrm rot="5400000">
                <a:off x="-254017" y="4046141"/>
                <a:ext cx="152400" cy="122115"/>
                <a:chOff x="7983415" y="6582508"/>
                <a:chExt cx="152400" cy="486507"/>
              </a:xfrm>
            </p:grpSpPr>
            <p:cxnSp>
              <p:nvCxnSpPr>
                <p:cNvPr id="866" name="Google Shape;866;p2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867" name="Google Shape;867;p2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868" name="Google Shape;868;p23"/>
              <p:cNvGrpSpPr/>
              <p:nvPr/>
            </p:nvGrpSpPr>
            <p:grpSpPr>
              <a:xfrm rot="5400000">
                <a:off x="-254017" y="3572499"/>
                <a:ext cx="152400" cy="122115"/>
                <a:chOff x="7983415" y="6582508"/>
                <a:chExt cx="152400" cy="486507"/>
              </a:xfrm>
            </p:grpSpPr>
            <p:cxnSp>
              <p:nvCxnSpPr>
                <p:cNvPr id="869" name="Google Shape;869;p2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870" name="Google Shape;870;p2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871" name="Google Shape;871;p23"/>
              <p:cNvGrpSpPr/>
              <p:nvPr/>
            </p:nvGrpSpPr>
            <p:grpSpPr>
              <a:xfrm rot="5400000">
                <a:off x="-254017" y="3098857"/>
                <a:ext cx="152400" cy="122115"/>
                <a:chOff x="7983415" y="6582508"/>
                <a:chExt cx="152400" cy="486507"/>
              </a:xfrm>
            </p:grpSpPr>
            <p:cxnSp>
              <p:nvCxnSpPr>
                <p:cNvPr id="872" name="Google Shape;872;p2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873" name="Google Shape;873;p2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874" name="Google Shape;874;p23"/>
              <p:cNvGrpSpPr/>
              <p:nvPr/>
            </p:nvGrpSpPr>
            <p:grpSpPr>
              <a:xfrm rot="5400000">
                <a:off x="-254017" y="2625215"/>
                <a:ext cx="152400" cy="122115"/>
                <a:chOff x="7983415" y="6582508"/>
                <a:chExt cx="152400" cy="486507"/>
              </a:xfrm>
            </p:grpSpPr>
            <p:cxnSp>
              <p:nvCxnSpPr>
                <p:cNvPr id="875" name="Google Shape;875;p2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876" name="Google Shape;876;p2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877" name="Google Shape;877;p23"/>
              <p:cNvGrpSpPr/>
              <p:nvPr/>
            </p:nvGrpSpPr>
            <p:grpSpPr>
              <a:xfrm rot="5400000">
                <a:off x="-254017" y="2151573"/>
                <a:ext cx="152400" cy="122115"/>
                <a:chOff x="7983415" y="6582508"/>
                <a:chExt cx="152400" cy="486507"/>
              </a:xfrm>
            </p:grpSpPr>
            <p:cxnSp>
              <p:nvCxnSpPr>
                <p:cNvPr id="878" name="Google Shape;878;p2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879" name="Google Shape;879;p2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880" name="Google Shape;880;p23"/>
              <p:cNvGrpSpPr/>
              <p:nvPr/>
            </p:nvGrpSpPr>
            <p:grpSpPr>
              <a:xfrm rot="5400000">
                <a:off x="-254017" y="1677931"/>
                <a:ext cx="152400" cy="122115"/>
                <a:chOff x="7983415" y="6582508"/>
                <a:chExt cx="152400" cy="486507"/>
              </a:xfrm>
            </p:grpSpPr>
            <p:cxnSp>
              <p:nvCxnSpPr>
                <p:cNvPr id="881" name="Google Shape;881;p2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882" name="Google Shape;882;p2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883" name="Google Shape;883;p23"/>
              <p:cNvGrpSpPr/>
              <p:nvPr/>
            </p:nvGrpSpPr>
            <p:grpSpPr>
              <a:xfrm rot="5400000">
                <a:off x="-254017" y="997340"/>
                <a:ext cx="152400" cy="122115"/>
                <a:chOff x="7983415" y="6582508"/>
                <a:chExt cx="152400" cy="486507"/>
              </a:xfrm>
            </p:grpSpPr>
            <p:cxnSp>
              <p:nvCxnSpPr>
                <p:cNvPr id="884" name="Google Shape;884;p2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885" name="Google Shape;885;p2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cxnSp>
            <p:nvCxnSpPr>
              <p:cNvPr id="886" name="Google Shape;886;p23"/>
              <p:cNvCxnSpPr/>
              <p:nvPr/>
            </p:nvCxnSpPr>
            <p:spPr>
              <a:xfrm>
                <a:off x="-177817" y="6338154"/>
                <a:ext cx="0" cy="122115"/>
              </a:xfrm>
              <a:prstGeom prst="straightConnector1">
                <a:avLst/>
              </a:prstGeom>
              <a:noFill/>
              <a:ln cap="flat" cmpd="sng" w="9525">
                <a:solidFill>
                  <a:schemeClr val="dk1"/>
                </a:solidFill>
                <a:prstDash val="dot"/>
                <a:round/>
                <a:headEnd len="sm" w="sm" type="none"/>
                <a:tailEnd len="sm" w="sm" type="none"/>
              </a:ln>
            </p:spPr>
          </p:cxnSp>
        </p:grpSp>
        <p:grpSp>
          <p:nvGrpSpPr>
            <p:cNvPr id="887" name="Google Shape;887;p23"/>
            <p:cNvGrpSpPr/>
            <p:nvPr/>
          </p:nvGrpSpPr>
          <p:grpSpPr>
            <a:xfrm>
              <a:off x="9166484" y="454006"/>
              <a:ext cx="122115" cy="5945205"/>
              <a:chOff x="-238874" y="454006"/>
              <a:chExt cx="122115" cy="5945205"/>
            </a:xfrm>
          </p:grpSpPr>
          <p:cxnSp>
            <p:nvCxnSpPr>
              <p:cNvPr id="888" name="Google Shape;888;p23"/>
              <p:cNvCxnSpPr/>
              <p:nvPr/>
            </p:nvCxnSpPr>
            <p:spPr>
              <a:xfrm>
                <a:off x="-177817" y="392949"/>
                <a:ext cx="0" cy="122115"/>
              </a:xfrm>
              <a:prstGeom prst="straightConnector1">
                <a:avLst/>
              </a:prstGeom>
              <a:noFill/>
              <a:ln cap="flat" cmpd="sng" w="9525">
                <a:solidFill>
                  <a:schemeClr val="dk1"/>
                </a:solidFill>
                <a:prstDash val="dot"/>
                <a:round/>
                <a:headEnd len="sm" w="sm" type="none"/>
                <a:tailEnd len="sm" w="sm" type="none"/>
              </a:ln>
            </p:spPr>
          </p:cxnSp>
          <p:grpSp>
            <p:nvGrpSpPr>
              <p:cNvPr id="889" name="Google Shape;889;p23"/>
              <p:cNvGrpSpPr/>
              <p:nvPr/>
            </p:nvGrpSpPr>
            <p:grpSpPr>
              <a:xfrm rot="5400000">
                <a:off x="-254017" y="5940709"/>
                <a:ext cx="152400" cy="122115"/>
                <a:chOff x="7983415" y="6582508"/>
                <a:chExt cx="152400" cy="486507"/>
              </a:xfrm>
            </p:grpSpPr>
            <p:cxnSp>
              <p:nvCxnSpPr>
                <p:cNvPr id="890" name="Google Shape;890;p2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891" name="Google Shape;891;p2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892" name="Google Shape;892;p23"/>
              <p:cNvGrpSpPr/>
              <p:nvPr/>
            </p:nvGrpSpPr>
            <p:grpSpPr>
              <a:xfrm rot="5400000">
                <a:off x="-254017" y="5467067"/>
                <a:ext cx="152400" cy="122115"/>
                <a:chOff x="7983415" y="6582508"/>
                <a:chExt cx="152400" cy="486507"/>
              </a:xfrm>
            </p:grpSpPr>
            <p:cxnSp>
              <p:nvCxnSpPr>
                <p:cNvPr id="893" name="Google Shape;893;p2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894" name="Google Shape;894;p2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895" name="Google Shape;895;p23"/>
              <p:cNvGrpSpPr/>
              <p:nvPr/>
            </p:nvGrpSpPr>
            <p:grpSpPr>
              <a:xfrm rot="5400000">
                <a:off x="-254017" y="4993425"/>
                <a:ext cx="152400" cy="122115"/>
                <a:chOff x="7983415" y="6582508"/>
                <a:chExt cx="152400" cy="486507"/>
              </a:xfrm>
            </p:grpSpPr>
            <p:cxnSp>
              <p:nvCxnSpPr>
                <p:cNvPr id="896" name="Google Shape;896;p2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897" name="Google Shape;897;p2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898" name="Google Shape;898;p23"/>
              <p:cNvGrpSpPr/>
              <p:nvPr/>
            </p:nvGrpSpPr>
            <p:grpSpPr>
              <a:xfrm rot="5400000">
                <a:off x="-254017" y="4519783"/>
                <a:ext cx="152400" cy="122115"/>
                <a:chOff x="7983415" y="6582508"/>
                <a:chExt cx="152400" cy="486507"/>
              </a:xfrm>
            </p:grpSpPr>
            <p:cxnSp>
              <p:nvCxnSpPr>
                <p:cNvPr id="899" name="Google Shape;899;p2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900" name="Google Shape;900;p2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901" name="Google Shape;901;p23"/>
              <p:cNvGrpSpPr/>
              <p:nvPr/>
            </p:nvGrpSpPr>
            <p:grpSpPr>
              <a:xfrm rot="5400000">
                <a:off x="-254017" y="4046141"/>
                <a:ext cx="152400" cy="122115"/>
                <a:chOff x="7983415" y="6582508"/>
                <a:chExt cx="152400" cy="486507"/>
              </a:xfrm>
            </p:grpSpPr>
            <p:cxnSp>
              <p:nvCxnSpPr>
                <p:cNvPr id="902" name="Google Shape;902;p2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903" name="Google Shape;903;p2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904" name="Google Shape;904;p23"/>
              <p:cNvGrpSpPr/>
              <p:nvPr/>
            </p:nvGrpSpPr>
            <p:grpSpPr>
              <a:xfrm rot="5400000">
                <a:off x="-254017" y="3572499"/>
                <a:ext cx="152400" cy="122115"/>
                <a:chOff x="7983415" y="6582508"/>
                <a:chExt cx="152400" cy="486507"/>
              </a:xfrm>
            </p:grpSpPr>
            <p:cxnSp>
              <p:nvCxnSpPr>
                <p:cNvPr id="905" name="Google Shape;905;p2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906" name="Google Shape;906;p2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907" name="Google Shape;907;p23"/>
              <p:cNvGrpSpPr/>
              <p:nvPr/>
            </p:nvGrpSpPr>
            <p:grpSpPr>
              <a:xfrm rot="5400000">
                <a:off x="-254017" y="3098857"/>
                <a:ext cx="152400" cy="122115"/>
                <a:chOff x="7983415" y="6582508"/>
                <a:chExt cx="152400" cy="486507"/>
              </a:xfrm>
            </p:grpSpPr>
            <p:cxnSp>
              <p:nvCxnSpPr>
                <p:cNvPr id="908" name="Google Shape;908;p2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909" name="Google Shape;909;p2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910" name="Google Shape;910;p23"/>
              <p:cNvGrpSpPr/>
              <p:nvPr/>
            </p:nvGrpSpPr>
            <p:grpSpPr>
              <a:xfrm rot="5400000">
                <a:off x="-254017" y="2625215"/>
                <a:ext cx="152400" cy="122115"/>
                <a:chOff x="7983415" y="6582508"/>
                <a:chExt cx="152400" cy="486507"/>
              </a:xfrm>
            </p:grpSpPr>
            <p:cxnSp>
              <p:nvCxnSpPr>
                <p:cNvPr id="911" name="Google Shape;911;p2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912" name="Google Shape;912;p2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913" name="Google Shape;913;p23"/>
              <p:cNvGrpSpPr/>
              <p:nvPr/>
            </p:nvGrpSpPr>
            <p:grpSpPr>
              <a:xfrm rot="5400000">
                <a:off x="-254017" y="2151573"/>
                <a:ext cx="152400" cy="122115"/>
                <a:chOff x="7983415" y="6582508"/>
                <a:chExt cx="152400" cy="486507"/>
              </a:xfrm>
            </p:grpSpPr>
            <p:cxnSp>
              <p:nvCxnSpPr>
                <p:cNvPr id="914" name="Google Shape;914;p2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915" name="Google Shape;915;p2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916" name="Google Shape;916;p23"/>
              <p:cNvGrpSpPr/>
              <p:nvPr/>
            </p:nvGrpSpPr>
            <p:grpSpPr>
              <a:xfrm rot="5400000">
                <a:off x="-254017" y="1677931"/>
                <a:ext cx="152400" cy="122115"/>
                <a:chOff x="7983415" y="6582508"/>
                <a:chExt cx="152400" cy="486507"/>
              </a:xfrm>
            </p:grpSpPr>
            <p:cxnSp>
              <p:nvCxnSpPr>
                <p:cNvPr id="917" name="Google Shape;917;p2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918" name="Google Shape;918;p2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919" name="Google Shape;919;p23"/>
              <p:cNvGrpSpPr/>
              <p:nvPr/>
            </p:nvGrpSpPr>
            <p:grpSpPr>
              <a:xfrm rot="5400000">
                <a:off x="-254017" y="997340"/>
                <a:ext cx="152400" cy="122115"/>
                <a:chOff x="7983415" y="6582508"/>
                <a:chExt cx="152400" cy="486507"/>
              </a:xfrm>
            </p:grpSpPr>
            <p:cxnSp>
              <p:nvCxnSpPr>
                <p:cNvPr id="920" name="Google Shape;920;p2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921" name="Google Shape;921;p2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cxnSp>
            <p:nvCxnSpPr>
              <p:cNvPr id="922" name="Google Shape;922;p23"/>
              <p:cNvCxnSpPr/>
              <p:nvPr/>
            </p:nvCxnSpPr>
            <p:spPr>
              <a:xfrm>
                <a:off x="-177817" y="6338154"/>
                <a:ext cx="0" cy="122115"/>
              </a:xfrm>
              <a:prstGeom prst="straightConnector1">
                <a:avLst/>
              </a:prstGeom>
              <a:noFill/>
              <a:ln cap="flat" cmpd="sng" w="9525">
                <a:solidFill>
                  <a:schemeClr val="dk1"/>
                </a:solidFill>
                <a:prstDash val="dot"/>
                <a:round/>
                <a:headEnd len="sm" w="sm" type="none"/>
                <a:tailEnd len="sm" w="sm" type="none"/>
              </a:ln>
            </p:spPr>
          </p:cxnSp>
        </p:grpSp>
        <p:grpSp>
          <p:nvGrpSpPr>
            <p:cNvPr id="923" name="Google Shape;923;p23"/>
            <p:cNvGrpSpPr/>
            <p:nvPr/>
          </p:nvGrpSpPr>
          <p:grpSpPr>
            <a:xfrm>
              <a:off x="457731" y="-141165"/>
              <a:ext cx="8226688" cy="122115"/>
              <a:chOff x="457731" y="6582508"/>
              <a:chExt cx="8226688" cy="486507"/>
            </a:xfrm>
          </p:grpSpPr>
          <p:cxnSp>
            <p:nvCxnSpPr>
              <p:cNvPr id="924" name="Google Shape;924;p23"/>
              <p:cNvCxnSpPr/>
              <p:nvPr/>
            </p:nvCxnSpPr>
            <p:spPr>
              <a:xfrm>
                <a:off x="457731"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925" name="Google Shape;925;p23"/>
              <p:cNvCxnSpPr/>
              <p:nvPr/>
            </p:nvCxnSpPr>
            <p:spPr>
              <a:xfrm>
                <a:off x="8684419" y="6582508"/>
                <a:ext cx="0" cy="486507"/>
              </a:xfrm>
              <a:prstGeom prst="straightConnector1">
                <a:avLst/>
              </a:prstGeom>
              <a:noFill/>
              <a:ln cap="flat" cmpd="sng" w="9525">
                <a:solidFill>
                  <a:schemeClr val="dk1"/>
                </a:solidFill>
                <a:prstDash val="dot"/>
                <a:round/>
                <a:headEnd len="sm" w="sm" type="none"/>
                <a:tailEnd len="sm" w="sm" type="none"/>
              </a:ln>
            </p:spPr>
          </p:cxnSp>
          <p:grpSp>
            <p:nvGrpSpPr>
              <p:cNvPr id="926" name="Google Shape;926;p23"/>
              <p:cNvGrpSpPr/>
              <p:nvPr/>
            </p:nvGrpSpPr>
            <p:grpSpPr>
              <a:xfrm>
                <a:off x="7986158" y="6582508"/>
                <a:ext cx="152400" cy="486507"/>
                <a:chOff x="7983415" y="6582508"/>
                <a:chExt cx="152400" cy="486507"/>
              </a:xfrm>
            </p:grpSpPr>
            <p:cxnSp>
              <p:nvCxnSpPr>
                <p:cNvPr id="927" name="Google Shape;927;p2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928" name="Google Shape;928;p2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929" name="Google Shape;929;p23"/>
              <p:cNvGrpSpPr/>
              <p:nvPr/>
            </p:nvGrpSpPr>
            <p:grpSpPr>
              <a:xfrm>
                <a:off x="7287901" y="6582508"/>
                <a:ext cx="152400" cy="486507"/>
                <a:chOff x="7983415" y="6582508"/>
                <a:chExt cx="152400" cy="486507"/>
              </a:xfrm>
            </p:grpSpPr>
            <p:cxnSp>
              <p:nvCxnSpPr>
                <p:cNvPr id="930" name="Google Shape;930;p2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931" name="Google Shape;931;p2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932" name="Google Shape;932;p23"/>
              <p:cNvGrpSpPr/>
              <p:nvPr/>
            </p:nvGrpSpPr>
            <p:grpSpPr>
              <a:xfrm>
                <a:off x="6589644" y="6582508"/>
                <a:ext cx="152400" cy="486507"/>
                <a:chOff x="7983415" y="6582508"/>
                <a:chExt cx="152400" cy="486507"/>
              </a:xfrm>
            </p:grpSpPr>
            <p:cxnSp>
              <p:nvCxnSpPr>
                <p:cNvPr id="933" name="Google Shape;933;p2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934" name="Google Shape;934;p2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935" name="Google Shape;935;p23"/>
              <p:cNvGrpSpPr/>
              <p:nvPr/>
            </p:nvGrpSpPr>
            <p:grpSpPr>
              <a:xfrm>
                <a:off x="5891387" y="6582508"/>
                <a:ext cx="152400" cy="486507"/>
                <a:chOff x="7983415" y="6582508"/>
                <a:chExt cx="152400" cy="486507"/>
              </a:xfrm>
            </p:grpSpPr>
            <p:cxnSp>
              <p:nvCxnSpPr>
                <p:cNvPr id="936" name="Google Shape;936;p2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937" name="Google Shape;937;p2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938" name="Google Shape;938;p23"/>
              <p:cNvGrpSpPr/>
              <p:nvPr/>
            </p:nvGrpSpPr>
            <p:grpSpPr>
              <a:xfrm>
                <a:off x="5193130" y="6582508"/>
                <a:ext cx="152400" cy="486507"/>
                <a:chOff x="7983415" y="6582508"/>
                <a:chExt cx="152400" cy="486507"/>
              </a:xfrm>
            </p:grpSpPr>
            <p:cxnSp>
              <p:nvCxnSpPr>
                <p:cNvPr id="939" name="Google Shape;939;p2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940" name="Google Shape;940;p2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941" name="Google Shape;941;p23"/>
              <p:cNvGrpSpPr/>
              <p:nvPr/>
            </p:nvGrpSpPr>
            <p:grpSpPr>
              <a:xfrm>
                <a:off x="4494873" y="6582508"/>
                <a:ext cx="152400" cy="486507"/>
                <a:chOff x="7983415" y="6582508"/>
                <a:chExt cx="152400" cy="486507"/>
              </a:xfrm>
            </p:grpSpPr>
            <p:cxnSp>
              <p:nvCxnSpPr>
                <p:cNvPr id="942" name="Google Shape;942;p2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943" name="Google Shape;943;p2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944" name="Google Shape;944;p23"/>
              <p:cNvGrpSpPr/>
              <p:nvPr/>
            </p:nvGrpSpPr>
            <p:grpSpPr>
              <a:xfrm>
                <a:off x="3796616" y="6582508"/>
                <a:ext cx="152400" cy="486507"/>
                <a:chOff x="7983415" y="6582508"/>
                <a:chExt cx="152400" cy="486507"/>
              </a:xfrm>
            </p:grpSpPr>
            <p:cxnSp>
              <p:nvCxnSpPr>
                <p:cNvPr id="945" name="Google Shape;945;p2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946" name="Google Shape;946;p2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947" name="Google Shape;947;p23"/>
              <p:cNvGrpSpPr/>
              <p:nvPr/>
            </p:nvGrpSpPr>
            <p:grpSpPr>
              <a:xfrm>
                <a:off x="3098359" y="6582508"/>
                <a:ext cx="152400" cy="486507"/>
                <a:chOff x="7983415" y="6582508"/>
                <a:chExt cx="152400" cy="486507"/>
              </a:xfrm>
            </p:grpSpPr>
            <p:cxnSp>
              <p:nvCxnSpPr>
                <p:cNvPr id="948" name="Google Shape;948;p2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949" name="Google Shape;949;p2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950" name="Google Shape;950;p23"/>
              <p:cNvGrpSpPr/>
              <p:nvPr/>
            </p:nvGrpSpPr>
            <p:grpSpPr>
              <a:xfrm>
                <a:off x="2400102" y="6582508"/>
                <a:ext cx="152400" cy="486507"/>
                <a:chOff x="7983415" y="6582508"/>
                <a:chExt cx="152400" cy="486507"/>
              </a:xfrm>
            </p:grpSpPr>
            <p:cxnSp>
              <p:nvCxnSpPr>
                <p:cNvPr id="951" name="Google Shape;951;p2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952" name="Google Shape;952;p2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953" name="Google Shape;953;p23"/>
              <p:cNvGrpSpPr/>
              <p:nvPr/>
            </p:nvGrpSpPr>
            <p:grpSpPr>
              <a:xfrm>
                <a:off x="1701845" y="6582508"/>
                <a:ext cx="152400" cy="486507"/>
                <a:chOff x="7983415" y="6582508"/>
                <a:chExt cx="152400" cy="486507"/>
              </a:xfrm>
            </p:grpSpPr>
            <p:cxnSp>
              <p:nvCxnSpPr>
                <p:cNvPr id="954" name="Google Shape;954;p2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955" name="Google Shape;955;p2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956" name="Google Shape;956;p23"/>
              <p:cNvGrpSpPr/>
              <p:nvPr/>
            </p:nvGrpSpPr>
            <p:grpSpPr>
              <a:xfrm>
                <a:off x="1003588" y="6582508"/>
                <a:ext cx="152400" cy="486507"/>
                <a:chOff x="7983415" y="6582508"/>
                <a:chExt cx="152400" cy="486507"/>
              </a:xfrm>
            </p:grpSpPr>
            <p:cxnSp>
              <p:nvCxnSpPr>
                <p:cNvPr id="957" name="Google Shape;957;p23"/>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958" name="Google Shape;958;p23"/>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grpSp>
      <p:sp>
        <p:nvSpPr>
          <p:cNvPr id="959" name="Google Shape;959;p23"/>
          <p:cNvSpPr txBox="1"/>
          <p:nvPr>
            <p:ph type="title"/>
          </p:nvPr>
        </p:nvSpPr>
        <p:spPr>
          <a:xfrm>
            <a:off x="573618" y="457200"/>
            <a:ext cx="10972799" cy="54864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0" name="Google Shape;960;p23"/>
          <p:cNvSpPr txBox="1"/>
          <p:nvPr>
            <p:ph idx="5" type="body"/>
          </p:nvPr>
        </p:nvSpPr>
        <p:spPr>
          <a:xfrm>
            <a:off x="576072" y="1055688"/>
            <a:ext cx="10972800" cy="457200"/>
          </a:xfrm>
          <a:prstGeom prst="rect">
            <a:avLst/>
          </a:prstGeom>
          <a:noFill/>
          <a:ln>
            <a:noFill/>
          </a:ln>
        </p:spPr>
        <p:txBody>
          <a:bodyPr anchorCtr="0" anchor="b" bIns="45700" lIns="91425" spcFirstLastPara="1" rIns="91425" wrap="square" tIns="45700">
            <a:noAutofit/>
          </a:bodyPr>
          <a:lstStyle>
            <a:lvl1pPr indent="-228600" lvl="0" marL="457200" algn="l">
              <a:lnSpc>
                <a:spcPct val="110000"/>
              </a:lnSpc>
              <a:spcBef>
                <a:spcPts val="800"/>
              </a:spcBef>
              <a:spcAft>
                <a:spcPts val="0"/>
              </a:spcAft>
              <a:buSzPts val="2000"/>
              <a:buNone/>
              <a:defRPr i="0" sz="2000">
                <a:solidFill>
                  <a:schemeClr val="accent2"/>
                </a:solidFill>
              </a:defRPr>
            </a:lvl1pPr>
            <a:lvl2pPr indent="-342900" lvl="1" marL="914400" algn="l">
              <a:lnSpc>
                <a:spcPct val="110000"/>
              </a:lnSpc>
              <a:spcBef>
                <a:spcPts val="400"/>
              </a:spcBef>
              <a:spcAft>
                <a:spcPts val="0"/>
              </a:spcAft>
              <a:buSzPts val="1800"/>
              <a:buChar char="–"/>
              <a:defRPr/>
            </a:lvl2pPr>
            <a:lvl3pPr indent="-325755" lvl="2" marL="1371600" algn="l">
              <a:spcBef>
                <a:spcPts val="400"/>
              </a:spcBef>
              <a:spcAft>
                <a:spcPts val="0"/>
              </a:spcAft>
              <a:buSzPts val="1530"/>
              <a:buChar char="•"/>
              <a:defRPr/>
            </a:lvl3pPr>
            <a:lvl4pPr indent="-325755" lvl="3" marL="1828800" algn="l">
              <a:spcBef>
                <a:spcPts val="400"/>
              </a:spcBef>
              <a:spcAft>
                <a:spcPts val="0"/>
              </a:spcAft>
              <a:buSzPts val="153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61" name="Google Shape;961;p23"/>
          <p:cNvSpPr txBox="1"/>
          <p:nvPr>
            <p:ph idx="10" type="dt"/>
          </p:nvPr>
        </p:nvSpPr>
        <p:spPr>
          <a:xfrm>
            <a:off x="9920402" y="6356349"/>
            <a:ext cx="726802"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2" name="Google Shape;962;p23"/>
          <p:cNvSpPr txBox="1"/>
          <p:nvPr>
            <p:ph idx="11" type="ftr"/>
          </p:nvPr>
        </p:nvSpPr>
        <p:spPr>
          <a:xfrm>
            <a:off x="576072" y="6356350"/>
            <a:ext cx="910659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3" name="Google Shape;963;p23"/>
          <p:cNvSpPr txBox="1"/>
          <p:nvPr>
            <p:ph idx="12" type="sldNum"/>
          </p:nvPr>
        </p:nvSpPr>
        <p:spPr>
          <a:xfrm>
            <a:off x="10851411" y="6356349"/>
            <a:ext cx="70886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Content">
  <p:cSld name="5 Content">
    <p:spTree>
      <p:nvGrpSpPr>
        <p:cNvPr id="964" name="Shape 964"/>
        <p:cNvGrpSpPr/>
        <p:nvPr/>
      </p:nvGrpSpPr>
      <p:grpSpPr>
        <a:xfrm>
          <a:off x="0" y="0"/>
          <a:ext cx="0" cy="0"/>
          <a:chOff x="0" y="0"/>
          <a:chExt cx="0" cy="0"/>
        </a:xfrm>
      </p:grpSpPr>
      <p:sp>
        <p:nvSpPr>
          <p:cNvPr id="965" name="Google Shape;965;p24"/>
          <p:cNvSpPr txBox="1"/>
          <p:nvPr>
            <p:ph idx="1" type="body"/>
          </p:nvPr>
        </p:nvSpPr>
        <p:spPr>
          <a:xfrm>
            <a:off x="576072" y="1828800"/>
            <a:ext cx="2031223" cy="4261866"/>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800"/>
              </a:spcBef>
              <a:spcAft>
                <a:spcPts val="0"/>
              </a:spcAft>
              <a:buSzPts val="1400"/>
              <a:buFont typeface="Arial"/>
              <a:buNone/>
              <a:defRPr sz="1400"/>
            </a:lvl1pPr>
            <a:lvl2pPr indent="-228600" lvl="1" marL="914400" algn="l">
              <a:lnSpc>
                <a:spcPct val="110000"/>
              </a:lnSpc>
              <a:spcBef>
                <a:spcPts val="400"/>
              </a:spcBef>
              <a:spcAft>
                <a:spcPts val="0"/>
              </a:spcAft>
              <a:buSzPts val="1400"/>
              <a:buFont typeface="Arial"/>
              <a:buNone/>
              <a:defRPr sz="1400"/>
            </a:lvl2pPr>
            <a:lvl3pPr indent="-228600" lvl="2" marL="1371600" algn="l">
              <a:spcBef>
                <a:spcPts val="400"/>
              </a:spcBef>
              <a:spcAft>
                <a:spcPts val="0"/>
              </a:spcAft>
              <a:buSzPts val="1190"/>
              <a:buNone/>
              <a:defRPr sz="1400"/>
            </a:lvl3pPr>
            <a:lvl4pPr indent="-228600" lvl="3" marL="1828800" algn="l">
              <a:spcBef>
                <a:spcPts val="400"/>
              </a:spcBef>
              <a:spcAft>
                <a:spcPts val="0"/>
              </a:spcAft>
              <a:buSzPts val="1190"/>
              <a:buNone/>
              <a:defRPr sz="1400"/>
            </a:lvl4pPr>
            <a:lvl5pPr indent="-228600" lvl="4" marL="2286000" algn="l">
              <a:spcBef>
                <a:spcPts val="280"/>
              </a:spcBef>
              <a:spcAft>
                <a:spcPts val="0"/>
              </a:spcAft>
              <a:buSzPts val="1400"/>
              <a:buNone/>
              <a:defRPr sz="14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66" name="Google Shape;966;p24"/>
          <p:cNvSpPr txBox="1"/>
          <p:nvPr>
            <p:ph idx="2" type="body"/>
          </p:nvPr>
        </p:nvSpPr>
        <p:spPr>
          <a:xfrm>
            <a:off x="2819055" y="1828800"/>
            <a:ext cx="2031223" cy="4261866"/>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800"/>
              </a:spcBef>
              <a:spcAft>
                <a:spcPts val="0"/>
              </a:spcAft>
              <a:buSzPts val="1400"/>
              <a:buFont typeface="Arial"/>
              <a:buNone/>
              <a:defRPr sz="1400"/>
            </a:lvl1pPr>
            <a:lvl2pPr indent="-228600" lvl="1" marL="914400" algn="l">
              <a:lnSpc>
                <a:spcPct val="110000"/>
              </a:lnSpc>
              <a:spcBef>
                <a:spcPts val="400"/>
              </a:spcBef>
              <a:spcAft>
                <a:spcPts val="0"/>
              </a:spcAft>
              <a:buSzPts val="1400"/>
              <a:buFont typeface="Arial"/>
              <a:buNone/>
              <a:defRPr sz="1400"/>
            </a:lvl2pPr>
            <a:lvl3pPr indent="-228600" lvl="2" marL="1371600" algn="l">
              <a:spcBef>
                <a:spcPts val="400"/>
              </a:spcBef>
              <a:spcAft>
                <a:spcPts val="0"/>
              </a:spcAft>
              <a:buSzPts val="1190"/>
              <a:buNone/>
              <a:defRPr sz="1400"/>
            </a:lvl3pPr>
            <a:lvl4pPr indent="-228600" lvl="3" marL="1828800" algn="l">
              <a:spcBef>
                <a:spcPts val="400"/>
              </a:spcBef>
              <a:spcAft>
                <a:spcPts val="0"/>
              </a:spcAft>
              <a:buSzPts val="1190"/>
              <a:buNone/>
              <a:defRPr sz="1400"/>
            </a:lvl4pPr>
            <a:lvl5pPr indent="-228600" lvl="4" marL="2286000" algn="l">
              <a:spcBef>
                <a:spcPts val="280"/>
              </a:spcBef>
              <a:spcAft>
                <a:spcPts val="0"/>
              </a:spcAft>
              <a:buSzPts val="1400"/>
              <a:buNone/>
              <a:defRPr sz="14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67" name="Google Shape;967;p24"/>
          <p:cNvSpPr txBox="1"/>
          <p:nvPr>
            <p:ph idx="3" type="body"/>
          </p:nvPr>
        </p:nvSpPr>
        <p:spPr>
          <a:xfrm>
            <a:off x="5062038" y="1828800"/>
            <a:ext cx="2031223" cy="4261866"/>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800"/>
              </a:spcBef>
              <a:spcAft>
                <a:spcPts val="0"/>
              </a:spcAft>
              <a:buSzPts val="1400"/>
              <a:buFont typeface="Arial"/>
              <a:buNone/>
              <a:defRPr sz="1400"/>
            </a:lvl1pPr>
            <a:lvl2pPr indent="-228600" lvl="1" marL="914400" algn="l">
              <a:lnSpc>
                <a:spcPct val="110000"/>
              </a:lnSpc>
              <a:spcBef>
                <a:spcPts val="400"/>
              </a:spcBef>
              <a:spcAft>
                <a:spcPts val="0"/>
              </a:spcAft>
              <a:buSzPts val="1400"/>
              <a:buFont typeface="Arial"/>
              <a:buNone/>
              <a:defRPr sz="1400"/>
            </a:lvl2pPr>
            <a:lvl3pPr indent="-228600" lvl="2" marL="1371600" algn="l">
              <a:spcBef>
                <a:spcPts val="400"/>
              </a:spcBef>
              <a:spcAft>
                <a:spcPts val="0"/>
              </a:spcAft>
              <a:buSzPts val="1190"/>
              <a:buNone/>
              <a:defRPr sz="1400"/>
            </a:lvl3pPr>
            <a:lvl4pPr indent="-228600" lvl="3" marL="1828800" algn="l">
              <a:spcBef>
                <a:spcPts val="400"/>
              </a:spcBef>
              <a:spcAft>
                <a:spcPts val="0"/>
              </a:spcAft>
              <a:buSzPts val="1190"/>
              <a:buNone/>
              <a:defRPr sz="1400"/>
            </a:lvl4pPr>
            <a:lvl5pPr indent="-228600" lvl="4" marL="2286000" algn="l">
              <a:spcBef>
                <a:spcPts val="280"/>
              </a:spcBef>
              <a:spcAft>
                <a:spcPts val="0"/>
              </a:spcAft>
              <a:buSzPts val="1400"/>
              <a:buNone/>
              <a:defRPr sz="14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68" name="Google Shape;968;p24"/>
          <p:cNvSpPr txBox="1"/>
          <p:nvPr>
            <p:ph idx="4" type="body"/>
          </p:nvPr>
        </p:nvSpPr>
        <p:spPr>
          <a:xfrm>
            <a:off x="7305021" y="1828800"/>
            <a:ext cx="2031223" cy="4261866"/>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800"/>
              </a:spcBef>
              <a:spcAft>
                <a:spcPts val="0"/>
              </a:spcAft>
              <a:buSzPts val="1400"/>
              <a:buFont typeface="Arial"/>
              <a:buNone/>
              <a:defRPr sz="1400"/>
            </a:lvl1pPr>
            <a:lvl2pPr indent="-228600" lvl="1" marL="914400" algn="l">
              <a:lnSpc>
                <a:spcPct val="110000"/>
              </a:lnSpc>
              <a:spcBef>
                <a:spcPts val="400"/>
              </a:spcBef>
              <a:spcAft>
                <a:spcPts val="0"/>
              </a:spcAft>
              <a:buSzPts val="1400"/>
              <a:buFont typeface="Arial"/>
              <a:buNone/>
              <a:defRPr sz="1400"/>
            </a:lvl2pPr>
            <a:lvl3pPr indent="-228600" lvl="2" marL="1371600" algn="l">
              <a:spcBef>
                <a:spcPts val="400"/>
              </a:spcBef>
              <a:spcAft>
                <a:spcPts val="0"/>
              </a:spcAft>
              <a:buSzPts val="1190"/>
              <a:buNone/>
              <a:defRPr sz="1400"/>
            </a:lvl3pPr>
            <a:lvl4pPr indent="-228600" lvl="3" marL="1828800" algn="l">
              <a:spcBef>
                <a:spcPts val="400"/>
              </a:spcBef>
              <a:spcAft>
                <a:spcPts val="0"/>
              </a:spcAft>
              <a:buSzPts val="1190"/>
              <a:buNone/>
              <a:defRPr sz="1400"/>
            </a:lvl4pPr>
            <a:lvl5pPr indent="-228600" lvl="4" marL="2286000" algn="l">
              <a:spcBef>
                <a:spcPts val="280"/>
              </a:spcBef>
              <a:spcAft>
                <a:spcPts val="0"/>
              </a:spcAft>
              <a:buSzPts val="1400"/>
              <a:buNone/>
              <a:defRPr sz="14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69" name="Google Shape;969;p24"/>
          <p:cNvSpPr txBox="1"/>
          <p:nvPr>
            <p:ph idx="5" type="body"/>
          </p:nvPr>
        </p:nvSpPr>
        <p:spPr>
          <a:xfrm>
            <a:off x="9548003" y="1828800"/>
            <a:ext cx="2031223" cy="4261866"/>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800"/>
              </a:spcBef>
              <a:spcAft>
                <a:spcPts val="0"/>
              </a:spcAft>
              <a:buSzPts val="1400"/>
              <a:buFont typeface="Arial"/>
              <a:buNone/>
              <a:defRPr sz="1400"/>
            </a:lvl1pPr>
            <a:lvl2pPr indent="-228600" lvl="1" marL="914400" algn="l">
              <a:lnSpc>
                <a:spcPct val="110000"/>
              </a:lnSpc>
              <a:spcBef>
                <a:spcPts val="400"/>
              </a:spcBef>
              <a:spcAft>
                <a:spcPts val="0"/>
              </a:spcAft>
              <a:buSzPts val="1400"/>
              <a:buFont typeface="Arial"/>
              <a:buNone/>
              <a:defRPr sz="1400"/>
            </a:lvl2pPr>
            <a:lvl3pPr indent="-228600" lvl="2" marL="1371600" algn="l">
              <a:spcBef>
                <a:spcPts val="400"/>
              </a:spcBef>
              <a:spcAft>
                <a:spcPts val="0"/>
              </a:spcAft>
              <a:buSzPts val="1190"/>
              <a:buNone/>
              <a:defRPr sz="1400"/>
            </a:lvl3pPr>
            <a:lvl4pPr indent="-228600" lvl="3" marL="1828800" algn="l">
              <a:spcBef>
                <a:spcPts val="400"/>
              </a:spcBef>
              <a:spcAft>
                <a:spcPts val="0"/>
              </a:spcAft>
              <a:buSzPts val="1190"/>
              <a:buNone/>
              <a:defRPr sz="1400"/>
            </a:lvl4pPr>
            <a:lvl5pPr indent="-228600" lvl="4" marL="2286000" algn="l">
              <a:spcBef>
                <a:spcPts val="280"/>
              </a:spcBef>
              <a:spcAft>
                <a:spcPts val="0"/>
              </a:spcAft>
              <a:buSzPts val="1400"/>
              <a:buNone/>
              <a:defRPr sz="14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grpSp>
        <p:nvGrpSpPr>
          <p:cNvPr id="970" name="Google Shape;970;p24"/>
          <p:cNvGrpSpPr/>
          <p:nvPr/>
        </p:nvGrpSpPr>
        <p:grpSpPr>
          <a:xfrm>
            <a:off x="-201765" y="-141165"/>
            <a:ext cx="12586564" cy="7136527"/>
            <a:chOff x="-151324" y="-141165"/>
            <a:chExt cx="9439923" cy="7136527"/>
          </a:xfrm>
        </p:grpSpPr>
        <p:grpSp>
          <p:nvGrpSpPr>
            <p:cNvPr id="971" name="Google Shape;971;p24"/>
            <p:cNvGrpSpPr/>
            <p:nvPr/>
          </p:nvGrpSpPr>
          <p:grpSpPr>
            <a:xfrm>
              <a:off x="457731" y="6873247"/>
              <a:ext cx="8226688" cy="122115"/>
              <a:chOff x="457731" y="6582508"/>
              <a:chExt cx="8226688" cy="486507"/>
            </a:xfrm>
          </p:grpSpPr>
          <p:cxnSp>
            <p:nvCxnSpPr>
              <p:cNvPr id="972" name="Google Shape;972;p24"/>
              <p:cNvCxnSpPr/>
              <p:nvPr/>
            </p:nvCxnSpPr>
            <p:spPr>
              <a:xfrm>
                <a:off x="457731"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973" name="Google Shape;973;p24"/>
              <p:cNvCxnSpPr/>
              <p:nvPr/>
            </p:nvCxnSpPr>
            <p:spPr>
              <a:xfrm>
                <a:off x="8684419" y="6582508"/>
                <a:ext cx="0" cy="486507"/>
              </a:xfrm>
              <a:prstGeom prst="straightConnector1">
                <a:avLst/>
              </a:prstGeom>
              <a:noFill/>
              <a:ln cap="flat" cmpd="sng" w="9525">
                <a:solidFill>
                  <a:schemeClr val="dk1"/>
                </a:solidFill>
                <a:prstDash val="dot"/>
                <a:round/>
                <a:headEnd len="sm" w="sm" type="none"/>
                <a:tailEnd len="sm" w="sm" type="none"/>
              </a:ln>
            </p:spPr>
          </p:cxnSp>
          <p:grpSp>
            <p:nvGrpSpPr>
              <p:cNvPr id="974" name="Google Shape;974;p24"/>
              <p:cNvGrpSpPr/>
              <p:nvPr/>
            </p:nvGrpSpPr>
            <p:grpSpPr>
              <a:xfrm>
                <a:off x="7986158" y="6582508"/>
                <a:ext cx="152400" cy="486507"/>
                <a:chOff x="7983415" y="6582508"/>
                <a:chExt cx="152400" cy="486507"/>
              </a:xfrm>
            </p:grpSpPr>
            <p:cxnSp>
              <p:nvCxnSpPr>
                <p:cNvPr id="975" name="Google Shape;975;p24"/>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976" name="Google Shape;976;p24"/>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977" name="Google Shape;977;p24"/>
              <p:cNvGrpSpPr/>
              <p:nvPr/>
            </p:nvGrpSpPr>
            <p:grpSpPr>
              <a:xfrm>
                <a:off x="7287901" y="6582508"/>
                <a:ext cx="152400" cy="486507"/>
                <a:chOff x="7983415" y="6582508"/>
                <a:chExt cx="152400" cy="486507"/>
              </a:xfrm>
            </p:grpSpPr>
            <p:cxnSp>
              <p:nvCxnSpPr>
                <p:cNvPr id="978" name="Google Shape;978;p24"/>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979" name="Google Shape;979;p24"/>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980" name="Google Shape;980;p24"/>
              <p:cNvGrpSpPr/>
              <p:nvPr/>
            </p:nvGrpSpPr>
            <p:grpSpPr>
              <a:xfrm>
                <a:off x="6589644" y="6582508"/>
                <a:ext cx="152400" cy="486507"/>
                <a:chOff x="7983415" y="6582508"/>
                <a:chExt cx="152400" cy="486507"/>
              </a:xfrm>
            </p:grpSpPr>
            <p:cxnSp>
              <p:nvCxnSpPr>
                <p:cNvPr id="981" name="Google Shape;981;p24"/>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982" name="Google Shape;982;p24"/>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983" name="Google Shape;983;p24"/>
              <p:cNvGrpSpPr/>
              <p:nvPr/>
            </p:nvGrpSpPr>
            <p:grpSpPr>
              <a:xfrm>
                <a:off x="5891387" y="6582508"/>
                <a:ext cx="152400" cy="486507"/>
                <a:chOff x="7983415" y="6582508"/>
                <a:chExt cx="152400" cy="486507"/>
              </a:xfrm>
            </p:grpSpPr>
            <p:cxnSp>
              <p:nvCxnSpPr>
                <p:cNvPr id="984" name="Google Shape;984;p24"/>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985" name="Google Shape;985;p24"/>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986" name="Google Shape;986;p24"/>
              <p:cNvGrpSpPr/>
              <p:nvPr/>
            </p:nvGrpSpPr>
            <p:grpSpPr>
              <a:xfrm>
                <a:off x="5193130" y="6582508"/>
                <a:ext cx="152400" cy="486507"/>
                <a:chOff x="7983415" y="6582508"/>
                <a:chExt cx="152400" cy="486507"/>
              </a:xfrm>
            </p:grpSpPr>
            <p:cxnSp>
              <p:nvCxnSpPr>
                <p:cNvPr id="987" name="Google Shape;987;p24"/>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988" name="Google Shape;988;p24"/>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989" name="Google Shape;989;p24"/>
              <p:cNvGrpSpPr/>
              <p:nvPr/>
            </p:nvGrpSpPr>
            <p:grpSpPr>
              <a:xfrm>
                <a:off x="4494873" y="6582508"/>
                <a:ext cx="152400" cy="486507"/>
                <a:chOff x="7983415" y="6582508"/>
                <a:chExt cx="152400" cy="486507"/>
              </a:xfrm>
            </p:grpSpPr>
            <p:cxnSp>
              <p:nvCxnSpPr>
                <p:cNvPr id="990" name="Google Shape;990;p24"/>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991" name="Google Shape;991;p24"/>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992" name="Google Shape;992;p24"/>
              <p:cNvGrpSpPr/>
              <p:nvPr/>
            </p:nvGrpSpPr>
            <p:grpSpPr>
              <a:xfrm>
                <a:off x="3796616" y="6582508"/>
                <a:ext cx="152400" cy="486507"/>
                <a:chOff x="7983415" y="6582508"/>
                <a:chExt cx="152400" cy="486507"/>
              </a:xfrm>
            </p:grpSpPr>
            <p:cxnSp>
              <p:nvCxnSpPr>
                <p:cNvPr id="993" name="Google Shape;993;p24"/>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994" name="Google Shape;994;p24"/>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995" name="Google Shape;995;p24"/>
              <p:cNvGrpSpPr/>
              <p:nvPr/>
            </p:nvGrpSpPr>
            <p:grpSpPr>
              <a:xfrm>
                <a:off x="3098359" y="6582508"/>
                <a:ext cx="152400" cy="486507"/>
                <a:chOff x="7983415" y="6582508"/>
                <a:chExt cx="152400" cy="486507"/>
              </a:xfrm>
            </p:grpSpPr>
            <p:cxnSp>
              <p:nvCxnSpPr>
                <p:cNvPr id="996" name="Google Shape;996;p24"/>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997" name="Google Shape;997;p24"/>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998" name="Google Shape;998;p24"/>
              <p:cNvGrpSpPr/>
              <p:nvPr/>
            </p:nvGrpSpPr>
            <p:grpSpPr>
              <a:xfrm>
                <a:off x="2400102" y="6582508"/>
                <a:ext cx="152400" cy="486507"/>
                <a:chOff x="7983415" y="6582508"/>
                <a:chExt cx="152400" cy="486507"/>
              </a:xfrm>
            </p:grpSpPr>
            <p:cxnSp>
              <p:nvCxnSpPr>
                <p:cNvPr id="999" name="Google Shape;999;p24"/>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000" name="Google Shape;1000;p24"/>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001" name="Google Shape;1001;p24"/>
              <p:cNvGrpSpPr/>
              <p:nvPr/>
            </p:nvGrpSpPr>
            <p:grpSpPr>
              <a:xfrm>
                <a:off x="1701845" y="6582508"/>
                <a:ext cx="152400" cy="486507"/>
                <a:chOff x="7983415" y="6582508"/>
                <a:chExt cx="152400" cy="486507"/>
              </a:xfrm>
            </p:grpSpPr>
            <p:cxnSp>
              <p:nvCxnSpPr>
                <p:cNvPr id="1002" name="Google Shape;1002;p24"/>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003" name="Google Shape;1003;p24"/>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004" name="Google Shape;1004;p24"/>
              <p:cNvGrpSpPr/>
              <p:nvPr/>
            </p:nvGrpSpPr>
            <p:grpSpPr>
              <a:xfrm>
                <a:off x="1003588" y="6582508"/>
                <a:ext cx="152400" cy="486507"/>
                <a:chOff x="7983415" y="6582508"/>
                <a:chExt cx="152400" cy="486507"/>
              </a:xfrm>
            </p:grpSpPr>
            <p:cxnSp>
              <p:nvCxnSpPr>
                <p:cNvPr id="1005" name="Google Shape;1005;p24"/>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006" name="Google Shape;1006;p24"/>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grpSp>
          <p:nvGrpSpPr>
            <p:cNvPr id="1007" name="Google Shape;1007;p24"/>
            <p:cNvGrpSpPr/>
            <p:nvPr/>
          </p:nvGrpSpPr>
          <p:grpSpPr>
            <a:xfrm>
              <a:off x="-151324" y="454006"/>
              <a:ext cx="122115" cy="5945205"/>
              <a:chOff x="-238874" y="454006"/>
              <a:chExt cx="122115" cy="5945205"/>
            </a:xfrm>
          </p:grpSpPr>
          <p:cxnSp>
            <p:nvCxnSpPr>
              <p:cNvPr id="1008" name="Google Shape;1008;p24"/>
              <p:cNvCxnSpPr/>
              <p:nvPr/>
            </p:nvCxnSpPr>
            <p:spPr>
              <a:xfrm>
                <a:off x="-177817" y="392949"/>
                <a:ext cx="0" cy="122115"/>
              </a:xfrm>
              <a:prstGeom prst="straightConnector1">
                <a:avLst/>
              </a:prstGeom>
              <a:noFill/>
              <a:ln cap="flat" cmpd="sng" w="9525">
                <a:solidFill>
                  <a:schemeClr val="dk1"/>
                </a:solidFill>
                <a:prstDash val="dot"/>
                <a:round/>
                <a:headEnd len="sm" w="sm" type="none"/>
                <a:tailEnd len="sm" w="sm" type="none"/>
              </a:ln>
            </p:spPr>
          </p:cxnSp>
          <p:grpSp>
            <p:nvGrpSpPr>
              <p:cNvPr id="1009" name="Google Shape;1009;p24"/>
              <p:cNvGrpSpPr/>
              <p:nvPr/>
            </p:nvGrpSpPr>
            <p:grpSpPr>
              <a:xfrm rot="5400000">
                <a:off x="-254017" y="5940709"/>
                <a:ext cx="152400" cy="122115"/>
                <a:chOff x="7983415" y="6582508"/>
                <a:chExt cx="152400" cy="486507"/>
              </a:xfrm>
            </p:grpSpPr>
            <p:cxnSp>
              <p:nvCxnSpPr>
                <p:cNvPr id="1010" name="Google Shape;1010;p24"/>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011" name="Google Shape;1011;p24"/>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012" name="Google Shape;1012;p24"/>
              <p:cNvGrpSpPr/>
              <p:nvPr/>
            </p:nvGrpSpPr>
            <p:grpSpPr>
              <a:xfrm rot="5400000">
                <a:off x="-254017" y="5467067"/>
                <a:ext cx="152400" cy="122115"/>
                <a:chOff x="7983415" y="6582508"/>
                <a:chExt cx="152400" cy="486507"/>
              </a:xfrm>
            </p:grpSpPr>
            <p:cxnSp>
              <p:nvCxnSpPr>
                <p:cNvPr id="1013" name="Google Shape;1013;p24"/>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014" name="Google Shape;1014;p24"/>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015" name="Google Shape;1015;p24"/>
              <p:cNvGrpSpPr/>
              <p:nvPr/>
            </p:nvGrpSpPr>
            <p:grpSpPr>
              <a:xfrm rot="5400000">
                <a:off x="-254017" y="4993425"/>
                <a:ext cx="152400" cy="122115"/>
                <a:chOff x="7983415" y="6582508"/>
                <a:chExt cx="152400" cy="486507"/>
              </a:xfrm>
            </p:grpSpPr>
            <p:cxnSp>
              <p:nvCxnSpPr>
                <p:cNvPr id="1016" name="Google Shape;1016;p24"/>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017" name="Google Shape;1017;p24"/>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018" name="Google Shape;1018;p24"/>
              <p:cNvGrpSpPr/>
              <p:nvPr/>
            </p:nvGrpSpPr>
            <p:grpSpPr>
              <a:xfrm rot="5400000">
                <a:off x="-254017" y="4519783"/>
                <a:ext cx="152400" cy="122115"/>
                <a:chOff x="7983415" y="6582508"/>
                <a:chExt cx="152400" cy="486507"/>
              </a:xfrm>
            </p:grpSpPr>
            <p:cxnSp>
              <p:nvCxnSpPr>
                <p:cNvPr id="1019" name="Google Shape;1019;p24"/>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020" name="Google Shape;1020;p24"/>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021" name="Google Shape;1021;p24"/>
              <p:cNvGrpSpPr/>
              <p:nvPr/>
            </p:nvGrpSpPr>
            <p:grpSpPr>
              <a:xfrm rot="5400000">
                <a:off x="-254017" y="4046141"/>
                <a:ext cx="152400" cy="122115"/>
                <a:chOff x="7983415" y="6582508"/>
                <a:chExt cx="152400" cy="486507"/>
              </a:xfrm>
            </p:grpSpPr>
            <p:cxnSp>
              <p:nvCxnSpPr>
                <p:cNvPr id="1022" name="Google Shape;1022;p24"/>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023" name="Google Shape;1023;p24"/>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024" name="Google Shape;1024;p24"/>
              <p:cNvGrpSpPr/>
              <p:nvPr/>
            </p:nvGrpSpPr>
            <p:grpSpPr>
              <a:xfrm rot="5400000">
                <a:off x="-254017" y="3572499"/>
                <a:ext cx="152400" cy="122115"/>
                <a:chOff x="7983415" y="6582508"/>
                <a:chExt cx="152400" cy="486507"/>
              </a:xfrm>
            </p:grpSpPr>
            <p:cxnSp>
              <p:nvCxnSpPr>
                <p:cNvPr id="1025" name="Google Shape;1025;p24"/>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026" name="Google Shape;1026;p24"/>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027" name="Google Shape;1027;p24"/>
              <p:cNvGrpSpPr/>
              <p:nvPr/>
            </p:nvGrpSpPr>
            <p:grpSpPr>
              <a:xfrm rot="5400000">
                <a:off x="-254017" y="3098857"/>
                <a:ext cx="152400" cy="122115"/>
                <a:chOff x="7983415" y="6582508"/>
                <a:chExt cx="152400" cy="486507"/>
              </a:xfrm>
            </p:grpSpPr>
            <p:cxnSp>
              <p:nvCxnSpPr>
                <p:cNvPr id="1028" name="Google Shape;1028;p24"/>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029" name="Google Shape;1029;p24"/>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030" name="Google Shape;1030;p24"/>
              <p:cNvGrpSpPr/>
              <p:nvPr/>
            </p:nvGrpSpPr>
            <p:grpSpPr>
              <a:xfrm rot="5400000">
                <a:off x="-254017" y="2625215"/>
                <a:ext cx="152400" cy="122115"/>
                <a:chOff x="7983415" y="6582508"/>
                <a:chExt cx="152400" cy="486507"/>
              </a:xfrm>
            </p:grpSpPr>
            <p:cxnSp>
              <p:nvCxnSpPr>
                <p:cNvPr id="1031" name="Google Shape;1031;p24"/>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032" name="Google Shape;1032;p24"/>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033" name="Google Shape;1033;p24"/>
              <p:cNvGrpSpPr/>
              <p:nvPr/>
            </p:nvGrpSpPr>
            <p:grpSpPr>
              <a:xfrm rot="5400000">
                <a:off x="-254017" y="2151573"/>
                <a:ext cx="152400" cy="122115"/>
                <a:chOff x="7983415" y="6582508"/>
                <a:chExt cx="152400" cy="486507"/>
              </a:xfrm>
            </p:grpSpPr>
            <p:cxnSp>
              <p:nvCxnSpPr>
                <p:cNvPr id="1034" name="Google Shape;1034;p24"/>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035" name="Google Shape;1035;p24"/>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036" name="Google Shape;1036;p24"/>
              <p:cNvGrpSpPr/>
              <p:nvPr/>
            </p:nvGrpSpPr>
            <p:grpSpPr>
              <a:xfrm rot="5400000">
                <a:off x="-254017" y="1677931"/>
                <a:ext cx="152400" cy="122115"/>
                <a:chOff x="7983415" y="6582508"/>
                <a:chExt cx="152400" cy="486507"/>
              </a:xfrm>
            </p:grpSpPr>
            <p:cxnSp>
              <p:nvCxnSpPr>
                <p:cNvPr id="1037" name="Google Shape;1037;p24"/>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038" name="Google Shape;1038;p24"/>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039" name="Google Shape;1039;p24"/>
              <p:cNvGrpSpPr/>
              <p:nvPr/>
            </p:nvGrpSpPr>
            <p:grpSpPr>
              <a:xfrm rot="5400000">
                <a:off x="-254017" y="997340"/>
                <a:ext cx="152400" cy="122115"/>
                <a:chOff x="7983415" y="6582508"/>
                <a:chExt cx="152400" cy="486507"/>
              </a:xfrm>
            </p:grpSpPr>
            <p:cxnSp>
              <p:nvCxnSpPr>
                <p:cNvPr id="1040" name="Google Shape;1040;p24"/>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041" name="Google Shape;1041;p24"/>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cxnSp>
            <p:nvCxnSpPr>
              <p:cNvPr id="1042" name="Google Shape;1042;p24"/>
              <p:cNvCxnSpPr/>
              <p:nvPr/>
            </p:nvCxnSpPr>
            <p:spPr>
              <a:xfrm>
                <a:off x="-177817" y="6338154"/>
                <a:ext cx="0" cy="122115"/>
              </a:xfrm>
              <a:prstGeom prst="straightConnector1">
                <a:avLst/>
              </a:prstGeom>
              <a:noFill/>
              <a:ln cap="flat" cmpd="sng" w="9525">
                <a:solidFill>
                  <a:schemeClr val="dk1"/>
                </a:solidFill>
                <a:prstDash val="dot"/>
                <a:round/>
                <a:headEnd len="sm" w="sm" type="none"/>
                <a:tailEnd len="sm" w="sm" type="none"/>
              </a:ln>
            </p:spPr>
          </p:cxnSp>
        </p:grpSp>
        <p:grpSp>
          <p:nvGrpSpPr>
            <p:cNvPr id="1043" name="Google Shape;1043;p24"/>
            <p:cNvGrpSpPr/>
            <p:nvPr/>
          </p:nvGrpSpPr>
          <p:grpSpPr>
            <a:xfrm>
              <a:off x="9166484" y="454006"/>
              <a:ext cx="122115" cy="5945205"/>
              <a:chOff x="-238874" y="454006"/>
              <a:chExt cx="122115" cy="5945205"/>
            </a:xfrm>
          </p:grpSpPr>
          <p:cxnSp>
            <p:nvCxnSpPr>
              <p:cNvPr id="1044" name="Google Shape;1044;p24"/>
              <p:cNvCxnSpPr/>
              <p:nvPr/>
            </p:nvCxnSpPr>
            <p:spPr>
              <a:xfrm>
                <a:off x="-177817" y="392949"/>
                <a:ext cx="0" cy="122115"/>
              </a:xfrm>
              <a:prstGeom prst="straightConnector1">
                <a:avLst/>
              </a:prstGeom>
              <a:noFill/>
              <a:ln cap="flat" cmpd="sng" w="9525">
                <a:solidFill>
                  <a:schemeClr val="dk1"/>
                </a:solidFill>
                <a:prstDash val="dot"/>
                <a:round/>
                <a:headEnd len="sm" w="sm" type="none"/>
                <a:tailEnd len="sm" w="sm" type="none"/>
              </a:ln>
            </p:spPr>
          </p:cxnSp>
          <p:grpSp>
            <p:nvGrpSpPr>
              <p:cNvPr id="1045" name="Google Shape;1045;p24"/>
              <p:cNvGrpSpPr/>
              <p:nvPr/>
            </p:nvGrpSpPr>
            <p:grpSpPr>
              <a:xfrm rot="5400000">
                <a:off x="-254017" y="5940709"/>
                <a:ext cx="152400" cy="122115"/>
                <a:chOff x="7983415" y="6582508"/>
                <a:chExt cx="152400" cy="486507"/>
              </a:xfrm>
            </p:grpSpPr>
            <p:cxnSp>
              <p:nvCxnSpPr>
                <p:cNvPr id="1046" name="Google Shape;1046;p24"/>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047" name="Google Shape;1047;p24"/>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048" name="Google Shape;1048;p24"/>
              <p:cNvGrpSpPr/>
              <p:nvPr/>
            </p:nvGrpSpPr>
            <p:grpSpPr>
              <a:xfrm rot="5400000">
                <a:off x="-254017" y="5467067"/>
                <a:ext cx="152400" cy="122115"/>
                <a:chOff x="7983415" y="6582508"/>
                <a:chExt cx="152400" cy="486507"/>
              </a:xfrm>
            </p:grpSpPr>
            <p:cxnSp>
              <p:nvCxnSpPr>
                <p:cNvPr id="1049" name="Google Shape;1049;p24"/>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050" name="Google Shape;1050;p24"/>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051" name="Google Shape;1051;p24"/>
              <p:cNvGrpSpPr/>
              <p:nvPr/>
            </p:nvGrpSpPr>
            <p:grpSpPr>
              <a:xfrm rot="5400000">
                <a:off x="-254017" y="4993425"/>
                <a:ext cx="152400" cy="122115"/>
                <a:chOff x="7983415" y="6582508"/>
                <a:chExt cx="152400" cy="486507"/>
              </a:xfrm>
            </p:grpSpPr>
            <p:cxnSp>
              <p:nvCxnSpPr>
                <p:cNvPr id="1052" name="Google Shape;1052;p24"/>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053" name="Google Shape;1053;p24"/>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054" name="Google Shape;1054;p24"/>
              <p:cNvGrpSpPr/>
              <p:nvPr/>
            </p:nvGrpSpPr>
            <p:grpSpPr>
              <a:xfrm rot="5400000">
                <a:off x="-254017" y="4519783"/>
                <a:ext cx="152400" cy="122115"/>
                <a:chOff x="7983415" y="6582508"/>
                <a:chExt cx="152400" cy="486507"/>
              </a:xfrm>
            </p:grpSpPr>
            <p:cxnSp>
              <p:nvCxnSpPr>
                <p:cNvPr id="1055" name="Google Shape;1055;p24"/>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056" name="Google Shape;1056;p24"/>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057" name="Google Shape;1057;p24"/>
              <p:cNvGrpSpPr/>
              <p:nvPr/>
            </p:nvGrpSpPr>
            <p:grpSpPr>
              <a:xfrm rot="5400000">
                <a:off x="-254017" y="4046141"/>
                <a:ext cx="152400" cy="122115"/>
                <a:chOff x="7983415" y="6582508"/>
                <a:chExt cx="152400" cy="486507"/>
              </a:xfrm>
            </p:grpSpPr>
            <p:cxnSp>
              <p:nvCxnSpPr>
                <p:cNvPr id="1058" name="Google Shape;1058;p24"/>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059" name="Google Shape;1059;p24"/>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060" name="Google Shape;1060;p24"/>
              <p:cNvGrpSpPr/>
              <p:nvPr/>
            </p:nvGrpSpPr>
            <p:grpSpPr>
              <a:xfrm rot="5400000">
                <a:off x="-254017" y="3572499"/>
                <a:ext cx="152400" cy="122115"/>
                <a:chOff x="7983415" y="6582508"/>
                <a:chExt cx="152400" cy="486507"/>
              </a:xfrm>
            </p:grpSpPr>
            <p:cxnSp>
              <p:nvCxnSpPr>
                <p:cNvPr id="1061" name="Google Shape;1061;p24"/>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062" name="Google Shape;1062;p24"/>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063" name="Google Shape;1063;p24"/>
              <p:cNvGrpSpPr/>
              <p:nvPr/>
            </p:nvGrpSpPr>
            <p:grpSpPr>
              <a:xfrm rot="5400000">
                <a:off x="-254017" y="3098857"/>
                <a:ext cx="152400" cy="122115"/>
                <a:chOff x="7983415" y="6582508"/>
                <a:chExt cx="152400" cy="486507"/>
              </a:xfrm>
            </p:grpSpPr>
            <p:cxnSp>
              <p:nvCxnSpPr>
                <p:cNvPr id="1064" name="Google Shape;1064;p24"/>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065" name="Google Shape;1065;p24"/>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066" name="Google Shape;1066;p24"/>
              <p:cNvGrpSpPr/>
              <p:nvPr/>
            </p:nvGrpSpPr>
            <p:grpSpPr>
              <a:xfrm rot="5400000">
                <a:off x="-254017" y="2625215"/>
                <a:ext cx="152400" cy="122115"/>
                <a:chOff x="7983415" y="6582508"/>
                <a:chExt cx="152400" cy="486507"/>
              </a:xfrm>
            </p:grpSpPr>
            <p:cxnSp>
              <p:nvCxnSpPr>
                <p:cNvPr id="1067" name="Google Shape;1067;p24"/>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068" name="Google Shape;1068;p24"/>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069" name="Google Shape;1069;p24"/>
              <p:cNvGrpSpPr/>
              <p:nvPr/>
            </p:nvGrpSpPr>
            <p:grpSpPr>
              <a:xfrm rot="5400000">
                <a:off x="-254017" y="2151573"/>
                <a:ext cx="152400" cy="122115"/>
                <a:chOff x="7983415" y="6582508"/>
                <a:chExt cx="152400" cy="486507"/>
              </a:xfrm>
            </p:grpSpPr>
            <p:cxnSp>
              <p:nvCxnSpPr>
                <p:cNvPr id="1070" name="Google Shape;1070;p24"/>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071" name="Google Shape;1071;p24"/>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072" name="Google Shape;1072;p24"/>
              <p:cNvGrpSpPr/>
              <p:nvPr/>
            </p:nvGrpSpPr>
            <p:grpSpPr>
              <a:xfrm rot="5400000">
                <a:off x="-254017" y="1677931"/>
                <a:ext cx="152400" cy="122115"/>
                <a:chOff x="7983415" y="6582508"/>
                <a:chExt cx="152400" cy="486507"/>
              </a:xfrm>
            </p:grpSpPr>
            <p:cxnSp>
              <p:nvCxnSpPr>
                <p:cNvPr id="1073" name="Google Shape;1073;p24"/>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074" name="Google Shape;1074;p24"/>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075" name="Google Shape;1075;p24"/>
              <p:cNvGrpSpPr/>
              <p:nvPr/>
            </p:nvGrpSpPr>
            <p:grpSpPr>
              <a:xfrm rot="5400000">
                <a:off x="-254017" y="997340"/>
                <a:ext cx="152400" cy="122115"/>
                <a:chOff x="7983415" y="6582508"/>
                <a:chExt cx="152400" cy="486507"/>
              </a:xfrm>
            </p:grpSpPr>
            <p:cxnSp>
              <p:nvCxnSpPr>
                <p:cNvPr id="1076" name="Google Shape;1076;p24"/>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077" name="Google Shape;1077;p24"/>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cxnSp>
            <p:nvCxnSpPr>
              <p:cNvPr id="1078" name="Google Shape;1078;p24"/>
              <p:cNvCxnSpPr/>
              <p:nvPr/>
            </p:nvCxnSpPr>
            <p:spPr>
              <a:xfrm>
                <a:off x="-177817" y="6338154"/>
                <a:ext cx="0" cy="122115"/>
              </a:xfrm>
              <a:prstGeom prst="straightConnector1">
                <a:avLst/>
              </a:prstGeom>
              <a:noFill/>
              <a:ln cap="flat" cmpd="sng" w="9525">
                <a:solidFill>
                  <a:schemeClr val="dk1"/>
                </a:solidFill>
                <a:prstDash val="dot"/>
                <a:round/>
                <a:headEnd len="sm" w="sm" type="none"/>
                <a:tailEnd len="sm" w="sm" type="none"/>
              </a:ln>
            </p:spPr>
          </p:cxnSp>
        </p:grpSp>
        <p:grpSp>
          <p:nvGrpSpPr>
            <p:cNvPr id="1079" name="Google Shape;1079;p24"/>
            <p:cNvGrpSpPr/>
            <p:nvPr/>
          </p:nvGrpSpPr>
          <p:grpSpPr>
            <a:xfrm>
              <a:off x="457731" y="-141165"/>
              <a:ext cx="8226688" cy="122115"/>
              <a:chOff x="457731" y="6582508"/>
              <a:chExt cx="8226688" cy="486507"/>
            </a:xfrm>
          </p:grpSpPr>
          <p:cxnSp>
            <p:nvCxnSpPr>
              <p:cNvPr id="1080" name="Google Shape;1080;p24"/>
              <p:cNvCxnSpPr/>
              <p:nvPr/>
            </p:nvCxnSpPr>
            <p:spPr>
              <a:xfrm>
                <a:off x="457731"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081" name="Google Shape;1081;p24"/>
              <p:cNvCxnSpPr/>
              <p:nvPr/>
            </p:nvCxnSpPr>
            <p:spPr>
              <a:xfrm>
                <a:off x="8684419" y="6582508"/>
                <a:ext cx="0" cy="486507"/>
              </a:xfrm>
              <a:prstGeom prst="straightConnector1">
                <a:avLst/>
              </a:prstGeom>
              <a:noFill/>
              <a:ln cap="flat" cmpd="sng" w="9525">
                <a:solidFill>
                  <a:schemeClr val="dk1"/>
                </a:solidFill>
                <a:prstDash val="dot"/>
                <a:round/>
                <a:headEnd len="sm" w="sm" type="none"/>
                <a:tailEnd len="sm" w="sm" type="none"/>
              </a:ln>
            </p:spPr>
          </p:cxnSp>
          <p:grpSp>
            <p:nvGrpSpPr>
              <p:cNvPr id="1082" name="Google Shape;1082;p24"/>
              <p:cNvGrpSpPr/>
              <p:nvPr/>
            </p:nvGrpSpPr>
            <p:grpSpPr>
              <a:xfrm>
                <a:off x="7986158" y="6582508"/>
                <a:ext cx="152400" cy="486507"/>
                <a:chOff x="7983415" y="6582508"/>
                <a:chExt cx="152400" cy="486507"/>
              </a:xfrm>
            </p:grpSpPr>
            <p:cxnSp>
              <p:nvCxnSpPr>
                <p:cNvPr id="1083" name="Google Shape;1083;p24"/>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084" name="Google Shape;1084;p24"/>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085" name="Google Shape;1085;p24"/>
              <p:cNvGrpSpPr/>
              <p:nvPr/>
            </p:nvGrpSpPr>
            <p:grpSpPr>
              <a:xfrm>
                <a:off x="7287901" y="6582508"/>
                <a:ext cx="152400" cy="486507"/>
                <a:chOff x="7983415" y="6582508"/>
                <a:chExt cx="152400" cy="486507"/>
              </a:xfrm>
            </p:grpSpPr>
            <p:cxnSp>
              <p:nvCxnSpPr>
                <p:cNvPr id="1086" name="Google Shape;1086;p24"/>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087" name="Google Shape;1087;p24"/>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088" name="Google Shape;1088;p24"/>
              <p:cNvGrpSpPr/>
              <p:nvPr/>
            </p:nvGrpSpPr>
            <p:grpSpPr>
              <a:xfrm>
                <a:off x="6589644" y="6582508"/>
                <a:ext cx="152400" cy="486507"/>
                <a:chOff x="7983415" y="6582508"/>
                <a:chExt cx="152400" cy="486507"/>
              </a:xfrm>
            </p:grpSpPr>
            <p:cxnSp>
              <p:nvCxnSpPr>
                <p:cNvPr id="1089" name="Google Shape;1089;p24"/>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090" name="Google Shape;1090;p24"/>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091" name="Google Shape;1091;p24"/>
              <p:cNvGrpSpPr/>
              <p:nvPr/>
            </p:nvGrpSpPr>
            <p:grpSpPr>
              <a:xfrm>
                <a:off x="5891387" y="6582508"/>
                <a:ext cx="152400" cy="486507"/>
                <a:chOff x="7983415" y="6582508"/>
                <a:chExt cx="152400" cy="486507"/>
              </a:xfrm>
            </p:grpSpPr>
            <p:cxnSp>
              <p:nvCxnSpPr>
                <p:cNvPr id="1092" name="Google Shape;1092;p24"/>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093" name="Google Shape;1093;p24"/>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094" name="Google Shape;1094;p24"/>
              <p:cNvGrpSpPr/>
              <p:nvPr/>
            </p:nvGrpSpPr>
            <p:grpSpPr>
              <a:xfrm>
                <a:off x="5193130" y="6582508"/>
                <a:ext cx="152400" cy="486507"/>
                <a:chOff x="7983415" y="6582508"/>
                <a:chExt cx="152400" cy="486507"/>
              </a:xfrm>
            </p:grpSpPr>
            <p:cxnSp>
              <p:nvCxnSpPr>
                <p:cNvPr id="1095" name="Google Shape;1095;p24"/>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096" name="Google Shape;1096;p24"/>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097" name="Google Shape;1097;p24"/>
              <p:cNvGrpSpPr/>
              <p:nvPr/>
            </p:nvGrpSpPr>
            <p:grpSpPr>
              <a:xfrm>
                <a:off x="4494873" y="6582508"/>
                <a:ext cx="152400" cy="486507"/>
                <a:chOff x="7983415" y="6582508"/>
                <a:chExt cx="152400" cy="486507"/>
              </a:xfrm>
            </p:grpSpPr>
            <p:cxnSp>
              <p:nvCxnSpPr>
                <p:cNvPr id="1098" name="Google Shape;1098;p24"/>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099" name="Google Shape;1099;p24"/>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100" name="Google Shape;1100;p24"/>
              <p:cNvGrpSpPr/>
              <p:nvPr/>
            </p:nvGrpSpPr>
            <p:grpSpPr>
              <a:xfrm>
                <a:off x="3796616" y="6582508"/>
                <a:ext cx="152400" cy="486507"/>
                <a:chOff x="7983415" y="6582508"/>
                <a:chExt cx="152400" cy="486507"/>
              </a:xfrm>
            </p:grpSpPr>
            <p:cxnSp>
              <p:nvCxnSpPr>
                <p:cNvPr id="1101" name="Google Shape;1101;p24"/>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102" name="Google Shape;1102;p24"/>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103" name="Google Shape;1103;p24"/>
              <p:cNvGrpSpPr/>
              <p:nvPr/>
            </p:nvGrpSpPr>
            <p:grpSpPr>
              <a:xfrm>
                <a:off x="3098359" y="6582508"/>
                <a:ext cx="152400" cy="486507"/>
                <a:chOff x="7983415" y="6582508"/>
                <a:chExt cx="152400" cy="486507"/>
              </a:xfrm>
            </p:grpSpPr>
            <p:cxnSp>
              <p:nvCxnSpPr>
                <p:cNvPr id="1104" name="Google Shape;1104;p24"/>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105" name="Google Shape;1105;p24"/>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106" name="Google Shape;1106;p24"/>
              <p:cNvGrpSpPr/>
              <p:nvPr/>
            </p:nvGrpSpPr>
            <p:grpSpPr>
              <a:xfrm>
                <a:off x="2400102" y="6582508"/>
                <a:ext cx="152400" cy="486507"/>
                <a:chOff x="7983415" y="6582508"/>
                <a:chExt cx="152400" cy="486507"/>
              </a:xfrm>
            </p:grpSpPr>
            <p:cxnSp>
              <p:nvCxnSpPr>
                <p:cNvPr id="1107" name="Google Shape;1107;p24"/>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108" name="Google Shape;1108;p24"/>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109" name="Google Shape;1109;p24"/>
              <p:cNvGrpSpPr/>
              <p:nvPr/>
            </p:nvGrpSpPr>
            <p:grpSpPr>
              <a:xfrm>
                <a:off x="1701845" y="6582508"/>
                <a:ext cx="152400" cy="486507"/>
                <a:chOff x="7983415" y="6582508"/>
                <a:chExt cx="152400" cy="486507"/>
              </a:xfrm>
            </p:grpSpPr>
            <p:cxnSp>
              <p:nvCxnSpPr>
                <p:cNvPr id="1110" name="Google Shape;1110;p24"/>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111" name="Google Shape;1111;p24"/>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112" name="Google Shape;1112;p24"/>
              <p:cNvGrpSpPr/>
              <p:nvPr/>
            </p:nvGrpSpPr>
            <p:grpSpPr>
              <a:xfrm>
                <a:off x="1003588" y="6582508"/>
                <a:ext cx="152400" cy="486507"/>
                <a:chOff x="7983415" y="6582508"/>
                <a:chExt cx="152400" cy="486507"/>
              </a:xfrm>
            </p:grpSpPr>
            <p:cxnSp>
              <p:nvCxnSpPr>
                <p:cNvPr id="1113" name="Google Shape;1113;p24"/>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114" name="Google Shape;1114;p24"/>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grpSp>
      <p:sp>
        <p:nvSpPr>
          <p:cNvPr id="1115" name="Google Shape;1115;p24"/>
          <p:cNvSpPr txBox="1"/>
          <p:nvPr>
            <p:ph type="title"/>
          </p:nvPr>
        </p:nvSpPr>
        <p:spPr>
          <a:xfrm>
            <a:off x="573618" y="457200"/>
            <a:ext cx="10972799" cy="54864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6" name="Google Shape;1116;p24"/>
          <p:cNvSpPr txBox="1"/>
          <p:nvPr>
            <p:ph idx="6" type="body"/>
          </p:nvPr>
        </p:nvSpPr>
        <p:spPr>
          <a:xfrm>
            <a:off x="576072" y="1055688"/>
            <a:ext cx="10972800" cy="457200"/>
          </a:xfrm>
          <a:prstGeom prst="rect">
            <a:avLst/>
          </a:prstGeom>
          <a:noFill/>
          <a:ln>
            <a:noFill/>
          </a:ln>
        </p:spPr>
        <p:txBody>
          <a:bodyPr anchorCtr="0" anchor="b" bIns="45700" lIns="91425" spcFirstLastPara="1" rIns="91425" wrap="square" tIns="45700">
            <a:noAutofit/>
          </a:bodyPr>
          <a:lstStyle>
            <a:lvl1pPr indent="-228600" lvl="0" marL="457200" algn="l">
              <a:lnSpc>
                <a:spcPct val="110000"/>
              </a:lnSpc>
              <a:spcBef>
                <a:spcPts val="800"/>
              </a:spcBef>
              <a:spcAft>
                <a:spcPts val="0"/>
              </a:spcAft>
              <a:buSzPts val="2000"/>
              <a:buNone/>
              <a:defRPr i="0" sz="2000">
                <a:solidFill>
                  <a:schemeClr val="accent2"/>
                </a:solidFill>
              </a:defRPr>
            </a:lvl1pPr>
            <a:lvl2pPr indent="-342900" lvl="1" marL="914400" algn="l">
              <a:lnSpc>
                <a:spcPct val="110000"/>
              </a:lnSpc>
              <a:spcBef>
                <a:spcPts val="400"/>
              </a:spcBef>
              <a:spcAft>
                <a:spcPts val="0"/>
              </a:spcAft>
              <a:buSzPts val="1800"/>
              <a:buChar char="–"/>
              <a:defRPr/>
            </a:lvl2pPr>
            <a:lvl3pPr indent="-325755" lvl="2" marL="1371600" algn="l">
              <a:spcBef>
                <a:spcPts val="400"/>
              </a:spcBef>
              <a:spcAft>
                <a:spcPts val="0"/>
              </a:spcAft>
              <a:buSzPts val="1530"/>
              <a:buChar char="•"/>
              <a:defRPr/>
            </a:lvl3pPr>
            <a:lvl4pPr indent="-325755" lvl="3" marL="1828800" algn="l">
              <a:spcBef>
                <a:spcPts val="400"/>
              </a:spcBef>
              <a:spcAft>
                <a:spcPts val="0"/>
              </a:spcAft>
              <a:buSzPts val="153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17" name="Google Shape;1117;p24"/>
          <p:cNvSpPr txBox="1"/>
          <p:nvPr>
            <p:ph idx="10" type="dt"/>
          </p:nvPr>
        </p:nvSpPr>
        <p:spPr>
          <a:xfrm>
            <a:off x="9920402" y="6356349"/>
            <a:ext cx="726802"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8" name="Google Shape;1118;p24"/>
          <p:cNvSpPr txBox="1"/>
          <p:nvPr>
            <p:ph idx="11" type="ftr"/>
          </p:nvPr>
        </p:nvSpPr>
        <p:spPr>
          <a:xfrm>
            <a:off x="576072" y="6356350"/>
            <a:ext cx="910659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9" name="Google Shape;1119;p24"/>
          <p:cNvSpPr txBox="1"/>
          <p:nvPr>
            <p:ph idx="12" type="sldNum"/>
          </p:nvPr>
        </p:nvSpPr>
        <p:spPr>
          <a:xfrm>
            <a:off x="10851411" y="6356349"/>
            <a:ext cx="70886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Split Horizontal">
  <p:cSld name="4 Split Horizontal">
    <p:spTree>
      <p:nvGrpSpPr>
        <p:cNvPr id="1120" name="Shape 1120"/>
        <p:cNvGrpSpPr/>
        <p:nvPr/>
      </p:nvGrpSpPr>
      <p:grpSpPr>
        <a:xfrm>
          <a:off x="0" y="0"/>
          <a:ext cx="0" cy="0"/>
          <a:chOff x="0" y="0"/>
          <a:chExt cx="0" cy="0"/>
        </a:xfrm>
      </p:grpSpPr>
      <p:sp>
        <p:nvSpPr>
          <p:cNvPr id="1121" name="Google Shape;1121;p25"/>
          <p:cNvSpPr txBox="1"/>
          <p:nvPr>
            <p:ph idx="1" type="body"/>
          </p:nvPr>
        </p:nvSpPr>
        <p:spPr>
          <a:xfrm>
            <a:off x="574325" y="1828800"/>
            <a:ext cx="2589828" cy="1828800"/>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800"/>
              </a:spcBef>
              <a:spcAft>
                <a:spcPts val="0"/>
              </a:spcAft>
              <a:buSzPts val="1400"/>
              <a:buNone/>
              <a:defRPr sz="1400"/>
            </a:lvl1pPr>
            <a:lvl2pPr indent="-228600" lvl="1" marL="914400" algn="l">
              <a:lnSpc>
                <a:spcPct val="110000"/>
              </a:lnSpc>
              <a:spcBef>
                <a:spcPts val="400"/>
              </a:spcBef>
              <a:spcAft>
                <a:spcPts val="0"/>
              </a:spcAft>
              <a:buSzPts val="1400"/>
              <a:buNone/>
              <a:defRPr sz="1400"/>
            </a:lvl2pPr>
            <a:lvl3pPr indent="-228600" lvl="2" marL="1371600" algn="l">
              <a:spcBef>
                <a:spcPts val="400"/>
              </a:spcBef>
              <a:spcAft>
                <a:spcPts val="0"/>
              </a:spcAft>
              <a:buSzPts val="1190"/>
              <a:buNone/>
              <a:defRPr sz="1400"/>
            </a:lvl3pPr>
            <a:lvl4pPr indent="-228600" lvl="3" marL="1828800" algn="l">
              <a:spcBef>
                <a:spcPts val="400"/>
              </a:spcBef>
              <a:spcAft>
                <a:spcPts val="0"/>
              </a:spcAft>
              <a:buSzPts val="1190"/>
              <a:buNone/>
              <a:defRPr sz="1400"/>
            </a:lvl4pPr>
            <a:lvl5pPr indent="-228600" lvl="4" marL="2286000" algn="l">
              <a:spcBef>
                <a:spcPts val="280"/>
              </a:spcBef>
              <a:spcAft>
                <a:spcPts val="0"/>
              </a:spcAft>
              <a:buSzPts val="1400"/>
              <a:buNone/>
              <a:defRPr sz="14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22" name="Google Shape;1122;p25"/>
          <p:cNvSpPr txBox="1"/>
          <p:nvPr>
            <p:ph idx="2" type="body"/>
          </p:nvPr>
        </p:nvSpPr>
        <p:spPr>
          <a:xfrm>
            <a:off x="3367354" y="1828800"/>
            <a:ext cx="2589828" cy="1828800"/>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800"/>
              </a:spcBef>
              <a:spcAft>
                <a:spcPts val="0"/>
              </a:spcAft>
              <a:buSzPts val="1400"/>
              <a:buNone/>
              <a:defRPr sz="1400"/>
            </a:lvl1pPr>
            <a:lvl2pPr indent="-228600" lvl="1" marL="914400" algn="l">
              <a:lnSpc>
                <a:spcPct val="110000"/>
              </a:lnSpc>
              <a:spcBef>
                <a:spcPts val="400"/>
              </a:spcBef>
              <a:spcAft>
                <a:spcPts val="0"/>
              </a:spcAft>
              <a:buSzPts val="1400"/>
              <a:buNone/>
              <a:defRPr sz="1400"/>
            </a:lvl2pPr>
            <a:lvl3pPr indent="-228600" lvl="2" marL="1371600" algn="l">
              <a:spcBef>
                <a:spcPts val="400"/>
              </a:spcBef>
              <a:spcAft>
                <a:spcPts val="0"/>
              </a:spcAft>
              <a:buSzPts val="1190"/>
              <a:buNone/>
              <a:defRPr sz="1400"/>
            </a:lvl3pPr>
            <a:lvl4pPr indent="-228600" lvl="3" marL="1828800" algn="l">
              <a:spcBef>
                <a:spcPts val="400"/>
              </a:spcBef>
              <a:spcAft>
                <a:spcPts val="0"/>
              </a:spcAft>
              <a:buSzPts val="1190"/>
              <a:buNone/>
              <a:defRPr sz="1400"/>
            </a:lvl4pPr>
            <a:lvl5pPr indent="-228600" lvl="4" marL="2286000" algn="l">
              <a:spcBef>
                <a:spcPts val="280"/>
              </a:spcBef>
              <a:spcAft>
                <a:spcPts val="0"/>
              </a:spcAft>
              <a:buSzPts val="1400"/>
              <a:buNone/>
              <a:defRPr sz="14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23" name="Google Shape;1123;p25"/>
          <p:cNvSpPr txBox="1"/>
          <p:nvPr>
            <p:ph idx="3" type="body"/>
          </p:nvPr>
        </p:nvSpPr>
        <p:spPr>
          <a:xfrm>
            <a:off x="6160384" y="1828800"/>
            <a:ext cx="2589828" cy="1828800"/>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800"/>
              </a:spcBef>
              <a:spcAft>
                <a:spcPts val="0"/>
              </a:spcAft>
              <a:buSzPts val="1400"/>
              <a:buNone/>
              <a:defRPr sz="1400"/>
            </a:lvl1pPr>
            <a:lvl2pPr indent="-228600" lvl="1" marL="914400" algn="l">
              <a:lnSpc>
                <a:spcPct val="110000"/>
              </a:lnSpc>
              <a:spcBef>
                <a:spcPts val="400"/>
              </a:spcBef>
              <a:spcAft>
                <a:spcPts val="0"/>
              </a:spcAft>
              <a:buSzPts val="1400"/>
              <a:buNone/>
              <a:defRPr sz="1400"/>
            </a:lvl2pPr>
            <a:lvl3pPr indent="-228600" lvl="2" marL="1371600" algn="l">
              <a:spcBef>
                <a:spcPts val="400"/>
              </a:spcBef>
              <a:spcAft>
                <a:spcPts val="0"/>
              </a:spcAft>
              <a:buSzPts val="1190"/>
              <a:buNone/>
              <a:defRPr sz="1400"/>
            </a:lvl3pPr>
            <a:lvl4pPr indent="-228600" lvl="3" marL="1828800" algn="l">
              <a:spcBef>
                <a:spcPts val="400"/>
              </a:spcBef>
              <a:spcAft>
                <a:spcPts val="0"/>
              </a:spcAft>
              <a:buSzPts val="1190"/>
              <a:buNone/>
              <a:defRPr sz="1400"/>
            </a:lvl4pPr>
            <a:lvl5pPr indent="-228600" lvl="4" marL="2286000" algn="l">
              <a:spcBef>
                <a:spcPts val="280"/>
              </a:spcBef>
              <a:spcAft>
                <a:spcPts val="0"/>
              </a:spcAft>
              <a:buSzPts val="1400"/>
              <a:buNone/>
              <a:defRPr sz="14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24" name="Google Shape;1124;p25"/>
          <p:cNvSpPr txBox="1"/>
          <p:nvPr>
            <p:ph idx="4" type="body"/>
          </p:nvPr>
        </p:nvSpPr>
        <p:spPr>
          <a:xfrm>
            <a:off x="8956588" y="1828800"/>
            <a:ext cx="2589828" cy="1828800"/>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800"/>
              </a:spcBef>
              <a:spcAft>
                <a:spcPts val="0"/>
              </a:spcAft>
              <a:buSzPts val="1400"/>
              <a:buNone/>
              <a:defRPr sz="1400"/>
            </a:lvl1pPr>
            <a:lvl2pPr indent="-228600" lvl="1" marL="914400" algn="l">
              <a:lnSpc>
                <a:spcPct val="110000"/>
              </a:lnSpc>
              <a:spcBef>
                <a:spcPts val="400"/>
              </a:spcBef>
              <a:spcAft>
                <a:spcPts val="0"/>
              </a:spcAft>
              <a:buSzPts val="1400"/>
              <a:buNone/>
              <a:defRPr sz="1400"/>
            </a:lvl2pPr>
            <a:lvl3pPr indent="-228600" lvl="2" marL="1371600" algn="l">
              <a:spcBef>
                <a:spcPts val="400"/>
              </a:spcBef>
              <a:spcAft>
                <a:spcPts val="0"/>
              </a:spcAft>
              <a:buSzPts val="1190"/>
              <a:buNone/>
              <a:defRPr sz="1400"/>
            </a:lvl3pPr>
            <a:lvl4pPr indent="-228600" lvl="3" marL="1828800" algn="l">
              <a:spcBef>
                <a:spcPts val="400"/>
              </a:spcBef>
              <a:spcAft>
                <a:spcPts val="0"/>
              </a:spcAft>
              <a:buSzPts val="1190"/>
              <a:buNone/>
              <a:defRPr sz="1400"/>
            </a:lvl4pPr>
            <a:lvl5pPr indent="-228600" lvl="4" marL="2286000" algn="l">
              <a:spcBef>
                <a:spcPts val="280"/>
              </a:spcBef>
              <a:spcAft>
                <a:spcPts val="0"/>
              </a:spcAft>
              <a:buSzPts val="1400"/>
              <a:buNone/>
              <a:defRPr sz="14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grpSp>
        <p:nvGrpSpPr>
          <p:cNvPr id="1125" name="Google Shape;1125;p25"/>
          <p:cNvGrpSpPr/>
          <p:nvPr/>
        </p:nvGrpSpPr>
        <p:grpSpPr>
          <a:xfrm>
            <a:off x="-201765" y="-141165"/>
            <a:ext cx="12586564" cy="7136527"/>
            <a:chOff x="-151324" y="-141165"/>
            <a:chExt cx="9439923" cy="7136527"/>
          </a:xfrm>
        </p:grpSpPr>
        <p:grpSp>
          <p:nvGrpSpPr>
            <p:cNvPr id="1126" name="Google Shape;1126;p25"/>
            <p:cNvGrpSpPr/>
            <p:nvPr/>
          </p:nvGrpSpPr>
          <p:grpSpPr>
            <a:xfrm>
              <a:off x="457731" y="6873247"/>
              <a:ext cx="8226688" cy="122115"/>
              <a:chOff x="457731" y="6582508"/>
              <a:chExt cx="8226688" cy="486507"/>
            </a:xfrm>
          </p:grpSpPr>
          <p:cxnSp>
            <p:nvCxnSpPr>
              <p:cNvPr id="1127" name="Google Shape;1127;p25"/>
              <p:cNvCxnSpPr/>
              <p:nvPr/>
            </p:nvCxnSpPr>
            <p:spPr>
              <a:xfrm>
                <a:off x="457731"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128" name="Google Shape;1128;p25"/>
              <p:cNvCxnSpPr/>
              <p:nvPr/>
            </p:nvCxnSpPr>
            <p:spPr>
              <a:xfrm>
                <a:off x="8684419" y="6582508"/>
                <a:ext cx="0" cy="486507"/>
              </a:xfrm>
              <a:prstGeom prst="straightConnector1">
                <a:avLst/>
              </a:prstGeom>
              <a:noFill/>
              <a:ln cap="flat" cmpd="sng" w="9525">
                <a:solidFill>
                  <a:schemeClr val="dk1"/>
                </a:solidFill>
                <a:prstDash val="dot"/>
                <a:round/>
                <a:headEnd len="sm" w="sm" type="none"/>
                <a:tailEnd len="sm" w="sm" type="none"/>
              </a:ln>
            </p:spPr>
          </p:cxnSp>
          <p:grpSp>
            <p:nvGrpSpPr>
              <p:cNvPr id="1129" name="Google Shape;1129;p25"/>
              <p:cNvGrpSpPr/>
              <p:nvPr/>
            </p:nvGrpSpPr>
            <p:grpSpPr>
              <a:xfrm>
                <a:off x="7986158" y="6582508"/>
                <a:ext cx="152400" cy="486507"/>
                <a:chOff x="7983415" y="6582508"/>
                <a:chExt cx="152400" cy="486507"/>
              </a:xfrm>
            </p:grpSpPr>
            <p:cxnSp>
              <p:nvCxnSpPr>
                <p:cNvPr id="1130" name="Google Shape;1130;p25"/>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131" name="Google Shape;1131;p25"/>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132" name="Google Shape;1132;p25"/>
              <p:cNvGrpSpPr/>
              <p:nvPr/>
            </p:nvGrpSpPr>
            <p:grpSpPr>
              <a:xfrm>
                <a:off x="7287901" y="6582508"/>
                <a:ext cx="152400" cy="486507"/>
                <a:chOff x="7983415" y="6582508"/>
                <a:chExt cx="152400" cy="486507"/>
              </a:xfrm>
            </p:grpSpPr>
            <p:cxnSp>
              <p:nvCxnSpPr>
                <p:cNvPr id="1133" name="Google Shape;1133;p25"/>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134" name="Google Shape;1134;p25"/>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135" name="Google Shape;1135;p25"/>
              <p:cNvGrpSpPr/>
              <p:nvPr/>
            </p:nvGrpSpPr>
            <p:grpSpPr>
              <a:xfrm>
                <a:off x="6589644" y="6582508"/>
                <a:ext cx="152400" cy="486507"/>
                <a:chOff x="7983415" y="6582508"/>
                <a:chExt cx="152400" cy="486507"/>
              </a:xfrm>
            </p:grpSpPr>
            <p:cxnSp>
              <p:nvCxnSpPr>
                <p:cNvPr id="1136" name="Google Shape;1136;p25"/>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137" name="Google Shape;1137;p25"/>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138" name="Google Shape;1138;p25"/>
              <p:cNvGrpSpPr/>
              <p:nvPr/>
            </p:nvGrpSpPr>
            <p:grpSpPr>
              <a:xfrm>
                <a:off x="5891387" y="6582508"/>
                <a:ext cx="152400" cy="486507"/>
                <a:chOff x="7983415" y="6582508"/>
                <a:chExt cx="152400" cy="486507"/>
              </a:xfrm>
            </p:grpSpPr>
            <p:cxnSp>
              <p:nvCxnSpPr>
                <p:cNvPr id="1139" name="Google Shape;1139;p25"/>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140" name="Google Shape;1140;p25"/>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141" name="Google Shape;1141;p25"/>
              <p:cNvGrpSpPr/>
              <p:nvPr/>
            </p:nvGrpSpPr>
            <p:grpSpPr>
              <a:xfrm>
                <a:off x="5193130" y="6582508"/>
                <a:ext cx="152400" cy="486507"/>
                <a:chOff x="7983415" y="6582508"/>
                <a:chExt cx="152400" cy="486507"/>
              </a:xfrm>
            </p:grpSpPr>
            <p:cxnSp>
              <p:nvCxnSpPr>
                <p:cNvPr id="1142" name="Google Shape;1142;p25"/>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143" name="Google Shape;1143;p25"/>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144" name="Google Shape;1144;p25"/>
              <p:cNvGrpSpPr/>
              <p:nvPr/>
            </p:nvGrpSpPr>
            <p:grpSpPr>
              <a:xfrm>
                <a:off x="4494873" y="6582508"/>
                <a:ext cx="152400" cy="486507"/>
                <a:chOff x="7983415" y="6582508"/>
                <a:chExt cx="152400" cy="486507"/>
              </a:xfrm>
            </p:grpSpPr>
            <p:cxnSp>
              <p:nvCxnSpPr>
                <p:cNvPr id="1145" name="Google Shape;1145;p25"/>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146" name="Google Shape;1146;p25"/>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147" name="Google Shape;1147;p25"/>
              <p:cNvGrpSpPr/>
              <p:nvPr/>
            </p:nvGrpSpPr>
            <p:grpSpPr>
              <a:xfrm>
                <a:off x="3796616" y="6582508"/>
                <a:ext cx="152400" cy="486507"/>
                <a:chOff x="7983415" y="6582508"/>
                <a:chExt cx="152400" cy="486507"/>
              </a:xfrm>
            </p:grpSpPr>
            <p:cxnSp>
              <p:nvCxnSpPr>
                <p:cNvPr id="1148" name="Google Shape;1148;p25"/>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149" name="Google Shape;1149;p25"/>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150" name="Google Shape;1150;p25"/>
              <p:cNvGrpSpPr/>
              <p:nvPr/>
            </p:nvGrpSpPr>
            <p:grpSpPr>
              <a:xfrm>
                <a:off x="3098359" y="6582508"/>
                <a:ext cx="152400" cy="486507"/>
                <a:chOff x="7983415" y="6582508"/>
                <a:chExt cx="152400" cy="486507"/>
              </a:xfrm>
            </p:grpSpPr>
            <p:cxnSp>
              <p:nvCxnSpPr>
                <p:cNvPr id="1151" name="Google Shape;1151;p25"/>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152" name="Google Shape;1152;p25"/>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153" name="Google Shape;1153;p25"/>
              <p:cNvGrpSpPr/>
              <p:nvPr/>
            </p:nvGrpSpPr>
            <p:grpSpPr>
              <a:xfrm>
                <a:off x="2400102" y="6582508"/>
                <a:ext cx="152400" cy="486507"/>
                <a:chOff x="7983415" y="6582508"/>
                <a:chExt cx="152400" cy="486507"/>
              </a:xfrm>
            </p:grpSpPr>
            <p:cxnSp>
              <p:nvCxnSpPr>
                <p:cNvPr id="1154" name="Google Shape;1154;p25"/>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155" name="Google Shape;1155;p25"/>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156" name="Google Shape;1156;p25"/>
              <p:cNvGrpSpPr/>
              <p:nvPr/>
            </p:nvGrpSpPr>
            <p:grpSpPr>
              <a:xfrm>
                <a:off x="1701845" y="6582508"/>
                <a:ext cx="152400" cy="486507"/>
                <a:chOff x="7983415" y="6582508"/>
                <a:chExt cx="152400" cy="486507"/>
              </a:xfrm>
            </p:grpSpPr>
            <p:cxnSp>
              <p:nvCxnSpPr>
                <p:cNvPr id="1157" name="Google Shape;1157;p25"/>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158" name="Google Shape;1158;p25"/>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159" name="Google Shape;1159;p25"/>
              <p:cNvGrpSpPr/>
              <p:nvPr/>
            </p:nvGrpSpPr>
            <p:grpSpPr>
              <a:xfrm>
                <a:off x="1003588" y="6582508"/>
                <a:ext cx="152400" cy="486507"/>
                <a:chOff x="7983415" y="6582508"/>
                <a:chExt cx="152400" cy="486507"/>
              </a:xfrm>
            </p:grpSpPr>
            <p:cxnSp>
              <p:nvCxnSpPr>
                <p:cNvPr id="1160" name="Google Shape;1160;p25"/>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161" name="Google Shape;1161;p25"/>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grpSp>
          <p:nvGrpSpPr>
            <p:cNvPr id="1162" name="Google Shape;1162;p25"/>
            <p:cNvGrpSpPr/>
            <p:nvPr/>
          </p:nvGrpSpPr>
          <p:grpSpPr>
            <a:xfrm>
              <a:off x="-151324" y="454006"/>
              <a:ext cx="122115" cy="5945205"/>
              <a:chOff x="-238874" y="454006"/>
              <a:chExt cx="122115" cy="5945205"/>
            </a:xfrm>
          </p:grpSpPr>
          <p:cxnSp>
            <p:nvCxnSpPr>
              <p:cNvPr id="1163" name="Google Shape;1163;p25"/>
              <p:cNvCxnSpPr/>
              <p:nvPr/>
            </p:nvCxnSpPr>
            <p:spPr>
              <a:xfrm>
                <a:off x="-177817" y="392949"/>
                <a:ext cx="0" cy="122115"/>
              </a:xfrm>
              <a:prstGeom prst="straightConnector1">
                <a:avLst/>
              </a:prstGeom>
              <a:noFill/>
              <a:ln cap="flat" cmpd="sng" w="9525">
                <a:solidFill>
                  <a:schemeClr val="dk1"/>
                </a:solidFill>
                <a:prstDash val="dot"/>
                <a:round/>
                <a:headEnd len="sm" w="sm" type="none"/>
                <a:tailEnd len="sm" w="sm" type="none"/>
              </a:ln>
            </p:spPr>
          </p:cxnSp>
          <p:grpSp>
            <p:nvGrpSpPr>
              <p:cNvPr id="1164" name="Google Shape;1164;p25"/>
              <p:cNvGrpSpPr/>
              <p:nvPr/>
            </p:nvGrpSpPr>
            <p:grpSpPr>
              <a:xfrm rot="5400000">
                <a:off x="-254017" y="5940709"/>
                <a:ext cx="152400" cy="122115"/>
                <a:chOff x="7983415" y="6582508"/>
                <a:chExt cx="152400" cy="486507"/>
              </a:xfrm>
            </p:grpSpPr>
            <p:cxnSp>
              <p:nvCxnSpPr>
                <p:cNvPr id="1165" name="Google Shape;1165;p25"/>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166" name="Google Shape;1166;p25"/>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167" name="Google Shape;1167;p25"/>
              <p:cNvGrpSpPr/>
              <p:nvPr/>
            </p:nvGrpSpPr>
            <p:grpSpPr>
              <a:xfrm rot="5400000">
                <a:off x="-254017" y="5467067"/>
                <a:ext cx="152400" cy="122115"/>
                <a:chOff x="7983415" y="6582508"/>
                <a:chExt cx="152400" cy="486507"/>
              </a:xfrm>
            </p:grpSpPr>
            <p:cxnSp>
              <p:nvCxnSpPr>
                <p:cNvPr id="1168" name="Google Shape;1168;p25"/>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169" name="Google Shape;1169;p25"/>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170" name="Google Shape;1170;p25"/>
              <p:cNvGrpSpPr/>
              <p:nvPr/>
            </p:nvGrpSpPr>
            <p:grpSpPr>
              <a:xfrm rot="5400000">
                <a:off x="-254017" y="4993425"/>
                <a:ext cx="152400" cy="122115"/>
                <a:chOff x="7983415" y="6582508"/>
                <a:chExt cx="152400" cy="486507"/>
              </a:xfrm>
            </p:grpSpPr>
            <p:cxnSp>
              <p:nvCxnSpPr>
                <p:cNvPr id="1171" name="Google Shape;1171;p25"/>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172" name="Google Shape;1172;p25"/>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173" name="Google Shape;1173;p25"/>
              <p:cNvGrpSpPr/>
              <p:nvPr/>
            </p:nvGrpSpPr>
            <p:grpSpPr>
              <a:xfrm rot="5400000">
                <a:off x="-254017" y="4519783"/>
                <a:ext cx="152400" cy="122115"/>
                <a:chOff x="7983415" y="6582508"/>
                <a:chExt cx="152400" cy="486507"/>
              </a:xfrm>
            </p:grpSpPr>
            <p:cxnSp>
              <p:nvCxnSpPr>
                <p:cNvPr id="1174" name="Google Shape;1174;p25"/>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175" name="Google Shape;1175;p25"/>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176" name="Google Shape;1176;p25"/>
              <p:cNvGrpSpPr/>
              <p:nvPr/>
            </p:nvGrpSpPr>
            <p:grpSpPr>
              <a:xfrm rot="5400000">
                <a:off x="-254017" y="4046141"/>
                <a:ext cx="152400" cy="122115"/>
                <a:chOff x="7983415" y="6582508"/>
                <a:chExt cx="152400" cy="486507"/>
              </a:xfrm>
            </p:grpSpPr>
            <p:cxnSp>
              <p:nvCxnSpPr>
                <p:cNvPr id="1177" name="Google Shape;1177;p25"/>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178" name="Google Shape;1178;p25"/>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179" name="Google Shape;1179;p25"/>
              <p:cNvGrpSpPr/>
              <p:nvPr/>
            </p:nvGrpSpPr>
            <p:grpSpPr>
              <a:xfrm rot="5400000">
                <a:off x="-254017" y="3572499"/>
                <a:ext cx="152400" cy="122115"/>
                <a:chOff x="7983415" y="6582508"/>
                <a:chExt cx="152400" cy="486507"/>
              </a:xfrm>
            </p:grpSpPr>
            <p:cxnSp>
              <p:nvCxnSpPr>
                <p:cNvPr id="1180" name="Google Shape;1180;p25"/>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181" name="Google Shape;1181;p25"/>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182" name="Google Shape;1182;p25"/>
              <p:cNvGrpSpPr/>
              <p:nvPr/>
            </p:nvGrpSpPr>
            <p:grpSpPr>
              <a:xfrm rot="5400000">
                <a:off x="-254017" y="3098857"/>
                <a:ext cx="152400" cy="122115"/>
                <a:chOff x="7983415" y="6582508"/>
                <a:chExt cx="152400" cy="486507"/>
              </a:xfrm>
            </p:grpSpPr>
            <p:cxnSp>
              <p:nvCxnSpPr>
                <p:cNvPr id="1183" name="Google Shape;1183;p25"/>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184" name="Google Shape;1184;p25"/>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185" name="Google Shape;1185;p25"/>
              <p:cNvGrpSpPr/>
              <p:nvPr/>
            </p:nvGrpSpPr>
            <p:grpSpPr>
              <a:xfrm rot="5400000">
                <a:off x="-254017" y="2625215"/>
                <a:ext cx="152400" cy="122115"/>
                <a:chOff x="7983415" y="6582508"/>
                <a:chExt cx="152400" cy="486507"/>
              </a:xfrm>
            </p:grpSpPr>
            <p:cxnSp>
              <p:nvCxnSpPr>
                <p:cNvPr id="1186" name="Google Shape;1186;p25"/>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187" name="Google Shape;1187;p25"/>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188" name="Google Shape;1188;p25"/>
              <p:cNvGrpSpPr/>
              <p:nvPr/>
            </p:nvGrpSpPr>
            <p:grpSpPr>
              <a:xfrm rot="5400000">
                <a:off x="-254017" y="2151573"/>
                <a:ext cx="152400" cy="122115"/>
                <a:chOff x="7983415" y="6582508"/>
                <a:chExt cx="152400" cy="486507"/>
              </a:xfrm>
            </p:grpSpPr>
            <p:cxnSp>
              <p:nvCxnSpPr>
                <p:cNvPr id="1189" name="Google Shape;1189;p25"/>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190" name="Google Shape;1190;p25"/>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191" name="Google Shape;1191;p25"/>
              <p:cNvGrpSpPr/>
              <p:nvPr/>
            </p:nvGrpSpPr>
            <p:grpSpPr>
              <a:xfrm rot="5400000">
                <a:off x="-254017" y="1677931"/>
                <a:ext cx="152400" cy="122115"/>
                <a:chOff x="7983415" y="6582508"/>
                <a:chExt cx="152400" cy="486507"/>
              </a:xfrm>
            </p:grpSpPr>
            <p:cxnSp>
              <p:nvCxnSpPr>
                <p:cNvPr id="1192" name="Google Shape;1192;p25"/>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193" name="Google Shape;1193;p25"/>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194" name="Google Shape;1194;p25"/>
              <p:cNvGrpSpPr/>
              <p:nvPr/>
            </p:nvGrpSpPr>
            <p:grpSpPr>
              <a:xfrm rot="5400000">
                <a:off x="-254017" y="997340"/>
                <a:ext cx="152400" cy="122115"/>
                <a:chOff x="7983415" y="6582508"/>
                <a:chExt cx="152400" cy="486507"/>
              </a:xfrm>
            </p:grpSpPr>
            <p:cxnSp>
              <p:nvCxnSpPr>
                <p:cNvPr id="1195" name="Google Shape;1195;p25"/>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196" name="Google Shape;1196;p25"/>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cxnSp>
            <p:nvCxnSpPr>
              <p:cNvPr id="1197" name="Google Shape;1197;p25"/>
              <p:cNvCxnSpPr/>
              <p:nvPr/>
            </p:nvCxnSpPr>
            <p:spPr>
              <a:xfrm>
                <a:off x="-177817" y="6338154"/>
                <a:ext cx="0" cy="122115"/>
              </a:xfrm>
              <a:prstGeom prst="straightConnector1">
                <a:avLst/>
              </a:prstGeom>
              <a:noFill/>
              <a:ln cap="flat" cmpd="sng" w="9525">
                <a:solidFill>
                  <a:schemeClr val="dk1"/>
                </a:solidFill>
                <a:prstDash val="dot"/>
                <a:round/>
                <a:headEnd len="sm" w="sm" type="none"/>
                <a:tailEnd len="sm" w="sm" type="none"/>
              </a:ln>
            </p:spPr>
          </p:cxnSp>
        </p:grpSp>
        <p:grpSp>
          <p:nvGrpSpPr>
            <p:cNvPr id="1198" name="Google Shape;1198;p25"/>
            <p:cNvGrpSpPr/>
            <p:nvPr/>
          </p:nvGrpSpPr>
          <p:grpSpPr>
            <a:xfrm>
              <a:off x="9166484" y="454006"/>
              <a:ext cx="122115" cy="5945205"/>
              <a:chOff x="-238874" y="454006"/>
              <a:chExt cx="122115" cy="5945205"/>
            </a:xfrm>
          </p:grpSpPr>
          <p:cxnSp>
            <p:nvCxnSpPr>
              <p:cNvPr id="1199" name="Google Shape;1199;p25"/>
              <p:cNvCxnSpPr/>
              <p:nvPr/>
            </p:nvCxnSpPr>
            <p:spPr>
              <a:xfrm>
                <a:off x="-177817" y="392949"/>
                <a:ext cx="0" cy="122115"/>
              </a:xfrm>
              <a:prstGeom prst="straightConnector1">
                <a:avLst/>
              </a:prstGeom>
              <a:noFill/>
              <a:ln cap="flat" cmpd="sng" w="9525">
                <a:solidFill>
                  <a:schemeClr val="dk1"/>
                </a:solidFill>
                <a:prstDash val="dot"/>
                <a:round/>
                <a:headEnd len="sm" w="sm" type="none"/>
                <a:tailEnd len="sm" w="sm" type="none"/>
              </a:ln>
            </p:spPr>
          </p:cxnSp>
          <p:grpSp>
            <p:nvGrpSpPr>
              <p:cNvPr id="1200" name="Google Shape;1200;p25"/>
              <p:cNvGrpSpPr/>
              <p:nvPr/>
            </p:nvGrpSpPr>
            <p:grpSpPr>
              <a:xfrm rot="5400000">
                <a:off x="-254017" y="5940709"/>
                <a:ext cx="152400" cy="122115"/>
                <a:chOff x="7983415" y="6582508"/>
                <a:chExt cx="152400" cy="486507"/>
              </a:xfrm>
            </p:grpSpPr>
            <p:cxnSp>
              <p:nvCxnSpPr>
                <p:cNvPr id="1201" name="Google Shape;1201;p25"/>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202" name="Google Shape;1202;p25"/>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203" name="Google Shape;1203;p25"/>
              <p:cNvGrpSpPr/>
              <p:nvPr/>
            </p:nvGrpSpPr>
            <p:grpSpPr>
              <a:xfrm rot="5400000">
                <a:off x="-254017" y="5467067"/>
                <a:ext cx="152400" cy="122115"/>
                <a:chOff x="7983415" y="6582508"/>
                <a:chExt cx="152400" cy="486507"/>
              </a:xfrm>
            </p:grpSpPr>
            <p:cxnSp>
              <p:nvCxnSpPr>
                <p:cNvPr id="1204" name="Google Shape;1204;p25"/>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205" name="Google Shape;1205;p25"/>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206" name="Google Shape;1206;p25"/>
              <p:cNvGrpSpPr/>
              <p:nvPr/>
            </p:nvGrpSpPr>
            <p:grpSpPr>
              <a:xfrm rot="5400000">
                <a:off x="-254017" y="4993425"/>
                <a:ext cx="152400" cy="122115"/>
                <a:chOff x="7983415" y="6582508"/>
                <a:chExt cx="152400" cy="486507"/>
              </a:xfrm>
            </p:grpSpPr>
            <p:cxnSp>
              <p:nvCxnSpPr>
                <p:cNvPr id="1207" name="Google Shape;1207;p25"/>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208" name="Google Shape;1208;p25"/>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209" name="Google Shape;1209;p25"/>
              <p:cNvGrpSpPr/>
              <p:nvPr/>
            </p:nvGrpSpPr>
            <p:grpSpPr>
              <a:xfrm rot="5400000">
                <a:off x="-254017" y="4519783"/>
                <a:ext cx="152400" cy="122115"/>
                <a:chOff x="7983415" y="6582508"/>
                <a:chExt cx="152400" cy="486507"/>
              </a:xfrm>
            </p:grpSpPr>
            <p:cxnSp>
              <p:nvCxnSpPr>
                <p:cNvPr id="1210" name="Google Shape;1210;p25"/>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211" name="Google Shape;1211;p25"/>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212" name="Google Shape;1212;p25"/>
              <p:cNvGrpSpPr/>
              <p:nvPr/>
            </p:nvGrpSpPr>
            <p:grpSpPr>
              <a:xfrm rot="5400000">
                <a:off x="-254017" y="4046141"/>
                <a:ext cx="152400" cy="122115"/>
                <a:chOff x="7983415" y="6582508"/>
                <a:chExt cx="152400" cy="486507"/>
              </a:xfrm>
            </p:grpSpPr>
            <p:cxnSp>
              <p:nvCxnSpPr>
                <p:cNvPr id="1213" name="Google Shape;1213;p25"/>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214" name="Google Shape;1214;p25"/>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215" name="Google Shape;1215;p25"/>
              <p:cNvGrpSpPr/>
              <p:nvPr/>
            </p:nvGrpSpPr>
            <p:grpSpPr>
              <a:xfrm rot="5400000">
                <a:off x="-254017" y="3572499"/>
                <a:ext cx="152400" cy="122115"/>
                <a:chOff x="7983415" y="6582508"/>
                <a:chExt cx="152400" cy="486507"/>
              </a:xfrm>
            </p:grpSpPr>
            <p:cxnSp>
              <p:nvCxnSpPr>
                <p:cNvPr id="1216" name="Google Shape;1216;p25"/>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217" name="Google Shape;1217;p25"/>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218" name="Google Shape;1218;p25"/>
              <p:cNvGrpSpPr/>
              <p:nvPr/>
            </p:nvGrpSpPr>
            <p:grpSpPr>
              <a:xfrm rot="5400000">
                <a:off x="-254017" y="3098857"/>
                <a:ext cx="152400" cy="122115"/>
                <a:chOff x="7983415" y="6582508"/>
                <a:chExt cx="152400" cy="486507"/>
              </a:xfrm>
            </p:grpSpPr>
            <p:cxnSp>
              <p:nvCxnSpPr>
                <p:cNvPr id="1219" name="Google Shape;1219;p25"/>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220" name="Google Shape;1220;p25"/>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221" name="Google Shape;1221;p25"/>
              <p:cNvGrpSpPr/>
              <p:nvPr/>
            </p:nvGrpSpPr>
            <p:grpSpPr>
              <a:xfrm rot="5400000">
                <a:off x="-254017" y="2625215"/>
                <a:ext cx="152400" cy="122115"/>
                <a:chOff x="7983415" y="6582508"/>
                <a:chExt cx="152400" cy="486507"/>
              </a:xfrm>
            </p:grpSpPr>
            <p:cxnSp>
              <p:nvCxnSpPr>
                <p:cNvPr id="1222" name="Google Shape;1222;p25"/>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223" name="Google Shape;1223;p25"/>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224" name="Google Shape;1224;p25"/>
              <p:cNvGrpSpPr/>
              <p:nvPr/>
            </p:nvGrpSpPr>
            <p:grpSpPr>
              <a:xfrm rot="5400000">
                <a:off x="-254017" y="2151573"/>
                <a:ext cx="152400" cy="122115"/>
                <a:chOff x="7983415" y="6582508"/>
                <a:chExt cx="152400" cy="486507"/>
              </a:xfrm>
            </p:grpSpPr>
            <p:cxnSp>
              <p:nvCxnSpPr>
                <p:cNvPr id="1225" name="Google Shape;1225;p25"/>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226" name="Google Shape;1226;p25"/>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227" name="Google Shape;1227;p25"/>
              <p:cNvGrpSpPr/>
              <p:nvPr/>
            </p:nvGrpSpPr>
            <p:grpSpPr>
              <a:xfrm rot="5400000">
                <a:off x="-254017" y="1677931"/>
                <a:ext cx="152400" cy="122115"/>
                <a:chOff x="7983415" y="6582508"/>
                <a:chExt cx="152400" cy="486507"/>
              </a:xfrm>
            </p:grpSpPr>
            <p:cxnSp>
              <p:nvCxnSpPr>
                <p:cNvPr id="1228" name="Google Shape;1228;p25"/>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229" name="Google Shape;1229;p25"/>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230" name="Google Shape;1230;p25"/>
              <p:cNvGrpSpPr/>
              <p:nvPr/>
            </p:nvGrpSpPr>
            <p:grpSpPr>
              <a:xfrm rot="5400000">
                <a:off x="-254017" y="997340"/>
                <a:ext cx="152400" cy="122115"/>
                <a:chOff x="7983415" y="6582508"/>
                <a:chExt cx="152400" cy="486507"/>
              </a:xfrm>
            </p:grpSpPr>
            <p:cxnSp>
              <p:nvCxnSpPr>
                <p:cNvPr id="1231" name="Google Shape;1231;p25"/>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232" name="Google Shape;1232;p25"/>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cxnSp>
            <p:nvCxnSpPr>
              <p:cNvPr id="1233" name="Google Shape;1233;p25"/>
              <p:cNvCxnSpPr/>
              <p:nvPr/>
            </p:nvCxnSpPr>
            <p:spPr>
              <a:xfrm>
                <a:off x="-177817" y="6338154"/>
                <a:ext cx="0" cy="122115"/>
              </a:xfrm>
              <a:prstGeom prst="straightConnector1">
                <a:avLst/>
              </a:prstGeom>
              <a:noFill/>
              <a:ln cap="flat" cmpd="sng" w="9525">
                <a:solidFill>
                  <a:schemeClr val="dk1"/>
                </a:solidFill>
                <a:prstDash val="dot"/>
                <a:round/>
                <a:headEnd len="sm" w="sm" type="none"/>
                <a:tailEnd len="sm" w="sm" type="none"/>
              </a:ln>
            </p:spPr>
          </p:cxnSp>
        </p:grpSp>
        <p:grpSp>
          <p:nvGrpSpPr>
            <p:cNvPr id="1234" name="Google Shape;1234;p25"/>
            <p:cNvGrpSpPr/>
            <p:nvPr/>
          </p:nvGrpSpPr>
          <p:grpSpPr>
            <a:xfrm>
              <a:off x="457731" y="-141165"/>
              <a:ext cx="8226688" cy="122115"/>
              <a:chOff x="457731" y="6582508"/>
              <a:chExt cx="8226688" cy="486507"/>
            </a:xfrm>
          </p:grpSpPr>
          <p:cxnSp>
            <p:nvCxnSpPr>
              <p:cNvPr id="1235" name="Google Shape;1235;p25"/>
              <p:cNvCxnSpPr/>
              <p:nvPr/>
            </p:nvCxnSpPr>
            <p:spPr>
              <a:xfrm>
                <a:off x="457731"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236" name="Google Shape;1236;p25"/>
              <p:cNvCxnSpPr/>
              <p:nvPr/>
            </p:nvCxnSpPr>
            <p:spPr>
              <a:xfrm>
                <a:off x="8684419" y="6582508"/>
                <a:ext cx="0" cy="486507"/>
              </a:xfrm>
              <a:prstGeom prst="straightConnector1">
                <a:avLst/>
              </a:prstGeom>
              <a:noFill/>
              <a:ln cap="flat" cmpd="sng" w="9525">
                <a:solidFill>
                  <a:schemeClr val="dk1"/>
                </a:solidFill>
                <a:prstDash val="dot"/>
                <a:round/>
                <a:headEnd len="sm" w="sm" type="none"/>
                <a:tailEnd len="sm" w="sm" type="none"/>
              </a:ln>
            </p:spPr>
          </p:cxnSp>
          <p:grpSp>
            <p:nvGrpSpPr>
              <p:cNvPr id="1237" name="Google Shape;1237;p25"/>
              <p:cNvGrpSpPr/>
              <p:nvPr/>
            </p:nvGrpSpPr>
            <p:grpSpPr>
              <a:xfrm>
                <a:off x="7986158" y="6582508"/>
                <a:ext cx="152400" cy="486507"/>
                <a:chOff x="7983415" y="6582508"/>
                <a:chExt cx="152400" cy="486507"/>
              </a:xfrm>
            </p:grpSpPr>
            <p:cxnSp>
              <p:nvCxnSpPr>
                <p:cNvPr id="1238" name="Google Shape;1238;p25"/>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239" name="Google Shape;1239;p25"/>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240" name="Google Shape;1240;p25"/>
              <p:cNvGrpSpPr/>
              <p:nvPr/>
            </p:nvGrpSpPr>
            <p:grpSpPr>
              <a:xfrm>
                <a:off x="7287901" y="6582508"/>
                <a:ext cx="152400" cy="486507"/>
                <a:chOff x="7983415" y="6582508"/>
                <a:chExt cx="152400" cy="486507"/>
              </a:xfrm>
            </p:grpSpPr>
            <p:cxnSp>
              <p:nvCxnSpPr>
                <p:cNvPr id="1241" name="Google Shape;1241;p25"/>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242" name="Google Shape;1242;p25"/>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243" name="Google Shape;1243;p25"/>
              <p:cNvGrpSpPr/>
              <p:nvPr/>
            </p:nvGrpSpPr>
            <p:grpSpPr>
              <a:xfrm>
                <a:off x="6589644" y="6582508"/>
                <a:ext cx="152400" cy="486507"/>
                <a:chOff x="7983415" y="6582508"/>
                <a:chExt cx="152400" cy="486507"/>
              </a:xfrm>
            </p:grpSpPr>
            <p:cxnSp>
              <p:nvCxnSpPr>
                <p:cNvPr id="1244" name="Google Shape;1244;p25"/>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245" name="Google Shape;1245;p25"/>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246" name="Google Shape;1246;p25"/>
              <p:cNvGrpSpPr/>
              <p:nvPr/>
            </p:nvGrpSpPr>
            <p:grpSpPr>
              <a:xfrm>
                <a:off x="5891387" y="6582508"/>
                <a:ext cx="152400" cy="486507"/>
                <a:chOff x="7983415" y="6582508"/>
                <a:chExt cx="152400" cy="486507"/>
              </a:xfrm>
            </p:grpSpPr>
            <p:cxnSp>
              <p:nvCxnSpPr>
                <p:cNvPr id="1247" name="Google Shape;1247;p25"/>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248" name="Google Shape;1248;p25"/>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249" name="Google Shape;1249;p25"/>
              <p:cNvGrpSpPr/>
              <p:nvPr/>
            </p:nvGrpSpPr>
            <p:grpSpPr>
              <a:xfrm>
                <a:off x="5193130" y="6582508"/>
                <a:ext cx="152400" cy="486507"/>
                <a:chOff x="7983415" y="6582508"/>
                <a:chExt cx="152400" cy="486507"/>
              </a:xfrm>
            </p:grpSpPr>
            <p:cxnSp>
              <p:nvCxnSpPr>
                <p:cNvPr id="1250" name="Google Shape;1250;p25"/>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251" name="Google Shape;1251;p25"/>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252" name="Google Shape;1252;p25"/>
              <p:cNvGrpSpPr/>
              <p:nvPr/>
            </p:nvGrpSpPr>
            <p:grpSpPr>
              <a:xfrm>
                <a:off x="4494873" y="6582508"/>
                <a:ext cx="152400" cy="486507"/>
                <a:chOff x="7983415" y="6582508"/>
                <a:chExt cx="152400" cy="486507"/>
              </a:xfrm>
            </p:grpSpPr>
            <p:cxnSp>
              <p:nvCxnSpPr>
                <p:cNvPr id="1253" name="Google Shape;1253;p25"/>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254" name="Google Shape;1254;p25"/>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255" name="Google Shape;1255;p25"/>
              <p:cNvGrpSpPr/>
              <p:nvPr/>
            </p:nvGrpSpPr>
            <p:grpSpPr>
              <a:xfrm>
                <a:off x="3796616" y="6582508"/>
                <a:ext cx="152400" cy="486507"/>
                <a:chOff x="7983415" y="6582508"/>
                <a:chExt cx="152400" cy="486507"/>
              </a:xfrm>
            </p:grpSpPr>
            <p:cxnSp>
              <p:nvCxnSpPr>
                <p:cNvPr id="1256" name="Google Shape;1256;p25"/>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257" name="Google Shape;1257;p25"/>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258" name="Google Shape;1258;p25"/>
              <p:cNvGrpSpPr/>
              <p:nvPr/>
            </p:nvGrpSpPr>
            <p:grpSpPr>
              <a:xfrm>
                <a:off x="3098359" y="6582508"/>
                <a:ext cx="152400" cy="486507"/>
                <a:chOff x="7983415" y="6582508"/>
                <a:chExt cx="152400" cy="486507"/>
              </a:xfrm>
            </p:grpSpPr>
            <p:cxnSp>
              <p:nvCxnSpPr>
                <p:cNvPr id="1259" name="Google Shape;1259;p25"/>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260" name="Google Shape;1260;p25"/>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261" name="Google Shape;1261;p25"/>
              <p:cNvGrpSpPr/>
              <p:nvPr/>
            </p:nvGrpSpPr>
            <p:grpSpPr>
              <a:xfrm>
                <a:off x="2400102" y="6582508"/>
                <a:ext cx="152400" cy="486507"/>
                <a:chOff x="7983415" y="6582508"/>
                <a:chExt cx="152400" cy="486507"/>
              </a:xfrm>
            </p:grpSpPr>
            <p:cxnSp>
              <p:nvCxnSpPr>
                <p:cNvPr id="1262" name="Google Shape;1262;p25"/>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263" name="Google Shape;1263;p25"/>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264" name="Google Shape;1264;p25"/>
              <p:cNvGrpSpPr/>
              <p:nvPr/>
            </p:nvGrpSpPr>
            <p:grpSpPr>
              <a:xfrm>
                <a:off x="1701845" y="6582508"/>
                <a:ext cx="152400" cy="486507"/>
                <a:chOff x="7983415" y="6582508"/>
                <a:chExt cx="152400" cy="486507"/>
              </a:xfrm>
            </p:grpSpPr>
            <p:cxnSp>
              <p:nvCxnSpPr>
                <p:cNvPr id="1265" name="Google Shape;1265;p25"/>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266" name="Google Shape;1266;p25"/>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267" name="Google Shape;1267;p25"/>
              <p:cNvGrpSpPr/>
              <p:nvPr/>
            </p:nvGrpSpPr>
            <p:grpSpPr>
              <a:xfrm>
                <a:off x="1003588" y="6582508"/>
                <a:ext cx="152400" cy="486507"/>
                <a:chOff x="7983415" y="6582508"/>
                <a:chExt cx="152400" cy="486507"/>
              </a:xfrm>
            </p:grpSpPr>
            <p:cxnSp>
              <p:nvCxnSpPr>
                <p:cNvPr id="1268" name="Google Shape;1268;p25"/>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269" name="Google Shape;1269;p25"/>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grpSp>
      <p:sp>
        <p:nvSpPr>
          <p:cNvPr id="1270" name="Google Shape;1270;p25"/>
          <p:cNvSpPr txBox="1"/>
          <p:nvPr>
            <p:ph idx="5" type="body"/>
          </p:nvPr>
        </p:nvSpPr>
        <p:spPr>
          <a:xfrm>
            <a:off x="574326" y="4114800"/>
            <a:ext cx="2586650" cy="1828800"/>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800"/>
              </a:spcBef>
              <a:spcAft>
                <a:spcPts val="0"/>
              </a:spcAft>
              <a:buSzPts val="1400"/>
              <a:buNone/>
              <a:defRPr sz="1400"/>
            </a:lvl1pPr>
            <a:lvl2pPr indent="-228600" lvl="1" marL="914400" algn="l">
              <a:lnSpc>
                <a:spcPct val="110000"/>
              </a:lnSpc>
              <a:spcBef>
                <a:spcPts val="400"/>
              </a:spcBef>
              <a:spcAft>
                <a:spcPts val="0"/>
              </a:spcAft>
              <a:buSzPts val="1400"/>
              <a:buNone/>
              <a:defRPr sz="1400"/>
            </a:lvl2pPr>
            <a:lvl3pPr indent="-228600" lvl="2" marL="1371600" algn="l">
              <a:spcBef>
                <a:spcPts val="400"/>
              </a:spcBef>
              <a:spcAft>
                <a:spcPts val="0"/>
              </a:spcAft>
              <a:buSzPts val="1190"/>
              <a:buNone/>
              <a:defRPr sz="1400"/>
            </a:lvl3pPr>
            <a:lvl4pPr indent="-228600" lvl="3" marL="1828800" algn="l">
              <a:spcBef>
                <a:spcPts val="400"/>
              </a:spcBef>
              <a:spcAft>
                <a:spcPts val="0"/>
              </a:spcAft>
              <a:buSzPts val="1190"/>
              <a:buNone/>
              <a:defRPr sz="1400"/>
            </a:lvl4pPr>
            <a:lvl5pPr indent="-228600" lvl="4" marL="2286000" algn="l">
              <a:spcBef>
                <a:spcPts val="280"/>
              </a:spcBef>
              <a:spcAft>
                <a:spcPts val="0"/>
              </a:spcAft>
              <a:buSzPts val="1400"/>
              <a:buNone/>
              <a:defRPr sz="14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71" name="Google Shape;1271;p25"/>
          <p:cNvSpPr txBox="1"/>
          <p:nvPr>
            <p:ph idx="6" type="body"/>
          </p:nvPr>
        </p:nvSpPr>
        <p:spPr>
          <a:xfrm>
            <a:off x="3367354" y="4114800"/>
            <a:ext cx="2586650" cy="1828800"/>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800"/>
              </a:spcBef>
              <a:spcAft>
                <a:spcPts val="0"/>
              </a:spcAft>
              <a:buSzPts val="1400"/>
              <a:buNone/>
              <a:defRPr sz="1400"/>
            </a:lvl1pPr>
            <a:lvl2pPr indent="-228600" lvl="1" marL="914400" algn="l">
              <a:lnSpc>
                <a:spcPct val="110000"/>
              </a:lnSpc>
              <a:spcBef>
                <a:spcPts val="400"/>
              </a:spcBef>
              <a:spcAft>
                <a:spcPts val="0"/>
              </a:spcAft>
              <a:buSzPts val="1400"/>
              <a:buNone/>
              <a:defRPr sz="1400"/>
            </a:lvl2pPr>
            <a:lvl3pPr indent="-228600" lvl="2" marL="1371600" algn="l">
              <a:spcBef>
                <a:spcPts val="400"/>
              </a:spcBef>
              <a:spcAft>
                <a:spcPts val="0"/>
              </a:spcAft>
              <a:buSzPts val="1190"/>
              <a:buNone/>
              <a:defRPr sz="1400"/>
            </a:lvl3pPr>
            <a:lvl4pPr indent="-228600" lvl="3" marL="1828800" algn="l">
              <a:spcBef>
                <a:spcPts val="400"/>
              </a:spcBef>
              <a:spcAft>
                <a:spcPts val="0"/>
              </a:spcAft>
              <a:buSzPts val="1190"/>
              <a:buNone/>
              <a:defRPr sz="1400"/>
            </a:lvl4pPr>
            <a:lvl5pPr indent="-228600" lvl="4" marL="2286000" algn="l">
              <a:spcBef>
                <a:spcPts val="280"/>
              </a:spcBef>
              <a:spcAft>
                <a:spcPts val="0"/>
              </a:spcAft>
              <a:buSzPts val="1400"/>
              <a:buNone/>
              <a:defRPr sz="14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72" name="Google Shape;1272;p25"/>
          <p:cNvSpPr txBox="1"/>
          <p:nvPr>
            <p:ph idx="7" type="body"/>
          </p:nvPr>
        </p:nvSpPr>
        <p:spPr>
          <a:xfrm>
            <a:off x="6160384" y="4114800"/>
            <a:ext cx="2586651" cy="1828800"/>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800"/>
              </a:spcBef>
              <a:spcAft>
                <a:spcPts val="0"/>
              </a:spcAft>
              <a:buSzPts val="1400"/>
              <a:buNone/>
              <a:defRPr sz="1400"/>
            </a:lvl1pPr>
            <a:lvl2pPr indent="-228600" lvl="1" marL="914400" algn="l">
              <a:lnSpc>
                <a:spcPct val="110000"/>
              </a:lnSpc>
              <a:spcBef>
                <a:spcPts val="400"/>
              </a:spcBef>
              <a:spcAft>
                <a:spcPts val="0"/>
              </a:spcAft>
              <a:buSzPts val="1400"/>
              <a:buNone/>
              <a:defRPr sz="1400"/>
            </a:lvl2pPr>
            <a:lvl3pPr indent="-228600" lvl="2" marL="1371600" algn="l">
              <a:spcBef>
                <a:spcPts val="400"/>
              </a:spcBef>
              <a:spcAft>
                <a:spcPts val="0"/>
              </a:spcAft>
              <a:buSzPts val="1190"/>
              <a:buNone/>
              <a:defRPr sz="1400"/>
            </a:lvl3pPr>
            <a:lvl4pPr indent="-228600" lvl="3" marL="1828800" algn="l">
              <a:spcBef>
                <a:spcPts val="400"/>
              </a:spcBef>
              <a:spcAft>
                <a:spcPts val="0"/>
              </a:spcAft>
              <a:buSzPts val="1190"/>
              <a:buNone/>
              <a:defRPr sz="1400"/>
            </a:lvl4pPr>
            <a:lvl5pPr indent="-228600" lvl="4" marL="2286000" algn="l">
              <a:spcBef>
                <a:spcPts val="280"/>
              </a:spcBef>
              <a:spcAft>
                <a:spcPts val="0"/>
              </a:spcAft>
              <a:buSzPts val="1400"/>
              <a:buNone/>
              <a:defRPr sz="14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73" name="Google Shape;1273;p25"/>
          <p:cNvSpPr txBox="1"/>
          <p:nvPr>
            <p:ph idx="8" type="body"/>
          </p:nvPr>
        </p:nvSpPr>
        <p:spPr>
          <a:xfrm>
            <a:off x="8953415" y="4114800"/>
            <a:ext cx="2593001" cy="1828800"/>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800"/>
              </a:spcBef>
              <a:spcAft>
                <a:spcPts val="0"/>
              </a:spcAft>
              <a:buSzPts val="1400"/>
              <a:buNone/>
              <a:defRPr sz="1400"/>
            </a:lvl1pPr>
            <a:lvl2pPr indent="-228600" lvl="1" marL="914400" algn="l">
              <a:lnSpc>
                <a:spcPct val="110000"/>
              </a:lnSpc>
              <a:spcBef>
                <a:spcPts val="400"/>
              </a:spcBef>
              <a:spcAft>
                <a:spcPts val="0"/>
              </a:spcAft>
              <a:buSzPts val="1400"/>
              <a:buNone/>
              <a:defRPr sz="1400"/>
            </a:lvl2pPr>
            <a:lvl3pPr indent="-228600" lvl="2" marL="1371600" algn="l">
              <a:spcBef>
                <a:spcPts val="400"/>
              </a:spcBef>
              <a:spcAft>
                <a:spcPts val="0"/>
              </a:spcAft>
              <a:buSzPts val="1190"/>
              <a:buNone/>
              <a:defRPr sz="1400"/>
            </a:lvl3pPr>
            <a:lvl4pPr indent="-228600" lvl="3" marL="1828800" algn="l">
              <a:spcBef>
                <a:spcPts val="400"/>
              </a:spcBef>
              <a:spcAft>
                <a:spcPts val="0"/>
              </a:spcAft>
              <a:buSzPts val="1190"/>
              <a:buNone/>
              <a:defRPr sz="1400"/>
            </a:lvl4pPr>
            <a:lvl5pPr indent="-228600" lvl="4" marL="2286000" algn="l">
              <a:spcBef>
                <a:spcPts val="280"/>
              </a:spcBef>
              <a:spcAft>
                <a:spcPts val="0"/>
              </a:spcAft>
              <a:buSzPts val="1400"/>
              <a:buNone/>
              <a:defRPr sz="14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74" name="Google Shape;1274;p25"/>
          <p:cNvSpPr txBox="1"/>
          <p:nvPr>
            <p:ph type="title"/>
          </p:nvPr>
        </p:nvSpPr>
        <p:spPr>
          <a:xfrm>
            <a:off x="573618" y="457200"/>
            <a:ext cx="10972799" cy="54864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5" name="Google Shape;1275;p25"/>
          <p:cNvSpPr txBox="1"/>
          <p:nvPr>
            <p:ph idx="9" type="body"/>
          </p:nvPr>
        </p:nvSpPr>
        <p:spPr>
          <a:xfrm>
            <a:off x="573617" y="1055688"/>
            <a:ext cx="10972799" cy="457200"/>
          </a:xfrm>
          <a:prstGeom prst="rect">
            <a:avLst/>
          </a:prstGeom>
          <a:noFill/>
          <a:ln>
            <a:noFill/>
          </a:ln>
        </p:spPr>
        <p:txBody>
          <a:bodyPr anchorCtr="0" anchor="b" bIns="45700" lIns="91425" spcFirstLastPara="1" rIns="91425" wrap="square" tIns="45700">
            <a:noAutofit/>
          </a:bodyPr>
          <a:lstStyle>
            <a:lvl1pPr indent="-228600" lvl="0" marL="457200" algn="l">
              <a:lnSpc>
                <a:spcPct val="110000"/>
              </a:lnSpc>
              <a:spcBef>
                <a:spcPts val="800"/>
              </a:spcBef>
              <a:spcAft>
                <a:spcPts val="0"/>
              </a:spcAft>
              <a:buSzPts val="2000"/>
              <a:buNone/>
              <a:defRPr i="0" sz="2000">
                <a:solidFill>
                  <a:schemeClr val="accent2"/>
                </a:solidFill>
              </a:defRPr>
            </a:lvl1pPr>
            <a:lvl2pPr indent="-342900" lvl="1" marL="914400" algn="l">
              <a:lnSpc>
                <a:spcPct val="110000"/>
              </a:lnSpc>
              <a:spcBef>
                <a:spcPts val="400"/>
              </a:spcBef>
              <a:spcAft>
                <a:spcPts val="0"/>
              </a:spcAft>
              <a:buSzPts val="1800"/>
              <a:buChar char="–"/>
              <a:defRPr/>
            </a:lvl2pPr>
            <a:lvl3pPr indent="-325755" lvl="2" marL="1371600" algn="l">
              <a:spcBef>
                <a:spcPts val="400"/>
              </a:spcBef>
              <a:spcAft>
                <a:spcPts val="0"/>
              </a:spcAft>
              <a:buSzPts val="1530"/>
              <a:buChar char="•"/>
              <a:defRPr/>
            </a:lvl3pPr>
            <a:lvl4pPr indent="-325755" lvl="3" marL="1828800" algn="l">
              <a:spcBef>
                <a:spcPts val="400"/>
              </a:spcBef>
              <a:spcAft>
                <a:spcPts val="0"/>
              </a:spcAft>
              <a:buSzPts val="153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76" name="Google Shape;1276;p25"/>
          <p:cNvSpPr txBox="1"/>
          <p:nvPr>
            <p:ph idx="10" type="dt"/>
          </p:nvPr>
        </p:nvSpPr>
        <p:spPr>
          <a:xfrm>
            <a:off x="9920402" y="6356349"/>
            <a:ext cx="726802"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7" name="Google Shape;1277;p25"/>
          <p:cNvSpPr txBox="1"/>
          <p:nvPr>
            <p:ph idx="11" type="ftr"/>
          </p:nvPr>
        </p:nvSpPr>
        <p:spPr>
          <a:xfrm>
            <a:off x="576072" y="6356350"/>
            <a:ext cx="910659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8" name="Google Shape;1278;p25"/>
          <p:cNvSpPr txBox="1"/>
          <p:nvPr>
            <p:ph idx="12" type="sldNum"/>
          </p:nvPr>
        </p:nvSpPr>
        <p:spPr>
          <a:xfrm>
            <a:off x="10851411" y="6356349"/>
            <a:ext cx="70886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279" name="Shape 1279"/>
        <p:cNvGrpSpPr/>
        <p:nvPr/>
      </p:nvGrpSpPr>
      <p:grpSpPr>
        <a:xfrm>
          <a:off x="0" y="0"/>
          <a:ext cx="0" cy="0"/>
          <a:chOff x="0" y="0"/>
          <a:chExt cx="0" cy="0"/>
        </a:xfrm>
      </p:grpSpPr>
      <p:sp>
        <p:nvSpPr>
          <p:cNvPr id="1280" name="Google Shape;1280;p26"/>
          <p:cNvSpPr txBox="1"/>
          <p:nvPr>
            <p:ph type="title"/>
          </p:nvPr>
        </p:nvSpPr>
        <p:spPr>
          <a:xfrm>
            <a:off x="573618" y="457200"/>
            <a:ext cx="10972799" cy="54864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1" name="Google Shape;1281;p26"/>
          <p:cNvSpPr txBox="1"/>
          <p:nvPr>
            <p:ph idx="10" type="dt"/>
          </p:nvPr>
        </p:nvSpPr>
        <p:spPr>
          <a:xfrm>
            <a:off x="9920402" y="6356349"/>
            <a:ext cx="726802"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2" name="Google Shape;1282;p26"/>
          <p:cNvSpPr txBox="1"/>
          <p:nvPr>
            <p:ph idx="11" type="ftr"/>
          </p:nvPr>
        </p:nvSpPr>
        <p:spPr>
          <a:xfrm>
            <a:off x="576072" y="6356350"/>
            <a:ext cx="910659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3" name="Google Shape;1283;p26"/>
          <p:cNvSpPr txBox="1"/>
          <p:nvPr>
            <p:ph idx="12" type="sldNum"/>
          </p:nvPr>
        </p:nvSpPr>
        <p:spPr>
          <a:xfrm>
            <a:off x="10851411" y="6356349"/>
            <a:ext cx="70886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4" name="Shape 1284"/>
        <p:cNvGrpSpPr/>
        <p:nvPr/>
      </p:nvGrpSpPr>
      <p:grpSpPr>
        <a:xfrm>
          <a:off x="0" y="0"/>
          <a:ext cx="0" cy="0"/>
          <a:chOff x="0" y="0"/>
          <a:chExt cx="0" cy="0"/>
        </a:xfrm>
      </p:grpSpPr>
      <p:sp>
        <p:nvSpPr>
          <p:cNvPr id="1285" name="Google Shape;1285;p27"/>
          <p:cNvSpPr txBox="1"/>
          <p:nvPr>
            <p:ph idx="10" type="dt"/>
          </p:nvPr>
        </p:nvSpPr>
        <p:spPr>
          <a:xfrm>
            <a:off x="9920402" y="6356349"/>
            <a:ext cx="726802"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000">
                <a:solidFill>
                  <a:srgbClr val="888C8F"/>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6" name="Google Shape;1286;p27"/>
          <p:cNvSpPr txBox="1"/>
          <p:nvPr>
            <p:ph idx="11" type="ftr"/>
          </p:nvPr>
        </p:nvSpPr>
        <p:spPr>
          <a:xfrm>
            <a:off x="609600" y="6356350"/>
            <a:ext cx="910659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rgbClr val="888C8F"/>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7" name="Google Shape;1287;p27"/>
          <p:cNvSpPr txBox="1"/>
          <p:nvPr>
            <p:ph idx="12" type="sldNum"/>
          </p:nvPr>
        </p:nvSpPr>
        <p:spPr>
          <a:xfrm>
            <a:off x="10851411" y="6356349"/>
            <a:ext cx="70886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00" u="none" cap="none" strike="noStrike">
                <a:solidFill>
                  <a:srgbClr val="888C8F"/>
                </a:solidFill>
                <a:latin typeface="Arial"/>
                <a:ea typeface="Arial"/>
                <a:cs typeface="Arial"/>
                <a:sym typeface="Arial"/>
              </a:defRPr>
            </a:lvl1pPr>
            <a:lvl2pPr indent="0" lvl="1" marL="0" algn="r">
              <a:spcBef>
                <a:spcPts val="0"/>
              </a:spcBef>
              <a:buNone/>
              <a:defRPr b="0" i="0" sz="1000" u="none" cap="none" strike="noStrike">
                <a:solidFill>
                  <a:srgbClr val="888C8F"/>
                </a:solidFill>
                <a:latin typeface="Arial"/>
                <a:ea typeface="Arial"/>
                <a:cs typeface="Arial"/>
                <a:sym typeface="Arial"/>
              </a:defRPr>
            </a:lvl2pPr>
            <a:lvl3pPr indent="0" lvl="2" marL="0" algn="r">
              <a:spcBef>
                <a:spcPts val="0"/>
              </a:spcBef>
              <a:buNone/>
              <a:defRPr b="0" i="0" sz="1000" u="none" cap="none" strike="noStrike">
                <a:solidFill>
                  <a:srgbClr val="888C8F"/>
                </a:solidFill>
                <a:latin typeface="Arial"/>
                <a:ea typeface="Arial"/>
                <a:cs typeface="Arial"/>
                <a:sym typeface="Arial"/>
              </a:defRPr>
            </a:lvl3pPr>
            <a:lvl4pPr indent="0" lvl="3" marL="0" algn="r">
              <a:spcBef>
                <a:spcPts val="0"/>
              </a:spcBef>
              <a:buNone/>
              <a:defRPr b="0" i="0" sz="1000" u="none" cap="none" strike="noStrike">
                <a:solidFill>
                  <a:srgbClr val="888C8F"/>
                </a:solidFill>
                <a:latin typeface="Arial"/>
                <a:ea typeface="Arial"/>
                <a:cs typeface="Arial"/>
                <a:sym typeface="Arial"/>
              </a:defRPr>
            </a:lvl4pPr>
            <a:lvl5pPr indent="0" lvl="4" marL="0" algn="r">
              <a:spcBef>
                <a:spcPts val="0"/>
              </a:spcBef>
              <a:buNone/>
              <a:defRPr b="0" i="0" sz="1000" u="none" cap="none" strike="noStrike">
                <a:solidFill>
                  <a:srgbClr val="888C8F"/>
                </a:solidFill>
                <a:latin typeface="Arial"/>
                <a:ea typeface="Arial"/>
                <a:cs typeface="Arial"/>
                <a:sym typeface="Arial"/>
              </a:defRPr>
            </a:lvl5pPr>
            <a:lvl6pPr indent="0" lvl="5" marL="0" algn="r">
              <a:spcBef>
                <a:spcPts val="0"/>
              </a:spcBef>
              <a:buNone/>
              <a:defRPr b="0" i="0" sz="1000" u="none" cap="none" strike="noStrike">
                <a:solidFill>
                  <a:srgbClr val="888C8F"/>
                </a:solidFill>
                <a:latin typeface="Arial"/>
                <a:ea typeface="Arial"/>
                <a:cs typeface="Arial"/>
                <a:sym typeface="Arial"/>
              </a:defRPr>
            </a:lvl6pPr>
            <a:lvl7pPr indent="0" lvl="6" marL="0" algn="r">
              <a:spcBef>
                <a:spcPts val="0"/>
              </a:spcBef>
              <a:buNone/>
              <a:defRPr b="0" i="0" sz="1000" u="none" cap="none" strike="noStrike">
                <a:solidFill>
                  <a:srgbClr val="888C8F"/>
                </a:solidFill>
                <a:latin typeface="Arial"/>
                <a:ea typeface="Arial"/>
                <a:cs typeface="Arial"/>
                <a:sym typeface="Arial"/>
              </a:defRPr>
            </a:lvl7pPr>
            <a:lvl8pPr indent="0" lvl="7" marL="0" algn="r">
              <a:spcBef>
                <a:spcPts val="0"/>
              </a:spcBef>
              <a:buNone/>
              <a:defRPr b="0" i="0" sz="1000" u="none" cap="none" strike="noStrike">
                <a:solidFill>
                  <a:srgbClr val="888C8F"/>
                </a:solidFill>
                <a:latin typeface="Arial"/>
                <a:ea typeface="Arial"/>
                <a:cs typeface="Arial"/>
                <a:sym typeface="Arial"/>
              </a:defRPr>
            </a:lvl8pPr>
            <a:lvl9pPr indent="0" lvl="8" marL="0" algn="r">
              <a:spcBef>
                <a:spcPts val="0"/>
              </a:spcBef>
              <a:buNone/>
              <a:defRPr b="0" i="0" sz="1000" u="none" cap="none" strike="noStrike">
                <a:solidFill>
                  <a:srgbClr val="888C8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Left" type="objTx">
  <p:cSld name="OBJECT_WITH_CAPTION_TEXT">
    <p:spTree>
      <p:nvGrpSpPr>
        <p:cNvPr id="1288" name="Shape 1288"/>
        <p:cNvGrpSpPr/>
        <p:nvPr/>
      </p:nvGrpSpPr>
      <p:grpSpPr>
        <a:xfrm>
          <a:off x="0" y="0"/>
          <a:ext cx="0" cy="0"/>
          <a:chOff x="0" y="0"/>
          <a:chExt cx="0" cy="0"/>
        </a:xfrm>
      </p:grpSpPr>
      <p:sp>
        <p:nvSpPr>
          <p:cNvPr id="1289" name="Google Shape;1289;p28"/>
          <p:cNvSpPr txBox="1"/>
          <p:nvPr>
            <p:ph type="title"/>
          </p:nvPr>
        </p:nvSpPr>
        <p:spPr>
          <a:xfrm>
            <a:off x="576072" y="273050"/>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2"/>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0" name="Google Shape;1290;p28"/>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Autofit/>
          </a:bodyPr>
          <a:lstStyle>
            <a:lvl1pPr indent="-355600" lvl="0" marL="457200" algn="l">
              <a:lnSpc>
                <a:spcPct val="110000"/>
              </a:lnSpc>
              <a:spcBef>
                <a:spcPts val="800"/>
              </a:spcBef>
              <a:spcAft>
                <a:spcPts val="0"/>
              </a:spcAft>
              <a:buClr>
                <a:schemeClr val="accent2"/>
              </a:buClr>
              <a:buSzPts val="2000"/>
              <a:buChar char="•"/>
              <a:defRPr sz="2000"/>
            </a:lvl1pPr>
            <a:lvl2pPr indent="-355600" lvl="1" marL="914400" algn="l">
              <a:lnSpc>
                <a:spcPct val="110000"/>
              </a:lnSpc>
              <a:spcBef>
                <a:spcPts val="400"/>
              </a:spcBef>
              <a:spcAft>
                <a:spcPts val="0"/>
              </a:spcAft>
              <a:buClr>
                <a:schemeClr val="accent2"/>
              </a:buClr>
              <a:buSzPts val="2000"/>
              <a:buChar char="–"/>
              <a:defRPr sz="2000"/>
            </a:lvl2pPr>
            <a:lvl3pPr indent="-336550" lvl="2" marL="1371600" algn="l">
              <a:spcBef>
                <a:spcPts val="400"/>
              </a:spcBef>
              <a:spcAft>
                <a:spcPts val="0"/>
              </a:spcAft>
              <a:buClr>
                <a:schemeClr val="accent2"/>
              </a:buClr>
              <a:buSzPts val="1700"/>
              <a:buChar char="•"/>
              <a:defRPr sz="2000"/>
            </a:lvl3pPr>
            <a:lvl4pPr indent="-336550" lvl="3" marL="1828800" algn="l">
              <a:spcBef>
                <a:spcPts val="400"/>
              </a:spcBef>
              <a:spcAft>
                <a:spcPts val="0"/>
              </a:spcAft>
              <a:buClr>
                <a:schemeClr val="accent2"/>
              </a:buClr>
              <a:buSzPts val="1700"/>
              <a:buChar char="–"/>
              <a:defRPr sz="2000"/>
            </a:lvl4pPr>
            <a:lvl5pPr indent="-330200" lvl="4" marL="2286000" algn="l">
              <a:spcBef>
                <a:spcPts val="320"/>
              </a:spcBef>
              <a:spcAft>
                <a:spcPts val="0"/>
              </a:spcAft>
              <a:buClr>
                <a:schemeClr val="accent2"/>
              </a:buClr>
              <a:buSzPts val="1600"/>
              <a:buChar char="»"/>
              <a:defRPr sz="16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291" name="Google Shape;1291;p28"/>
          <p:cNvSpPr txBox="1"/>
          <p:nvPr>
            <p:ph idx="2" type="body"/>
          </p:nvPr>
        </p:nvSpPr>
        <p:spPr>
          <a:xfrm>
            <a:off x="576072" y="1435101"/>
            <a:ext cx="4011084" cy="4691063"/>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800"/>
              </a:spcBef>
              <a:spcAft>
                <a:spcPts val="0"/>
              </a:spcAft>
              <a:buSzPts val="1400"/>
              <a:buNone/>
              <a:defRPr sz="1400"/>
            </a:lvl1pPr>
            <a:lvl2pPr indent="-228600" lvl="1" marL="914400" algn="l">
              <a:lnSpc>
                <a:spcPct val="110000"/>
              </a:lnSpc>
              <a:spcBef>
                <a:spcPts val="400"/>
              </a:spcBef>
              <a:spcAft>
                <a:spcPts val="0"/>
              </a:spcAft>
              <a:buSzPts val="1200"/>
              <a:buNone/>
              <a:defRPr sz="1200"/>
            </a:lvl2pPr>
            <a:lvl3pPr indent="-228600" lvl="2" marL="1371600" algn="l">
              <a:spcBef>
                <a:spcPts val="400"/>
              </a:spcBef>
              <a:spcAft>
                <a:spcPts val="0"/>
              </a:spcAft>
              <a:buSzPts val="850"/>
              <a:buNone/>
              <a:defRPr sz="1000"/>
            </a:lvl3pPr>
            <a:lvl4pPr indent="-228600" lvl="3" marL="1828800" algn="l">
              <a:spcBef>
                <a:spcPts val="400"/>
              </a:spcBef>
              <a:spcAft>
                <a:spcPts val="0"/>
              </a:spcAft>
              <a:buSzPts val="765"/>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292" name="Google Shape;1292;p28"/>
          <p:cNvSpPr txBox="1"/>
          <p:nvPr>
            <p:ph idx="10" type="dt"/>
          </p:nvPr>
        </p:nvSpPr>
        <p:spPr>
          <a:xfrm>
            <a:off x="9920402" y="6356349"/>
            <a:ext cx="726802"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3" name="Google Shape;1293;p28"/>
          <p:cNvSpPr txBox="1"/>
          <p:nvPr>
            <p:ph idx="11" type="ftr"/>
          </p:nvPr>
        </p:nvSpPr>
        <p:spPr>
          <a:xfrm>
            <a:off x="576072" y="6356350"/>
            <a:ext cx="910659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4" name="Google Shape;1294;p28"/>
          <p:cNvSpPr txBox="1"/>
          <p:nvPr>
            <p:ph idx="12" type="sldNum"/>
          </p:nvPr>
        </p:nvSpPr>
        <p:spPr>
          <a:xfrm>
            <a:off x="10851411" y="6356349"/>
            <a:ext cx="70886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Right">
  <p:cSld name="Content with Caption Right">
    <p:spTree>
      <p:nvGrpSpPr>
        <p:cNvPr id="1295" name="Shape 1295"/>
        <p:cNvGrpSpPr/>
        <p:nvPr/>
      </p:nvGrpSpPr>
      <p:grpSpPr>
        <a:xfrm>
          <a:off x="0" y="0"/>
          <a:ext cx="0" cy="0"/>
          <a:chOff x="0" y="0"/>
          <a:chExt cx="0" cy="0"/>
        </a:xfrm>
      </p:grpSpPr>
      <p:sp>
        <p:nvSpPr>
          <p:cNvPr id="1296" name="Google Shape;1296;p29"/>
          <p:cNvSpPr txBox="1"/>
          <p:nvPr>
            <p:ph idx="1" type="body"/>
          </p:nvPr>
        </p:nvSpPr>
        <p:spPr>
          <a:xfrm>
            <a:off x="576072" y="273051"/>
            <a:ext cx="6815667" cy="5853113"/>
          </a:xfrm>
          <a:prstGeom prst="rect">
            <a:avLst/>
          </a:prstGeom>
          <a:noFill/>
          <a:ln>
            <a:noFill/>
          </a:ln>
        </p:spPr>
        <p:txBody>
          <a:bodyPr anchorCtr="0" anchor="t" bIns="45700" lIns="91425" spcFirstLastPara="1" rIns="91425" wrap="square" tIns="45700">
            <a:noAutofit/>
          </a:bodyPr>
          <a:lstStyle>
            <a:lvl1pPr indent="-355600" lvl="0" marL="457200" algn="l">
              <a:lnSpc>
                <a:spcPct val="110000"/>
              </a:lnSpc>
              <a:spcBef>
                <a:spcPts val="800"/>
              </a:spcBef>
              <a:spcAft>
                <a:spcPts val="0"/>
              </a:spcAft>
              <a:buClr>
                <a:schemeClr val="accent2"/>
              </a:buClr>
              <a:buSzPts val="2000"/>
              <a:buChar char="•"/>
              <a:defRPr sz="2000"/>
            </a:lvl1pPr>
            <a:lvl2pPr indent="-355600" lvl="1" marL="914400" algn="l">
              <a:lnSpc>
                <a:spcPct val="110000"/>
              </a:lnSpc>
              <a:spcBef>
                <a:spcPts val="400"/>
              </a:spcBef>
              <a:spcAft>
                <a:spcPts val="0"/>
              </a:spcAft>
              <a:buClr>
                <a:schemeClr val="accent2"/>
              </a:buClr>
              <a:buSzPts val="2000"/>
              <a:buChar char="–"/>
              <a:defRPr sz="2000"/>
            </a:lvl2pPr>
            <a:lvl3pPr indent="-336550" lvl="2" marL="1371600" algn="l">
              <a:spcBef>
                <a:spcPts val="400"/>
              </a:spcBef>
              <a:spcAft>
                <a:spcPts val="0"/>
              </a:spcAft>
              <a:buClr>
                <a:schemeClr val="accent2"/>
              </a:buClr>
              <a:buSzPts val="1700"/>
              <a:buChar char="•"/>
              <a:defRPr sz="2000"/>
            </a:lvl3pPr>
            <a:lvl4pPr indent="-336550" lvl="3" marL="1828800" algn="l">
              <a:spcBef>
                <a:spcPts val="400"/>
              </a:spcBef>
              <a:spcAft>
                <a:spcPts val="0"/>
              </a:spcAft>
              <a:buClr>
                <a:schemeClr val="accent2"/>
              </a:buClr>
              <a:buSzPts val="1700"/>
              <a:buChar char="–"/>
              <a:defRPr sz="2000"/>
            </a:lvl4pPr>
            <a:lvl5pPr indent="-355600" lvl="4" marL="2286000" algn="l">
              <a:spcBef>
                <a:spcPts val="400"/>
              </a:spcBef>
              <a:spcAft>
                <a:spcPts val="0"/>
              </a:spcAft>
              <a:buClr>
                <a:schemeClr val="accent2"/>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297" name="Google Shape;1297;p29"/>
          <p:cNvSpPr txBox="1"/>
          <p:nvPr>
            <p:ph idx="2" type="body"/>
          </p:nvPr>
        </p:nvSpPr>
        <p:spPr>
          <a:xfrm>
            <a:off x="7574882" y="1435101"/>
            <a:ext cx="4011084" cy="4691063"/>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800"/>
              </a:spcBef>
              <a:spcAft>
                <a:spcPts val="0"/>
              </a:spcAft>
              <a:buSzPts val="1400"/>
              <a:buNone/>
              <a:defRPr sz="1400"/>
            </a:lvl1pPr>
            <a:lvl2pPr indent="-228600" lvl="1" marL="914400" algn="l">
              <a:lnSpc>
                <a:spcPct val="110000"/>
              </a:lnSpc>
              <a:spcBef>
                <a:spcPts val="400"/>
              </a:spcBef>
              <a:spcAft>
                <a:spcPts val="0"/>
              </a:spcAft>
              <a:buSzPts val="1200"/>
              <a:buNone/>
              <a:defRPr sz="1200"/>
            </a:lvl2pPr>
            <a:lvl3pPr indent="-228600" lvl="2" marL="1371600" algn="l">
              <a:spcBef>
                <a:spcPts val="400"/>
              </a:spcBef>
              <a:spcAft>
                <a:spcPts val="0"/>
              </a:spcAft>
              <a:buSzPts val="850"/>
              <a:buNone/>
              <a:defRPr sz="1000"/>
            </a:lvl3pPr>
            <a:lvl4pPr indent="-228600" lvl="3" marL="1828800" algn="l">
              <a:spcBef>
                <a:spcPts val="400"/>
              </a:spcBef>
              <a:spcAft>
                <a:spcPts val="0"/>
              </a:spcAft>
              <a:buSzPts val="765"/>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298" name="Google Shape;1298;p29"/>
          <p:cNvSpPr txBox="1"/>
          <p:nvPr>
            <p:ph type="title"/>
          </p:nvPr>
        </p:nvSpPr>
        <p:spPr>
          <a:xfrm>
            <a:off x="7562613" y="273050"/>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2"/>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9" name="Google Shape;1299;p29"/>
          <p:cNvSpPr txBox="1"/>
          <p:nvPr>
            <p:ph idx="10" type="dt"/>
          </p:nvPr>
        </p:nvSpPr>
        <p:spPr>
          <a:xfrm>
            <a:off x="9920402" y="6356349"/>
            <a:ext cx="726802"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0" name="Google Shape;1300;p29"/>
          <p:cNvSpPr txBox="1"/>
          <p:nvPr>
            <p:ph idx="11" type="ftr"/>
          </p:nvPr>
        </p:nvSpPr>
        <p:spPr>
          <a:xfrm>
            <a:off x="576072" y="6356350"/>
            <a:ext cx="910659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1" name="Google Shape;1301;p29"/>
          <p:cNvSpPr txBox="1"/>
          <p:nvPr>
            <p:ph idx="12" type="sldNum"/>
          </p:nvPr>
        </p:nvSpPr>
        <p:spPr>
          <a:xfrm>
            <a:off x="10851411" y="6356349"/>
            <a:ext cx="70886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Content">
  <p:cSld name="Title, Subtitle and Content">
    <p:spTree>
      <p:nvGrpSpPr>
        <p:cNvPr id="311" name="Shape 311"/>
        <p:cNvGrpSpPr/>
        <p:nvPr/>
      </p:nvGrpSpPr>
      <p:grpSpPr>
        <a:xfrm>
          <a:off x="0" y="0"/>
          <a:ext cx="0" cy="0"/>
          <a:chOff x="0" y="0"/>
          <a:chExt cx="0" cy="0"/>
        </a:xfrm>
      </p:grpSpPr>
      <p:sp>
        <p:nvSpPr>
          <p:cNvPr id="312" name="Google Shape;312;p14"/>
          <p:cNvSpPr txBox="1"/>
          <p:nvPr>
            <p:ph type="title"/>
          </p:nvPr>
        </p:nvSpPr>
        <p:spPr>
          <a:xfrm>
            <a:off x="573618" y="457200"/>
            <a:ext cx="10972800" cy="54864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rgbClr val="313C5A"/>
              </a:buClr>
              <a:buSzPts val="3200"/>
              <a:buFont typeface="Arial"/>
              <a:buNone/>
              <a:defRPr b="1" i="0" sz="3200" cap="none">
                <a:solidFill>
                  <a:srgbClr val="313C5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3" name="Google Shape;313;p14"/>
          <p:cNvSpPr txBox="1"/>
          <p:nvPr>
            <p:ph idx="1" type="body"/>
          </p:nvPr>
        </p:nvSpPr>
        <p:spPr>
          <a:xfrm>
            <a:off x="573616" y="1600201"/>
            <a:ext cx="11008784" cy="4495799"/>
          </a:xfrm>
          <a:prstGeom prst="rect">
            <a:avLst/>
          </a:prstGeom>
          <a:noFill/>
          <a:ln>
            <a:noFill/>
          </a:ln>
        </p:spPr>
        <p:txBody>
          <a:bodyPr anchorCtr="0" anchor="t" bIns="45700" lIns="91425" spcFirstLastPara="1" rIns="91425" wrap="square" tIns="45700">
            <a:noAutofit/>
          </a:bodyPr>
          <a:lstStyle>
            <a:lvl1pPr indent="-355600" lvl="0" marL="457200" algn="l">
              <a:lnSpc>
                <a:spcPct val="110000"/>
              </a:lnSpc>
              <a:spcBef>
                <a:spcPts val="800"/>
              </a:spcBef>
              <a:spcAft>
                <a:spcPts val="0"/>
              </a:spcAft>
              <a:buClr>
                <a:schemeClr val="accent2"/>
              </a:buClr>
              <a:buSzPts val="2000"/>
              <a:buChar char="•"/>
              <a:defRPr/>
            </a:lvl1pPr>
            <a:lvl2pPr indent="-355600" lvl="1" marL="914400" algn="l">
              <a:lnSpc>
                <a:spcPct val="110000"/>
              </a:lnSpc>
              <a:spcBef>
                <a:spcPts val="400"/>
              </a:spcBef>
              <a:spcAft>
                <a:spcPts val="0"/>
              </a:spcAft>
              <a:buClr>
                <a:schemeClr val="accent2"/>
              </a:buClr>
              <a:buSzPts val="2000"/>
              <a:buChar char="–"/>
              <a:defRPr/>
            </a:lvl2pPr>
            <a:lvl3pPr indent="-336550" lvl="2" marL="1371600" algn="l">
              <a:spcBef>
                <a:spcPts val="400"/>
              </a:spcBef>
              <a:spcAft>
                <a:spcPts val="0"/>
              </a:spcAft>
              <a:buClr>
                <a:schemeClr val="accent2"/>
              </a:buClr>
              <a:buSzPts val="1700"/>
              <a:buChar char="•"/>
              <a:defRPr/>
            </a:lvl3pPr>
            <a:lvl4pPr indent="-336550" lvl="3" marL="1828800" algn="l">
              <a:spcBef>
                <a:spcPts val="400"/>
              </a:spcBef>
              <a:spcAft>
                <a:spcPts val="0"/>
              </a:spcAft>
              <a:buClr>
                <a:schemeClr val="accent2"/>
              </a:buClr>
              <a:buSzPts val="1700"/>
              <a:buChar char="–"/>
              <a:defRPr/>
            </a:lvl4pPr>
            <a:lvl5pPr indent="-355600" lvl="4" marL="2286000" algn="l">
              <a:spcBef>
                <a:spcPts val="400"/>
              </a:spcBef>
              <a:spcAft>
                <a:spcPts val="0"/>
              </a:spcAft>
              <a:buClr>
                <a:schemeClr val="accent2"/>
              </a:buClr>
              <a:buSzPts val="20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4" name="Google Shape;314;p14"/>
          <p:cNvSpPr txBox="1"/>
          <p:nvPr>
            <p:ph idx="2" type="body"/>
          </p:nvPr>
        </p:nvSpPr>
        <p:spPr>
          <a:xfrm>
            <a:off x="576072" y="1055688"/>
            <a:ext cx="10936816" cy="457200"/>
          </a:xfrm>
          <a:prstGeom prst="rect">
            <a:avLst/>
          </a:prstGeom>
          <a:noFill/>
          <a:ln>
            <a:noFill/>
          </a:ln>
        </p:spPr>
        <p:txBody>
          <a:bodyPr anchorCtr="0" anchor="b" bIns="45700" lIns="91425" spcFirstLastPara="1" rIns="91425" wrap="square" tIns="45700">
            <a:noAutofit/>
          </a:bodyPr>
          <a:lstStyle>
            <a:lvl1pPr indent="-228600" lvl="0" marL="457200" algn="l">
              <a:lnSpc>
                <a:spcPct val="110000"/>
              </a:lnSpc>
              <a:spcBef>
                <a:spcPts val="800"/>
              </a:spcBef>
              <a:spcAft>
                <a:spcPts val="0"/>
              </a:spcAft>
              <a:buSzPts val="2000"/>
              <a:buNone/>
              <a:defRPr i="0" sz="2000">
                <a:solidFill>
                  <a:schemeClr val="accent2"/>
                </a:solidFill>
              </a:defRPr>
            </a:lvl1pPr>
            <a:lvl2pPr indent="-342900" lvl="1" marL="914400" algn="l">
              <a:lnSpc>
                <a:spcPct val="110000"/>
              </a:lnSpc>
              <a:spcBef>
                <a:spcPts val="400"/>
              </a:spcBef>
              <a:spcAft>
                <a:spcPts val="0"/>
              </a:spcAft>
              <a:buSzPts val="1800"/>
              <a:buChar char="–"/>
              <a:defRPr/>
            </a:lvl2pPr>
            <a:lvl3pPr indent="-325755" lvl="2" marL="1371600" algn="l">
              <a:spcBef>
                <a:spcPts val="400"/>
              </a:spcBef>
              <a:spcAft>
                <a:spcPts val="0"/>
              </a:spcAft>
              <a:buSzPts val="1530"/>
              <a:buChar char="•"/>
              <a:defRPr/>
            </a:lvl3pPr>
            <a:lvl4pPr indent="-325755" lvl="3" marL="1828800" algn="l">
              <a:spcBef>
                <a:spcPts val="400"/>
              </a:spcBef>
              <a:spcAft>
                <a:spcPts val="0"/>
              </a:spcAft>
              <a:buSzPts val="153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5" name="Google Shape;315;p14"/>
          <p:cNvSpPr txBox="1"/>
          <p:nvPr>
            <p:ph idx="10" type="dt"/>
          </p:nvPr>
        </p:nvSpPr>
        <p:spPr>
          <a:xfrm>
            <a:off x="9920402" y="6356349"/>
            <a:ext cx="726802"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6" name="Google Shape;316;p14"/>
          <p:cNvSpPr txBox="1"/>
          <p:nvPr>
            <p:ph idx="11" type="ftr"/>
          </p:nvPr>
        </p:nvSpPr>
        <p:spPr>
          <a:xfrm>
            <a:off x="576072" y="6356350"/>
            <a:ext cx="910659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7" name="Google Shape;317;p14"/>
          <p:cNvSpPr txBox="1"/>
          <p:nvPr>
            <p:ph idx="12" type="sldNum"/>
          </p:nvPr>
        </p:nvSpPr>
        <p:spPr>
          <a:xfrm>
            <a:off x="10851411" y="6356349"/>
            <a:ext cx="70886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8" name="Shape 318"/>
        <p:cNvGrpSpPr/>
        <p:nvPr/>
      </p:nvGrpSpPr>
      <p:grpSpPr>
        <a:xfrm>
          <a:off x="0" y="0"/>
          <a:ext cx="0" cy="0"/>
          <a:chOff x="0" y="0"/>
          <a:chExt cx="0" cy="0"/>
        </a:xfrm>
      </p:grpSpPr>
      <p:sp>
        <p:nvSpPr>
          <p:cNvPr id="319" name="Google Shape;319;p15"/>
          <p:cNvSpPr txBox="1"/>
          <p:nvPr>
            <p:ph idx="1" type="body"/>
          </p:nvPr>
        </p:nvSpPr>
        <p:spPr>
          <a:xfrm>
            <a:off x="576072" y="1600201"/>
            <a:ext cx="5384800" cy="4525963"/>
          </a:xfrm>
          <a:prstGeom prst="rect">
            <a:avLst/>
          </a:prstGeom>
          <a:noFill/>
          <a:ln>
            <a:noFill/>
          </a:ln>
        </p:spPr>
        <p:txBody>
          <a:bodyPr anchorCtr="0" anchor="t" bIns="45700" lIns="91425" spcFirstLastPara="1" rIns="91425" wrap="square" tIns="45700">
            <a:noAutofit/>
          </a:bodyPr>
          <a:lstStyle>
            <a:lvl1pPr indent="-342900" lvl="0" marL="457200" algn="l">
              <a:lnSpc>
                <a:spcPct val="110000"/>
              </a:lnSpc>
              <a:spcBef>
                <a:spcPts val="800"/>
              </a:spcBef>
              <a:spcAft>
                <a:spcPts val="0"/>
              </a:spcAft>
              <a:buClr>
                <a:schemeClr val="accent2"/>
              </a:buClr>
              <a:buSzPts val="1800"/>
              <a:buChar char="•"/>
              <a:defRPr sz="1800"/>
            </a:lvl1pPr>
            <a:lvl2pPr indent="-342900" lvl="1" marL="914400" algn="l">
              <a:lnSpc>
                <a:spcPct val="110000"/>
              </a:lnSpc>
              <a:spcBef>
                <a:spcPts val="300"/>
              </a:spcBef>
              <a:spcAft>
                <a:spcPts val="0"/>
              </a:spcAft>
              <a:buClr>
                <a:schemeClr val="accent2"/>
              </a:buClr>
              <a:buSzPts val="1800"/>
              <a:buChar char="–"/>
              <a:defRPr sz="1800"/>
            </a:lvl2pPr>
            <a:lvl3pPr indent="-325755" lvl="2" marL="1371600" algn="l">
              <a:lnSpc>
                <a:spcPct val="100000"/>
              </a:lnSpc>
              <a:spcBef>
                <a:spcPts val="300"/>
              </a:spcBef>
              <a:spcAft>
                <a:spcPts val="0"/>
              </a:spcAft>
              <a:buClr>
                <a:schemeClr val="accent2"/>
              </a:buClr>
              <a:buSzPts val="1530"/>
              <a:buChar char="•"/>
              <a:defRPr sz="1800"/>
            </a:lvl3pPr>
            <a:lvl4pPr indent="-325755" lvl="3" marL="1828800" algn="l">
              <a:lnSpc>
                <a:spcPct val="100000"/>
              </a:lnSpc>
              <a:spcBef>
                <a:spcPts val="300"/>
              </a:spcBef>
              <a:spcAft>
                <a:spcPts val="0"/>
              </a:spcAft>
              <a:buClr>
                <a:schemeClr val="accent2"/>
              </a:buClr>
              <a:buSzPts val="1530"/>
              <a:buChar char="–"/>
              <a:defRPr sz="1800"/>
            </a:lvl4pPr>
            <a:lvl5pPr indent="-330200" lvl="4" marL="2286000" algn="l">
              <a:spcBef>
                <a:spcPts val="320"/>
              </a:spcBef>
              <a:spcAft>
                <a:spcPts val="0"/>
              </a:spcAft>
              <a:buClr>
                <a:schemeClr val="accent2"/>
              </a:buClr>
              <a:buSzPts val="1600"/>
              <a:buChar char="»"/>
              <a:defRPr sz="16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20" name="Google Shape;320;p15"/>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342900" lvl="0" marL="457200" algn="l">
              <a:lnSpc>
                <a:spcPct val="110000"/>
              </a:lnSpc>
              <a:spcBef>
                <a:spcPts val="800"/>
              </a:spcBef>
              <a:spcAft>
                <a:spcPts val="0"/>
              </a:spcAft>
              <a:buClr>
                <a:schemeClr val="accent2"/>
              </a:buClr>
              <a:buSzPts val="1800"/>
              <a:buChar char="•"/>
              <a:defRPr sz="1800"/>
            </a:lvl1pPr>
            <a:lvl2pPr indent="-342900" lvl="1" marL="914400" algn="l">
              <a:lnSpc>
                <a:spcPct val="110000"/>
              </a:lnSpc>
              <a:spcBef>
                <a:spcPts val="300"/>
              </a:spcBef>
              <a:spcAft>
                <a:spcPts val="0"/>
              </a:spcAft>
              <a:buClr>
                <a:schemeClr val="accent2"/>
              </a:buClr>
              <a:buSzPts val="1800"/>
              <a:buChar char="–"/>
              <a:defRPr sz="1800"/>
            </a:lvl2pPr>
            <a:lvl3pPr indent="-325755" lvl="2" marL="1371600" algn="l">
              <a:lnSpc>
                <a:spcPct val="100000"/>
              </a:lnSpc>
              <a:spcBef>
                <a:spcPts val="300"/>
              </a:spcBef>
              <a:spcAft>
                <a:spcPts val="0"/>
              </a:spcAft>
              <a:buClr>
                <a:schemeClr val="accent2"/>
              </a:buClr>
              <a:buSzPts val="1530"/>
              <a:buChar char="•"/>
              <a:defRPr sz="1800"/>
            </a:lvl3pPr>
            <a:lvl4pPr indent="-325755" lvl="3" marL="1828800" algn="l">
              <a:lnSpc>
                <a:spcPct val="100000"/>
              </a:lnSpc>
              <a:spcBef>
                <a:spcPts val="300"/>
              </a:spcBef>
              <a:spcAft>
                <a:spcPts val="0"/>
              </a:spcAft>
              <a:buClr>
                <a:schemeClr val="accent2"/>
              </a:buClr>
              <a:buSzPts val="1530"/>
              <a:buChar char="–"/>
              <a:defRPr sz="1800"/>
            </a:lvl4pPr>
            <a:lvl5pPr indent="-330200" lvl="4" marL="2286000" algn="l">
              <a:spcBef>
                <a:spcPts val="320"/>
              </a:spcBef>
              <a:spcAft>
                <a:spcPts val="0"/>
              </a:spcAft>
              <a:buClr>
                <a:schemeClr val="accent2"/>
              </a:buClr>
              <a:buSzPts val="1600"/>
              <a:buChar char="»"/>
              <a:defRPr sz="16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21" name="Google Shape;321;p15"/>
          <p:cNvSpPr txBox="1"/>
          <p:nvPr>
            <p:ph type="title"/>
          </p:nvPr>
        </p:nvSpPr>
        <p:spPr>
          <a:xfrm>
            <a:off x="576071" y="457200"/>
            <a:ext cx="10972800" cy="54864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2"/>
              </a:buClr>
              <a:buSzPts val="3200"/>
              <a:buFont typeface="Arial"/>
              <a:buNone/>
              <a:defRPr b="1" i="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2" name="Google Shape;322;p15"/>
          <p:cNvSpPr txBox="1"/>
          <p:nvPr>
            <p:ph idx="3" type="body"/>
          </p:nvPr>
        </p:nvSpPr>
        <p:spPr>
          <a:xfrm>
            <a:off x="576072" y="1055688"/>
            <a:ext cx="10972800" cy="457200"/>
          </a:xfrm>
          <a:prstGeom prst="rect">
            <a:avLst/>
          </a:prstGeom>
          <a:noFill/>
          <a:ln>
            <a:noFill/>
          </a:ln>
        </p:spPr>
        <p:txBody>
          <a:bodyPr anchorCtr="0" anchor="b" bIns="45700" lIns="91425" spcFirstLastPara="1" rIns="91425" wrap="square" tIns="45700">
            <a:noAutofit/>
          </a:bodyPr>
          <a:lstStyle>
            <a:lvl1pPr indent="-228600" lvl="0" marL="457200" algn="l">
              <a:lnSpc>
                <a:spcPct val="110000"/>
              </a:lnSpc>
              <a:spcBef>
                <a:spcPts val="800"/>
              </a:spcBef>
              <a:spcAft>
                <a:spcPts val="0"/>
              </a:spcAft>
              <a:buSzPts val="2000"/>
              <a:buNone/>
              <a:defRPr i="0" sz="2000">
                <a:solidFill>
                  <a:schemeClr val="accent2"/>
                </a:solidFill>
              </a:defRPr>
            </a:lvl1pPr>
            <a:lvl2pPr indent="-342900" lvl="1" marL="914400" algn="l">
              <a:lnSpc>
                <a:spcPct val="110000"/>
              </a:lnSpc>
              <a:spcBef>
                <a:spcPts val="400"/>
              </a:spcBef>
              <a:spcAft>
                <a:spcPts val="0"/>
              </a:spcAft>
              <a:buSzPts val="1800"/>
              <a:buChar char="–"/>
              <a:defRPr/>
            </a:lvl2pPr>
            <a:lvl3pPr indent="-325755" lvl="2" marL="1371600" algn="l">
              <a:spcBef>
                <a:spcPts val="400"/>
              </a:spcBef>
              <a:spcAft>
                <a:spcPts val="0"/>
              </a:spcAft>
              <a:buSzPts val="1530"/>
              <a:buChar char="•"/>
              <a:defRPr/>
            </a:lvl3pPr>
            <a:lvl4pPr indent="-325755" lvl="3" marL="1828800" algn="l">
              <a:spcBef>
                <a:spcPts val="400"/>
              </a:spcBef>
              <a:spcAft>
                <a:spcPts val="0"/>
              </a:spcAft>
              <a:buSzPts val="153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3" name="Google Shape;323;p15"/>
          <p:cNvSpPr txBox="1"/>
          <p:nvPr>
            <p:ph idx="10" type="dt"/>
          </p:nvPr>
        </p:nvSpPr>
        <p:spPr>
          <a:xfrm>
            <a:off x="9920402" y="6356349"/>
            <a:ext cx="726802"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4" name="Google Shape;324;p15"/>
          <p:cNvSpPr txBox="1"/>
          <p:nvPr>
            <p:ph idx="11" type="ftr"/>
          </p:nvPr>
        </p:nvSpPr>
        <p:spPr>
          <a:xfrm>
            <a:off x="576072" y="6356350"/>
            <a:ext cx="910659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5" name="Google Shape;325;p15"/>
          <p:cNvSpPr txBox="1"/>
          <p:nvPr>
            <p:ph idx="12" type="sldNum"/>
          </p:nvPr>
        </p:nvSpPr>
        <p:spPr>
          <a:xfrm>
            <a:off x="10851411" y="6356349"/>
            <a:ext cx="70886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Color">
  <p:cSld name="Section Header Color">
    <p:spTree>
      <p:nvGrpSpPr>
        <p:cNvPr id="326" name="Shape 326"/>
        <p:cNvGrpSpPr/>
        <p:nvPr/>
      </p:nvGrpSpPr>
      <p:grpSpPr>
        <a:xfrm>
          <a:off x="0" y="0"/>
          <a:ext cx="0" cy="0"/>
          <a:chOff x="0" y="0"/>
          <a:chExt cx="0" cy="0"/>
        </a:xfrm>
      </p:grpSpPr>
      <p:sp>
        <p:nvSpPr>
          <p:cNvPr id="327" name="Google Shape;327;p16"/>
          <p:cNvSpPr txBox="1"/>
          <p:nvPr>
            <p:ph type="title"/>
          </p:nvPr>
        </p:nvSpPr>
        <p:spPr>
          <a:xfrm>
            <a:off x="576072" y="1828800"/>
            <a:ext cx="10963079" cy="136207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lt1"/>
              </a:buClr>
              <a:buSzPts val="5400"/>
              <a:buFont typeface="Arial"/>
              <a:buNone/>
              <a:defRPr b="1" i="0" sz="54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8" name="Google Shape;328;p16"/>
          <p:cNvSpPr txBox="1"/>
          <p:nvPr>
            <p:ph idx="1" type="body"/>
          </p:nvPr>
        </p:nvSpPr>
        <p:spPr>
          <a:xfrm>
            <a:off x="576072" y="3657600"/>
            <a:ext cx="10963079" cy="975895"/>
          </a:xfrm>
          <a:prstGeom prst="rect">
            <a:avLst/>
          </a:prstGeom>
          <a:noFill/>
          <a:ln>
            <a:noFill/>
          </a:ln>
        </p:spPr>
        <p:txBody>
          <a:bodyPr anchorCtr="0" anchor="b" bIns="45700" lIns="91425" spcFirstLastPara="1" rIns="91425" wrap="square" tIns="45700">
            <a:noAutofit/>
          </a:bodyPr>
          <a:lstStyle>
            <a:lvl1pPr indent="-228600" lvl="0" marL="457200" algn="ctr">
              <a:lnSpc>
                <a:spcPct val="110000"/>
              </a:lnSpc>
              <a:spcBef>
                <a:spcPts val="800"/>
              </a:spcBef>
              <a:spcAft>
                <a:spcPts val="0"/>
              </a:spcAft>
              <a:buSzPts val="2000"/>
              <a:buNone/>
              <a:defRPr b="0" i="0" sz="2000">
                <a:solidFill>
                  <a:schemeClr val="lt1"/>
                </a:solidFill>
              </a:defRPr>
            </a:lvl1pPr>
            <a:lvl2pPr indent="-228600" lvl="1" marL="914400" algn="l">
              <a:lnSpc>
                <a:spcPct val="110000"/>
              </a:lnSpc>
              <a:spcBef>
                <a:spcPts val="400"/>
              </a:spcBef>
              <a:spcAft>
                <a:spcPts val="0"/>
              </a:spcAft>
              <a:buSzPts val="1800"/>
              <a:buNone/>
              <a:defRPr sz="1800">
                <a:solidFill>
                  <a:srgbClr val="888C8F"/>
                </a:solidFill>
              </a:defRPr>
            </a:lvl2pPr>
            <a:lvl3pPr indent="-228600" lvl="2" marL="1371600" algn="l">
              <a:spcBef>
                <a:spcPts val="400"/>
              </a:spcBef>
              <a:spcAft>
                <a:spcPts val="0"/>
              </a:spcAft>
              <a:buSzPts val="1360"/>
              <a:buNone/>
              <a:defRPr sz="1600">
                <a:solidFill>
                  <a:srgbClr val="888C8F"/>
                </a:solidFill>
              </a:defRPr>
            </a:lvl3pPr>
            <a:lvl4pPr indent="-228600" lvl="3" marL="1828800" algn="l">
              <a:spcBef>
                <a:spcPts val="400"/>
              </a:spcBef>
              <a:spcAft>
                <a:spcPts val="0"/>
              </a:spcAft>
              <a:buSzPts val="1190"/>
              <a:buNone/>
              <a:defRPr sz="1400">
                <a:solidFill>
                  <a:srgbClr val="888C8F"/>
                </a:solidFill>
              </a:defRPr>
            </a:lvl4pPr>
            <a:lvl5pPr indent="-228600" lvl="4" marL="2286000" algn="l">
              <a:spcBef>
                <a:spcPts val="280"/>
              </a:spcBef>
              <a:spcAft>
                <a:spcPts val="0"/>
              </a:spcAft>
              <a:buSzPts val="1400"/>
              <a:buNone/>
              <a:defRPr sz="1400">
                <a:solidFill>
                  <a:srgbClr val="888C8F"/>
                </a:solidFill>
              </a:defRPr>
            </a:lvl5pPr>
            <a:lvl6pPr indent="-228600" lvl="5" marL="2743200" algn="l">
              <a:spcBef>
                <a:spcPts val="280"/>
              </a:spcBef>
              <a:spcAft>
                <a:spcPts val="0"/>
              </a:spcAft>
              <a:buClr>
                <a:srgbClr val="888C8F"/>
              </a:buClr>
              <a:buSzPts val="1400"/>
              <a:buNone/>
              <a:defRPr sz="1400">
                <a:solidFill>
                  <a:srgbClr val="888C8F"/>
                </a:solidFill>
              </a:defRPr>
            </a:lvl6pPr>
            <a:lvl7pPr indent="-228600" lvl="6" marL="3200400" algn="l">
              <a:spcBef>
                <a:spcPts val="280"/>
              </a:spcBef>
              <a:spcAft>
                <a:spcPts val="0"/>
              </a:spcAft>
              <a:buClr>
                <a:srgbClr val="888C8F"/>
              </a:buClr>
              <a:buSzPts val="1400"/>
              <a:buNone/>
              <a:defRPr sz="1400">
                <a:solidFill>
                  <a:srgbClr val="888C8F"/>
                </a:solidFill>
              </a:defRPr>
            </a:lvl7pPr>
            <a:lvl8pPr indent="-228600" lvl="7" marL="3657600" algn="l">
              <a:spcBef>
                <a:spcPts val="280"/>
              </a:spcBef>
              <a:spcAft>
                <a:spcPts val="0"/>
              </a:spcAft>
              <a:buClr>
                <a:srgbClr val="888C8F"/>
              </a:buClr>
              <a:buSzPts val="1400"/>
              <a:buNone/>
              <a:defRPr sz="1400">
                <a:solidFill>
                  <a:srgbClr val="888C8F"/>
                </a:solidFill>
              </a:defRPr>
            </a:lvl8pPr>
            <a:lvl9pPr indent="-228600" lvl="8" marL="4114800" algn="l">
              <a:spcBef>
                <a:spcPts val="280"/>
              </a:spcBef>
              <a:spcAft>
                <a:spcPts val="0"/>
              </a:spcAft>
              <a:buClr>
                <a:srgbClr val="888C8F"/>
              </a:buClr>
              <a:buSzPts val="1400"/>
              <a:buNone/>
              <a:defRPr sz="1400">
                <a:solidFill>
                  <a:srgbClr val="888C8F"/>
                </a:solidFill>
              </a:defRPr>
            </a:lvl9pPr>
          </a:lstStyle>
          <a:p/>
        </p:txBody>
      </p:sp>
      <p:sp>
        <p:nvSpPr>
          <p:cNvPr id="329" name="Google Shape;329;p16"/>
          <p:cNvSpPr txBox="1"/>
          <p:nvPr>
            <p:ph idx="2" type="body"/>
          </p:nvPr>
        </p:nvSpPr>
        <p:spPr>
          <a:xfrm>
            <a:off x="576072" y="5029200"/>
            <a:ext cx="10972091" cy="1268528"/>
          </a:xfrm>
          <a:prstGeom prst="rect">
            <a:avLst/>
          </a:prstGeom>
          <a:noFill/>
          <a:ln>
            <a:noFill/>
          </a:ln>
        </p:spPr>
        <p:txBody>
          <a:bodyPr anchorCtr="0" anchor="t" bIns="45700" lIns="91425" spcFirstLastPara="1" rIns="91425" wrap="square" tIns="45700">
            <a:noAutofit/>
          </a:bodyPr>
          <a:lstStyle>
            <a:lvl1pPr indent="-228600" lvl="0" marL="457200" algn="ctr">
              <a:lnSpc>
                <a:spcPct val="110000"/>
              </a:lnSpc>
              <a:spcBef>
                <a:spcPts val="800"/>
              </a:spcBef>
              <a:spcAft>
                <a:spcPts val="0"/>
              </a:spcAft>
              <a:buSzPts val="1100"/>
              <a:buNone/>
              <a:defRPr b="1" i="0" sz="1100">
                <a:solidFill>
                  <a:schemeClr val="lt1"/>
                </a:solidFill>
                <a:latin typeface="Arial"/>
                <a:ea typeface="Arial"/>
                <a:cs typeface="Arial"/>
                <a:sym typeface="Arial"/>
              </a:defRPr>
            </a:lvl1pPr>
            <a:lvl2pPr indent="-298450" lvl="1" marL="914400" algn="l">
              <a:lnSpc>
                <a:spcPct val="110000"/>
              </a:lnSpc>
              <a:spcBef>
                <a:spcPts val="600"/>
              </a:spcBef>
              <a:spcAft>
                <a:spcPts val="0"/>
              </a:spcAft>
              <a:buSzPts val="1100"/>
              <a:buChar char="–"/>
              <a:defRPr b="0" i="0" sz="1100">
                <a:solidFill>
                  <a:schemeClr val="dk2"/>
                </a:solidFill>
                <a:latin typeface="Arial"/>
                <a:ea typeface="Arial"/>
                <a:cs typeface="Arial"/>
                <a:sym typeface="Arial"/>
              </a:defRPr>
            </a:lvl2pPr>
            <a:lvl3pPr indent="-287972" lvl="2" marL="1371600" algn="l">
              <a:spcBef>
                <a:spcPts val="400"/>
              </a:spcBef>
              <a:spcAft>
                <a:spcPts val="0"/>
              </a:spcAft>
              <a:buSzPts val="935"/>
              <a:buChar char="•"/>
              <a:defRPr b="0" i="0" sz="1100">
                <a:solidFill>
                  <a:schemeClr val="dk2"/>
                </a:solidFill>
                <a:latin typeface="Arial"/>
                <a:ea typeface="Arial"/>
                <a:cs typeface="Arial"/>
                <a:sym typeface="Arial"/>
              </a:defRPr>
            </a:lvl3pPr>
            <a:lvl4pPr indent="-287972" lvl="3" marL="1828800" algn="l">
              <a:spcBef>
                <a:spcPts val="400"/>
              </a:spcBef>
              <a:spcAft>
                <a:spcPts val="0"/>
              </a:spcAft>
              <a:buSzPts val="935"/>
              <a:buChar char="–"/>
              <a:defRPr b="0" i="0" sz="1100">
                <a:solidFill>
                  <a:schemeClr val="dk2"/>
                </a:solidFill>
                <a:latin typeface="Arial"/>
                <a:ea typeface="Arial"/>
                <a:cs typeface="Arial"/>
                <a:sym typeface="Arial"/>
              </a:defRPr>
            </a:lvl4pPr>
            <a:lvl5pPr indent="-298450" lvl="4" marL="2286000" algn="l">
              <a:spcBef>
                <a:spcPts val="220"/>
              </a:spcBef>
              <a:spcAft>
                <a:spcPts val="0"/>
              </a:spcAft>
              <a:buSzPts val="1100"/>
              <a:buChar char="»"/>
              <a:defRPr b="0" i="0" sz="1100">
                <a:solidFill>
                  <a:schemeClr val="dk2"/>
                </a:solidFill>
                <a:latin typeface="Arial"/>
                <a:ea typeface="Arial"/>
                <a:cs typeface="Arial"/>
                <a:sym typeface="Aria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0" name="Google Shape;330;p16"/>
          <p:cNvSpPr txBox="1"/>
          <p:nvPr>
            <p:ph idx="10" type="dt"/>
          </p:nvPr>
        </p:nvSpPr>
        <p:spPr>
          <a:xfrm>
            <a:off x="9920402" y="6356349"/>
            <a:ext cx="726802"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1" name="Google Shape;331;p16"/>
          <p:cNvSpPr txBox="1"/>
          <p:nvPr>
            <p:ph idx="11" type="ftr"/>
          </p:nvPr>
        </p:nvSpPr>
        <p:spPr>
          <a:xfrm>
            <a:off x="576072" y="6356350"/>
            <a:ext cx="910659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2" name="Google Shape;332;p16"/>
          <p:cNvSpPr txBox="1"/>
          <p:nvPr>
            <p:ph idx="12" type="sldNum"/>
          </p:nvPr>
        </p:nvSpPr>
        <p:spPr>
          <a:xfrm>
            <a:off x="10851411" y="6356349"/>
            <a:ext cx="70886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Dark Background">
  <p:cSld name="Title Slide w/Dark Background">
    <p:bg>
      <p:bgPr>
        <a:solidFill>
          <a:schemeClr val="lt1"/>
        </a:solidFill>
      </p:bgPr>
    </p:bg>
    <p:spTree>
      <p:nvGrpSpPr>
        <p:cNvPr id="333" name="Shape 333"/>
        <p:cNvGrpSpPr/>
        <p:nvPr/>
      </p:nvGrpSpPr>
      <p:grpSpPr>
        <a:xfrm>
          <a:off x="0" y="0"/>
          <a:ext cx="0" cy="0"/>
          <a:chOff x="0" y="0"/>
          <a:chExt cx="0" cy="0"/>
        </a:xfrm>
      </p:grpSpPr>
      <p:sp>
        <p:nvSpPr>
          <p:cNvPr id="334" name="Google Shape;334;p17"/>
          <p:cNvSpPr txBox="1"/>
          <p:nvPr>
            <p:ph type="ctrTitle"/>
          </p:nvPr>
        </p:nvSpPr>
        <p:spPr>
          <a:xfrm>
            <a:off x="610309" y="1134598"/>
            <a:ext cx="10968914" cy="2422759"/>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lt1"/>
              </a:buClr>
              <a:buSzPts val="5400"/>
              <a:buFont typeface="Arial"/>
              <a:buNone/>
              <a:defRPr b="1" i="0" sz="5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5" name="Google Shape;335;p17"/>
          <p:cNvSpPr txBox="1"/>
          <p:nvPr>
            <p:ph idx="1" type="subTitle"/>
          </p:nvPr>
        </p:nvSpPr>
        <p:spPr>
          <a:xfrm>
            <a:off x="610309" y="3886201"/>
            <a:ext cx="10968907" cy="1092083"/>
          </a:xfrm>
          <a:prstGeom prst="rect">
            <a:avLst/>
          </a:prstGeom>
          <a:noFill/>
          <a:ln>
            <a:noFill/>
          </a:ln>
        </p:spPr>
        <p:txBody>
          <a:bodyPr anchorCtr="0" anchor="t" bIns="45700" lIns="91425" spcFirstLastPara="1" rIns="91425" wrap="square" tIns="45700">
            <a:noAutofit/>
          </a:bodyPr>
          <a:lstStyle>
            <a:lvl1pPr lvl="0" algn="ctr">
              <a:lnSpc>
                <a:spcPct val="110000"/>
              </a:lnSpc>
              <a:spcBef>
                <a:spcPts val="800"/>
              </a:spcBef>
              <a:spcAft>
                <a:spcPts val="0"/>
              </a:spcAft>
              <a:buSzPts val="2000"/>
              <a:buNone/>
              <a:defRPr b="0" i="0">
                <a:solidFill>
                  <a:schemeClr val="lt1"/>
                </a:solidFill>
              </a:defRPr>
            </a:lvl1pPr>
            <a:lvl2pPr lvl="1" algn="ctr">
              <a:lnSpc>
                <a:spcPct val="110000"/>
              </a:lnSpc>
              <a:spcBef>
                <a:spcPts val="400"/>
              </a:spcBef>
              <a:spcAft>
                <a:spcPts val="0"/>
              </a:spcAft>
              <a:buSzPts val="2000"/>
              <a:buNone/>
              <a:defRPr>
                <a:solidFill>
                  <a:srgbClr val="888C8F"/>
                </a:solidFill>
              </a:defRPr>
            </a:lvl2pPr>
            <a:lvl3pPr lvl="2" algn="ctr">
              <a:spcBef>
                <a:spcPts val="400"/>
              </a:spcBef>
              <a:spcAft>
                <a:spcPts val="0"/>
              </a:spcAft>
              <a:buSzPts val="1700"/>
              <a:buNone/>
              <a:defRPr>
                <a:solidFill>
                  <a:srgbClr val="888C8F"/>
                </a:solidFill>
              </a:defRPr>
            </a:lvl3pPr>
            <a:lvl4pPr lvl="3" algn="ctr">
              <a:spcBef>
                <a:spcPts val="400"/>
              </a:spcBef>
              <a:spcAft>
                <a:spcPts val="0"/>
              </a:spcAft>
              <a:buSzPts val="1700"/>
              <a:buNone/>
              <a:defRPr>
                <a:solidFill>
                  <a:srgbClr val="888C8F"/>
                </a:solidFill>
              </a:defRPr>
            </a:lvl4pPr>
            <a:lvl5pPr lvl="4" algn="ctr">
              <a:spcBef>
                <a:spcPts val="400"/>
              </a:spcBef>
              <a:spcAft>
                <a:spcPts val="0"/>
              </a:spcAft>
              <a:buSzPts val="2000"/>
              <a:buNone/>
              <a:defRPr>
                <a:solidFill>
                  <a:srgbClr val="888C8F"/>
                </a:solidFill>
              </a:defRPr>
            </a:lvl5pPr>
            <a:lvl6pPr lvl="5" algn="ctr">
              <a:spcBef>
                <a:spcPts val="400"/>
              </a:spcBef>
              <a:spcAft>
                <a:spcPts val="0"/>
              </a:spcAft>
              <a:buClr>
                <a:srgbClr val="888C8F"/>
              </a:buClr>
              <a:buSzPts val="2000"/>
              <a:buNone/>
              <a:defRPr>
                <a:solidFill>
                  <a:srgbClr val="888C8F"/>
                </a:solidFill>
              </a:defRPr>
            </a:lvl6pPr>
            <a:lvl7pPr lvl="6" algn="ctr">
              <a:spcBef>
                <a:spcPts val="400"/>
              </a:spcBef>
              <a:spcAft>
                <a:spcPts val="0"/>
              </a:spcAft>
              <a:buClr>
                <a:srgbClr val="888C8F"/>
              </a:buClr>
              <a:buSzPts val="2000"/>
              <a:buNone/>
              <a:defRPr>
                <a:solidFill>
                  <a:srgbClr val="888C8F"/>
                </a:solidFill>
              </a:defRPr>
            </a:lvl7pPr>
            <a:lvl8pPr lvl="7" algn="ctr">
              <a:spcBef>
                <a:spcPts val="400"/>
              </a:spcBef>
              <a:spcAft>
                <a:spcPts val="0"/>
              </a:spcAft>
              <a:buClr>
                <a:srgbClr val="888C8F"/>
              </a:buClr>
              <a:buSzPts val="2000"/>
              <a:buNone/>
              <a:defRPr>
                <a:solidFill>
                  <a:srgbClr val="888C8F"/>
                </a:solidFill>
              </a:defRPr>
            </a:lvl8pPr>
            <a:lvl9pPr lvl="8" algn="ctr">
              <a:spcBef>
                <a:spcPts val="400"/>
              </a:spcBef>
              <a:spcAft>
                <a:spcPts val="0"/>
              </a:spcAft>
              <a:buClr>
                <a:srgbClr val="888C8F"/>
              </a:buClr>
              <a:buSzPts val="2000"/>
              <a:buNone/>
              <a:defRPr>
                <a:solidFill>
                  <a:srgbClr val="888C8F"/>
                </a:solidFill>
              </a:defRPr>
            </a:lvl9pPr>
          </a:lstStyle>
          <a:p/>
        </p:txBody>
      </p:sp>
      <p:grpSp>
        <p:nvGrpSpPr>
          <p:cNvPr id="336" name="Google Shape;336;p17"/>
          <p:cNvGrpSpPr/>
          <p:nvPr/>
        </p:nvGrpSpPr>
        <p:grpSpPr>
          <a:xfrm>
            <a:off x="-201765" y="-141165"/>
            <a:ext cx="12586564" cy="7136527"/>
            <a:chOff x="-151324" y="-141165"/>
            <a:chExt cx="9439923" cy="7136527"/>
          </a:xfrm>
        </p:grpSpPr>
        <p:grpSp>
          <p:nvGrpSpPr>
            <p:cNvPr id="337" name="Google Shape;337;p17"/>
            <p:cNvGrpSpPr/>
            <p:nvPr/>
          </p:nvGrpSpPr>
          <p:grpSpPr>
            <a:xfrm>
              <a:off x="457731" y="6873247"/>
              <a:ext cx="8226688" cy="122115"/>
              <a:chOff x="457731" y="6582508"/>
              <a:chExt cx="8226688" cy="486507"/>
            </a:xfrm>
          </p:grpSpPr>
          <p:cxnSp>
            <p:nvCxnSpPr>
              <p:cNvPr id="338" name="Google Shape;338;p17"/>
              <p:cNvCxnSpPr/>
              <p:nvPr/>
            </p:nvCxnSpPr>
            <p:spPr>
              <a:xfrm>
                <a:off x="457731"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339" name="Google Shape;339;p17"/>
              <p:cNvCxnSpPr/>
              <p:nvPr/>
            </p:nvCxnSpPr>
            <p:spPr>
              <a:xfrm>
                <a:off x="8684419" y="6582508"/>
                <a:ext cx="0" cy="486507"/>
              </a:xfrm>
              <a:prstGeom prst="straightConnector1">
                <a:avLst/>
              </a:prstGeom>
              <a:noFill/>
              <a:ln cap="flat" cmpd="sng" w="9525">
                <a:solidFill>
                  <a:schemeClr val="dk1"/>
                </a:solidFill>
                <a:prstDash val="dot"/>
                <a:round/>
                <a:headEnd len="sm" w="sm" type="none"/>
                <a:tailEnd len="sm" w="sm" type="none"/>
              </a:ln>
            </p:spPr>
          </p:cxnSp>
          <p:grpSp>
            <p:nvGrpSpPr>
              <p:cNvPr id="340" name="Google Shape;340;p17"/>
              <p:cNvGrpSpPr/>
              <p:nvPr/>
            </p:nvGrpSpPr>
            <p:grpSpPr>
              <a:xfrm>
                <a:off x="7986158" y="6582508"/>
                <a:ext cx="152400" cy="486507"/>
                <a:chOff x="7983415" y="6582508"/>
                <a:chExt cx="152400" cy="486507"/>
              </a:xfrm>
            </p:grpSpPr>
            <p:cxnSp>
              <p:nvCxnSpPr>
                <p:cNvPr id="341" name="Google Shape;341;p17"/>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342" name="Google Shape;342;p17"/>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343" name="Google Shape;343;p17"/>
              <p:cNvGrpSpPr/>
              <p:nvPr/>
            </p:nvGrpSpPr>
            <p:grpSpPr>
              <a:xfrm>
                <a:off x="7287901" y="6582508"/>
                <a:ext cx="152400" cy="486507"/>
                <a:chOff x="7983415" y="6582508"/>
                <a:chExt cx="152400" cy="486507"/>
              </a:xfrm>
            </p:grpSpPr>
            <p:cxnSp>
              <p:nvCxnSpPr>
                <p:cNvPr id="344" name="Google Shape;344;p17"/>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345" name="Google Shape;345;p17"/>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346" name="Google Shape;346;p17"/>
              <p:cNvGrpSpPr/>
              <p:nvPr/>
            </p:nvGrpSpPr>
            <p:grpSpPr>
              <a:xfrm>
                <a:off x="6589644" y="6582508"/>
                <a:ext cx="152400" cy="486507"/>
                <a:chOff x="7983415" y="6582508"/>
                <a:chExt cx="152400" cy="486507"/>
              </a:xfrm>
            </p:grpSpPr>
            <p:cxnSp>
              <p:nvCxnSpPr>
                <p:cNvPr id="347" name="Google Shape;347;p17"/>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348" name="Google Shape;348;p17"/>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349" name="Google Shape;349;p17"/>
              <p:cNvGrpSpPr/>
              <p:nvPr/>
            </p:nvGrpSpPr>
            <p:grpSpPr>
              <a:xfrm>
                <a:off x="5891387" y="6582508"/>
                <a:ext cx="152400" cy="486507"/>
                <a:chOff x="7983415" y="6582508"/>
                <a:chExt cx="152400" cy="486507"/>
              </a:xfrm>
            </p:grpSpPr>
            <p:cxnSp>
              <p:nvCxnSpPr>
                <p:cNvPr id="350" name="Google Shape;350;p17"/>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351" name="Google Shape;351;p17"/>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352" name="Google Shape;352;p17"/>
              <p:cNvGrpSpPr/>
              <p:nvPr/>
            </p:nvGrpSpPr>
            <p:grpSpPr>
              <a:xfrm>
                <a:off x="5193130" y="6582508"/>
                <a:ext cx="152400" cy="486507"/>
                <a:chOff x="7983415" y="6582508"/>
                <a:chExt cx="152400" cy="486507"/>
              </a:xfrm>
            </p:grpSpPr>
            <p:cxnSp>
              <p:nvCxnSpPr>
                <p:cNvPr id="353" name="Google Shape;353;p17"/>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354" name="Google Shape;354;p17"/>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355" name="Google Shape;355;p17"/>
              <p:cNvGrpSpPr/>
              <p:nvPr/>
            </p:nvGrpSpPr>
            <p:grpSpPr>
              <a:xfrm>
                <a:off x="4494873" y="6582508"/>
                <a:ext cx="152400" cy="486507"/>
                <a:chOff x="7983415" y="6582508"/>
                <a:chExt cx="152400" cy="486507"/>
              </a:xfrm>
            </p:grpSpPr>
            <p:cxnSp>
              <p:nvCxnSpPr>
                <p:cNvPr id="356" name="Google Shape;356;p17"/>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357" name="Google Shape;357;p17"/>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358" name="Google Shape;358;p17"/>
              <p:cNvGrpSpPr/>
              <p:nvPr/>
            </p:nvGrpSpPr>
            <p:grpSpPr>
              <a:xfrm>
                <a:off x="3796616" y="6582508"/>
                <a:ext cx="152400" cy="486507"/>
                <a:chOff x="7983415" y="6582508"/>
                <a:chExt cx="152400" cy="486507"/>
              </a:xfrm>
            </p:grpSpPr>
            <p:cxnSp>
              <p:nvCxnSpPr>
                <p:cNvPr id="359" name="Google Shape;359;p17"/>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360" name="Google Shape;360;p17"/>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361" name="Google Shape;361;p17"/>
              <p:cNvGrpSpPr/>
              <p:nvPr/>
            </p:nvGrpSpPr>
            <p:grpSpPr>
              <a:xfrm>
                <a:off x="3098359" y="6582508"/>
                <a:ext cx="152400" cy="486507"/>
                <a:chOff x="7983415" y="6582508"/>
                <a:chExt cx="152400" cy="486507"/>
              </a:xfrm>
            </p:grpSpPr>
            <p:cxnSp>
              <p:nvCxnSpPr>
                <p:cNvPr id="362" name="Google Shape;362;p17"/>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363" name="Google Shape;363;p17"/>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364" name="Google Shape;364;p17"/>
              <p:cNvGrpSpPr/>
              <p:nvPr/>
            </p:nvGrpSpPr>
            <p:grpSpPr>
              <a:xfrm>
                <a:off x="2400102" y="6582508"/>
                <a:ext cx="152400" cy="486507"/>
                <a:chOff x="7983415" y="6582508"/>
                <a:chExt cx="152400" cy="486507"/>
              </a:xfrm>
            </p:grpSpPr>
            <p:cxnSp>
              <p:nvCxnSpPr>
                <p:cNvPr id="365" name="Google Shape;365;p17"/>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366" name="Google Shape;366;p17"/>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367" name="Google Shape;367;p17"/>
              <p:cNvGrpSpPr/>
              <p:nvPr/>
            </p:nvGrpSpPr>
            <p:grpSpPr>
              <a:xfrm>
                <a:off x="1701845" y="6582508"/>
                <a:ext cx="152400" cy="486507"/>
                <a:chOff x="7983415" y="6582508"/>
                <a:chExt cx="152400" cy="486507"/>
              </a:xfrm>
            </p:grpSpPr>
            <p:cxnSp>
              <p:nvCxnSpPr>
                <p:cNvPr id="368" name="Google Shape;368;p17"/>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369" name="Google Shape;369;p17"/>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370" name="Google Shape;370;p17"/>
              <p:cNvGrpSpPr/>
              <p:nvPr/>
            </p:nvGrpSpPr>
            <p:grpSpPr>
              <a:xfrm>
                <a:off x="1003588" y="6582508"/>
                <a:ext cx="152400" cy="486507"/>
                <a:chOff x="7983415" y="6582508"/>
                <a:chExt cx="152400" cy="486507"/>
              </a:xfrm>
            </p:grpSpPr>
            <p:cxnSp>
              <p:nvCxnSpPr>
                <p:cNvPr id="371" name="Google Shape;371;p17"/>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372" name="Google Shape;372;p17"/>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grpSp>
          <p:nvGrpSpPr>
            <p:cNvPr id="373" name="Google Shape;373;p17"/>
            <p:cNvGrpSpPr/>
            <p:nvPr/>
          </p:nvGrpSpPr>
          <p:grpSpPr>
            <a:xfrm>
              <a:off x="-151324" y="454006"/>
              <a:ext cx="122115" cy="5945205"/>
              <a:chOff x="-238874" y="454006"/>
              <a:chExt cx="122115" cy="5945205"/>
            </a:xfrm>
          </p:grpSpPr>
          <p:cxnSp>
            <p:nvCxnSpPr>
              <p:cNvPr id="374" name="Google Shape;374;p17"/>
              <p:cNvCxnSpPr/>
              <p:nvPr/>
            </p:nvCxnSpPr>
            <p:spPr>
              <a:xfrm>
                <a:off x="-177817" y="392949"/>
                <a:ext cx="0" cy="122115"/>
              </a:xfrm>
              <a:prstGeom prst="straightConnector1">
                <a:avLst/>
              </a:prstGeom>
              <a:noFill/>
              <a:ln cap="flat" cmpd="sng" w="9525">
                <a:solidFill>
                  <a:schemeClr val="dk1"/>
                </a:solidFill>
                <a:prstDash val="dot"/>
                <a:round/>
                <a:headEnd len="sm" w="sm" type="none"/>
                <a:tailEnd len="sm" w="sm" type="none"/>
              </a:ln>
            </p:spPr>
          </p:cxnSp>
          <p:grpSp>
            <p:nvGrpSpPr>
              <p:cNvPr id="375" name="Google Shape;375;p17"/>
              <p:cNvGrpSpPr/>
              <p:nvPr/>
            </p:nvGrpSpPr>
            <p:grpSpPr>
              <a:xfrm rot="5400000">
                <a:off x="-254017" y="5940709"/>
                <a:ext cx="152400" cy="122115"/>
                <a:chOff x="7983415" y="6582508"/>
                <a:chExt cx="152400" cy="486507"/>
              </a:xfrm>
            </p:grpSpPr>
            <p:cxnSp>
              <p:nvCxnSpPr>
                <p:cNvPr id="376" name="Google Shape;376;p17"/>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377" name="Google Shape;377;p17"/>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378" name="Google Shape;378;p17"/>
              <p:cNvGrpSpPr/>
              <p:nvPr/>
            </p:nvGrpSpPr>
            <p:grpSpPr>
              <a:xfrm rot="5400000">
                <a:off x="-254017" y="5467067"/>
                <a:ext cx="152400" cy="122115"/>
                <a:chOff x="7983415" y="6582508"/>
                <a:chExt cx="152400" cy="486507"/>
              </a:xfrm>
            </p:grpSpPr>
            <p:cxnSp>
              <p:nvCxnSpPr>
                <p:cNvPr id="379" name="Google Shape;379;p17"/>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380" name="Google Shape;380;p17"/>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381" name="Google Shape;381;p17"/>
              <p:cNvGrpSpPr/>
              <p:nvPr/>
            </p:nvGrpSpPr>
            <p:grpSpPr>
              <a:xfrm rot="5400000">
                <a:off x="-254017" y="4993425"/>
                <a:ext cx="152400" cy="122115"/>
                <a:chOff x="7983415" y="6582508"/>
                <a:chExt cx="152400" cy="486507"/>
              </a:xfrm>
            </p:grpSpPr>
            <p:cxnSp>
              <p:nvCxnSpPr>
                <p:cNvPr id="382" name="Google Shape;382;p17"/>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383" name="Google Shape;383;p17"/>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384" name="Google Shape;384;p17"/>
              <p:cNvGrpSpPr/>
              <p:nvPr/>
            </p:nvGrpSpPr>
            <p:grpSpPr>
              <a:xfrm rot="5400000">
                <a:off x="-254017" y="4519783"/>
                <a:ext cx="152400" cy="122115"/>
                <a:chOff x="7983415" y="6582508"/>
                <a:chExt cx="152400" cy="486507"/>
              </a:xfrm>
            </p:grpSpPr>
            <p:cxnSp>
              <p:nvCxnSpPr>
                <p:cNvPr id="385" name="Google Shape;385;p17"/>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386" name="Google Shape;386;p17"/>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387" name="Google Shape;387;p17"/>
              <p:cNvGrpSpPr/>
              <p:nvPr/>
            </p:nvGrpSpPr>
            <p:grpSpPr>
              <a:xfrm rot="5400000">
                <a:off x="-254017" y="4046141"/>
                <a:ext cx="152400" cy="122115"/>
                <a:chOff x="7983415" y="6582508"/>
                <a:chExt cx="152400" cy="486507"/>
              </a:xfrm>
            </p:grpSpPr>
            <p:cxnSp>
              <p:nvCxnSpPr>
                <p:cNvPr id="388" name="Google Shape;388;p17"/>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389" name="Google Shape;389;p17"/>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390" name="Google Shape;390;p17"/>
              <p:cNvGrpSpPr/>
              <p:nvPr/>
            </p:nvGrpSpPr>
            <p:grpSpPr>
              <a:xfrm rot="5400000">
                <a:off x="-254017" y="3572499"/>
                <a:ext cx="152400" cy="122115"/>
                <a:chOff x="7983415" y="6582508"/>
                <a:chExt cx="152400" cy="486507"/>
              </a:xfrm>
            </p:grpSpPr>
            <p:cxnSp>
              <p:nvCxnSpPr>
                <p:cNvPr id="391" name="Google Shape;391;p17"/>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392" name="Google Shape;392;p17"/>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393" name="Google Shape;393;p17"/>
              <p:cNvGrpSpPr/>
              <p:nvPr/>
            </p:nvGrpSpPr>
            <p:grpSpPr>
              <a:xfrm rot="5400000">
                <a:off x="-254017" y="3098857"/>
                <a:ext cx="152400" cy="122115"/>
                <a:chOff x="7983415" y="6582508"/>
                <a:chExt cx="152400" cy="486507"/>
              </a:xfrm>
            </p:grpSpPr>
            <p:cxnSp>
              <p:nvCxnSpPr>
                <p:cNvPr id="394" name="Google Shape;394;p17"/>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395" name="Google Shape;395;p17"/>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396" name="Google Shape;396;p17"/>
              <p:cNvGrpSpPr/>
              <p:nvPr/>
            </p:nvGrpSpPr>
            <p:grpSpPr>
              <a:xfrm rot="5400000">
                <a:off x="-254017" y="2625215"/>
                <a:ext cx="152400" cy="122115"/>
                <a:chOff x="7983415" y="6582508"/>
                <a:chExt cx="152400" cy="486507"/>
              </a:xfrm>
            </p:grpSpPr>
            <p:cxnSp>
              <p:nvCxnSpPr>
                <p:cNvPr id="397" name="Google Shape;397;p17"/>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398" name="Google Shape;398;p17"/>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399" name="Google Shape;399;p17"/>
              <p:cNvGrpSpPr/>
              <p:nvPr/>
            </p:nvGrpSpPr>
            <p:grpSpPr>
              <a:xfrm rot="5400000">
                <a:off x="-254017" y="2151573"/>
                <a:ext cx="152400" cy="122115"/>
                <a:chOff x="7983415" y="6582508"/>
                <a:chExt cx="152400" cy="486507"/>
              </a:xfrm>
            </p:grpSpPr>
            <p:cxnSp>
              <p:nvCxnSpPr>
                <p:cNvPr id="400" name="Google Shape;400;p17"/>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401" name="Google Shape;401;p17"/>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402" name="Google Shape;402;p17"/>
              <p:cNvGrpSpPr/>
              <p:nvPr/>
            </p:nvGrpSpPr>
            <p:grpSpPr>
              <a:xfrm rot="5400000">
                <a:off x="-254017" y="1677931"/>
                <a:ext cx="152400" cy="122115"/>
                <a:chOff x="7983415" y="6582508"/>
                <a:chExt cx="152400" cy="486507"/>
              </a:xfrm>
            </p:grpSpPr>
            <p:cxnSp>
              <p:nvCxnSpPr>
                <p:cNvPr id="403" name="Google Shape;403;p17"/>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404" name="Google Shape;404;p17"/>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405" name="Google Shape;405;p17"/>
              <p:cNvGrpSpPr/>
              <p:nvPr/>
            </p:nvGrpSpPr>
            <p:grpSpPr>
              <a:xfrm rot="5400000">
                <a:off x="-254017" y="997340"/>
                <a:ext cx="152400" cy="122115"/>
                <a:chOff x="7983415" y="6582508"/>
                <a:chExt cx="152400" cy="486507"/>
              </a:xfrm>
            </p:grpSpPr>
            <p:cxnSp>
              <p:nvCxnSpPr>
                <p:cNvPr id="406" name="Google Shape;406;p17"/>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407" name="Google Shape;407;p17"/>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cxnSp>
            <p:nvCxnSpPr>
              <p:cNvPr id="408" name="Google Shape;408;p17"/>
              <p:cNvCxnSpPr/>
              <p:nvPr/>
            </p:nvCxnSpPr>
            <p:spPr>
              <a:xfrm>
                <a:off x="-177817" y="6338154"/>
                <a:ext cx="0" cy="122115"/>
              </a:xfrm>
              <a:prstGeom prst="straightConnector1">
                <a:avLst/>
              </a:prstGeom>
              <a:noFill/>
              <a:ln cap="flat" cmpd="sng" w="9525">
                <a:solidFill>
                  <a:schemeClr val="dk1"/>
                </a:solidFill>
                <a:prstDash val="dot"/>
                <a:round/>
                <a:headEnd len="sm" w="sm" type="none"/>
                <a:tailEnd len="sm" w="sm" type="none"/>
              </a:ln>
            </p:spPr>
          </p:cxnSp>
        </p:grpSp>
        <p:grpSp>
          <p:nvGrpSpPr>
            <p:cNvPr id="409" name="Google Shape;409;p17"/>
            <p:cNvGrpSpPr/>
            <p:nvPr/>
          </p:nvGrpSpPr>
          <p:grpSpPr>
            <a:xfrm>
              <a:off x="9166484" y="454006"/>
              <a:ext cx="122115" cy="5945205"/>
              <a:chOff x="-238874" y="454006"/>
              <a:chExt cx="122115" cy="5945205"/>
            </a:xfrm>
          </p:grpSpPr>
          <p:cxnSp>
            <p:nvCxnSpPr>
              <p:cNvPr id="410" name="Google Shape;410;p17"/>
              <p:cNvCxnSpPr/>
              <p:nvPr/>
            </p:nvCxnSpPr>
            <p:spPr>
              <a:xfrm>
                <a:off x="-177817" y="392949"/>
                <a:ext cx="0" cy="122115"/>
              </a:xfrm>
              <a:prstGeom prst="straightConnector1">
                <a:avLst/>
              </a:prstGeom>
              <a:noFill/>
              <a:ln cap="flat" cmpd="sng" w="9525">
                <a:solidFill>
                  <a:schemeClr val="dk1"/>
                </a:solidFill>
                <a:prstDash val="dot"/>
                <a:round/>
                <a:headEnd len="sm" w="sm" type="none"/>
                <a:tailEnd len="sm" w="sm" type="none"/>
              </a:ln>
            </p:spPr>
          </p:cxnSp>
          <p:grpSp>
            <p:nvGrpSpPr>
              <p:cNvPr id="411" name="Google Shape;411;p17"/>
              <p:cNvGrpSpPr/>
              <p:nvPr/>
            </p:nvGrpSpPr>
            <p:grpSpPr>
              <a:xfrm rot="5400000">
                <a:off x="-254017" y="5940709"/>
                <a:ext cx="152400" cy="122115"/>
                <a:chOff x="7983415" y="6582508"/>
                <a:chExt cx="152400" cy="486507"/>
              </a:xfrm>
            </p:grpSpPr>
            <p:cxnSp>
              <p:nvCxnSpPr>
                <p:cNvPr id="412" name="Google Shape;412;p17"/>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413" name="Google Shape;413;p17"/>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414" name="Google Shape;414;p17"/>
              <p:cNvGrpSpPr/>
              <p:nvPr/>
            </p:nvGrpSpPr>
            <p:grpSpPr>
              <a:xfrm rot="5400000">
                <a:off x="-254017" y="5467067"/>
                <a:ext cx="152400" cy="122115"/>
                <a:chOff x="7983415" y="6582508"/>
                <a:chExt cx="152400" cy="486507"/>
              </a:xfrm>
            </p:grpSpPr>
            <p:cxnSp>
              <p:nvCxnSpPr>
                <p:cNvPr id="415" name="Google Shape;415;p17"/>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416" name="Google Shape;416;p17"/>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417" name="Google Shape;417;p17"/>
              <p:cNvGrpSpPr/>
              <p:nvPr/>
            </p:nvGrpSpPr>
            <p:grpSpPr>
              <a:xfrm rot="5400000">
                <a:off x="-254017" y="4993425"/>
                <a:ext cx="152400" cy="122115"/>
                <a:chOff x="7983415" y="6582508"/>
                <a:chExt cx="152400" cy="486507"/>
              </a:xfrm>
            </p:grpSpPr>
            <p:cxnSp>
              <p:nvCxnSpPr>
                <p:cNvPr id="418" name="Google Shape;418;p17"/>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419" name="Google Shape;419;p17"/>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420" name="Google Shape;420;p17"/>
              <p:cNvGrpSpPr/>
              <p:nvPr/>
            </p:nvGrpSpPr>
            <p:grpSpPr>
              <a:xfrm rot="5400000">
                <a:off x="-254017" y="4519783"/>
                <a:ext cx="152400" cy="122115"/>
                <a:chOff x="7983415" y="6582508"/>
                <a:chExt cx="152400" cy="486507"/>
              </a:xfrm>
            </p:grpSpPr>
            <p:cxnSp>
              <p:nvCxnSpPr>
                <p:cNvPr id="421" name="Google Shape;421;p17"/>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422" name="Google Shape;422;p17"/>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423" name="Google Shape;423;p17"/>
              <p:cNvGrpSpPr/>
              <p:nvPr/>
            </p:nvGrpSpPr>
            <p:grpSpPr>
              <a:xfrm rot="5400000">
                <a:off x="-254017" y="4046141"/>
                <a:ext cx="152400" cy="122115"/>
                <a:chOff x="7983415" y="6582508"/>
                <a:chExt cx="152400" cy="486507"/>
              </a:xfrm>
            </p:grpSpPr>
            <p:cxnSp>
              <p:nvCxnSpPr>
                <p:cNvPr id="424" name="Google Shape;424;p17"/>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425" name="Google Shape;425;p17"/>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426" name="Google Shape;426;p17"/>
              <p:cNvGrpSpPr/>
              <p:nvPr/>
            </p:nvGrpSpPr>
            <p:grpSpPr>
              <a:xfrm rot="5400000">
                <a:off x="-254017" y="3572499"/>
                <a:ext cx="152400" cy="122115"/>
                <a:chOff x="7983415" y="6582508"/>
                <a:chExt cx="152400" cy="486507"/>
              </a:xfrm>
            </p:grpSpPr>
            <p:cxnSp>
              <p:nvCxnSpPr>
                <p:cNvPr id="427" name="Google Shape;427;p17"/>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428" name="Google Shape;428;p17"/>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429" name="Google Shape;429;p17"/>
              <p:cNvGrpSpPr/>
              <p:nvPr/>
            </p:nvGrpSpPr>
            <p:grpSpPr>
              <a:xfrm rot="5400000">
                <a:off x="-254017" y="3098857"/>
                <a:ext cx="152400" cy="122115"/>
                <a:chOff x="7983415" y="6582508"/>
                <a:chExt cx="152400" cy="486507"/>
              </a:xfrm>
            </p:grpSpPr>
            <p:cxnSp>
              <p:nvCxnSpPr>
                <p:cNvPr id="430" name="Google Shape;430;p17"/>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431" name="Google Shape;431;p17"/>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432" name="Google Shape;432;p17"/>
              <p:cNvGrpSpPr/>
              <p:nvPr/>
            </p:nvGrpSpPr>
            <p:grpSpPr>
              <a:xfrm rot="5400000">
                <a:off x="-254017" y="2625215"/>
                <a:ext cx="152400" cy="122115"/>
                <a:chOff x="7983415" y="6582508"/>
                <a:chExt cx="152400" cy="486507"/>
              </a:xfrm>
            </p:grpSpPr>
            <p:cxnSp>
              <p:nvCxnSpPr>
                <p:cNvPr id="433" name="Google Shape;433;p17"/>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434" name="Google Shape;434;p17"/>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435" name="Google Shape;435;p17"/>
              <p:cNvGrpSpPr/>
              <p:nvPr/>
            </p:nvGrpSpPr>
            <p:grpSpPr>
              <a:xfrm rot="5400000">
                <a:off x="-254017" y="2151573"/>
                <a:ext cx="152400" cy="122115"/>
                <a:chOff x="7983415" y="6582508"/>
                <a:chExt cx="152400" cy="486507"/>
              </a:xfrm>
            </p:grpSpPr>
            <p:cxnSp>
              <p:nvCxnSpPr>
                <p:cNvPr id="436" name="Google Shape;436;p17"/>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437" name="Google Shape;437;p17"/>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438" name="Google Shape;438;p17"/>
              <p:cNvGrpSpPr/>
              <p:nvPr/>
            </p:nvGrpSpPr>
            <p:grpSpPr>
              <a:xfrm rot="5400000">
                <a:off x="-254017" y="1677931"/>
                <a:ext cx="152400" cy="122115"/>
                <a:chOff x="7983415" y="6582508"/>
                <a:chExt cx="152400" cy="486507"/>
              </a:xfrm>
            </p:grpSpPr>
            <p:cxnSp>
              <p:nvCxnSpPr>
                <p:cNvPr id="439" name="Google Shape;439;p17"/>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440" name="Google Shape;440;p17"/>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441" name="Google Shape;441;p17"/>
              <p:cNvGrpSpPr/>
              <p:nvPr/>
            </p:nvGrpSpPr>
            <p:grpSpPr>
              <a:xfrm rot="5400000">
                <a:off x="-254017" y="997340"/>
                <a:ext cx="152400" cy="122115"/>
                <a:chOff x="7983415" y="6582508"/>
                <a:chExt cx="152400" cy="486507"/>
              </a:xfrm>
            </p:grpSpPr>
            <p:cxnSp>
              <p:nvCxnSpPr>
                <p:cNvPr id="442" name="Google Shape;442;p17"/>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443" name="Google Shape;443;p17"/>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cxnSp>
            <p:nvCxnSpPr>
              <p:cNvPr id="444" name="Google Shape;444;p17"/>
              <p:cNvCxnSpPr/>
              <p:nvPr/>
            </p:nvCxnSpPr>
            <p:spPr>
              <a:xfrm>
                <a:off x="-177817" y="6338154"/>
                <a:ext cx="0" cy="122115"/>
              </a:xfrm>
              <a:prstGeom prst="straightConnector1">
                <a:avLst/>
              </a:prstGeom>
              <a:noFill/>
              <a:ln cap="flat" cmpd="sng" w="9525">
                <a:solidFill>
                  <a:schemeClr val="dk1"/>
                </a:solidFill>
                <a:prstDash val="dot"/>
                <a:round/>
                <a:headEnd len="sm" w="sm" type="none"/>
                <a:tailEnd len="sm" w="sm" type="none"/>
              </a:ln>
            </p:spPr>
          </p:cxnSp>
        </p:grpSp>
        <p:grpSp>
          <p:nvGrpSpPr>
            <p:cNvPr id="445" name="Google Shape;445;p17"/>
            <p:cNvGrpSpPr/>
            <p:nvPr/>
          </p:nvGrpSpPr>
          <p:grpSpPr>
            <a:xfrm>
              <a:off x="457731" y="-141165"/>
              <a:ext cx="8226688" cy="122115"/>
              <a:chOff x="457731" y="6582508"/>
              <a:chExt cx="8226688" cy="486507"/>
            </a:xfrm>
          </p:grpSpPr>
          <p:cxnSp>
            <p:nvCxnSpPr>
              <p:cNvPr id="446" name="Google Shape;446;p17"/>
              <p:cNvCxnSpPr/>
              <p:nvPr/>
            </p:nvCxnSpPr>
            <p:spPr>
              <a:xfrm>
                <a:off x="457731"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447" name="Google Shape;447;p17"/>
              <p:cNvCxnSpPr/>
              <p:nvPr/>
            </p:nvCxnSpPr>
            <p:spPr>
              <a:xfrm>
                <a:off x="8684419" y="6582508"/>
                <a:ext cx="0" cy="486507"/>
              </a:xfrm>
              <a:prstGeom prst="straightConnector1">
                <a:avLst/>
              </a:prstGeom>
              <a:noFill/>
              <a:ln cap="flat" cmpd="sng" w="9525">
                <a:solidFill>
                  <a:schemeClr val="dk1"/>
                </a:solidFill>
                <a:prstDash val="dot"/>
                <a:round/>
                <a:headEnd len="sm" w="sm" type="none"/>
                <a:tailEnd len="sm" w="sm" type="none"/>
              </a:ln>
            </p:spPr>
          </p:cxnSp>
          <p:grpSp>
            <p:nvGrpSpPr>
              <p:cNvPr id="448" name="Google Shape;448;p17"/>
              <p:cNvGrpSpPr/>
              <p:nvPr/>
            </p:nvGrpSpPr>
            <p:grpSpPr>
              <a:xfrm>
                <a:off x="7986158" y="6582508"/>
                <a:ext cx="152400" cy="486507"/>
                <a:chOff x="7983415" y="6582508"/>
                <a:chExt cx="152400" cy="486507"/>
              </a:xfrm>
            </p:grpSpPr>
            <p:cxnSp>
              <p:nvCxnSpPr>
                <p:cNvPr id="449" name="Google Shape;449;p17"/>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450" name="Google Shape;450;p17"/>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451" name="Google Shape;451;p17"/>
              <p:cNvGrpSpPr/>
              <p:nvPr/>
            </p:nvGrpSpPr>
            <p:grpSpPr>
              <a:xfrm>
                <a:off x="7287901" y="6582508"/>
                <a:ext cx="152400" cy="486507"/>
                <a:chOff x="7983415" y="6582508"/>
                <a:chExt cx="152400" cy="486507"/>
              </a:xfrm>
            </p:grpSpPr>
            <p:cxnSp>
              <p:nvCxnSpPr>
                <p:cNvPr id="452" name="Google Shape;452;p17"/>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453" name="Google Shape;453;p17"/>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454" name="Google Shape;454;p17"/>
              <p:cNvGrpSpPr/>
              <p:nvPr/>
            </p:nvGrpSpPr>
            <p:grpSpPr>
              <a:xfrm>
                <a:off x="6589644" y="6582508"/>
                <a:ext cx="152400" cy="486507"/>
                <a:chOff x="7983415" y="6582508"/>
                <a:chExt cx="152400" cy="486507"/>
              </a:xfrm>
            </p:grpSpPr>
            <p:cxnSp>
              <p:nvCxnSpPr>
                <p:cNvPr id="455" name="Google Shape;455;p17"/>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456" name="Google Shape;456;p17"/>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457" name="Google Shape;457;p17"/>
              <p:cNvGrpSpPr/>
              <p:nvPr/>
            </p:nvGrpSpPr>
            <p:grpSpPr>
              <a:xfrm>
                <a:off x="5891387" y="6582508"/>
                <a:ext cx="152400" cy="486507"/>
                <a:chOff x="7983415" y="6582508"/>
                <a:chExt cx="152400" cy="486507"/>
              </a:xfrm>
            </p:grpSpPr>
            <p:cxnSp>
              <p:nvCxnSpPr>
                <p:cNvPr id="458" name="Google Shape;458;p17"/>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459" name="Google Shape;459;p17"/>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460" name="Google Shape;460;p17"/>
              <p:cNvGrpSpPr/>
              <p:nvPr/>
            </p:nvGrpSpPr>
            <p:grpSpPr>
              <a:xfrm>
                <a:off x="5193130" y="6582508"/>
                <a:ext cx="152400" cy="486507"/>
                <a:chOff x="7983415" y="6582508"/>
                <a:chExt cx="152400" cy="486507"/>
              </a:xfrm>
            </p:grpSpPr>
            <p:cxnSp>
              <p:nvCxnSpPr>
                <p:cNvPr id="461" name="Google Shape;461;p17"/>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462" name="Google Shape;462;p17"/>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463" name="Google Shape;463;p17"/>
              <p:cNvGrpSpPr/>
              <p:nvPr/>
            </p:nvGrpSpPr>
            <p:grpSpPr>
              <a:xfrm>
                <a:off x="4494873" y="6582508"/>
                <a:ext cx="152400" cy="486507"/>
                <a:chOff x="7983415" y="6582508"/>
                <a:chExt cx="152400" cy="486507"/>
              </a:xfrm>
            </p:grpSpPr>
            <p:cxnSp>
              <p:nvCxnSpPr>
                <p:cNvPr id="464" name="Google Shape;464;p17"/>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465" name="Google Shape;465;p17"/>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466" name="Google Shape;466;p17"/>
              <p:cNvGrpSpPr/>
              <p:nvPr/>
            </p:nvGrpSpPr>
            <p:grpSpPr>
              <a:xfrm>
                <a:off x="3796616" y="6582508"/>
                <a:ext cx="152400" cy="486507"/>
                <a:chOff x="7983415" y="6582508"/>
                <a:chExt cx="152400" cy="486507"/>
              </a:xfrm>
            </p:grpSpPr>
            <p:cxnSp>
              <p:nvCxnSpPr>
                <p:cNvPr id="467" name="Google Shape;467;p17"/>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468" name="Google Shape;468;p17"/>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469" name="Google Shape;469;p17"/>
              <p:cNvGrpSpPr/>
              <p:nvPr/>
            </p:nvGrpSpPr>
            <p:grpSpPr>
              <a:xfrm>
                <a:off x="3098359" y="6582508"/>
                <a:ext cx="152400" cy="486507"/>
                <a:chOff x="7983415" y="6582508"/>
                <a:chExt cx="152400" cy="486507"/>
              </a:xfrm>
            </p:grpSpPr>
            <p:cxnSp>
              <p:nvCxnSpPr>
                <p:cNvPr id="470" name="Google Shape;470;p17"/>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471" name="Google Shape;471;p17"/>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472" name="Google Shape;472;p17"/>
              <p:cNvGrpSpPr/>
              <p:nvPr/>
            </p:nvGrpSpPr>
            <p:grpSpPr>
              <a:xfrm>
                <a:off x="2400102" y="6582508"/>
                <a:ext cx="152400" cy="486507"/>
                <a:chOff x="7983415" y="6582508"/>
                <a:chExt cx="152400" cy="486507"/>
              </a:xfrm>
            </p:grpSpPr>
            <p:cxnSp>
              <p:nvCxnSpPr>
                <p:cNvPr id="473" name="Google Shape;473;p17"/>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474" name="Google Shape;474;p17"/>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475" name="Google Shape;475;p17"/>
              <p:cNvGrpSpPr/>
              <p:nvPr/>
            </p:nvGrpSpPr>
            <p:grpSpPr>
              <a:xfrm>
                <a:off x="1701845" y="6582508"/>
                <a:ext cx="152400" cy="486507"/>
                <a:chOff x="7983415" y="6582508"/>
                <a:chExt cx="152400" cy="486507"/>
              </a:xfrm>
            </p:grpSpPr>
            <p:cxnSp>
              <p:nvCxnSpPr>
                <p:cNvPr id="476" name="Google Shape;476;p17"/>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477" name="Google Shape;477;p17"/>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478" name="Google Shape;478;p17"/>
              <p:cNvGrpSpPr/>
              <p:nvPr/>
            </p:nvGrpSpPr>
            <p:grpSpPr>
              <a:xfrm>
                <a:off x="1003588" y="6582508"/>
                <a:ext cx="152400" cy="486507"/>
                <a:chOff x="7983415" y="6582508"/>
                <a:chExt cx="152400" cy="486507"/>
              </a:xfrm>
            </p:grpSpPr>
            <p:cxnSp>
              <p:nvCxnSpPr>
                <p:cNvPr id="479" name="Google Shape;479;p17"/>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480" name="Google Shape;480;p17"/>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grpSp>
      <p:sp>
        <p:nvSpPr>
          <p:cNvPr id="481" name="Google Shape;481;p17"/>
          <p:cNvSpPr txBox="1"/>
          <p:nvPr>
            <p:ph idx="2" type="body"/>
          </p:nvPr>
        </p:nvSpPr>
        <p:spPr>
          <a:xfrm>
            <a:off x="610309" y="5327650"/>
            <a:ext cx="10968907" cy="520700"/>
          </a:xfrm>
          <a:prstGeom prst="rect">
            <a:avLst/>
          </a:prstGeom>
          <a:noFill/>
          <a:ln>
            <a:noFill/>
          </a:ln>
        </p:spPr>
        <p:txBody>
          <a:bodyPr anchorCtr="0" anchor="t" bIns="45700" lIns="91425" spcFirstLastPara="1" rIns="91425" wrap="square" tIns="45700">
            <a:noAutofit/>
          </a:bodyPr>
          <a:lstStyle>
            <a:lvl1pPr indent="-228600" lvl="0" marL="457200" algn="ctr">
              <a:lnSpc>
                <a:spcPct val="110000"/>
              </a:lnSpc>
              <a:spcBef>
                <a:spcPts val="800"/>
              </a:spcBef>
              <a:spcAft>
                <a:spcPts val="0"/>
              </a:spcAft>
              <a:buSzPts val="1200"/>
              <a:buNone/>
              <a:defRPr b="1" sz="1200">
                <a:solidFill>
                  <a:schemeClr val="lt1"/>
                </a:solidFill>
              </a:defRPr>
            </a:lvl1pPr>
            <a:lvl2pPr indent="-342900" lvl="1" marL="914400" algn="l">
              <a:lnSpc>
                <a:spcPct val="110000"/>
              </a:lnSpc>
              <a:spcBef>
                <a:spcPts val="400"/>
              </a:spcBef>
              <a:spcAft>
                <a:spcPts val="0"/>
              </a:spcAft>
              <a:buSzPts val="1800"/>
              <a:buChar char="–"/>
              <a:defRPr/>
            </a:lvl2pPr>
            <a:lvl3pPr indent="-325755" lvl="2" marL="1371600" algn="l">
              <a:spcBef>
                <a:spcPts val="400"/>
              </a:spcBef>
              <a:spcAft>
                <a:spcPts val="0"/>
              </a:spcAft>
              <a:buSzPts val="1530"/>
              <a:buChar char="•"/>
              <a:defRPr/>
            </a:lvl3pPr>
            <a:lvl4pPr indent="-325755" lvl="3" marL="1828800" algn="l">
              <a:spcBef>
                <a:spcPts val="400"/>
              </a:spcBef>
              <a:spcAft>
                <a:spcPts val="0"/>
              </a:spcAft>
              <a:buSzPts val="153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DOE_Office_Science_white.png" id="482" name="Google Shape;482;p17"/>
          <p:cNvPicPr preferRelativeResize="0"/>
          <p:nvPr/>
        </p:nvPicPr>
        <p:blipFill rotWithShape="1">
          <a:blip r:embed="rId2">
            <a:alphaModFix/>
          </a:blip>
          <a:srcRect b="0" l="0" r="0" t="0"/>
          <a:stretch/>
        </p:blipFill>
        <p:spPr>
          <a:xfrm>
            <a:off x="10043692" y="408349"/>
            <a:ext cx="1769532" cy="588347"/>
          </a:xfrm>
          <a:prstGeom prst="rect">
            <a:avLst/>
          </a:prstGeom>
          <a:noFill/>
          <a:ln>
            <a:noFill/>
          </a:ln>
        </p:spPr>
      </p:pic>
      <p:pic>
        <p:nvPicPr>
          <p:cNvPr descr="A picture containing drawing&#10;&#10;Description automatically generated" id="483" name="Google Shape;483;p17"/>
          <p:cNvPicPr preferRelativeResize="0"/>
          <p:nvPr/>
        </p:nvPicPr>
        <p:blipFill rotWithShape="1">
          <a:blip r:embed="rId3">
            <a:alphaModFix/>
          </a:blip>
          <a:srcRect b="0" l="0" r="0" t="0"/>
          <a:stretch/>
        </p:blipFill>
        <p:spPr>
          <a:xfrm>
            <a:off x="600149" y="323748"/>
            <a:ext cx="3200400" cy="7223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mage">
  <p:cSld name="Title Slide w/Image">
    <p:spTree>
      <p:nvGrpSpPr>
        <p:cNvPr id="484" name="Shape 484"/>
        <p:cNvGrpSpPr/>
        <p:nvPr/>
      </p:nvGrpSpPr>
      <p:grpSpPr>
        <a:xfrm>
          <a:off x="0" y="0"/>
          <a:ext cx="0" cy="0"/>
          <a:chOff x="0" y="0"/>
          <a:chExt cx="0" cy="0"/>
        </a:xfrm>
      </p:grpSpPr>
      <p:sp>
        <p:nvSpPr>
          <p:cNvPr id="485" name="Google Shape;485;p18"/>
          <p:cNvSpPr txBox="1"/>
          <p:nvPr>
            <p:ph type="ctrTitle"/>
          </p:nvPr>
        </p:nvSpPr>
        <p:spPr>
          <a:xfrm>
            <a:off x="607059" y="1784905"/>
            <a:ext cx="10968916" cy="809919"/>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accent2"/>
              </a:buClr>
              <a:buSzPts val="5400"/>
              <a:buFont typeface="Arial"/>
              <a:buNone/>
              <a:defRPr sz="54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6" name="Google Shape;486;p18"/>
          <p:cNvSpPr txBox="1"/>
          <p:nvPr>
            <p:ph idx="1" type="subTitle"/>
          </p:nvPr>
        </p:nvSpPr>
        <p:spPr>
          <a:xfrm>
            <a:off x="607059" y="2762473"/>
            <a:ext cx="10968916" cy="357392"/>
          </a:xfrm>
          <a:prstGeom prst="rect">
            <a:avLst/>
          </a:prstGeom>
          <a:noFill/>
          <a:ln>
            <a:noFill/>
          </a:ln>
        </p:spPr>
        <p:txBody>
          <a:bodyPr anchorCtr="0" anchor="t" bIns="45700" lIns="91425" spcFirstLastPara="1" rIns="91425" wrap="square" tIns="45700">
            <a:noAutofit/>
          </a:bodyPr>
          <a:lstStyle>
            <a:lvl1pPr lvl="0" algn="ctr">
              <a:lnSpc>
                <a:spcPct val="110000"/>
              </a:lnSpc>
              <a:spcBef>
                <a:spcPts val="800"/>
              </a:spcBef>
              <a:spcAft>
                <a:spcPts val="0"/>
              </a:spcAft>
              <a:buSzPts val="2000"/>
              <a:buNone/>
              <a:defRPr b="0" i="0">
                <a:solidFill>
                  <a:schemeClr val="dk2"/>
                </a:solidFill>
                <a:latin typeface="Arial"/>
                <a:ea typeface="Arial"/>
                <a:cs typeface="Arial"/>
                <a:sym typeface="Arial"/>
              </a:defRPr>
            </a:lvl1pPr>
            <a:lvl2pPr lvl="1" algn="ctr">
              <a:lnSpc>
                <a:spcPct val="110000"/>
              </a:lnSpc>
              <a:spcBef>
                <a:spcPts val="400"/>
              </a:spcBef>
              <a:spcAft>
                <a:spcPts val="0"/>
              </a:spcAft>
              <a:buSzPts val="2000"/>
              <a:buNone/>
              <a:defRPr>
                <a:solidFill>
                  <a:srgbClr val="888C8F"/>
                </a:solidFill>
              </a:defRPr>
            </a:lvl2pPr>
            <a:lvl3pPr lvl="2" algn="ctr">
              <a:spcBef>
                <a:spcPts val="400"/>
              </a:spcBef>
              <a:spcAft>
                <a:spcPts val="0"/>
              </a:spcAft>
              <a:buSzPts val="1700"/>
              <a:buNone/>
              <a:defRPr>
                <a:solidFill>
                  <a:srgbClr val="888C8F"/>
                </a:solidFill>
              </a:defRPr>
            </a:lvl3pPr>
            <a:lvl4pPr lvl="3" algn="ctr">
              <a:spcBef>
                <a:spcPts val="400"/>
              </a:spcBef>
              <a:spcAft>
                <a:spcPts val="0"/>
              </a:spcAft>
              <a:buSzPts val="1700"/>
              <a:buNone/>
              <a:defRPr>
                <a:solidFill>
                  <a:srgbClr val="888C8F"/>
                </a:solidFill>
              </a:defRPr>
            </a:lvl4pPr>
            <a:lvl5pPr lvl="4" algn="ctr">
              <a:spcBef>
                <a:spcPts val="400"/>
              </a:spcBef>
              <a:spcAft>
                <a:spcPts val="0"/>
              </a:spcAft>
              <a:buSzPts val="2000"/>
              <a:buNone/>
              <a:defRPr>
                <a:solidFill>
                  <a:srgbClr val="888C8F"/>
                </a:solidFill>
              </a:defRPr>
            </a:lvl5pPr>
            <a:lvl6pPr lvl="5" algn="ctr">
              <a:spcBef>
                <a:spcPts val="400"/>
              </a:spcBef>
              <a:spcAft>
                <a:spcPts val="0"/>
              </a:spcAft>
              <a:buClr>
                <a:srgbClr val="888C8F"/>
              </a:buClr>
              <a:buSzPts val="2000"/>
              <a:buNone/>
              <a:defRPr>
                <a:solidFill>
                  <a:srgbClr val="888C8F"/>
                </a:solidFill>
              </a:defRPr>
            </a:lvl6pPr>
            <a:lvl7pPr lvl="6" algn="ctr">
              <a:spcBef>
                <a:spcPts val="400"/>
              </a:spcBef>
              <a:spcAft>
                <a:spcPts val="0"/>
              </a:spcAft>
              <a:buClr>
                <a:srgbClr val="888C8F"/>
              </a:buClr>
              <a:buSzPts val="2000"/>
              <a:buNone/>
              <a:defRPr>
                <a:solidFill>
                  <a:srgbClr val="888C8F"/>
                </a:solidFill>
              </a:defRPr>
            </a:lvl7pPr>
            <a:lvl8pPr lvl="7" algn="ctr">
              <a:spcBef>
                <a:spcPts val="400"/>
              </a:spcBef>
              <a:spcAft>
                <a:spcPts val="0"/>
              </a:spcAft>
              <a:buClr>
                <a:srgbClr val="888C8F"/>
              </a:buClr>
              <a:buSzPts val="2000"/>
              <a:buNone/>
              <a:defRPr>
                <a:solidFill>
                  <a:srgbClr val="888C8F"/>
                </a:solidFill>
              </a:defRPr>
            </a:lvl8pPr>
            <a:lvl9pPr lvl="8" algn="ctr">
              <a:spcBef>
                <a:spcPts val="400"/>
              </a:spcBef>
              <a:spcAft>
                <a:spcPts val="0"/>
              </a:spcAft>
              <a:buClr>
                <a:srgbClr val="888C8F"/>
              </a:buClr>
              <a:buSzPts val="2000"/>
              <a:buNone/>
              <a:defRPr>
                <a:solidFill>
                  <a:srgbClr val="888C8F"/>
                </a:solidFill>
              </a:defRPr>
            </a:lvl9pPr>
          </a:lstStyle>
          <a:p/>
        </p:txBody>
      </p:sp>
      <p:grpSp>
        <p:nvGrpSpPr>
          <p:cNvPr id="487" name="Google Shape;487;p18"/>
          <p:cNvGrpSpPr/>
          <p:nvPr/>
        </p:nvGrpSpPr>
        <p:grpSpPr>
          <a:xfrm>
            <a:off x="-201765" y="-141165"/>
            <a:ext cx="12586564" cy="7136527"/>
            <a:chOff x="-151324" y="-141165"/>
            <a:chExt cx="9439923" cy="7136527"/>
          </a:xfrm>
        </p:grpSpPr>
        <p:grpSp>
          <p:nvGrpSpPr>
            <p:cNvPr id="488" name="Google Shape;488;p18"/>
            <p:cNvGrpSpPr/>
            <p:nvPr/>
          </p:nvGrpSpPr>
          <p:grpSpPr>
            <a:xfrm>
              <a:off x="457731" y="6873247"/>
              <a:ext cx="8226688" cy="122115"/>
              <a:chOff x="457731" y="6582508"/>
              <a:chExt cx="8226688" cy="486507"/>
            </a:xfrm>
          </p:grpSpPr>
          <p:cxnSp>
            <p:nvCxnSpPr>
              <p:cNvPr id="489" name="Google Shape;489;p18"/>
              <p:cNvCxnSpPr/>
              <p:nvPr/>
            </p:nvCxnSpPr>
            <p:spPr>
              <a:xfrm>
                <a:off x="457731"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490" name="Google Shape;490;p18"/>
              <p:cNvCxnSpPr/>
              <p:nvPr/>
            </p:nvCxnSpPr>
            <p:spPr>
              <a:xfrm>
                <a:off x="8684419" y="6582508"/>
                <a:ext cx="0" cy="486507"/>
              </a:xfrm>
              <a:prstGeom prst="straightConnector1">
                <a:avLst/>
              </a:prstGeom>
              <a:noFill/>
              <a:ln cap="flat" cmpd="sng" w="9525">
                <a:solidFill>
                  <a:schemeClr val="dk1"/>
                </a:solidFill>
                <a:prstDash val="dot"/>
                <a:round/>
                <a:headEnd len="sm" w="sm" type="none"/>
                <a:tailEnd len="sm" w="sm" type="none"/>
              </a:ln>
            </p:spPr>
          </p:cxnSp>
          <p:grpSp>
            <p:nvGrpSpPr>
              <p:cNvPr id="491" name="Google Shape;491;p18"/>
              <p:cNvGrpSpPr/>
              <p:nvPr/>
            </p:nvGrpSpPr>
            <p:grpSpPr>
              <a:xfrm>
                <a:off x="7986158" y="6582508"/>
                <a:ext cx="152400" cy="486507"/>
                <a:chOff x="7983415" y="6582508"/>
                <a:chExt cx="152400" cy="486507"/>
              </a:xfrm>
            </p:grpSpPr>
            <p:cxnSp>
              <p:nvCxnSpPr>
                <p:cNvPr id="492" name="Google Shape;492;p18"/>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493" name="Google Shape;493;p18"/>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494" name="Google Shape;494;p18"/>
              <p:cNvGrpSpPr/>
              <p:nvPr/>
            </p:nvGrpSpPr>
            <p:grpSpPr>
              <a:xfrm>
                <a:off x="7287901" y="6582508"/>
                <a:ext cx="152400" cy="486507"/>
                <a:chOff x="7983415" y="6582508"/>
                <a:chExt cx="152400" cy="486507"/>
              </a:xfrm>
            </p:grpSpPr>
            <p:cxnSp>
              <p:nvCxnSpPr>
                <p:cNvPr id="495" name="Google Shape;495;p18"/>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496" name="Google Shape;496;p18"/>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497" name="Google Shape;497;p18"/>
              <p:cNvGrpSpPr/>
              <p:nvPr/>
            </p:nvGrpSpPr>
            <p:grpSpPr>
              <a:xfrm>
                <a:off x="6589644" y="6582508"/>
                <a:ext cx="152400" cy="486507"/>
                <a:chOff x="7983415" y="6582508"/>
                <a:chExt cx="152400" cy="486507"/>
              </a:xfrm>
            </p:grpSpPr>
            <p:cxnSp>
              <p:nvCxnSpPr>
                <p:cNvPr id="498" name="Google Shape;498;p18"/>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499" name="Google Shape;499;p18"/>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500" name="Google Shape;500;p18"/>
              <p:cNvGrpSpPr/>
              <p:nvPr/>
            </p:nvGrpSpPr>
            <p:grpSpPr>
              <a:xfrm>
                <a:off x="5891387" y="6582508"/>
                <a:ext cx="152400" cy="486507"/>
                <a:chOff x="7983415" y="6582508"/>
                <a:chExt cx="152400" cy="486507"/>
              </a:xfrm>
            </p:grpSpPr>
            <p:cxnSp>
              <p:nvCxnSpPr>
                <p:cNvPr id="501" name="Google Shape;501;p18"/>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502" name="Google Shape;502;p18"/>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503" name="Google Shape;503;p18"/>
              <p:cNvGrpSpPr/>
              <p:nvPr/>
            </p:nvGrpSpPr>
            <p:grpSpPr>
              <a:xfrm>
                <a:off x="5193130" y="6582508"/>
                <a:ext cx="152400" cy="486507"/>
                <a:chOff x="7983415" y="6582508"/>
                <a:chExt cx="152400" cy="486507"/>
              </a:xfrm>
            </p:grpSpPr>
            <p:cxnSp>
              <p:nvCxnSpPr>
                <p:cNvPr id="504" name="Google Shape;504;p18"/>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505" name="Google Shape;505;p18"/>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506" name="Google Shape;506;p18"/>
              <p:cNvGrpSpPr/>
              <p:nvPr/>
            </p:nvGrpSpPr>
            <p:grpSpPr>
              <a:xfrm>
                <a:off x="4494873" y="6582508"/>
                <a:ext cx="152400" cy="486507"/>
                <a:chOff x="7983415" y="6582508"/>
                <a:chExt cx="152400" cy="486507"/>
              </a:xfrm>
            </p:grpSpPr>
            <p:cxnSp>
              <p:nvCxnSpPr>
                <p:cNvPr id="507" name="Google Shape;507;p18"/>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508" name="Google Shape;508;p18"/>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509" name="Google Shape;509;p18"/>
              <p:cNvGrpSpPr/>
              <p:nvPr/>
            </p:nvGrpSpPr>
            <p:grpSpPr>
              <a:xfrm>
                <a:off x="3796616" y="6582508"/>
                <a:ext cx="152400" cy="486507"/>
                <a:chOff x="7983415" y="6582508"/>
                <a:chExt cx="152400" cy="486507"/>
              </a:xfrm>
            </p:grpSpPr>
            <p:cxnSp>
              <p:nvCxnSpPr>
                <p:cNvPr id="510" name="Google Shape;510;p18"/>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511" name="Google Shape;511;p18"/>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512" name="Google Shape;512;p18"/>
              <p:cNvGrpSpPr/>
              <p:nvPr/>
            </p:nvGrpSpPr>
            <p:grpSpPr>
              <a:xfrm>
                <a:off x="3098359" y="6582508"/>
                <a:ext cx="152400" cy="486507"/>
                <a:chOff x="7983415" y="6582508"/>
                <a:chExt cx="152400" cy="486507"/>
              </a:xfrm>
            </p:grpSpPr>
            <p:cxnSp>
              <p:nvCxnSpPr>
                <p:cNvPr id="513" name="Google Shape;513;p18"/>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514" name="Google Shape;514;p18"/>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515" name="Google Shape;515;p18"/>
              <p:cNvGrpSpPr/>
              <p:nvPr/>
            </p:nvGrpSpPr>
            <p:grpSpPr>
              <a:xfrm>
                <a:off x="2400102" y="6582508"/>
                <a:ext cx="152400" cy="486507"/>
                <a:chOff x="7983415" y="6582508"/>
                <a:chExt cx="152400" cy="486507"/>
              </a:xfrm>
            </p:grpSpPr>
            <p:cxnSp>
              <p:nvCxnSpPr>
                <p:cNvPr id="516" name="Google Shape;516;p18"/>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517" name="Google Shape;517;p18"/>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518" name="Google Shape;518;p18"/>
              <p:cNvGrpSpPr/>
              <p:nvPr/>
            </p:nvGrpSpPr>
            <p:grpSpPr>
              <a:xfrm>
                <a:off x="1701845" y="6582508"/>
                <a:ext cx="152400" cy="486507"/>
                <a:chOff x="7983415" y="6582508"/>
                <a:chExt cx="152400" cy="486507"/>
              </a:xfrm>
            </p:grpSpPr>
            <p:cxnSp>
              <p:nvCxnSpPr>
                <p:cNvPr id="519" name="Google Shape;519;p18"/>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520" name="Google Shape;520;p18"/>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521" name="Google Shape;521;p18"/>
              <p:cNvGrpSpPr/>
              <p:nvPr/>
            </p:nvGrpSpPr>
            <p:grpSpPr>
              <a:xfrm>
                <a:off x="1003588" y="6582508"/>
                <a:ext cx="152400" cy="486507"/>
                <a:chOff x="7983415" y="6582508"/>
                <a:chExt cx="152400" cy="486507"/>
              </a:xfrm>
            </p:grpSpPr>
            <p:cxnSp>
              <p:nvCxnSpPr>
                <p:cNvPr id="522" name="Google Shape;522;p18"/>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523" name="Google Shape;523;p18"/>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grpSp>
          <p:nvGrpSpPr>
            <p:cNvPr id="524" name="Google Shape;524;p18"/>
            <p:cNvGrpSpPr/>
            <p:nvPr/>
          </p:nvGrpSpPr>
          <p:grpSpPr>
            <a:xfrm>
              <a:off x="-151324" y="454006"/>
              <a:ext cx="122115" cy="5945205"/>
              <a:chOff x="-238874" y="454006"/>
              <a:chExt cx="122115" cy="5945205"/>
            </a:xfrm>
          </p:grpSpPr>
          <p:cxnSp>
            <p:nvCxnSpPr>
              <p:cNvPr id="525" name="Google Shape;525;p18"/>
              <p:cNvCxnSpPr/>
              <p:nvPr/>
            </p:nvCxnSpPr>
            <p:spPr>
              <a:xfrm>
                <a:off x="-177817" y="392949"/>
                <a:ext cx="0" cy="122115"/>
              </a:xfrm>
              <a:prstGeom prst="straightConnector1">
                <a:avLst/>
              </a:prstGeom>
              <a:noFill/>
              <a:ln cap="flat" cmpd="sng" w="9525">
                <a:solidFill>
                  <a:schemeClr val="dk1"/>
                </a:solidFill>
                <a:prstDash val="dot"/>
                <a:round/>
                <a:headEnd len="sm" w="sm" type="none"/>
                <a:tailEnd len="sm" w="sm" type="none"/>
              </a:ln>
            </p:spPr>
          </p:cxnSp>
          <p:grpSp>
            <p:nvGrpSpPr>
              <p:cNvPr id="526" name="Google Shape;526;p18"/>
              <p:cNvGrpSpPr/>
              <p:nvPr/>
            </p:nvGrpSpPr>
            <p:grpSpPr>
              <a:xfrm rot="5400000">
                <a:off x="-254017" y="5940709"/>
                <a:ext cx="152400" cy="122115"/>
                <a:chOff x="7983415" y="6582508"/>
                <a:chExt cx="152400" cy="486507"/>
              </a:xfrm>
            </p:grpSpPr>
            <p:cxnSp>
              <p:nvCxnSpPr>
                <p:cNvPr id="527" name="Google Shape;527;p18"/>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528" name="Google Shape;528;p18"/>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529" name="Google Shape;529;p18"/>
              <p:cNvGrpSpPr/>
              <p:nvPr/>
            </p:nvGrpSpPr>
            <p:grpSpPr>
              <a:xfrm rot="5400000">
                <a:off x="-254017" y="5467067"/>
                <a:ext cx="152400" cy="122115"/>
                <a:chOff x="7983415" y="6582508"/>
                <a:chExt cx="152400" cy="486507"/>
              </a:xfrm>
            </p:grpSpPr>
            <p:cxnSp>
              <p:nvCxnSpPr>
                <p:cNvPr id="530" name="Google Shape;530;p18"/>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531" name="Google Shape;531;p18"/>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532" name="Google Shape;532;p18"/>
              <p:cNvGrpSpPr/>
              <p:nvPr/>
            </p:nvGrpSpPr>
            <p:grpSpPr>
              <a:xfrm rot="5400000">
                <a:off x="-254017" y="4993425"/>
                <a:ext cx="152400" cy="122115"/>
                <a:chOff x="7983415" y="6582508"/>
                <a:chExt cx="152400" cy="486507"/>
              </a:xfrm>
            </p:grpSpPr>
            <p:cxnSp>
              <p:nvCxnSpPr>
                <p:cNvPr id="533" name="Google Shape;533;p18"/>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534" name="Google Shape;534;p18"/>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535" name="Google Shape;535;p18"/>
              <p:cNvGrpSpPr/>
              <p:nvPr/>
            </p:nvGrpSpPr>
            <p:grpSpPr>
              <a:xfrm rot="5400000">
                <a:off x="-254017" y="4519783"/>
                <a:ext cx="152400" cy="122115"/>
                <a:chOff x="7983415" y="6582508"/>
                <a:chExt cx="152400" cy="486507"/>
              </a:xfrm>
            </p:grpSpPr>
            <p:cxnSp>
              <p:nvCxnSpPr>
                <p:cNvPr id="536" name="Google Shape;536;p18"/>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537" name="Google Shape;537;p18"/>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538" name="Google Shape;538;p18"/>
              <p:cNvGrpSpPr/>
              <p:nvPr/>
            </p:nvGrpSpPr>
            <p:grpSpPr>
              <a:xfrm rot="5400000">
                <a:off x="-254017" y="4046141"/>
                <a:ext cx="152400" cy="122115"/>
                <a:chOff x="7983415" y="6582508"/>
                <a:chExt cx="152400" cy="486507"/>
              </a:xfrm>
            </p:grpSpPr>
            <p:cxnSp>
              <p:nvCxnSpPr>
                <p:cNvPr id="539" name="Google Shape;539;p18"/>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540" name="Google Shape;540;p18"/>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541" name="Google Shape;541;p18"/>
              <p:cNvGrpSpPr/>
              <p:nvPr/>
            </p:nvGrpSpPr>
            <p:grpSpPr>
              <a:xfrm rot="5400000">
                <a:off x="-254017" y="3572499"/>
                <a:ext cx="152400" cy="122115"/>
                <a:chOff x="7983415" y="6582508"/>
                <a:chExt cx="152400" cy="486507"/>
              </a:xfrm>
            </p:grpSpPr>
            <p:cxnSp>
              <p:nvCxnSpPr>
                <p:cNvPr id="542" name="Google Shape;542;p18"/>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543" name="Google Shape;543;p18"/>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544" name="Google Shape;544;p18"/>
              <p:cNvGrpSpPr/>
              <p:nvPr/>
            </p:nvGrpSpPr>
            <p:grpSpPr>
              <a:xfrm rot="5400000">
                <a:off x="-254017" y="3098857"/>
                <a:ext cx="152400" cy="122115"/>
                <a:chOff x="7983415" y="6582508"/>
                <a:chExt cx="152400" cy="486507"/>
              </a:xfrm>
            </p:grpSpPr>
            <p:cxnSp>
              <p:nvCxnSpPr>
                <p:cNvPr id="545" name="Google Shape;545;p18"/>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546" name="Google Shape;546;p18"/>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547" name="Google Shape;547;p18"/>
              <p:cNvGrpSpPr/>
              <p:nvPr/>
            </p:nvGrpSpPr>
            <p:grpSpPr>
              <a:xfrm rot="5400000">
                <a:off x="-254017" y="2625215"/>
                <a:ext cx="152400" cy="122115"/>
                <a:chOff x="7983415" y="6582508"/>
                <a:chExt cx="152400" cy="486507"/>
              </a:xfrm>
            </p:grpSpPr>
            <p:cxnSp>
              <p:nvCxnSpPr>
                <p:cNvPr id="548" name="Google Shape;548;p18"/>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549" name="Google Shape;549;p18"/>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550" name="Google Shape;550;p18"/>
              <p:cNvGrpSpPr/>
              <p:nvPr/>
            </p:nvGrpSpPr>
            <p:grpSpPr>
              <a:xfrm rot="5400000">
                <a:off x="-254017" y="2151573"/>
                <a:ext cx="152400" cy="122115"/>
                <a:chOff x="7983415" y="6582508"/>
                <a:chExt cx="152400" cy="486507"/>
              </a:xfrm>
            </p:grpSpPr>
            <p:cxnSp>
              <p:nvCxnSpPr>
                <p:cNvPr id="551" name="Google Shape;551;p18"/>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552" name="Google Shape;552;p18"/>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553" name="Google Shape;553;p18"/>
              <p:cNvGrpSpPr/>
              <p:nvPr/>
            </p:nvGrpSpPr>
            <p:grpSpPr>
              <a:xfrm rot="5400000">
                <a:off x="-254017" y="1677931"/>
                <a:ext cx="152400" cy="122115"/>
                <a:chOff x="7983415" y="6582508"/>
                <a:chExt cx="152400" cy="486507"/>
              </a:xfrm>
            </p:grpSpPr>
            <p:cxnSp>
              <p:nvCxnSpPr>
                <p:cNvPr id="554" name="Google Shape;554;p18"/>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555" name="Google Shape;555;p18"/>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556" name="Google Shape;556;p18"/>
              <p:cNvGrpSpPr/>
              <p:nvPr/>
            </p:nvGrpSpPr>
            <p:grpSpPr>
              <a:xfrm rot="5400000">
                <a:off x="-254017" y="997340"/>
                <a:ext cx="152400" cy="122115"/>
                <a:chOff x="7983415" y="6582508"/>
                <a:chExt cx="152400" cy="486507"/>
              </a:xfrm>
            </p:grpSpPr>
            <p:cxnSp>
              <p:nvCxnSpPr>
                <p:cNvPr id="557" name="Google Shape;557;p18"/>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558" name="Google Shape;558;p18"/>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cxnSp>
            <p:nvCxnSpPr>
              <p:cNvPr id="559" name="Google Shape;559;p18"/>
              <p:cNvCxnSpPr/>
              <p:nvPr/>
            </p:nvCxnSpPr>
            <p:spPr>
              <a:xfrm>
                <a:off x="-177817" y="6338154"/>
                <a:ext cx="0" cy="122115"/>
              </a:xfrm>
              <a:prstGeom prst="straightConnector1">
                <a:avLst/>
              </a:prstGeom>
              <a:noFill/>
              <a:ln cap="flat" cmpd="sng" w="9525">
                <a:solidFill>
                  <a:schemeClr val="dk1"/>
                </a:solidFill>
                <a:prstDash val="dot"/>
                <a:round/>
                <a:headEnd len="sm" w="sm" type="none"/>
                <a:tailEnd len="sm" w="sm" type="none"/>
              </a:ln>
            </p:spPr>
          </p:cxnSp>
        </p:grpSp>
        <p:grpSp>
          <p:nvGrpSpPr>
            <p:cNvPr id="560" name="Google Shape;560;p18"/>
            <p:cNvGrpSpPr/>
            <p:nvPr/>
          </p:nvGrpSpPr>
          <p:grpSpPr>
            <a:xfrm>
              <a:off x="9166484" y="454006"/>
              <a:ext cx="122115" cy="5945205"/>
              <a:chOff x="-238874" y="454006"/>
              <a:chExt cx="122115" cy="5945205"/>
            </a:xfrm>
          </p:grpSpPr>
          <p:cxnSp>
            <p:nvCxnSpPr>
              <p:cNvPr id="561" name="Google Shape;561;p18"/>
              <p:cNvCxnSpPr/>
              <p:nvPr/>
            </p:nvCxnSpPr>
            <p:spPr>
              <a:xfrm>
                <a:off x="-177817" y="392949"/>
                <a:ext cx="0" cy="122115"/>
              </a:xfrm>
              <a:prstGeom prst="straightConnector1">
                <a:avLst/>
              </a:prstGeom>
              <a:noFill/>
              <a:ln cap="flat" cmpd="sng" w="9525">
                <a:solidFill>
                  <a:schemeClr val="dk1"/>
                </a:solidFill>
                <a:prstDash val="dot"/>
                <a:round/>
                <a:headEnd len="sm" w="sm" type="none"/>
                <a:tailEnd len="sm" w="sm" type="none"/>
              </a:ln>
            </p:spPr>
          </p:cxnSp>
          <p:grpSp>
            <p:nvGrpSpPr>
              <p:cNvPr id="562" name="Google Shape;562;p18"/>
              <p:cNvGrpSpPr/>
              <p:nvPr/>
            </p:nvGrpSpPr>
            <p:grpSpPr>
              <a:xfrm rot="5400000">
                <a:off x="-254017" y="5940709"/>
                <a:ext cx="152400" cy="122115"/>
                <a:chOff x="7983415" y="6582508"/>
                <a:chExt cx="152400" cy="486507"/>
              </a:xfrm>
            </p:grpSpPr>
            <p:cxnSp>
              <p:nvCxnSpPr>
                <p:cNvPr id="563" name="Google Shape;563;p18"/>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564" name="Google Shape;564;p18"/>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565" name="Google Shape;565;p18"/>
              <p:cNvGrpSpPr/>
              <p:nvPr/>
            </p:nvGrpSpPr>
            <p:grpSpPr>
              <a:xfrm rot="5400000">
                <a:off x="-254017" y="5467067"/>
                <a:ext cx="152400" cy="122115"/>
                <a:chOff x="7983415" y="6582508"/>
                <a:chExt cx="152400" cy="486507"/>
              </a:xfrm>
            </p:grpSpPr>
            <p:cxnSp>
              <p:nvCxnSpPr>
                <p:cNvPr id="566" name="Google Shape;566;p18"/>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567" name="Google Shape;567;p18"/>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568" name="Google Shape;568;p18"/>
              <p:cNvGrpSpPr/>
              <p:nvPr/>
            </p:nvGrpSpPr>
            <p:grpSpPr>
              <a:xfrm rot="5400000">
                <a:off x="-254017" y="4993425"/>
                <a:ext cx="152400" cy="122115"/>
                <a:chOff x="7983415" y="6582508"/>
                <a:chExt cx="152400" cy="486507"/>
              </a:xfrm>
            </p:grpSpPr>
            <p:cxnSp>
              <p:nvCxnSpPr>
                <p:cNvPr id="569" name="Google Shape;569;p18"/>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570" name="Google Shape;570;p18"/>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571" name="Google Shape;571;p18"/>
              <p:cNvGrpSpPr/>
              <p:nvPr/>
            </p:nvGrpSpPr>
            <p:grpSpPr>
              <a:xfrm rot="5400000">
                <a:off x="-254017" y="4519783"/>
                <a:ext cx="152400" cy="122115"/>
                <a:chOff x="7983415" y="6582508"/>
                <a:chExt cx="152400" cy="486507"/>
              </a:xfrm>
            </p:grpSpPr>
            <p:cxnSp>
              <p:nvCxnSpPr>
                <p:cNvPr id="572" name="Google Shape;572;p18"/>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573" name="Google Shape;573;p18"/>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574" name="Google Shape;574;p18"/>
              <p:cNvGrpSpPr/>
              <p:nvPr/>
            </p:nvGrpSpPr>
            <p:grpSpPr>
              <a:xfrm rot="5400000">
                <a:off x="-254017" y="4046141"/>
                <a:ext cx="152400" cy="122115"/>
                <a:chOff x="7983415" y="6582508"/>
                <a:chExt cx="152400" cy="486507"/>
              </a:xfrm>
            </p:grpSpPr>
            <p:cxnSp>
              <p:nvCxnSpPr>
                <p:cNvPr id="575" name="Google Shape;575;p18"/>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576" name="Google Shape;576;p18"/>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577" name="Google Shape;577;p18"/>
              <p:cNvGrpSpPr/>
              <p:nvPr/>
            </p:nvGrpSpPr>
            <p:grpSpPr>
              <a:xfrm rot="5400000">
                <a:off x="-254017" y="3572499"/>
                <a:ext cx="152400" cy="122115"/>
                <a:chOff x="7983415" y="6582508"/>
                <a:chExt cx="152400" cy="486507"/>
              </a:xfrm>
            </p:grpSpPr>
            <p:cxnSp>
              <p:nvCxnSpPr>
                <p:cNvPr id="578" name="Google Shape;578;p18"/>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579" name="Google Shape;579;p18"/>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580" name="Google Shape;580;p18"/>
              <p:cNvGrpSpPr/>
              <p:nvPr/>
            </p:nvGrpSpPr>
            <p:grpSpPr>
              <a:xfrm rot="5400000">
                <a:off x="-254017" y="3098857"/>
                <a:ext cx="152400" cy="122115"/>
                <a:chOff x="7983415" y="6582508"/>
                <a:chExt cx="152400" cy="486507"/>
              </a:xfrm>
            </p:grpSpPr>
            <p:cxnSp>
              <p:nvCxnSpPr>
                <p:cNvPr id="581" name="Google Shape;581;p18"/>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582" name="Google Shape;582;p18"/>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583" name="Google Shape;583;p18"/>
              <p:cNvGrpSpPr/>
              <p:nvPr/>
            </p:nvGrpSpPr>
            <p:grpSpPr>
              <a:xfrm rot="5400000">
                <a:off x="-254017" y="2625215"/>
                <a:ext cx="152400" cy="122115"/>
                <a:chOff x="7983415" y="6582508"/>
                <a:chExt cx="152400" cy="486507"/>
              </a:xfrm>
            </p:grpSpPr>
            <p:cxnSp>
              <p:nvCxnSpPr>
                <p:cNvPr id="584" name="Google Shape;584;p18"/>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585" name="Google Shape;585;p18"/>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586" name="Google Shape;586;p18"/>
              <p:cNvGrpSpPr/>
              <p:nvPr/>
            </p:nvGrpSpPr>
            <p:grpSpPr>
              <a:xfrm rot="5400000">
                <a:off x="-254017" y="2151573"/>
                <a:ext cx="152400" cy="122115"/>
                <a:chOff x="7983415" y="6582508"/>
                <a:chExt cx="152400" cy="486507"/>
              </a:xfrm>
            </p:grpSpPr>
            <p:cxnSp>
              <p:nvCxnSpPr>
                <p:cNvPr id="587" name="Google Shape;587;p18"/>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588" name="Google Shape;588;p18"/>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589" name="Google Shape;589;p18"/>
              <p:cNvGrpSpPr/>
              <p:nvPr/>
            </p:nvGrpSpPr>
            <p:grpSpPr>
              <a:xfrm rot="5400000">
                <a:off x="-254017" y="1677931"/>
                <a:ext cx="152400" cy="122115"/>
                <a:chOff x="7983415" y="6582508"/>
                <a:chExt cx="152400" cy="486507"/>
              </a:xfrm>
            </p:grpSpPr>
            <p:cxnSp>
              <p:nvCxnSpPr>
                <p:cNvPr id="590" name="Google Shape;590;p18"/>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591" name="Google Shape;591;p18"/>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592" name="Google Shape;592;p18"/>
              <p:cNvGrpSpPr/>
              <p:nvPr/>
            </p:nvGrpSpPr>
            <p:grpSpPr>
              <a:xfrm rot="5400000">
                <a:off x="-254017" y="997340"/>
                <a:ext cx="152400" cy="122115"/>
                <a:chOff x="7983415" y="6582508"/>
                <a:chExt cx="152400" cy="486507"/>
              </a:xfrm>
            </p:grpSpPr>
            <p:cxnSp>
              <p:nvCxnSpPr>
                <p:cNvPr id="593" name="Google Shape;593;p18"/>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594" name="Google Shape;594;p18"/>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cxnSp>
            <p:nvCxnSpPr>
              <p:cNvPr id="595" name="Google Shape;595;p18"/>
              <p:cNvCxnSpPr/>
              <p:nvPr/>
            </p:nvCxnSpPr>
            <p:spPr>
              <a:xfrm>
                <a:off x="-177817" y="6338154"/>
                <a:ext cx="0" cy="122115"/>
              </a:xfrm>
              <a:prstGeom prst="straightConnector1">
                <a:avLst/>
              </a:prstGeom>
              <a:noFill/>
              <a:ln cap="flat" cmpd="sng" w="9525">
                <a:solidFill>
                  <a:schemeClr val="dk1"/>
                </a:solidFill>
                <a:prstDash val="dot"/>
                <a:round/>
                <a:headEnd len="sm" w="sm" type="none"/>
                <a:tailEnd len="sm" w="sm" type="none"/>
              </a:ln>
            </p:spPr>
          </p:cxnSp>
        </p:grpSp>
        <p:grpSp>
          <p:nvGrpSpPr>
            <p:cNvPr id="596" name="Google Shape;596;p18"/>
            <p:cNvGrpSpPr/>
            <p:nvPr/>
          </p:nvGrpSpPr>
          <p:grpSpPr>
            <a:xfrm>
              <a:off x="457731" y="-141165"/>
              <a:ext cx="8226688" cy="122115"/>
              <a:chOff x="457731" y="6582508"/>
              <a:chExt cx="8226688" cy="486507"/>
            </a:xfrm>
          </p:grpSpPr>
          <p:cxnSp>
            <p:nvCxnSpPr>
              <p:cNvPr id="597" name="Google Shape;597;p18"/>
              <p:cNvCxnSpPr/>
              <p:nvPr/>
            </p:nvCxnSpPr>
            <p:spPr>
              <a:xfrm>
                <a:off x="457731"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598" name="Google Shape;598;p18"/>
              <p:cNvCxnSpPr/>
              <p:nvPr/>
            </p:nvCxnSpPr>
            <p:spPr>
              <a:xfrm>
                <a:off x="8684419" y="6582508"/>
                <a:ext cx="0" cy="486507"/>
              </a:xfrm>
              <a:prstGeom prst="straightConnector1">
                <a:avLst/>
              </a:prstGeom>
              <a:noFill/>
              <a:ln cap="flat" cmpd="sng" w="9525">
                <a:solidFill>
                  <a:schemeClr val="dk1"/>
                </a:solidFill>
                <a:prstDash val="dot"/>
                <a:round/>
                <a:headEnd len="sm" w="sm" type="none"/>
                <a:tailEnd len="sm" w="sm" type="none"/>
              </a:ln>
            </p:spPr>
          </p:cxnSp>
          <p:grpSp>
            <p:nvGrpSpPr>
              <p:cNvPr id="599" name="Google Shape;599;p18"/>
              <p:cNvGrpSpPr/>
              <p:nvPr/>
            </p:nvGrpSpPr>
            <p:grpSpPr>
              <a:xfrm>
                <a:off x="7986158" y="6582508"/>
                <a:ext cx="152400" cy="486507"/>
                <a:chOff x="7983415" y="6582508"/>
                <a:chExt cx="152400" cy="486507"/>
              </a:xfrm>
            </p:grpSpPr>
            <p:cxnSp>
              <p:nvCxnSpPr>
                <p:cNvPr id="600" name="Google Shape;600;p18"/>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601" name="Google Shape;601;p18"/>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602" name="Google Shape;602;p18"/>
              <p:cNvGrpSpPr/>
              <p:nvPr/>
            </p:nvGrpSpPr>
            <p:grpSpPr>
              <a:xfrm>
                <a:off x="7287901" y="6582508"/>
                <a:ext cx="152400" cy="486507"/>
                <a:chOff x="7983415" y="6582508"/>
                <a:chExt cx="152400" cy="486507"/>
              </a:xfrm>
            </p:grpSpPr>
            <p:cxnSp>
              <p:nvCxnSpPr>
                <p:cNvPr id="603" name="Google Shape;603;p18"/>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604" name="Google Shape;604;p18"/>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605" name="Google Shape;605;p18"/>
              <p:cNvGrpSpPr/>
              <p:nvPr/>
            </p:nvGrpSpPr>
            <p:grpSpPr>
              <a:xfrm>
                <a:off x="6589644" y="6582508"/>
                <a:ext cx="152400" cy="486507"/>
                <a:chOff x="7983415" y="6582508"/>
                <a:chExt cx="152400" cy="486507"/>
              </a:xfrm>
            </p:grpSpPr>
            <p:cxnSp>
              <p:nvCxnSpPr>
                <p:cNvPr id="606" name="Google Shape;606;p18"/>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607" name="Google Shape;607;p18"/>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608" name="Google Shape;608;p18"/>
              <p:cNvGrpSpPr/>
              <p:nvPr/>
            </p:nvGrpSpPr>
            <p:grpSpPr>
              <a:xfrm>
                <a:off x="5891387" y="6582508"/>
                <a:ext cx="152400" cy="486507"/>
                <a:chOff x="7983415" y="6582508"/>
                <a:chExt cx="152400" cy="486507"/>
              </a:xfrm>
            </p:grpSpPr>
            <p:cxnSp>
              <p:nvCxnSpPr>
                <p:cNvPr id="609" name="Google Shape;609;p18"/>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610" name="Google Shape;610;p18"/>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611" name="Google Shape;611;p18"/>
              <p:cNvGrpSpPr/>
              <p:nvPr/>
            </p:nvGrpSpPr>
            <p:grpSpPr>
              <a:xfrm>
                <a:off x="5193130" y="6582508"/>
                <a:ext cx="152400" cy="486507"/>
                <a:chOff x="7983415" y="6582508"/>
                <a:chExt cx="152400" cy="486507"/>
              </a:xfrm>
            </p:grpSpPr>
            <p:cxnSp>
              <p:nvCxnSpPr>
                <p:cNvPr id="612" name="Google Shape;612;p18"/>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613" name="Google Shape;613;p18"/>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614" name="Google Shape;614;p18"/>
              <p:cNvGrpSpPr/>
              <p:nvPr/>
            </p:nvGrpSpPr>
            <p:grpSpPr>
              <a:xfrm>
                <a:off x="4494873" y="6582508"/>
                <a:ext cx="152400" cy="486507"/>
                <a:chOff x="7983415" y="6582508"/>
                <a:chExt cx="152400" cy="486507"/>
              </a:xfrm>
            </p:grpSpPr>
            <p:cxnSp>
              <p:nvCxnSpPr>
                <p:cNvPr id="615" name="Google Shape;615;p18"/>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616" name="Google Shape;616;p18"/>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617" name="Google Shape;617;p18"/>
              <p:cNvGrpSpPr/>
              <p:nvPr/>
            </p:nvGrpSpPr>
            <p:grpSpPr>
              <a:xfrm>
                <a:off x="3796616" y="6582508"/>
                <a:ext cx="152400" cy="486507"/>
                <a:chOff x="7983415" y="6582508"/>
                <a:chExt cx="152400" cy="486507"/>
              </a:xfrm>
            </p:grpSpPr>
            <p:cxnSp>
              <p:nvCxnSpPr>
                <p:cNvPr id="618" name="Google Shape;618;p18"/>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619" name="Google Shape;619;p18"/>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620" name="Google Shape;620;p18"/>
              <p:cNvGrpSpPr/>
              <p:nvPr/>
            </p:nvGrpSpPr>
            <p:grpSpPr>
              <a:xfrm>
                <a:off x="3098359" y="6582508"/>
                <a:ext cx="152400" cy="486507"/>
                <a:chOff x="7983415" y="6582508"/>
                <a:chExt cx="152400" cy="486507"/>
              </a:xfrm>
            </p:grpSpPr>
            <p:cxnSp>
              <p:nvCxnSpPr>
                <p:cNvPr id="621" name="Google Shape;621;p18"/>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622" name="Google Shape;622;p18"/>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623" name="Google Shape;623;p18"/>
              <p:cNvGrpSpPr/>
              <p:nvPr/>
            </p:nvGrpSpPr>
            <p:grpSpPr>
              <a:xfrm>
                <a:off x="2400102" y="6582508"/>
                <a:ext cx="152400" cy="486507"/>
                <a:chOff x="7983415" y="6582508"/>
                <a:chExt cx="152400" cy="486507"/>
              </a:xfrm>
            </p:grpSpPr>
            <p:cxnSp>
              <p:nvCxnSpPr>
                <p:cNvPr id="624" name="Google Shape;624;p18"/>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625" name="Google Shape;625;p18"/>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626" name="Google Shape;626;p18"/>
              <p:cNvGrpSpPr/>
              <p:nvPr/>
            </p:nvGrpSpPr>
            <p:grpSpPr>
              <a:xfrm>
                <a:off x="1701845" y="6582508"/>
                <a:ext cx="152400" cy="486507"/>
                <a:chOff x="7983415" y="6582508"/>
                <a:chExt cx="152400" cy="486507"/>
              </a:xfrm>
            </p:grpSpPr>
            <p:cxnSp>
              <p:nvCxnSpPr>
                <p:cNvPr id="627" name="Google Shape;627;p18"/>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628" name="Google Shape;628;p18"/>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629" name="Google Shape;629;p18"/>
              <p:cNvGrpSpPr/>
              <p:nvPr/>
            </p:nvGrpSpPr>
            <p:grpSpPr>
              <a:xfrm>
                <a:off x="1003588" y="6582508"/>
                <a:ext cx="152400" cy="486507"/>
                <a:chOff x="7983415" y="6582508"/>
                <a:chExt cx="152400" cy="486507"/>
              </a:xfrm>
            </p:grpSpPr>
            <p:cxnSp>
              <p:nvCxnSpPr>
                <p:cNvPr id="630" name="Google Shape;630;p18"/>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631" name="Google Shape;631;p18"/>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grpSp>
      <p:sp>
        <p:nvSpPr>
          <p:cNvPr id="632" name="Google Shape;632;p18"/>
          <p:cNvSpPr txBox="1"/>
          <p:nvPr>
            <p:ph idx="2" type="body"/>
          </p:nvPr>
        </p:nvSpPr>
        <p:spPr>
          <a:xfrm>
            <a:off x="607059" y="3289385"/>
            <a:ext cx="10968916" cy="267972"/>
          </a:xfrm>
          <a:prstGeom prst="rect">
            <a:avLst/>
          </a:prstGeom>
          <a:noFill/>
          <a:ln>
            <a:noFill/>
          </a:ln>
        </p:spPr>
        <p:txBody>
          <a:bodyPr anchorCtr="0" anchor="t" bIns="45700" lIns="91425" spcFirstLastPara="1" rIns="91425" wrap="square" tIns="45700">
            <a:noAutofit/>
          </a:bodyPr>
          <a:lstStyle>
            <a:lvl1pPr indent="-228600" lvl="0" marL="457200" algn="ctr">
              <a:lnSpc>
                <a:spcPct val="110000"/>
              </a:lnSpc>
              <a:spcBef>
                <a:spcPts val="800"/>
              </a:spcBef>
              <a:spcAft>
                <a:spcPts val="0"/>
              </a:spcAft>
              <a:buSzPts val="1200"/>
              <a:buNone/>
              <a:defRPr b="1" sz="1200">
                <a:solidFill>
                  <a:schemeClr val="dk2"/>
                </a:solidFill>
              </a:defRPr>
            </a:lvl1pPr>
            <a:lvl2pPr indent="-342900" lvl="1" marL="914400" algn="l">
              <a:lnSpc>
                <a:spcPct val="110000"/>
              </a:lnSpc>
              <a:spcBef>
                <a:spcPts val="400"/>
              </a:spcBef>
              <a:spcAft>
                <a:spcPts val="0"/>
              </a:spcAft>
              <a:buSzPts val="1800"/>
              <a:buChar char="–"/>
              <a:defRPr/>
            </a:lvl2pPr>
            <a:lvl3pPr indent="-325755" lvl="2" marL="1371600" algn="l">
              <a:spcBef>
                <a:spcPts val="400"/>
              </a:spcBef>
              <a:spcAft>
                <a:spcPts val="0"/>
              </a:spcAft>
              <a:buSzPts val="1530"/>
              <a:buChar char="•"/>
              <a:defRPr/>
            </a:lvl3pPr>
            <a:lvl4pPr indent="-325755" lvl="3" marL="1828800" algn="l">
              <a:spcBef>
                <a:spcPts val="400"/>
              </a:spcBef>
              <a:spcAft>
                <a:spcPts val="0"/>
              </a:spcAft>
              <a:buSzPts val="153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33" name="Google Shape;633;p18"/>
          <p:cNvSpPr/>
          <p:nvPr>
            <p:ph idx="3" type="pic"/>
          </p:nvPr>
        </p:nvSpPr>
        <p:spPr>
          <a:xfrm>
            <a:off x="1" y="3709988"/>
            <a:ext cx="12192000" cy="3148012"/>
          </a:xfrm>
          <a:prstGeom prst="rect">
            <a:avLst/>
          </a:prstGeom>
          <a:noFill/>
          <a:ln>
            <a:noFill/>
          </a:ln>
        </p:spPr>
      </p:sp>
      <p:pic>
        <p:nvPicPr>
          <p:cNvPr descr="A close up of a sign&#10;&#10;Description automatically generated" id="634" name="Google Shape;634;p18"/>
          <p:cNvPicPr preferRelativeResize="0"/>
          <p:nvPr/>
        </p:nvPicPr>
        <p:blipFill rotWithShape="1">
          <a:blip r:embed="rId2">
            <a:alphaModFix/>
          </a:blip>
          <a:srcRect b="0" l="0" r="0" t="0"/>
          <a:stretch/>
        </p:blipFill>
        <p:spPr>
          <a:xfrm>
            <a:off x="569360" y="406400"/>
            <a:ext cx="3200400" cy="817306"/>
          </a:xfrm>
          <a:prstGeom prst="rect">
            <a:avLst/>
          </a:prstGeom>
          <a:noFill/>
          <a:ln>
            <a:noFill/>
          </a:ln>
        </p:spPr>
      </p:pic>
      <p:pic>
        <p:nvPicPr>
          <p:cNvPr descr="A close up of a sign&#10;&#10;Description automatically generated" id="635" name="Google Shape;635;p18"/>
          <p:cNvPicPr preferRelativeResize="0"/>
          <p:nvPr/>
        </p:nvPicPr>
        <p:blipFill rotWithShape="1">
          <a:blip r:embed="rId3">
            <a:alphaModFix/>
          </a:blip>
          <a:srcRect b="0" l="0" r="0" t="0"/>
          <a:stretch/>
        </p:blipFill>
        <p:spPr>
          <a:xfrm>
            <a:off x="10040112" y="411480"/>
            <a:ext cx="1773936" cy="57431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36" name="Shape 636"/>
        <p:cNvGrpSpPr/>
        <p:nvPr/>
      </p:nvGrpSpPr>
      <p:grpSpPr>
        <a:xfrm>
          <a:off x="0" y="0"/>
          <a:ext cx="0" cy="0"/>
          <a:chOff x="0" y="0"/>
          <a:chExt cx="0" cy="0"/>
        </a:xfrm>
      </p:grpSpPr>
      <p:sp>
        <p:nvSpPr>
          <p:cNvPr id="637" name="Google Shape;637;p19"/>
          <p:cNvSpPr txBox="1"/>
          <p:nvPr>
            <p:ph type="title"/>
          </p:nvPr>
        </p:nvSpPr>
        <p:spPr>
          <a:xfrm>
            <a:off x="576072" y="457200"/>
            <a:ext cx="10972799" cy="1143001"/>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2"/>
              </a:buClr>
              <a:buSzPts val="3200"/>
              <a:buFont typeface="Arial"/>
              <a:buNone/>
              <a:defRPr b="1" i="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8" name="Google Shape;638;p19"/>
          <p:cNvSpPr txBox="1"/>
          <p:nvPr>
            <p:ph idx="1" type="body"/>
          </p:nvPr>
        </p:nvSpPr>
        <p:spPr>
          <a:xfrm>
            <a:off x="576072" y="1600201"/>
            <a:ext cx="10972800" cy="4508499"/>
          </a:xfrm>
          <a:prstGeom prst="rect">
            <a:avLst/>
          </a:prstGeom>
          <a:noFill/>
          <a:ln>
            <a:noFill/>
          </a:ln>
        </p:spPr>
        <p:txBody>
          <a:bodyPr anchorCtr="0" anchor="t" bIns="45700" lIns="91425" spcFirstLastPara="1" rIns="91425" wrap="square" tIns="45700">
            <a:noAutofit/>
          </a:bodyPr>
          <a:lstStyle>
            <a:lvl1pPr indent="-355600" lvl="0" marL="457200" algn="l">
              <a:lnSpc>
                <a:spcPct val="110000"/>
              </a:lnSpc>
              <a:spcBef>
                <a:spcPts val="800"/>
              </a:spcBef>
              <a:spcAft>
                <a:spcPts val="0"/>
              </a:spcAft>
              <a:buClr>
                <a:schemeClr val="accent2"/>
              </a:buClr>
              <a:buSzPts val="2000"/>
              <a:buChar char="•"/>
              <a:defRPr/>
            </a:lvl1pPr>
            <a:lvl2pPr indent="-355600" lvl="1" marL="914400" algn="l">
              <a:lnSpc>
                <a:spcPct val="110000"/>
              </a:lnSpc>
              <a:spcBef>
                <a:spcPts val="380"/>
              </a:spcBef>
              <a:spcAft>
                <a:spcPts val="0"/>
              </a:spcAft>
              <a:buClr>
                <a:schemeClr val="accent2"/>
              </a:buClr>
              <a:buSzPts val="2000"/>
              <a:buChar char="–"/>
              <a:defRPr>
                <a:latin typeface="Arial"/>
                <a:ea typeface="Arial"/>
                <a:cs typeface="Arial"/>
                <a:sym typeface="Arial"/>
              </a:defRPr>
            </a:lvl2pPr>
            <a:lvl3pPr indent="-336550" lvl="2" marL="1371600" algn="l">
              <a:spcBef>
                <a:spcPts val="400"/>
              </a:spcBef>
              <a:spcAft>
                <a:spcPts val="0"/>
              </a:spcAft>
              <a:buClr>
                <a:schemeClr val="accent2"/>
              </a:buClr>
              <a:buSzPts val="1700"/>
              <a:buChar char="•"/>
              <a:defRPr>
                <a:latin typeface="Arial"/>
                <a:ea typeface="Arial"/>
                <a:cs typeface="Arial"/>
                <a:sym typeface="Arial"/>
              </a:defRPr>
            </a:lvl3pPr>
            <a:lvl4pPr indent="-336550" lvl="3" marL="1828800" algn="l">
              <a:spcBef>
                <a:spcPts val="400"/>
              </a:spcBef>
              <a:spcAft>
                <a:spcPts val="0"/>
              </a:spcAft>
              <a:buClr>
                <a:schemeClr val="accent2"/>
              </a:buClr>
              <a:buSzPts val="1700"/>
              <a:buChar char="–"/>
              <a:defRPr>
                <a:latin typeface="Arial"/>
                <a:ea typeface="Arial"/>
                <a:cs typeface="Arial"/>
                <a:sym typeface="Arial"/>
              </a:defRPr>
            </a:lvl4pPr>
            <a:lvl5pPr indent="-355600" lvl="4" marL="2286000" algn="l">
              <a:spcBef>
                <a:spcPts val="400"/>
              </a:spcBef>
              <a:spcAft>
                <a:spcPts val="0"/>
              </a:spcAft>
              <a:buClr>
                <a:schemeClr val="accent2"/>
              </a:buClr>
              <a:buSzPts val="2000"/>
              <a:buChar char="»"/>
              <a:defRPr>
                <a:latin typeface="Arial"/>
                <a:ea typeface="Arial"/>
                <a:cs typeface="Arial"/>
                <a:sym typeface="Aria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39" name="Google Shape;639;p19"/>
          <p:cNvSpPr txBox="1"/>
          <p:nvPr>
            <p:ph idx="10" type="dt"/>
          </p:nvPr>
        </p:nvSpPr>
        <p:spPr>
          <a:xfrm>
            <a:off x="9920402" y="6356349"/>
            <a:ext cx="726802"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0" name="Google Shape;640;p19"/>
          <p:cNvSpPr txBox="1"/>
          <p:nvPr>
            <p:ph idx="11" type="ftr"/>
          </p:nvPr>
        </p:nvSpPr>
        <p:spPr>
          <a:xfrm>
            <a:off x="576072" y="6356350"/>
            <a:ext cx="910659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1" name="Google Shape;641;p19"/>
          <p:cNvSpPr txBox="1"/>
          <p:nvPr>
            <p:ph idx="12" type="sldNum"/>
          </p:nvPr>
        </p:nvSpPr>
        <p:spPr>
          <a:xfrm>
            <a:off x="10851411" y="6356349"/>
            <a:ext cx="70886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hite">
  <p:cSld name="Section Header White">
    <p:spTree>
      <p:nvGrpSpPr>
        <p:cNvPr id="642" name="Shape 642"/>
        <p:cNvGrpSpPr/>
        <p:nvPr/>
      </p:nvGrpSpPr>
      <p:grpSpPr>
        <a:xfrm>
          <a:off x="0" y="0"/>
          <a:ext cx="0" cy="0"/>
          <a:chOff x="0" y="0"/>
          <a:chExt cx="0" cy="0"/>
        </a:xfrm>
      </p:grpSpPr>
      <p:sp>
        <p:nvSpPr>
          <p:cNvPr id="643" name="Google Shape;643;p20"/>
          <p:cNvSpPr txBox="1"/>
          <p:nvPr>
            <p:ph type="title"/>
          </p:nvPr>
        </p:nvSpPr>
        <p:spPr>
          <a:xfrm>
            <a:off x="576072" y="1864177"/>
            <a:ext cx="10963079" cy="136207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accent2"/>
              </a:buClr>
              <a:buSzPts val="5400"/>
              <a:buFont typeface="Arial"/>
              <a:buNone/>
              <a:defRPr b="1" i="0" sz="5400" cap="none">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4" name="Google Shape;644;p20"/>
          <p:cNvSpPr txBox="1"/>
          <p:nvPr>
            <p:ph idx="1" type="body"/>
          </p:nvPr>
        </p:nvSpPr>
        <p:spPr>
          <a:xfrm>
            <a:off x="576072" y="3667126"/>
            <a:ext cx="10963079" cy="975895"/>
          </a:xfrm>
          <a:prstGeom prst="rect">
            <a:avLst/>
          </a:prstGeom>
          <a:noFill/>
          <a:ln>
            <a:noFill/>
          </a:ln>
        </p:spPr>
        <p:txBody>
          <a:bodyPr anchorCtr="0" anchor="b" bIns="45700" lIns="91425" spcFirstLastPara="1" rIns="91425" wrap="square" tIns="45700">
            <a:noAutofit/>
          </a:bodyPr>
          <a:lstStyle>
            <a:lvl1pPr indent="-228600" lvl="0" marL="457200" algn="ctr">
              <a:lnSpc>
                <a:spcPct val="110000"/>
              </a:lnSpc>
              <a:spcBef>
                <a:spcPts val="800"/>
              </a:spcBef>
              <a:spcAft>
                <a:spcPts val="0"/>
              </a:spcAft>
              <a:buSzPts val="2000"/>
              <a:buNone/>
              <a:defRPr b="0" i="0" sz="2000">
                <a:solidFill>
                  <a:schemeClr val="dk2"/>
                </a:solidFill>
              </a:defRPr>
            </a:lvl1pPr>
            <a:lvl2pPr indent="-228600" lvl="1" marL="914400" algn="l">
              <a:lnSpc>
                <a:spcPct val="110000"/>
              </a:lnSpc>
              <a:spcBef>
                <a:spcPts val="400"/>
              </a:spcBef>
              <a:spcAft>
                <a:spcPts val="0"/>
              </a:spcAft>
              <a:buSzPts val="1800"/>
              <a:buNone/>
              <a:defRPr sz="1800">
                <a:solidFill>
                  <a:srgbClr val="888C8F"/>
                </a:solidFill>
              </a:defRPr>
            </a:lvl2pPr>
            <a:lvl3pPr indent="-228600" lvl="2" marL="1371600" algn="l">
              <a:spcBef>
                <a:spcPts val="400"/>
              </a:spcBef>
              <a:spcAft>
                <a:spcPts val="0"/>
              </a:spcAft>
              <a:buSzPts val="1360"/>
              <a:buNone/>
              <a:defRPr sz="1600">
                <a:solidFill>
                  <a:srgbClr val="888C8F"/>
                </a:solidFill>
              </a:defRPr>
            </a:lvl3pPr>
            <a:lvl4pPr indent="-228600" lvl="3" marL="1828800" algn="l">
              <a:spcBef>
                <a:spcPts val="400"/>
              </a:spcBef>
              <a:spcAft>
                <a:spcPts val="0"/>
              </a:spcAft>
              <a:buSzPts val="1190"/>
              <a:buNone/>
              <a:defRPr sz="1400">
                <a:solidFill>
                  <a:srgbClr val="888C8F"/>
                </a:solidFill>
              </a:defRPr>
            </a:lvl4pPr>
            <a:lvl5pPr indent="-228600" lvl="4" marL="2286000" algn="l">
              <a:spcBef>
                <a:spcPts val="280"/>
              </a:spcBef>
              <a:spcAft>
                <a:spcPts val="0"/>
              </a:spcAft>
              <a:buSzPts val="1400"/>
              <a:buNone/>
              <a:defRPr sz="1400">
                <a:solidFill>
                  <a:srgbClr val="888C8F"/>
                </a:solidFill>
              </a:defRPr>
            </a:lvl5pPr>
            <a:lvl6pPr indent="-228600" lvl="5" marL="2743200" algn="l">
              <a:spcBef>
                <a:spcPts val="280"/>
              </a:spcBef>
              <a:spcAft>
                <a:spcPts val="0"/>
              </a:spcAft>
              <a:buClr>
                <a:srgbClr val="888C8F"/>
              </a:buClr>
              <a:buSzPts val="1400"/>
              <a:buNone/>
              <a:defRPr sz="1400">
                <a:solidFill>
                  <a:srgbClr val="888C8F"/>
                </a:solidFill>
              </a:defRPr>
            </a:lvl6pPr>
            <a:lvl7pPr indent="-228600" lvl="6" marL="3200400" algn="l">
              <a:spcBef>
                <a:spcPts val="280"/>
              </a:spcBef>
              <a:spcAft>
                <a:spcPts val="0"/>
              </a:spcAft>
              <a:buClr>
                <a:srgbClr val="888C8F"/>
              </a:buClr>
              <a:buSzPts val="1400"/>
              <a:buNone/>
              <a:defRPr sz="1400">
                <a:solidFill>
                  <a:srgbClr val="888C8F"/>
                </a:solidFill>
              </a:defRPr>
            </a:lvl7pPr>
            <a:lvl8pPr indent="-228600" lvl="7" marL="3657600" algn="l">
              <a:spcBef>
                <a:spcPts val="280"/>
              </a:spcBef>
              <a:spcAft>
                <a:spcPts val="0"/>
              </a:spcAft>
              <a:buClr>
                <a:srgbClr val="888C8F"/>
              </a:buClr>
              <a:buSzPts val="1400"/>
              <a:buNone/>
              <a:defRPr sz="1400">
                <a:solidFill>
                  <a:srgbClr val="888C8F"/>
                </a:solidFill>
              </a:defRPr>
            </a:lvl8pPr>
            <a:lvl9pPr indent="-228600" lvl="8" marL="4114800" algn="l">
              <a:spcBef>
                <a:spcPts val="280"/>
              </a:spcBef>
              <a:spcAft>
                <a:spcPts val="0"/>
              </a:spcAft>
              <a:buClr>
                <a:srgbClr val="888C8F"/>
              </a:buClr>
              <a:buSzPts val="1400"/>
              <a:buNone/>
              <a:defRPr sz="1400">
                <a:solidFill>
                  <a:srgbClr val="888C8F"/>
                </a:solidFill>
              </a:defRPr>
            </a:lvl9pPr>
          </a:lstStyle>
          <a:p/>
        </p:txBody>
      </p:sp>
      <p:sp>
        <p:nvSpPr>
          <p:cNvPr id="645" name="Google Shape;645;p20"/>
          <p:cNvSpPr txBox="1"/>
          <p:nvPr>
            <p:ph idx="2" type="body"/>
          </p:nvPr>
        </p:nvSpPr>
        <p:spPr>
          <a:xfrm>
            <a:off x="576072" y="5083895"/>
            <a:ext cx="10963079" cy="1268528"/>
          </a:xfrm>
          <a:prstGeom prst="rect">
            <a:avLst/>
          </a:prstGeom>
          <a:noFill/>
          <a:ln>
            <a:noFill/>
          </a:ln>
        </p:spPr>
        <p:txBody>
          <a:bodyPr anchorCtr="0" anchor="t" bIns="45700" lIns="91425" spcFirstLastPara="1" rIns="91425" wrap="square" tIns="45700">
            <a:noAutofit/>
          </a:bodyPr>
          <a:lstStyle>
            <a:lvl1pPr indent="-228600" lvl="0" marL="457200" algn="ctr">
              <a:lnSpc>
                <a:spcPct val="110000"/>
              </a:lnSpc>
              <a:spcBef>
                <a:spcPts val="800"/>
              </a:spcBef>
              <a:spcAft>
                <a:spcPts val="0"/>
              </a:spcAft>
              <a:buSzPts val="1100"/>
              <a:buNone/>
              <a:defRPr b="0" i="0" sz="1100">
                <a:solidFill>
                  <a:schemeClr val="dk1"/>
                </a:solidFill>
                <a:latin typeface="Arial"/>
                <a:ea typeface="Arial"/>
                <a:cs typeface="Arial"/>
                <a:sym typeface="Arial"/>
              </a:defRPr>
            </a:lvl1pPr>
            <a:lvl2pPr indent="-298450" lvl="1" marL="914400" algn="l">
              <a:lnSpc>
                <a:spcPct val="110000"/>
              </a:lnSpc>
              <a:spcBef>
                <a:spcPts val="600"/>
              </a:spcBef>
              <a:spcAft>
                <a:spcPts val="0"/>
              </a:spcAft>
              <a:buSzPts val="1100"/>
              <a:buChar char="–"/>
              <a:defRPr b="0" i="0" sz="1100">
                <a:solidFill>
                  <a:schemeClr val="dk2"/>
                </a:solidFill>
                <a:latin typeface="Arial"/>
                <a:ea typeface="Arial"/>
                <a:cs typeface="Arial"/>
                <a:sym typeface="Arial"/>
              </a:defRPr>
            </a:lvl2pPr>
            <a:lvl3pPr indent="-287972" lvl="2" marL="1371600" algn="l">
              <a:spcBef>
                <a:spcPts val="400"/>
              </a:spcBef>
              <a:spcAft>
                <a:spcPts val="0"/>
              </a:spcAft>
              <a:buSzPts val="935"/>
              <a:buChar char="•"/>
              <a:defRPr b="0" i="0" sz="1100">
                <a:solidFill>
                  <a:schemeClr val="dk2"/>
                </a:solidFill>
                <a:latin typeface="Arial"/>
                <a:ea typeface="Arial"/>
                <a:cs typeface="Arial"/>
                <a:sym typeface="Arial"/>
              </a:defRPr>
            </a:lvl3pPr>
            <a:lvl4pPr indent="-287972" lvl="3" marL="1828800" algn="l">
              <a:spcBef>
                <a:spcPts val="400"/>
              </a:spcBef>
              <a:spcAft>
                <a:spcPts val="0"/>
              </a:spcAft>
              <a:buSzPts val="935"/>
              <a:buChar char="–"/>
              <a:defRPr b="0" i="0" sz="1100">
                <a:solidFill>
                  <a:schemeClr val="dk2"/>
                </a:solidFill>
                <a:latin typeface="Arial"/>
                <a:ea typeface="Arial"/>
                <a:cs typeface="Arial"/>
                <a:sym typeface="Arial"/>
              </a:defRPr>
            </a:lvl4pPr>
            <a:lvl5pPr indent="-298450" lvl="4" marL="2286000" algn="l">
              <a:spcBef>
                <a:spcPts val="220"/>
              </a:spcBef>
              <a:spcAft>
                <a:spcPts val="0"/>
              </a:spcAft>
              <a:buSzPts val="1100"/>
              <a:buChar char="»"/>
              <a:defRPr b="0" i="0" sz="1100">
                <a:solidFill>
                  <a:schemeClr val="dk2"/>
                </a:solidFill>
                <a:latin typeface="Arial"/>
                <a:ea typeface="Arial"/>
                <a:cs typeface="Arial"/>
                <a:sym typeface="Aria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646" name="Google Shape;646;p20"/>
          <p:cNvCxnSpPr/>
          <p:nvPr/>
        </p:nvCxnSpPr>
        <p:spPr>
          <a:xfrm>
            <a:off x="614460" y="4931494"/>
            <a:ext cx="10963080" cy="0"/>
          </a:xfrm>
          <a:prstGeom prst="straightConnector1">
            <a:avLst/>
          </a:prstGeom>
          <a:noFill/>
          <a:ln cap="flat" cmpd="sng" w="9525">
            <a:solidFill>
              <a:schemeClr val="lt1"/>
            </a:solidFill>
            <a:prstDash val="solid"/>
            <a:round/>
            <a:headEnd len="sm" w="sm" type="none"/>
            <a:tailEnd len="sm" w="sm" type="none"/>
          </a:ln>
        </p:spPr>
      </p:cxnSp>
      <p:sp>
        <p:nvSpPr>
          <p:cNvPr id="647" name="Google Shape;647;p20"/>
          <p:cNvSpPr txBox="1"/>
          <p:nvPr>
            <p:ph idx="10" type="dt"/>
          </p:nvPr>
        </p:nvSpPr>
        <p:spPr>
          <a:xfrm>
            <a:off x="9920402" y="6356349"/>
            <a:ext cx="726802"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8" name="Google Shape;648;p20"/>
          <p:cNvSpPr txBox="1"/>
          <p:nvPr>
            <p:ph idx="11" type="ftr"/>
          </p:nvPr>
        </p:nvSpPr>
        <p:spPr>
          <a:xfrm>
            <a:off x="576072" y="6356350"/>
            <a:ext cx="910659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9" name="Google Shape;649;p20"/>
          <p:cNvSpPr txBox="1"/>
          <p:nvPr>
            <p:ph idx="12" type="sldNum"/>
          </p:nvPr>
        </p:nvSpPr>
        <p:spPr>
          <a:xfrm>
            <a:off x="10851411" y="6356349"/>
            <a:ext cx="70886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650" name="Shape 650"/>
        <p:cNvGrpSpPr/>
        <p:nvPr/>
      </p:nvGrpSpPr>
      <p:grpSpPr>
        <a:xfrm>
          <a:off x="0" y="0"/>
          <a:ext cx="0" cy="0"/>
          <a:chOff x="0" y="0"/>
          <a:chExt cx="0" cy="0"/>
        </a:xfrm>
      </p:grpSpPr>
      <p:sp>
        <p:nvSpPr>
          <p:cNvPr id="651" name="Google Shape;651;p21"/>
          <p:cNvSpPr txBox="1"/>
          <p:nvPr>
            <p:ph idx="1" type="body"/>
          </p:nvPr>
        </p:nvSpPr>
        <p:spPr>
          <a:xfrm>
            <a:off x="576072" y="1535113"/>
            <a:ext cx="5386917" cy="639762"/>
          </a:xfrm>
          <a:prstGeom prst="rect">
            <a:avLst/>
          </a:prstGeom>
          <a:noFill/>
          <a:ln>
            <a:noFill/>
          </a:ln>
        </p:spPr>
        <p:txBody>
          <a:bodyPr anchorCtr="0" anchor="b" bIns="45700" lIns="91425" spcFirstLastPara="1" rIns="91425" wrap="square" tIns="45700">
            <a:noAutofit/>
          </a:bodyPr>
          <a:lstStyle>
            <a:lvl1pPr indent="-228600" lvl="0" marL="457200" algn="l">
              <a:lnSpc>
                <a:spcPct val="110000"/>
              </a:lnSpc>
              <a:spcBef>
                <a:spcPts val="800"/>
              </a:spcBef>
              <a:spcAft>
                <a:spcPts val="0"/>
              </a:spcAft>
              <a:buSzPts val="1800"/>
              <a:buNone/>
              <a:defRPr b="1" sz="1800">
                <a:solidFill>
                  <a:schemeClr val="accent2"/>
                </a:solidFill>
              </a:defRPr>
            </a:lvl1pPr>
            <a:lvl2pPr indent="-228600" lvl="1" marL="914400" algn="l">
              <a:lnSpc>
                <a:spcPct val="110000"/>
              </a:lnSpc>
              <a:spcBef>
                <a:spcPts val="400"/>
              </a:spcBef>
              <a:spcAft>
                <a:spcPts val="0"/>
              </a:spcAft>
              <a:buSzPts val="2000"/>
              <a:buNone/>
              <a:defRPr b="1" sz="2000"/>
            </a:lvl2pPr>
            <a:lvl3pPr indent="-228600" lvl="2" marL="1371600" algn="l">
              <a:spcBef>
                <a:spcPts val="400"/>
              </a:spcBef>
              <a:spcAft>
                <a:spcPts val="0"/>
              </a:spcAft>
              <a:buSzPts val="1530"/>
              <a:buNone/>
              <a:defRPr b="1" sz="1800"/>
            </a:lvl3pPr>
            <a:lvl4pPr indent="-228600" lvl="3" marL="1828800" algn="l">
              <a:spcBef>
                <a:spcPts val="400"/>
              </a:spcBef>
              <a:spcAft>
                <a:spcPts val="0"/>
              </a:spcAft>
              <a:buSzPts val="136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52" name="Google Shape;652;p21"/>
          <p:cNvSpPr txBox="1"/>
          <p:nvPr>
            <p:ph idx="2" type="body"/>
          </p:nvPr>
        </p:nvSpPr>
        <p:spPr>
          <a:xfrm>
            <a:off x="576072" y="2174875"/>
            <a:ext cx="5386917" cy="3951288"/>
          </a:xfrm>
          <a:prstGeom prst="rect">
            <a:avLst/>
          </a:prstGeom>
          <a:noFill/>
          <a:ln>
            <a:noFill/>
          </a:ln>
        </p:spPr>
        <p:txBody>
          <a:bodyPr anchorCtr="0" anchor="t" bIns="45700" lIns="91425" spcFirstLastPara="1" rIns="91425" wrap="square" tIns="45700">
            <a:noAutofit/>
          </a:bodyPr>
          <a:lstStyle>
            <a:lvl1pPr indent="-342900" lvl="0" marL="457200" algn="l">
              <a:lnSpc>
                <a:spcPct val="110000"/>
              </a:lnSpc>
              <a:spcBef>
                <a:spcPts val="800"/>
              </a:spcBef>
              <a:spcAft>
                <a:spcPts val="0"/>
              </a:spcAft>
              <a:buClr>
                <a:schemeClr val="accent2"/>
              </a:buClr>
              <a:buSzPts val="1800"/>
              <a:buChar char="•"/>
              <a:defRPr sz="1800"/>
            </a:lvl1pPr>
            <a:lvl2pPr indent="-342900" lvl="1" marL="914400" algn="l">
              <a:lnSpc>
                <a:spcPct val="110000"/>
              </a:lnSpc>
              <a:spcBef>
                <a:spcPts val="400"/>
              </a:spcBef>
              <a:spcAft>
                <a:spcPts val="0"/>
              </a:spcAft>
              <a:buClr>
                <a:schemeClr val="accent2"/>
              </a:buClr>
              <a:buSzPts val="1800"/>
              <a:buChar char="–"/>
              <a:defRPr sz="1800"/>
            </a:lvl2pPr>
            <a:lvl3pPr indent="-325755" lvl="2" marL="1371600" algn="l">
              <a:spcBef>
                <a:spcPts val="400"/>
              </a:spcBef>
              <a:spcAft>
                <a:spcPts val="0"/>
              </a:spcAft>
              <a:buClr>
                <a:schemeClr val="accent2"/>
              </a:buClr>
              <a:buSzPts val="1530"/>
              <a:buChar char="•"/>
              <a:defRPr sz="1800"/>
            </a:lvl3pPr>
            <a:lvl4pPr indent="-325755" lvl="3" marL="1828800" algn="l">
              <a:spcBef>
                <a:spcPts val="400"/>
              </a:spcBef>
              <a:spcAft>
                <a:spcPts val="0"/>
              </a:spcAft>
              <a:buClr>
                <a:schemeClr val="accent2"/>
              </a:buClr>
              <a:buSzPts val="1530"/>
              <a:buChar char="–"/>
              <a:defRPr sz="1800"/>
            </a:lvl4pPr>
            <a:lvl5pPr indent="-342900" lvl="4" marL="2286000" algn="l">
              <a:spcBef>
                <a:spcPts val="360"/>
              </a:spcBef>
              <a:spcAft>
                <a:spcPts val="0"/>
              </a:spcAft>
              <a:buClr>
                <a:schemeClr val="accent2"/>
              </a:buClr>
              <a:buSzPts val="1800"/>
              <a:buChar char="»"/>
              <a:defRPr sz="18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53" name="Google Shape;653;p21"/>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Autofit/>
          </a:bodyPr>
          <a:lstStyle>
            <a:lvl1pPr indent="-228600" lvl="0" marL="457200" algn="l">
              <a:lnSpc>
                <a:spcPct val="110000"/>
              </a:lnSpc>
              <a:spcBef>
                <a:spcPts val="800"/>
              </a:spcBef>
              <a:spcAft>
                <a:spcPts val="0"/>
              </a:spcAft>
              <a:buSzPts val="1800"/>
              <a:buNone/>
              <a:defRPr b="1" sz="1800">
                <a:solidFill>
                  <a:schemeClr val="accent2"/>
                </a:solidFill>
              </a:defRPr>
            </a:lvl1pPr>
            <a:lvl2pPr indent="-228600" lvl="1" marL="914400" algn="l">
              <a:lnSpc>
                <a:spcPct val="110000"/>
              </a:lnSpc>
              <a:spcBef>
                <a:spcPts val="400"/>
              </a:spcBef>
              <a:spcAft>
                <a:spcPts val="0"/>
              </a:spcAft>
              <a:buSzPts val="2000"/>
              <a:buNone/>
              <a:defRPr b="1" sz="2000"/>
            </a:lvl2pPr>
            <a:lvl3pPr indent="-228600" lvl="2" marL="1371600" algn="l">
              <a:spcBef>
                <a:spcPts val="400"/>
              </a:spcBef>
              <a:spcAft>
                <a:spcPts val="0"/>
              </a:spcAft>
              <a:buSzPts val="1530"/>
              <a:buNone/>
              <a:defRPr b="1" sz="1800"/>
            </a:lvl3pPr>
            <a:lvl4pPr indent="-228600" lvl="3" marL="1828800" algn="l">
              <a:spcBef>
                <a:spcPts val="400"/>
              </a:spcBef>
              <a:spcAft>
                <a:spcPts val="0"/>
              </a:spcAft>
              <a:buSzPts val="136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54" name="Google Shape;654;p21"/>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Autofit/>
          </a:bodyPr>
          <a:lstStyle>
            <a:lvl1pPr indent="-342900" lvl="0" marL="457200" algn="l">
              <a:lnSpc>
                <a:spcPct val="110000"/>
              </a:lnSpc>
              <a:spcBef>
                <a:spcPts val="800"/>
              </a:spcBef>
              <a:spcAft>
                <a:spcPts val="0"/>
              </a:spcAft>
              <a:buClr>
                <a:schemeClr val="accent2"/>
              </a:buClr>
              <a:buSzPts val="1800"/>
              <a:buChar char="•"/>
              <a:defRPr sz="1800"/>
            </a:lvl1pPr>
            <a:lvl2pPr indent="-342900" lvl="1" marL="914400" algn="l">
              <a:lnSpc>
                <a:spcPct val="110000"/>
              </a:lnSpc>
              <a:spcBef>
                <a:spcPts val="400"/>
              </a:spcBef>
              <a:spcAft>
                <a:spcPts val="0"/>
              </a:spcAft>
              <a:buClr>
                <a:schemeClr val="accent2"/>
              </a:buClr>
              <a:buSzPts val="1800"/>
              <a:buChar char="–"/>
              <a:defRPr sz="1800"/>
            </a:lvl2pPr>
            <a:lvl3pPr indent="-325755" lvl="2" marL="1371600" algn="l">
              <a:spcBef>
                <a:spcPts val="400"/>
              </a:spcBef>
              <a:spcAft>
                <a:spcPts val="0"/>
              </a:spcAft>
              <a:buClr>
                <a:schemeClr val="accent2"/>
              </a:buClr>
              <a:buSzPts val="1530"/>
              <a:buChar char="•"/>
              <a:defRPr sz="1800"/>
            </a:lvl3pPr>
            <a:lvl4pPr indent="-325755" lvl="3" marL="1828800" algn="l">
              <a:spcBef>
                <a:spcPts val="400"/>
              </a:spcBef>
              <a:spcAft>
                <a:spcPts val="0"/>
              </a:spcAft>
              <a:buClr>
                <a:schemeClr val="accent2"/>
              </a:buClr>
              <a:buSzPts val="1530"/>
              <a:buChar char="–"/>
              <a:defRPr sz="1800"/>
            </a:lvl4pPr>
            <a:lvl5pPr indent="-342900" lvl="4" marL="2286000" algn="l">
              <a:spcBef>
                <a:spcPts val="360"/>
              </a:spcBef>
              <a:spcAft>
                <a:spcPts val="0"/>
              </a:spcAft>
              <a:buClr>
                <a:schemeClr val="accent2"/>
              </a:buClr>
              <a:buSzPts val="1800"/>
              <a:buChar char="»"/>
              <a:defRPr sz="18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55" name="Google Shape;655;p21"/>
          <p:cNvSpPr txBox="1"/>
          <p:nvPr>
            <p:ph type="title"/>
          </p:nvPr>
        </p:nvSpPr>
        <p:spPr>
          <a:xfrm>
            <a:off x="573618" y="457200"/>
            <a:ext cx="10972800" cy="54864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6" name="Google Shape;656;p21"/>
          <p:cNvSpPr txBox="1"/>
          <p:nvPr>
            <p:ph idx="5" type="body"/>
          </p:nvPr>
        </p:nvSpPr>
        <p:spPr>
          <a:xfrm>
            <a:off x="576071" y="1055688"/>
            <a:ext cx="10972800" cy="457200"/>
          </a:xfrm>
          <a:prstGeom prst="rect">
            <a:avLst/>
          </a:prstGeom>
          <a:noFill/>
          <a:ln>
            <a:noFill/>
          </a:ln>
        </p:spPr>
        <p:txBody>
          <a:bodyPr anchorCtr="0" anchor="b" bIns="45700" lIns="91425" spcFirstLastPara="1" rIns="91425" wrap="square" tIns="45700">
            <a:noAutofit/>
          </a:bodyPr>
          <a:lstStyle>
            <a:lvl1pPr indent="-228600" lvl="0" marL="457200" algn="l">
              <a:lnSpc>
                <a:spcPct val="110000"/>
              </a:lnSpc>
              <a:spcBef>
                <a:spcPts val="800"/>
              </a:spcBef>
              <a:spcAft>
                <a:spcPts val="0"/>
              </a:spcAft>
              <a:buSzPts val="2000"/>
              <a:buNone/>
              <a:defRPr i="0" sz="2000">
                <a:solidFill>
                  <a:schemeClr val="accent2"/>
                </a:solidFill>
              </a:defRPr>
            </a:lvl1pPr>
            <a:lvl2pPr indent="-342900" lvl="1" marL="914400" algn="l">
              <a:lnSpc>
                <a:spcPct val="110000"/>
              </a:lnSpc>
              <a:spcBef>
                <a:spcPts val="400"/>
              </a:spcBef>
              <a:spcAft>
                <a:spcPts val="0"/>
              </a:spcAft>
              <a:buSzPts val="1800"/>
              <a:buChar char="–"/>
              <a:defRPr/>
            </a:lvl2pPr>
            <a:lvl3pPr indent="-325755" lvl="2" marL="1371600" algn="l">
              <a:spcBef>
                <a:spcPts val="400"/>
              </a:spcBef>
              <a:spcAft>
                <a:spcPts val="0"/>
              </a:spcAft>
              <a:buSzPts val="1530"/>
              <a:buChar char="•"/>
              <a:defRPr/>
            </a:lvl3pPr>
            <a:lvl4pPr indent="-325755" lvl="3" marL="1828800" algn="l">
              <a:spcBef>
                <a:spcPts val="400"/>
              </a:spcBef>
              <a:spcAft>
                <a:spcPts val="0"/>
              </a:spcAft>
              <a:buSzPts val="153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57" name="Google Shape;657;p21"/>
          <p:cNvSpPr txBox="1"/>
          <p:nvPr>
            <p:ph idx="10" type="dt"/>
          </p:nvPr>
        </p:nvSpPr>
        <p:spPr>
          <a:xfrm>
            <a:off x="9920402" y="6356349"/>
            <a:ext cx="726802"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8" name="Google Shape;658;p21"/>
          <p:cNvSpPr txBox="1"/>
          <p:nvPr>
            <p:ph idx="11" type="ftr"/>
          </p:nvPr>
        </p:nvSpPr>
        <p:spPr>
          <a:xfrm>
            <a:off x="576072" y="6356350"/>
            <a:ext cx="910659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9" name="Google Shape;659;p21"/>
          <p:cNvSpPr txBox="1"/>
          <p:nvPr>
            <p:ph idx="12" type="sldNum"/>
          </p:nvPr>
        </p:nvSpPr>
        <p:spPr>
          <a:xfrm>
            <a:off x="10851411" y="6356349"/>
            <a:ext cx="70886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0"/>
          </a:schemeClr>
        </a:solid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576072" y="454005"/>
            <a:ext cx="10972800" cy="114619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2"/>
              </a:buClr>
              <a:buSzPts val="3200"/>
              <a:buFont typeface="Arial"/>
              <a:buNone/>
              <a:defRPr b="1" i="0" sz="32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2"/>
          <p:cNvSpPr txBox="1"/>
          <p:nvPr>
            <p:ph idx="1" type="body"/>
          </p:nvPr>
        </p:nvSpPr>
        <p:spPr>
          <a:xfrm>
            <a:off x="576072" y="1600201"/>
            <a:ext cx="10972800" cy="4525963"/>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10000"/>
              </a:lnSpc>
              <a:spcBef>
                <a:spcPts val="800"/>
              </a:spcBef>
              <a:spcAft>
                <a:spcPts val="0"/>
              </a:spcAft>
              <a:buClr>
                <a:schemeClr val="accent2"/>
              </a:buClr>
              <a:buSzPts val="2000"/>
              <a:buFont typeface="Arial"/>
              <a:buChar char="•"/>
              <a:defRPr b="0" i="0" sz="2000" u="none" cap="none" strike="noStrike">
                <a:solidFill>
                  <a:schemeClr val="dk1"/>
                </a:solidFill>
                <a:latin typeface="Arial"/>
                <a:ea typeface="Arial"/>
                <a:cs typeface="Arial"/>
                <a:sym typeface="Arial"/>
              </a:defRPr>
            </a:lvl1pPr>
            <a:lvl2pPr indent="-355600" lvl="1" marL="914400" marR="0" rtl="0" algn="l">
              <a:lnSpc>
                <a:spcPct val="110000"/>
              </a:lnSpc>
              <a:spcBef>
                <a:spcPts val="400"/>
              </a:spcBef>
              <a:spcAft>
                <a:spcPts val="0"/>
              </a:spcAft>
              <a:buClr>
                <a:schemeClr val="accent2"/>
              </a:buClr>
              <a:buSzPts val="2000"/>
              <a:buFont typeface="Arial"/>
              <a:buChar char="–"/>
              <a:defRPr b="0" i="0" sz="2000" u="none" cap="none" strike="noStrike">
                <a:solidFill>
                  <a:schemeClr val="dk1"/>
                </a:solidFill>
                <a:latin typeface="Arial"/>
                <a:ea typeface="Arial"/>
                <a:cs typeface="Arial"/>
                <a:sym typeface="Arial"/>
              </a:defRPr>
            </a:lvl2pPr>
            <a:lvl3pPr indent="-336550" lvl="2" marL="1371600" marR="0" rtl="0" algn="l">
              <a:spcBef>
                <a:spcPts val="400"/>
              </a:spcBef>
              <a:spcAft>
                <a:spcPts val="0"/>
              </a:spcAft>
              <a:buClr>
                <a:schemeClr val="accent2"/>
              </a:buClr>
              <a:buSzPts val="1700"/>
              <a:buFont typeface="Arial"/>
              <a:buChar char="•"/>
              <a:defRPr b="0" i="0" sz="2000" u="none" cap="none" strike="noStrike">
                <a:solidFill>
                  <a:schemeClr val="dk1"/>
                </a:solidFill>
                <a:latin typeface="Arial"/>
                <a:ea typeface="Arial"/>
                <a:cs typeface="Arial"/>
                <a:sym typeface="Arial"/>
              </a:defRPr>
            </a:lvl3pPr>
            <a:lvl4pPr indent="-336550" lvl="3" marL="1828800" marR="0" rtl="0" algn="l">
              <a:spcBef>
                <a:spcPts val="400"/>
              </a:spcBef>
              <a:spcAft>
                <a:spcPts val="0"/>
              </a:spcAft>
              <a:buClr>
                <a:schemeClr val="accent2"/>
              </a:buClr>
              <a:buSzPts val="17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accent2"/>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grpSp>
        <p:nvGrpSpPr>
          <p:cNvPr id="12" name="Google Shape;12;p12"/>
          <p:cNvGrpSpPr/>
          <p:nvPr/>
        </p:nvGrpSpPr>
        <p:grpSpPr>
          <a:xfrm>
            <a:off x="-201765" y="-141165"/>
            <a:ext cx="12586564" cy="7136527"/>
            <a:chOff x="-151324" y="-141165"/>
            <a:chExt cx="9439923" cy="7136527"/>
          </a:xfrm>
        </p:grpSpPr>
        <p:grpSp>
          <p:nvGrpSpPr>
            <p:cNvPr id="13" name="Google Shape;13;p12"/>
            <p:cNvGrpSpPr/>
            <p:nvPr/>
          </p:nvGrpSpPr>
          <p:grpSpPr>
            <a:xfrm>
              <a:off x="457731" y="6873247"/>
              <a:ext cx="8226688" cy="122115"/>
              <a:chOff x="457731" y="6582508"/>
              <a:chExt cx="8226688" cy="486507"/>
            </a:xfrm>
          </p:grpSpPr>
          <p:cxnSp>
            <p:nvCxnSpPr>
              <p:cNvPr id="14" name="Google Shape;14;p12"/>
              <p:cNvCxnSpPr/>
              <p:nvPr/>
            </p:nvCxnSpPr>
            <p:spPr>
              <a:xfrm>
                <a:off x="457731"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5" name="Google Shape;15;p12"/>
              <p:cNvCxnSpPr/>
              <p:nvPr/>
            </p:nvCxnSpPr>
            <p:spPr>
              <a:xfrm>
                <a:off x="8684419" y="6582508"/>
                <a:ext cx="0" cy="486507"/>
              </a:xfrm>
              <a:prstGeom prst="straightConnector1">
                <a:avLst/>
              </a:prstGeom>
              <a:noFill/>
              <a:ln cap="flat" cmpd="sng" w="9525">
                <a:solidFill>
                  <a:schemeClr val="dk1"/>
                </a:solidFill>
                <a:prstDash val="dot"/>
                <a:round/>
                <a:headEnd len="sm" w="sm" type="none"/>
                <a:tailEnd len="sm" w="sm" type="none"/>
              </a:ln>
            </p:spPr>
          </p:cxnSp>
          <p:grpSp>
            <p:nvGrpSpPr>
              <p:cNvPr id="16" name="Google Shape;16;p12"/>
              <p:cNvGrpSpPr/>
              <p:nvPr/>
            </p:nvGrpSpPr>
            <p:grpSpPr>
              <a:xfrm>
                <a:off x="7986158" y="6582508"/>
                <a:ext cx="152400" cy="486507"/>
                <a:chOff x="7983415" y="6582508"/>
                <a:chExt cx="152400" cy="486507"/>
              </a:xfrm>
            </p:grpSpPr>
            <p:cxnSp>
              <p:nvCxnSpPr>
                <p:cNvPr id="17" name="Google Shape;17;p1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8" name="Google Shape;18;p1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9" name="Google Shape;19;p12"/>
              <p:cNvGrpSpPr/>
              <p:nvPr/>
            </p:nvGrpSpPr>
            <p:grpSpPr>
              <a:xfrm>
                <a:off x="7287901" y="6582508"/>
                <a:ext cx="152400" cy="486507"/>
                <a:chOff x="7983415" y="6582508"/>
                <a:chExt cx="152400" cy="486507"/>
              </a:xfrm>
            </p:grpSpPr>
            <p:cxnSp>
              <p:nvCxnSpPr>
                <p:cNvPr id="20" name="Google Shape;20;p1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21" name="Google Shape;21;p1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22" name="Google Shape;22;p12"/>
              <p:cNvGrpSpPr/>
              <p:nvPr/>
            </p:nvGrpSpPr>
            <p:grpSpPr>
              <a:xfrm>
                <a:off x="6589644" y="6582508"/>
                <a:ext cx="152400" cy="486507"/>
                <a:chOff x="7983415" y="6582508"/>
                <a:chExt cx="152400" cy="486507"/>
              </a:xfrm>
            </p:grpSpPr>
            <p:cxnSp>
              <p:nvCxnSpPr>
                <p:cNvPr id="23" name="Google Shape;23;p1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24" name="Google Shape;24;p1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25" name="Google Shape;25;p12"/>
              <p:cNvGrpSpPr/>
              <p:nvPr/>
            </p:nvGrpSpPr>
            <p:grpSpPr>
              <a:xfrm>
                <a:off x="5891387" y="6582508"/>
                <a:ext cx="152400" cy="486507"/>
                <a:chOff x="7983415" y="6582508"/>
                <a:chExt cx="152400" cy="486507"/>
              </a:xfrm>
            </p:grpSpPr>
            <p:cxnSp>
              <p:nvCxnSpPr>
                <p:cNvPr id="26" name="Google Shape;26;p1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27" name="Google Shape;27;p1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28" name="Google Shape;28;p12"/>
              <p:cNvGrpSpPr/>
              <p:nvPr/>
            </p:nvGrpSpPr>
            <p:grpSpPr>
              <a:xfrm>
                <a:off x="5193130" y="6582508"/>
                <a:ext cx="152400" cy="486507"/>
                <a:chOff x="7983415" y="6582508"/>
                <a:chExt cx="152400" cy="486507"/>
              </a:xfrm>
            </p:grpSpPr>
            <p:cxnSp>
              <p:nvCxnSpPr>
                <p:cNvPr id="29" name="Google Shape;29;p1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30" name="Google Shape;30;p1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31" name="Google Shape;31;p12"/>
              <p:cNvGrpSpPr/>
              <p:nvPr/>
            </p:nvGrpSpPr>
            <p:grpSpPr>
              <a:xfrm>
                <a:off x="4494873" y="6582508"/>
                <a:ext cx="152400" cy="486507"/>
                <a:chOff x="7983415" y="6582508"/>
                <a:chExt cx="152400" cy="486507"/>
              </a:xfrm>
            </p:grpSpPr>
            <p:cxnSp>
              <p:nvCxnSpPr>
                <p:cNvPr id="32" name="Google Shape;32;p1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33" name="Google Shape;33;p1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34" name="Google Shape;34;p12"/>
              <p:cNvGrpSpPr/>
              <p:nvPr/>
            </p:nvGrpSpPr>
            <p:grpSpPr>
              <a:xfrm>
                <a:off x="3796616" y="6582508"/>
                <a:ext cx="152400" cy="486507"/>
                <a:chOff x="7983415" y="6582508"/>
                <a:chExt cx="152400" cy="486507"/>
              </a:xfrm>
            </p:grpSpPr>
            <p:cxnSp>
              <p:nvCxnSpPr>
                <p:cNvPr id="35" name="Google Shape;35;p1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36" name="Google Shape;36;p1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37" name="Google Shape;37;p12"/>
              <p:cNvGrpSpPr/>
              <p:nvPr/>
            </p:nvGrpSpPr>
            <p:grpSpPr>
              <a:xfrm>
                <a:off x="3098359" y="6582508"/>
                <a:ext cx="152400" cy="486507"/>
                <a:chOff x="7983415" y="6582508"/>
                <a:chExt cx="152400" cy="486507"/>
              </a:xfrm>
            </p:grpSpPr>
            <p:cxnSp>
              <p:nvCxnSpPr>
                <p:cNvPr id="38" name="Google Shape;38;p1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39" name="Google Shape;39;p1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40" name="Google Shape;40;p12"/>
              <p:cNvGrpSpPr/>
              <p:nvPr/>
            </p:nvGrpSpPr>
            <p:grpSpPr>
              <a:xfrm>
                <a:off x="2400102" y="6582508"/>
                <a:ext cx="152400" cy="486507"/>
                <a:chOff x="7983415" y="6582508"/>
                <a:chExt cx="152400" cy="486507"/>
              </a:xfrm>
            </p:grpSpPr>
            <p:cxnSp>
              <p:nvCxnSpPr>
                <p:cNvPr id="41" name="Google Shape;41;p1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42" name="Google Shape;42;p1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43" name="Google Shape;43;p12"/>
              <p:cNvGrpSpPr/>
              <p:nvPr/>
            </p:nvGrpSpPr>
            <p:grpSpPr>
              <a:xfrm>
                <a:off x="1701845" y="6582508"/>
                <a:ext cx="152400" cy="486507"/>
                <a:chOff x="7983415" y="6582508"/>
                <a:chExt cx="152400" cy="486507"/>
              </a:xfrm>
            </p:grpSpPr>
            <p:cxnSp>
              <p:nvCxnSpPr>
                <p:cNvPr id="44" name="Google Shape;44;p1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45" name="Google Shape;45;p1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46" name="Google Shape;46;p12"/>
              <p:cNvGrpSpPr/>
              <p:nvPr/>
            </p:nvGrpSpPr>
            <p:grpSpPr>
              <a:xfrm>
                <a:off x="1003588" y="6582508"/>
                <a:ext cx="152400" cy="486507"/>
                <a:chOff x="7983415" y="6582508"/>
                <a:chExt cx="152400" cy="486507"/>
              </a:xfrm>
            </p:grpSpPr>
            <p:cxnSp>
              <p:nvCxnSpPr>
                <p:cNvPr id="47" name="Google Shape;47;p1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48" name="Google Shape;48;p1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grpSp>
          <p:nvGrpSpPr>
            <p:cNvPr id="49" name="Google Shape;49;p12"/>
            <p:cNvGrpSpPr/>
            <p:nvPr/>
          </p:nvGrpSpPr>
          <p:grpSpPr>
            <a:xfrm>
              <a:off x="-151324" y="454006"/>
              <a:ext cx="122115" cy="5945205"/>
              <a:chOff x="-238874" y="454006"/>
              <a:chExt cx="122115" cy="5945205"/>
            </a:xfrm>
          </p:grpSpPr>
          <p:cxnSp>
            <p:nvCxnSpPr>
              <p:cNvPr id="50" name="Google Shape;50;p12"/>
              <p:cNvCxnSpPr/>
              <p:nvPr/>
            </p:nvCxnSpPr>
            <p:spPr>
              <a:xfrm>
                <a:off x="-177817" y="392949"/>
                <a:ext cx="0" cy="122115"/>
              </a:xfrm>
              <a:prstGeom prst="straightConnector1">
                <a:avLst/>
              </a:prstGeom>
              <a:noFill/>
              <a:ln cap="flat" cmpd="sng" w="9525">
                <a:solidFill>
                  <a:schemeClr val="dk1"/>
                </a:solidFill>
                <a:prstDash val="dot"/>
                <a:round/>
                <a:headEnd len="sm" w="sm" type="none"/>
                <a:tailEnd len="sm" w="sm" type="none"/>
              </a:ln>
            </p:spPr>
          </p:cxnSp>
          <p:grpSp>
            <p:nvGrpSpPr>
              <p:cNvPr id="51" name="Google Shape;51;p12"/>
              <p:cNvGrpSpPr/>
              <p:nvPr/>
            </p:nvGrpSpPr>
            <p:grpSpPr>
              <a:xfrm rot="5400000">
                <a:off x="-254017" y="5940709"/>
                <a:ext cx="152400" cy="122115"/>
                <a:chOff x="7983415" y="6582508"/>
                <a:chExt cx="152400" cy="486507"/>
              </a:xfrm>
            </p:grpSpPr>
            <p:cxnSp>
              <p:nvCxnSpPr>
                <p:cNvPr id="52" name="Google Shape;52;p1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53" name="Google Shape;53;p1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54" name="Google Shape;54;p12"/>
              <p:cNvGrpSpPr/>
              <p:nvPr/>
            </p:nvGrpSpPr>
            <p:grpSpPr>
              <a:xfrm rot="5400000">
                <a:off x="-254017" y="5467067"/>
                <a:ext cx="152400" cy="122115"/>
                <a:chOff x="7983415" y="6582508"/>
                <a:chExt cx="152400" cy="486507"/>
              </a:xfrm>
            </p:grpSpPr>
            <p:cxnSp>
              <p:nvCxnSpPr>
                <p:cNvPr id="55" name="Google Shape;55;p1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56" name="Google Shape;56;p1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57" name="Google Shape;57;p12"/>
              <p:cNvGrpSpPr/>
              <p:nvPr/>
            </p:nvGrpSpPr>
            <p:grpSpPr>
              <a:xfrm rot="5400000">
                <a:off x="-254017" y="4993425"/>
                <a:ext cx="152400" cy="122115"/>
                <a:chOff x="7983415" y="6582508"/>
                <a:chExt cx="152400" cy="486507"/>
              </a:xfrm>
            </p:grpSpPr>
            <p:cxnSp>
              <p:nvCxnSpPr>
                <p:cNvPr id="58" name="Google Shape;58;p1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59" name="Google Shape;59;p1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60" name="Google Shape;60;p12"/>
              <p:cNvGrpSpPr/>
              <p:nvPr/>
            </p:nvGrpSpPr>
            <p:grpSpPr>
              <a:xfrm rot="5400000">
                <a:off x="-254017" y="4519783"/>
                <a:ext cx="152400" cy="122115"/>
                <a:chOff x="7983415" y="6582508"/>
                <a:chExt cx="152400" cy="486507"/>
              </a:xfrm>
            </p:grpSpPr>
            <p:cxnSp>
              <p:nvCxnSpPr>
                <p:cNvPr id="61" name="Google Shape;61;p1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62" name="Google Shape;62;p1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63" name="Google Shape;63;p12"/>
              <p:cNvGrpSpPr/>
              <p:nvPr/>
            </p:nvGrpSpPr>
            <p:grpSpPr>
              <a:xfrm rot="5400000">
                <a:off x="-254017" y="4046141"/>
                <a:ext cx="152400" cy="122115"/>
                <a:chOff x="7983415" y="6582508"/>
                <a:chExt cx="152400" cy="486507"/>
              </a:xfrm>
            </p:grpSpPr>
            <p:cxnSp>
              <p:nvCxnSpPr>
                <p:cNvPr id="64" name="Google Shape;64;p1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65" name="Google Shape;65;p1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66" name="Google Shape;66;p12"/>
              <p:cNvGrpSpPr/>
              <p:nvPr/>
            </p:nvGrpSpPr>
            <p:grpSpPr>
              <a:xfrm rot="5400000">
                <a:off x="-254017" y="3572499"/>
                <a:ext cx="152400" cy="122115"/>
                <a:chOff x="7983415" y="6582508"/>
                <a:chExt cx="152400" cy="486507"/>
              </a:xfrm>
            </p:grpSpPr>
            <p:cxnSp>
              <p:nvCxnSpPr>
                <p:cNvPr id="67" name="Google Shape;67;p1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68" name="Google Shape;68;p1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69" name="Google Shape;69;p12"/>
              <p:cNvGrpSpPr/>
              <p:nvPr/>
            </p:nvGrpSpPr>
            <p:grpSpPr>
              <a:xfrm rot="5400000">
                <a:off x="-254017" y="3098857"/>
                <a:ext cx="152400" cy="122115"/>
                <a:chOff x="7983415" y="6582508"/>
                <a:chExt cx="152400" cy="486507"/>
              </a:xfrm>
            </p:grpSpPr>
            <p:cxnSp>
              <p:nvCxnSpPr>
                <p:cNvPr id="70" name="Google Shape;70;p1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71" name="Google Shape;71;p1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72" name="Google Shape;72;p12"/>
              <p:cNvGrpSpPr/>
              <p:nvPr/>
            </p:nvGrpSpPr>
            <p:grpSpPr>
              <a:xfrm rot="5400000">
                <a:off x="-254017" y="2625215"/>
                <a:ext cx="152400" cy="122115"/>
                <a:chOff x="7983415" y="6582508"/>
                <a:chExt cx="152400" cy="486507"/>
              </a:xfrm>
            </p:grpSpPr>
            <p:cxnSp>
              <p:nvCxnSpPr>
                <p:cNvPr id="73" name="Google Shape;73;p1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74" name="Google Shape;74;p1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75" name="Google Shape;75;p12"/>
              <p:cNvGrpSpPr/>
              <p:nvPr/>
            </p:nvGrpSpPr>
            <p:grpSpPr>
              <a:xfrm rot="5400000">
                <a:off x="-254017" y="2151573"/>
                <a:ext cx="152400" cy="122115"/>
                <a:chOff x="7983415" y="6582508"/>
                <a:chExt cx="152400" cy="486507"/>
              </a:xfrm>
            </p:grpSpPr>
            <p:cxnSp>
              <p:nvCxnSpPr>
                <p:cNvPr id="76" name="Google Shape;76;p1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77" name="Google Shape;77;p1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78" name="Google Shape;78;p12"/>
              <p:cNvGrpSpPr/>
              <p:nvPr/>
            </p:nvGrpSpPr>
            <p:grpSpPr>
              <a:xfrm rot="5400000">
                <a:off x="-254017" y="1677931"/>
                <a:ext cx="152400" cy="122115"/>
                <a:chOff x="7983415" y="6582508"/>
                <a:chExt cx="152400" cy="486507"/>
              </a:xfrm>
            </p:grpSpPr>
            <p:cxnSp>
              <p:nvCxnSpPr>
                <p:cNvPr id="79" name="Google Shape;79;p1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80" name="Google Shape;80;p1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81" name="Google Shape;81;p12"/>
              <p:cNvGrpSpPr/>
              <p:nvPr/>
            </p:nvGrpSpPr>
            <p:grpSpPr>
              <a:xfrm rot="5400000">
                <a:off x="-254017" y="997340"/>
                <a:ext cx="152400" cy="122115"/>
                <a:chOff x="7983415" y="6582508"/>
                <a:chExt cx="152400" cy="486507"/>
              </a:xfrm>
            </p:grpSpPr>
            <p:cxnSp>
              <p:nvCxnSpPr>
                <p:cNvPr id="82" name="Google Shape;82;p1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83" name="Google Shape;83;p1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cxnSp>
            <p:nvCxnSpPr>
              <p:cNvPr id="84" name="Google Shape;84;p12"/>
              <p:cNvCxnSpPr/>
              <p:nvPr/>
            </p:nvCxnSpPr>
            <p:spPr>
              <a:xfrm>
                <a:off x="-177817" y="6338154"/>
                <a:ext cx="0" cy="122115"/>
              </a:xfrm>
              <a:prstGeom prst="straightConnector1">
                <a:avLst/>
              </a:prstGeom>
              <a:noFill/>
              <a:ln cap="flat" cmpd="sng" w="9525">
                <a:solidFill>
                  <a:schemeClr val="dk1"/>
                </a:solidFill>
                <a:prstDash val="dot"/>
                <a:round/>
                <a:headEnd len="sm" w="sm" type="none"/>
                <a:tailEnd len="sm" w="sm" type="none"/>
              </a:ln>
            </p:spPr>
          </p:cxnSp>
        </p:grpSp>
        <p:grpSp>
          <p:nvGrpSpPr>
            <p:cNvPr id="85" name="Google Shape;85;p12"/>
            <p:cNvGrpSpPr/>
            <p:nvPr/>
          </p:nvGrpSpPr>
          <p:grpSpPr>
            <a:xfrm>
              <a:off x="9166484" y="454006"/>
              <a:ext cx="122115" cy="5945205"/>
              <a:chOff x="-238874" y="454006"/>
              <a:chExt cx="122115" cy="5945205"/>
            </a:xfrm>
          </p:grpSpPr>
          <p:cxnSp>
            <p:nvCxnSpPr>
              <p:cNvPr id="86" name="Google Shape;86;p12"/>
              <p:cNvCxnSpPr/>
              <p:nvPr/>
            </p:nvCxnSpPr>
            <p:spPr>
              <a:xfrm>
                <a:off x="-177817" y="392949"/>
                <a:ext cx="0" cy="122115"/>
              </a:xfrm>
              <a:prstGeom prst="straightConnector1">
                <a:avLst/>
              </a:prstGeom>
              <a:noFill/>
              <a:ln cap="flat" cmpd="sng" w="9525">
                <a:solidFill>
                  <a:schemeClr val="dk1"/>
                </a:solidFill>
                <a:prstDash val="dot"/>
                <a:round/>
                <a:headEnd len="sm" w="sm" type="none"/>
                <a:tailEnd len="sm" w="sm" type="none"/>
              </a:ln>
            </p:spPr>
          </p:cxnSp>
          <p:grpSp>
            <p:nvGrpSpPr>
              <p:cNvPr id="87" name="Google Shape;87;p12"/>
              <p:cNvGrpSpPr/>
              <p:nvPr/>
            </p:nvGrpSpPr>
            <p:grpSpPr>
              <a:xfrm rot="5400000">
                <a:off x="-254017" y="5940709"/>
                <a:ext cx="152400" cy="122115"/>
                <a:chOff x="7983415" y="6582508"/>
                <a:chExt cx="152400" cy="486507"/>
              </a:xfrm>
            </p:grpSpPr>
            <p:cxnSp>
              <p:nvCxnSpPr>
                <p:cNvPr id="88" name="Google Shape;88;p1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89" name="Google Shape;89;p1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90" name="Google Shape;90;p12"/>
              <p:cNvGrpSpPr/>
              <p:nvPr/>
            </p:nvGrpSpPr>
            <p:grpSpPr>
              <a:xfrm rot="5400000">
                <a:off x="-254017" y="5467067"/>
                <a:ext cx="152400" cy="122115"/>
                <a:chOff x="7983415" y="6582508"/>
                <a:chExt cx="152400" cy="486507"/>
              </a:xfrm>
            </p:grpSpPr>
            <p:cxnSp>
              <p:nvCxnSpPr>
                <p:cNvPr id="91" name="Google Shape;91;p1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92" name="Google Shape;92;p1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93" name="Google Shape;93;p12"/>
              <p:cNvGrpSpPr/>
              <p:nvPr/>
            </p:nvGrpSpPr>
            <p:grpSpPr>
              <a:xfrm rot="5400000">
                <a:off x="-254017" y="4993425"/>
                <a:ext cx="152400" cy="122115"/>
                <a:chOff x="7983415" y="6582508"/>
                <a:chExt cx="152400" cy="486507"/>
              </a:xfrm>
            </p:grpSpPr>
            <p:cxnSp>
              <p:nvCxnSpPr>
                <p:cNvPr id="94" name="Google Shape;94;p1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95" name="Google Shape;95;p1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96" name="Google Shape;96;p12"/>
              <p:cNvGrpSpPr/>
              <p:nvPr/>
            </p:nvGrpSpPr>
            <p:grpSpPr>
              <a:xfrm rot="5400000">
                <a:off x="-254017" y="4519783"/>
                <a:ext cx="152400" cy="122115"/>
                <a:chOff x="7983415" y="6582508"/>
                <a:chExt cx="152400" cy="486507"/>
              </a:xfrm>
            </p:grpSpPr>
            <p:cxnSp>
              <p:nvCxnSpPr>
                <p:cNvPr id="97" name="Google Shape;97;p1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98" name="Google Shape;98;p1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99" name="Google Shape;99;p12"/>
              <p:cNvGrpSpPr/>
              <p:nvPr/>
            </p:nvGrpSpPr>
            <p:grpSpPr>
              <a:xfrm rot="5400000">
                <a:off x="-254017" y="4046141"/>
                <a:ext cx="152400" cy="122115"/>
                <a:chOff x="7983415" y="6582508"/>
                <a:chExt cx="152400" cy="486507"/>
              </a:xfrm>
            </p:grpSpPr>
            <p:cxnSp>
              <p:nvCxnSpPr>
                <p:cNvPr id="100" name="Google Shape;100;p1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01" name="Google Shape;101;p1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02" name="Google Shape;102;p12"/>
              <p:cNvGrpSpPr/>
              <p:nvPr/>
            </p:nvGrpSpPr>
            <p:grpSpPr>
              <a:xfrm rot="5400000">
                <a:off x="-254017" y="3572499"/>
                <a:ext cx="152400" cy="122115"/>
                <a:chOff x="7983415" y="6582508"/>
                <a:chExt cx="152400" cy="486507"/>
              </a:xfrm>
            </p:grpSpPr>
            <p:cxnSp>
              <p:nvCxnSpPr>
                <p:cNvPr id="103" name="Google Shape;103;p1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04" name="Google Shape;104;p1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05" name="Google Shape;105;p12"/>
              <p:cNvGrpSpPr/>
              <p:nvPr/>
            </p:nvGrpSpPr>
            <p:grpSpPr>
              <a:xfrm rot="5400000">
                <a:off x="-254017" y="3098857"/>
                <a:ext cx="152400" cy="122115"/>
                <a:chOff x="7983415" y="6582508"/>
                <a:chExt cx="152400" cy="486507"/>
              </a:xfrm>
            </p:grpSpPr>
            <p:cxnSp>
              <p:nvCxnSpPr>
                <p:cNvPr id="106" name="Google Shape;106;p1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07" name="Google Shape;107;p1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08" name="Google Shape;108;p12"/>
              <p:cNvGrpSpPr/>
              <p:nvPr/>
            </p:nvGrpSpPr>
            <p:grpSpPr>
              <a:xfrm rot="5400000">
                <a:off x="-254017" y="2625215"/>
                <a:ext cx="152400" cy="122115"/>
                <a:chOff x="7983415" y="6582508"/>
                <a:chExt cx="152400" cy="486507"/>
              </a:xfrm>
            </p:grpSpPr>
            <p:cxnSp>
              <p:nvCxnSpPr>
                <p:cNvPr id="109" name="Google Shape;109;p1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10" name="Google Shape;110;p1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11" name="Google Shape;111;p12"/>
              <p:cNvGrpSpPr/>
              <p:nvPr/>
            </p:nvGrpSpPr>
            <p:grpSpPr>
              <a:xfrm rot="5400000">
                <a:off x="-254017" y="2151573"/>
                <a:ext cx="152400" cy="122115"/>
                <a:chOff x="7983415" y="6582508"/>
                <a:chExt cx="152400" cy="486507"/>
              </a:xfrm>
            </p:grpSpPr>
            <p:cxnSp>
              <p:nvCxnSpPr>
                <p:cNvPr id="112" name="Google Shape;112;p1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13" name="Google Shape;113;p1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14" name="Google Shape;114;p12"/>
              <p:cNvGrpSpPr/>
              <p:nvPr/>
            </p:nvGrpSpPr>
            <p:grpSpPr>
              <a:xfrm rot="5400000">
                <a:off x="-254017" y="1677931"/>
                <a:ext cx="152400" cy="122115"/>
                <a:chOff x="7983415" y="6582508"/>
                <a:chExt cx="152400" cy="486507"/>
              </a:xfrm>
            </p:grpSpPr>
            <p:cxnSp>
              <p:nvCxnSpPr>
                <p:cNvPr id="115" name="Google Shape;115;p1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16" name="Google Shape;116;p1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17" name="Google Shape;117;p12"/>
              <p:cNvGrpSpPr/>
              <p:nvPr/>
            </p:nvGrpSpPr>
            <p:grpSpPr>
              <a:xfrm rot="5400000">
                <a:off x="-254017" y="997340"/>
                <a:ext cx="152400" cy="122115"/>
                <a:chOff x="7983415" y="6582508"/>
                <a:chExt cx="152400" cy="486507"/>
              </a:xfrm>
            </p:grpSpPr>
            <p:cxnSp>
              <p:nvCxnSpPr>
                <p:cNvPr id="118" name="Google Shape;118;p1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19" name="Google Shape;119;p1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cxnSp>
            <p:nvCxnSpPr>
              <p:cNvPr id="120" name="Google Shape;120;p12"/>
              <p:cNvCxnSpPr/>
              <p:nvPr/>
            </p:nvCxnSpPr>
            <p:spPr>
              <a:xfrm>
                <a:off x="-177817" y="6338154"/>
                <a:ext cx="0" cy="122115"/>
              </a:xfrm>
              <a:prstGeom prst="straightConnector1">
                <a:avLst/>
              </a:prstGeom>
              <a:noFill/>
              <a:ln cap="flat" cmpd="sng" w="9525">
                <a:solidFill>
                  <a:schemeClr val="dk1"/>
                </a:solidFill>
                <a:prstDash val="dot"/>
                <a:round/>
                <a:headEnd len="sm" w="sm" type="none"/>
                <a:tailEnd len="sm" w="sm" type="none"/>
              </a:ln>
            </p:spPr>
          </p:cxnSp>
        </p:grpSp>
        <p:grpSp>
          <p:nvGrpSpPr>
            <p:cNvPr id="121" name="Google Shape;121;p12"/>
            <p:cNvGrpSpPr/>
            <p:nvPr/>
          </p:nvGrpSpPr>
          <p:grpSpPr>
            <a:xfrm>
              <a:off x="457731" y="-141165"/>
              <a:ext cx="8226688" cy="122115"/>
              <a:chOff x="457731" y="6582508"/>
              <a:chExt cx="8226688" cy="486507"/>
            </a:xfrm>
          </p:grpSpPr>
          <p:cxnSp>
            <p:nvCxnSpPr>
              <p:cNvPr id="122" name="Google Shape;122;p12"/>
              <p:cNvCxnSpPr/>
              <p:nvPr/>
            </p:nvCxnSpPr>
            <p:spPr>
              <a:xfrm>
                <a:off x="457731"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23" name="Google Shape;123;p12"/>
              <p:cNvCxnSpPr/>
              <p:nvPr/>
            </p:nvCxnSpPr>
            <p:spPr>
              <a:xfrm>
                <a:off x="8684419" y="6582508"/>
                <a:ext cx="0" cy="486507"/>
              </a:xfrm>
              <a:prstGeom prst="straightConnector1">
                <a:avLst/>
              </a:prstGeom>
              <a:noFill/>
              <a:ln cap="flat" cmpd="sng" w="9525">
                <a:solidFill>
                  <a:schemeClr val="dk1"/>
                </a:solidFill>
                <a:prstDash val="dot"/>
                <a:round/>
                <a:headEnd len="sm" w="sm" type="none"/>
                <a:tailEnd len="sm" w="sm" type="none"/>
              </a:ln>
            </p:spPr>
          </p:cxnSp>
          <p:grpSp>
            <p:nvGrpSpPr>
              <p:cNvPr id="124" name="Google Shape;124;p12"/>
              <p:cNvGrpSpPr/>
              <p:nvPr/>
            </p:nvGrpSpPr>
            <p:grpSpPr>
              <a:xfrm>
                <a:off x="7986158" y="6582508"/>
                <a:ext cx="152400" cy="486507"/>
                <a:chOff x="7983415" y="6582508"/>
                <a:chExt cx="152400" cy="486507"/>
              </a:xfrm>
            </p:grpSpPr>
            <p:cxnSp>
              <p:nvCxnSpPr>
                <p:cNvPr id="125" name="Google Shape;125;p1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26" name="Google Shape;126;p1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27" name="Google Shape;127;p12"/>
              <p:cNvGrpSpPr/>
              <p:nvPr/>
            </p:nvGrpSpPr>
            <p:grpSpPr>
              <a:xfrm>
                <a:off x="7287901" y="6582508"/>
                <a:ext cx="152400" cy="486507"/>
                <a:chOff x="7983415" y="6582508"/>
                <a:chExt cx="152400" cy="486507"/>
              </a:xfrm>
            </p:grpSpPr>
            <p:cxnSp>
              <p:nvCxnSpPr>
                <p:cNvPr id="128" name="Google Shape;128;p1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29" name="Google Shape;129;p1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30" name="Google Shape;130;p12"/>
              <p:cNvGrpSpPr/>
              <p:nvPr/>
            </p:nvGrpSpPr>
            <p:grpSpPr>
              <a:xfrm>
                <a:off x="6589644" y="6582508"/>
                <a:ext cx="152400" cy="486507"/>
                <a:chOff x="7983415" y="6582508"/>
                <a:chExt cx="152400" cy="486507"/>
              </a:xfrm>
            </p:grpSpPr>
            <p:cxnSp>
              <p:nvCxnSpPr>
                <p:cNvPr id="131" name="Google Shape;131;p1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32" name="Google Shape;132;p1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33" name="Google Shape;133;p12"/>
              <p:cNvGrpSpPr/>
              <p:nvPr/>
            </p:nvGrpSpPr>
            <p:grpSpPr>
              <a:xfrm>
                <a:off x="5891387" y="6582508"/>
                <a:ext cx="152400" cy="486507"/>
                <a:chOff x="7983415" y="6582508"/>
                <a:chExt cx="152400" cy="486507"/>
              </a:xfrm>
            </p:grpSpPr>
            <p:cxnSp>
              <p:nvCxnSpPr>
                <p:cNvPr id="134" name="Google Shape;134;p1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35" name="Google Shape;135;p1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36" name="Google Shape;136;p12"/>
              <p:cNvGrpSpPr/>
              <p:nvPr/>
            </p:nvGrpSpPr>
            <p:grpSpPr>
              <a:xfrm>
                <a:off x="5193130" y="6582508"/>
                <a:ext cx="152400" cy="486507"/>
                <a:chOff x="7983415" y="6582508"/>
                <a:chExt cx="152400" cy="486507"/>
              </a:xfrm>
            </p:grpSpPr>
            <p:cxnSp>
              <p:nvCxnSpPr>
                <p:cNvPr id="137" name="Google Shape;137;p1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38" name="Google Shape;138;p1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39" name="Google Shape;139;p12"/>
              <p:cNvGrpSpPr/>
              <p:nvPr/>
            </p:nvGrpSpPr>
            <p:grpSpPr>
              <a:xfrm>
                <a:off x="4494873" y="6582508"/>
                <a:ext cx="152400" cy="486507"/>
                <a:chOff x="7983415" y="6582508"/>
                <a:chExt cx="152400" cy="486507"/>
              </a:xfrm>
            </p:grpSpPr>
            <p:cxnSp>
              <p:nvCxnSpPr>
                <p:cNvPr id="140" name="Google Shape;140;p1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41" name="Google Shape;141;p1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42" name="Google Shape;142;p12"/>
              <p:cNvGrpSpPr/>
              <p:nvPr/>
            </p:nvGrpSpPr>
            <p:grpSpPr>
              <a:xfrm>
                <a:off x="3796616" y="6582508"/>
                <a:ext cx="152400" cy="486507"/>
                <a:chOff x="7983415" y="6582508"/>
                <a:chExt cx="152400" cy="486507"/>
              </a:xfrm>
            </p:grpSpPr>
            <p:cxnSp>
              <p:nvCxnSpPr>
                <p:cNvPr id="143" name="Google Shape;143;p1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44" name="Google Shape;144;p1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45" name="Google Shape;145;p12"/>
              <p:cNvGrpSpPr/>
              <p:nvPr/>
            </p:nvGrpSpPr>
            <p:grpSpPr>
              <a:xfrm>
                <a:off x="3098359" y="6582508"/>
                <a:ext cx="152400" cy="486507"/>
                <a:chOff x="7983415" y="6582508"/>
                <a:chExt cx="152400" cy="486507"/>
              </a:xfrm>
            </p:grpSpPr>
            <p:cxnSp>
              <p:nvCxnSpPr>
                <p:cNvPr id="146" name="Google Shape;146;p1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47" name="Google Shape;147;p1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48" name="Google Shape;148;p12"/>
              <p:cNvGrpSpPr/>
              <p:nvPr/>
            </p:nvGrpSpPr>
            <p:grpSpPr>
              <a:xfrm>
                <a:off x="2400102" y="6582508"/>
                <a:ext cx="152400" cy="486507"/>
                <a:chOff x="7983415" y="6582508"/>
                <a:chExt cx="152400" cy="486507"/>
              </a:xfrm>
            </p:grpSpPr>
            <p:cxnSp>
              <p:nvCxnSpPr>
                <p:cNvPr id="149" name="Google Shape;149;p1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50" name="Google Shape;150;p1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51" name="Google Shape;151;p12"/>
              <p:cNvGrpSpPr/>
              <p:nvPr/>
            </p:nvGrpSpPr>
            <p:grpSpPr>
              <a:xfrm>
                <a:off x="1701845" y="6582508"/>
                <a:ext cx="152400" cy="486507"/>
                <a:chOff x="7983415" y="6582508"/>
                <a:chExt cx="152400" cy="486507"/>
              </a:xfrm>
            </p:grpSpPr>
            <p:cxnSp>
              <p:nvCxnSpPr>
                <p:cNvPr id="152" name="Google Shape;152;p1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53" name="Google Shape;153;p1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nvGrpSpPr>
              <p:cNvPr id="154" name="Google Shape;154;p12"/>
              <p:cNvGrpSpPr/>
              <p:nvPr/>
            </p:nvGrpSpPr>
            <p:grpSpPr>
              <a:xfrm>
                <a:off x="1003588" y="6582508"/>
                <a:ext cx="152400" cy="486507"/>
                <a:chOff x="7983415" y="6582508"/>
                <a:chExt cx="152400" cy="486507"/>
              </a:xfrm>
            </p:grpSpPr>
            <p:cxnSp>
              <p:nvCxnSpPr>
                <p:cNvPr id="155" name="Google Shape;155;p12"/>
                <p:cNvCxnSpPr/>
                <p:nvPr/>
              </p:nvCxnSpPr>
              <p:spPr>
                <a:xfrm>
                  <a:off x="8135815" y="6582508"/>
                  <a:ext cx="0" cy="486507"/>
                </a:xfrm>
                <a:prstGeom prst="straightConnector1">
                  <a:avLst/>
                </a:prstGeom>
                <a:noFill/>
                <a:ln cap="flat" cmpd="sng" w="9525">
                  <a:solidFill>
                    <a:schemeClr val="dk1"/>
                  </a:solidFill>
                  <a:prstDash val="dot"/>
                  <a:round/>
                  <a:headEnd len="sm" w="sm" type="none"/>
                  <a:tailEnd len="sm" w="sm" type="none"/>
                </a:ln>
              </p:spPr>
            </p:cxnSp>
            <p:cxnSp>
              <p:nvCxnSpPr>
                <p:cNvPr id="156" name="Google Shape;156;p12"/>
                <p:cNvCxnSpPr/>
                <p:nvPr/>
              </p:nvCxnSpPr>
              <p:spPr>
                <a:xfrm>
                  <a:off x="7983415" y="6582508"/>
                  <a:ext cx="0" cy="486507"/>
                </a:xfrm>
                <a:prstGeom prst="straightConnector1">
                  <a:avLst/>
                </a:prstGeom>
                <a:noFill/>
                <a:ln cap="flat" cmpd="sng" w="9525">
                  <a:solidFill>
                    <a:schemeClr val="dk1"/>
                  </a:solidFill>
                  <a:prstDash val="dot"/>
                  <a:round/>
                  <a:headEnd len="sm" w="sm" type="none"/>
                  <a:tailEnd len="sm" w="sm" type="none"/>
                </a:ln>
              </p:spPr>
            </p:cxnSp>
          </p:grpSp>
        </p:grpSp>
      </p:grpSp>
      <p:sp>
        <p:nvSpPr>
          <p:cNvPr id="157" name="Google Shape;157;p12"/>
          <p:cNvSpPr txBox="1"/>
          <p:nvPr>
            <p:ph idx="10" type="dt"/>
          </p:nvPr>
        </p:nvSpPr>
        <p:spPr>
          <a:xfrm>
            <a:off x="9920402" y="6356349"/>
            <a:ext cx="726802"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000" u="none" cap="none" strike="noStrike">
                <a:solidFill>
                  <a:srgbClr val="888C8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8" name="Google Shape;158;p12"/>
          <p:cNvSpPr txBox="1"/>
          <p:nvPr>
            <p:ph idx="11" type="ftr"/>
          </p:nvPr>
        </p:nvSpPr>
        <p:spPr>
          <a:xfrm>
            <a:off x="576072" y="6356350"/>
            <a:ext cx="9106596"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888C8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9" name="Google Shape;159;p12"/>
          <p:cNvSpPr txBox="1"/>
          <p:nvPr>
            <p:ph idx="12" type="sldNum"/>
          </p:nvPr>
        </p:nvSpPr>
        <p:spPr>
          <a:xfrm>
            <a:off x="10851411" y="6356349"/>
            <a:ext cx="70886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rgbClr val="888C8F"/>
                </a:solidFill>
                <a:latin typeface="Arial"/>
                <a:ea typeface="Arial"/>
                <a:cs typeface="Arial"/>
                <a:sym typeface="Arial"/>
              </a:defRPr>
            </a:lvl1pPr>
            <a:lvl2pPr indent="0" lvl="1" marL="0" marR="0" rtl="0" algn="r">
              <a:spcBef>
                <a:spcPts val="0"/>
              </a:spcBef>
              <a:buNone/>
              <a:defRPr b="0" i="0" sz="1000" u="none" cap="none" strike="noStrike">
                <a:solidFill>
                  <a:srgbClr val="888C8F"/>
                </a:solidFill>
                <a:latin typeface="Arial"/>
                <a:ea typeface="Arial"/>
                <a:cs typeface="Arial"/>
                <a:sym typeface="Arial"/>
              </a:defRPr>
            </a:lvl2pPr>
            <a:lvl3pPr indent="0" lvl="2" marL="0" marR="0" rtl="0" algn="r">
              <a:spcBef>
                <a:spcPts val="0"/>
              </a:spcBef>
              <a:buNone/>
              <a:defRPr b="0" i="0" sz="1000" u="none" cap="none" strike="noStrike">
                <a:solidFill>
                  <a:srgbClr val="888C8F"/>
                </a:solidFill>
                <a:latin typeface="Arial"/>
                <a:ea typeface="Arial"/>
                <a:cs typeface="Arial"/>
                <a:sym typeface="Arial"/>
              </a:defRPr>
            </a:lvl3pPr>
            <a:lvl4pPr indent="0" lvl="3" marL="0" marR="0" rtl="0" algn="r">
              <a:spcBef>
                <a:spcPts val="0"/>
              </a:spcBef>
              <a:buNone/>
              <a:defRPr b="0" i="0" sz="1000" u="none" cap="none" strike="noStrike">
                <a:solidFill>
                  <a:srgbClr val="888C8F"/>
                </a:solidFill>
                <a:latin typeface="Arial"/>
                <a:ea typeface="Arial"/>
                <a:cs typeface="Arial"/>
                <a:sym typeface="Arial"/>
              </a:defRPr>
            </a:lvl4pPr>
            <a:lvl5pPr indent="0" lvl="4" marL="0" marR="0" rtl="0" algn="r">
              <a:spcBef>
                <a:spcPts val="0"/>
              </a:spcBef>
              <a:buNone/>
              <a:defRPr b="0" i="0" sz="1000" u="none" cap="none" strike="noStrike">
                <a:solidFill>
                  <a:srgbClr val="888C8F"/>
                </a:solidFill>
                <a:latin typeface="Arial"/>
                <a:ea typeface="Arial"/>
                <a:cs typeface="Arial"/>
                <a:sym typeface="Arial"/>
              </a:defRPr>
            </a:lvl5pPr>
            <a:lvl6pPr indent="0" lvl="5" marL="0" marR="0" rtl="0" algn="r">
              <a:spcBef>
                <a:spcPts val="0"/>
              </a:spcBef>
              <a:buNone/>
              <a:defRPr b="0" i="0" sz="1000" u="none" cap="none" strike="noStrike">
                <a:solidFill>
                  <a:srgbClr val="888C8F"/>
                </a:solidFill>
                <a:latin typeface="Arial"/>
                <a:ea typeface="Arial"/>
                <a:cs typeface="Arial"/>
                <a:sym typeface="Arial"/>
              </a:defRPr>
            </a:lvl6pPr>
            <a:lvl7pPr indent="0" lvl="6" marL="0" marR="0" rtl="0" algn="r">
              <a:spcBef>
                <a:spcPts val="0"/>
              </a:spcBef>
              <a:buNone/>
              <a:defRPr b="0" i="0" sz="1000" u="none" cap="none" strike="noStrike">
                <a:solidFill>
                  <a:srgbClr val="888C8F"/>
                </a:solidFill>
                <a:latin typeface="Arial"/>
                <a:ea typeface="Arial"/>
                <a:cs typeface="Arial"/>
                <a:sym typeface="Arial"/>
              </a:defRPr>
            </a:lvl7pPr>
            <a:lvl8pPr indent="0" lvl="7" marL="0" marR="0" rtl="0" algn="r">
              <a:spcBef>
                <a:spcPts val="0"/>
              </a:spcBef>
              <a:buNone/>
              <a:defRPr b="0" i="0" sz="1000" u="none" cap="none" strike="noStrike">
                <a:solidFill>
                  <a:srgbClr val="888C8F"/>
                </a:solidFill>
                <a:latin typeface="Arial"/>
                <a:ea typeface="Arial"/>
                <a:cs typeface="Arial"/>
                <a:sym typeface="Arial"/>
              </a:defRPr>
            </a:lvl8pPr>
            <a:lvl9pPr indent="0" lvl="8" marL="0" marR="0" rtl="0" algn="r">
              <a:spcBef>
                <a:spcPts val="0"/>
              </a:spcBef>
              <a:buNone/>
              <a:defRPr b="0" i="0" sz="1000" u="none" cap="none" strike="noStrike">
                <a:solidFill>
                  <a:srgbClr val="888C8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ieeexplore.ieee.org/stamp/stamp.jsp?arnumber=7410113&amp;casa_token=vJwAlFyYETkAAAAA:b7LUe8X-hborCi6Lyst5BuBmdJ88IjQpi8kudeXXQfkLPyb9d0xmfZQKY_lIQIQeo8AmAoEtbR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jpg"/><Relationship Id="rId4" Type="http://schemas.openxmlformats.org/officeDocument/2006/relationships/image" Target="../media/image13.png"/><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305" name="Shape 1305"/>
        <p:cNvGrpSpPr/>
        <p:nvPr/>
      </p:nvGrpSpPr>
      <p:grpSpPr>
        <a:xfrm>
          <a:off x="0" y="0"/>
          <a:ext cx="0" cy="0"/>
          <a:chOff x="0" y="0"/>
          <a:chExt cx="0" cy="0"/>
        </a:xfrm>
      </p:grpSpPr>
      <p:sp>
        <p:nvSpPr>
          <p:cNvPr id="1306" name="Google Shape;1306;p1"/>
          <p:cNvSpPr txBox="1"/>
          <p:nvPr>
            <p:ph type="ctrTitle"/>
          </p:nvPr>
        </p:nvSpPr>
        <p:spPr>
          <a:xfrm>
            <a:off x="610309" y="1134598"/>
            <a:ext cx="10968914" cy="2422759"/>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5400"/>
              <a:buFont typeface="Arial"/>
              <a:buNone/>
            </a:pPr>
            <a:r>
              <a:rPr lang="en-US"/>
              <a:t>Low-Level RF</a:t>
            </a:r>
            <a:endParaRPr/>
          </a:p>
        </p:txBody>
      </p:sp>
      <p:sp>
        <p:nvSpPr>
          <p:cNvPr id="1307" name="Google Shape;1307;p1"/>
          <p:cNvSpPr txBox="1"/>
          <p:nvPr>
            <p:ph idx="1" type="subTitle"/>
          </p:nvPr>
        </p:nvSpPr>
        <p:spPr>
          <a:xfrm>
            <a:off x="610309" y="3711103"/>
            <a:ext cx="10968907" cy="1092083"/>
          </a:xfrm>
          <a:prstGeom prst="rect">
            <a:avLst/>
          </a:prstGeom>
          <a:noFill/>
          <a:ln>
            <a:noFill/>
          </a:ln>
        </p:spPr>
        <p:txBody>
          <a:bodyPr anchorCtr="0" anchor="t" bIns="45700" lIns="91425" spcFirstLastPara="1" rIns="91425" wrap="square" tIns="45700">
            <a:noAutofit/>
          </a:bodyPr>
          <a:lstStyle/>
          <a:p>
            <a:pPr indent="0" lvl="0" marL="0" rtl="0" algn="ctr">
              <a:lnSpc>
                <a:spcPct val="110000"/>
              </a:lnSpc>
              <a:spcBef>
                <a:spcPts val="0"/>
              </a:spcBef>
              <a:spcAft>
                <a:spcPts val="0"/>
              </a:spcAft>
              <a:buSzPts val="2800"/>
              <a:buNone/>
            </a:pPr>
            <a:r>
              <a:rPr lang="en-US" sz="2800"/>
              <a:t>Future of Colliders workshop </a:t>
            </a:r>
            <a:r>
              <a:rPr lang="en-US" sz="2800">
                <a:solidFill>
                  <a:schemeClr val="lt1"/>
                </a:solidFill>
              </a:rPr>
              <a:t> — </a:t>
            </a:r>
            <a:r>
              <a:rPr lang="en-US" sz="2800"/>
              <a:t>CCC R&amp;D</a:t>
            </a:r>
            <a:endParaRPr/>
          </a:p>
          <a:p>
            <a:pPr indent="0" lvl="0" marL="0" rtl="0" algn="ctr">
              <a:lnSpc>
                <a:spcPct val="110000"/>
              </a:lnSpc>
              <a:spcBef>
                <a:spcPts val="800"/>
              </a:spcBef>
              <a:spcAft>
                <a:spcPts val="0"/>
              </a:spcAft>
              <a:buSzPts val="2000"/>
              <a:buNone/>
            </a:pPr>
            <a:r>
              <a:rPr lang="en-US"/>
              <a:t>Carlos Serrano, </a:t>
            </a:r>
            <a:r>
              <a:rPr lang="en-US"/>
              <a:t>Daniele Filippetto &amp; Larry Doolittle</a:t>
            </a:r>
            <a:r>
              <a:rPr lang="en-US"/>
              <a:t>— LBNL</a:t>
            </a:r>
            <a:endParaRPr/>
          </a:p>
          <a:p>
            <a:pPr indent="0" lvl="0" marL="0" rtl="0" algn="ctr">
              <a:lnSpc>
                <a:spcPct val="110000"/>
              </a:lnSpc>
              <a:spcBef>
                <a:spcPts val="800"/>
              </a:spcBef>
              <a:spcAft>
                <a:spcPts val="0"/>
              </a:spcAft>
              <a:buSzPts val="2000"/>
              <a:buNone/>
            </a:pPr>
            <a:r>
              <a:t/>
            </a:r>
            <a:endParaRPr>
              <a:solidFill>
                <a:schemeClr val="lt1"/>
              </a:solidFill>
            </a:endParaRPr>
          </a:p>
        </p:txBody>
      </p:sp>
      <p:sp>
        <p:nvSpPr>
          <p:cNvPr id="1308" name="Google Shape;1308;p1"/>
          <p:cNvSpPr txBox="1"/>
          <p:nvPr>
            <p:ph idx="2" type="body"/>
          </p:nvPr>
        </p:nvSpPr>
        <p:spPr>
          <a:xfrm>
            <a:off x="610309" y="5327650"/>
            <a:ext cx="10968907" cy="520700"/>
          </a:xfrm>
          <a:prstGeom prst="rect">
            <a:avLst/>
          </a:prstGeom>
          <a:noFill/>
          <a:ln>
            <a:noFill/>
          </a:ln>
        </p:spPr>
        <p:txBody>
          <a:bodyPr anchorCtr="0" anchor="t" bIns="45700" lIns="91425" spcFirstLastPara="1" rIns="91425" wrap="square" tIns="45700">
            <a:noAutofit/>
          </a:bodyPr>
          <a:lstStyle/>
          <a:p>
            <a:pPr indent="0" lvl="0" marL="0" rtl="0" algn="ctr">
              <a:lnSpc>
                <a:spcPct val="110000"/>
              </a:lnSpc>
              <a:spcBef>
                <a:spcPts val="0"/>
              </a:spcBef>
              <a:spcAft>
                <a:spcPts val="0"/>
              </a:spcAft>
              <a:buSzPts val="1200"/>
              <a:buNone/>
            </a:pPr>
            <a:r>
              <a:rPr lang="en-US">
                <a:solidFill>
                  <a:schemeClr val="dk1"/>
                </a:solidFill>
              </a:rPr>
              <a:t>Wednesday, May 18 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6" name="Shape 1386"/>
        <p:cNvGrpSpPr/>
        <p:nvPr/>
      </p:nvGrpSpPr>
      <p:grpSpPr>
        <a:xfrm>
          <a:off x="0" y="0"/>
          <a:ext cx="0" cy="0"/>
          <a:chOff x="0" y="0"/>
          <a:chExt cx="0" cy="0"/>
        </a:xfrm>
      </p:grpSpPr>
      <p:sp>
        <p:nvSpPr>
          <p:cNvPr id="1387" name="Google Shape;1387;p10"/>
          <p:cNvSpPr txBox="1"/>
          <p:nvPr>
            <p:ph type="title"/>
          </p:nvPr>
        </p:nvSpPr>
        <p:spPr>
          <a:xfrm>
            <a:off x="573618" y="457200"/>
            <a:ext cx="10972800" cy="54864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313C5A"/>
              </a:buClr>
              <a:buSzPts val="3200"/>
              <a:buFont typeface="Arial"/>
              <a:buNone/>
            </a:pPr>
            <a:r>
              <a:rPr lang="en-US"/>
              <a:t>Conclusion</a:t>
            </a:r>
            <a:endParaRPr/>
          </a:p>
        </p:txBody>
      </p:sp>
      <p:sp>
        <p:nvSpPr>
          <p:cNvPr id="1388" name="Google Shape;1388;p10"/>
          <p:cNvSpPr txBox="1"/>
          <p:nvPr>
            <p:ph idx="1" type="body"/>
          </p:nvPr>
        </p:nvSpPr>
        <p:spPr>
          <a:xfrm>
            <a:off x="573625" y="1600200"/>
            <a:ext cx="11008800" cy="4756200"/>
          </a:xfrm>
          <a:prstGeom prst="rect">
            <a:avLst/>
          </a:prstGeom>
          <a:noFill/>
          <a:ln>
            <a:noFill/>
          </a:ln>
        </p:spPr>
        <p:txBody>
          <a:bodyPr anchorCtr="0" anchor="t" bIns="45700" lIns="91425" spcFirstLastPara="1" rIns="91425" wrap="square" tIns="45700">
            <a:noAutofit/>
          </a:bodyPr>
          <a:lstStyle/>
          <a:p>
            <a:pPr indent="-200025" lvl="0" marL="225425" rtl="0" algn="l">
              <a:lnSpc>
                <a:spcPct val="110000"/>
              </a:lnSpc>
              <a:spcBef>
                <a:spcPts val="0"/>
              </a:spcBef>
              <a:spcAft>
                <a:spcPts val="0"/>
              </a:spcAft>
              <a:buClr>
                <a:schemeClr val="accent2"/>
              </a:buClr>
              <a:buSzPts val="1600"/>
              <a:buChar char="•"/>
            </a:pPr>
            <a:r>
              <a:rPr lang="en-US" sz="1600"/>
              <a:t>LLRF today</a:t>
            </a:r>
            <a:endParaRPr sz="1600"/>
          </a:p>
          <a:p>
            <a:pPr indent="-203200" lvl="1" marL="457200" rtl="0" algn="l">
              <a:lnSpc>
                <a:spcPct val="110000"/>
              </a:lnSpc>
              <a:spcBef>
                <a:spcPts val="400"/>
              </a:spcBef>
              <a:spcAft>
                <a:spcPts val="0"/>
              </a:spcAft>
              <a:buSzPts val="1600"/>
              <a:buChar char="–"/>
            </a:pPr>
            <a:r>
              <a:rPr lang="en-US" sz="1600"/>
              <a:t>0.01% 0.01 deg RMS is achieved with convencional electronics parts</a:t>
            </a:r>
            <a:endParaRPr sz="1600"/>
          </a:p>
          <a:p>
            <a:pPr indent="-203200" lvl="1" marL="457200" rtl="0" algn="l">
              <a:lnSpc>
                <a:spcPct val="110000"/>
              </a:lnSpc>
              <a:spcBef>
                <a:spcPts val="400"/>
              </a:spcBef>
              <a:spcAft>
                <a:spcPts val="0"/>
              </a:spcAft>
              <a:buSzPts val="1600"/>
              <a:buChar char="–"/>
            </a:pPr>
            <a:r>
              <a:rPr lang="en-US" sz="1600"/>
              <a:t>All (or most) modern systems are digital (FPGA based)</a:t>
            </a:r>
            <a:endParaRPr sz="1600"/>
          </a:p>
          <a:p>
            <a:pPr indent="-203200" lvl="1" marL="457200" rtl="0" algn="l">
              <a:lnSpc>
                <a:spcPct val="110000"/>
              </a:lnSpc>
              <a:spcBef>
                <a:spcPts val="400"/>
              </a:spcBef>
              <a:spcAft>
                <a:spcPts val="0"/>
              </a:spcAft>
              <a:buSzPts val="1600"/>
              <a:buChar char="–"/>
            </a:pPr>
            <a:r>
              <a:rPr lang="en-US" sz="1600"/>
              <a:t>Heterodyne detection offers the best RF measurement accuracy</a:t>
            </a:r>
            <a:endParaRPr sz="1600"/>
          </a:p>
          <a:p>
            <a:pPr indent="-203200" lvl="1" marL="457200" rtl="0" algn="l">
              <a:lnSpc>
                <a:spcPct val="110000"/>
              </a:lnSpc>
              <a:spcBef>
                <a:spcPts val="400"/>
              </a:spcBef>
              <a:spcAft>
                <a:spcPts val="0"/>
              </a:spcAft>
              <a:buSzPts val="1600"/>
              <a:buChar char="–"/>
            </a:pPr>
            <a:r>
              <a:rPr lang="en-US" sz="1600"/>
              <a:t>1 μs is typical for loop latency</a:t>
            </a:r>
            <a:endParaRPr sz="1600"/>
          </a:p>
          <a:p>
            <a:pPr indent="-203200" lvl="1" marL="457200" rtl="0" algn="l">
              <a:lnSpc>
                <a:spcPct val="110000"/>
              </a:lnSpc>
              <a:spcBef>
                <a:spcPts val="400"/>
              </a:spcBef>
              <a:spcAft>
                <a:spcPts val="0"/>
              </a:spcAft>
              <a:buSzPts val="1600"/>
              <a:buChar char="–"/>
            </a:pPr>
            <a:r>
              <a:rPr lang="en-US" sz="1600"/>
              <a:t>Machines with short bunches/pulses perform inter-pulse feedback </a:t>
            </a:r>
            <a:r>
              <a:rPr lang="en-US" sz="1600"/>
              <a:t>feedback</a:t>
            </a:r>
            <a:r>
              <a:rPr lang="en-US" sz="1600"/>
              <a:t> (e.g., </a:t>
            </a:r>
            <a:r>
              <a:rPr lang="en-US" sz="1600" u="sng">
                <a:solidFill>
                  <a:schemeClr val="hlink"/>
                </a:solidFill>
                <a:hlinkClick r:id="rId3"/>
              </a:rPr>
              <a:t>Fermi@Elettra</a:t>
            </a:r>
            <a:r>
              <a:rPr lang="en-US" sz="1600"/>
              <a:t>)</a:t>
            </a:r>
            <a:endParaRPr sz="1600"/>
          </a:p>
          <a:p>
            <a:pPr indent="-203200" lvl="1" marL="457200" rtl="0" algn="l">
              <a:lnSpc>
                <a:spcPct val="110000"/>
              </a:lnSpc>
              <a:spcBef>
                <a:spcPts val="400"/>
              </a:spcBef>
              <a:spcAft>
                <a:spcPts val="0"/>
              </a:spcAft>
              <a:buSzPts val="1600"/>
              <a:buChar char="–"/>
            </a:pPr>
            <a:r>
              <a:rPr lang="en-US" sz="1600"/>
              <a:t>Noise performance of ~100 MSPS ADCs seem to </a:t>
            </a:r>
            <a:r>
              <a:rPr lang="en-US" sz="1600"/>
              <a:t>have</a:t>
            </a:r>
            <a:r>
              <a:rPr lang="en-US" sz="1600"/>
              <a:t> stalled (Telecom going a different direction with 5G)</a:t>
            </a:r>
            <a:endParaRPr sz="1600"/>
          </a:p>
          <a:p>
            <a:pPr indent="-200025" lvl="0" marL="225425" rtl="0" algn="l">
              <a:lnSpc>
                <a:spcPct val="110000"/>
              </a:lnSpc>
              <a:spcBef>
                <a:spcPts val="800"/>
              </a:spcBef>
              <a:spcAft>
                <a:spcPts val="0"/>
              </a:spcAft>
              <a:buClr>
                <a:schemeClr val="accent2"/>
              </a:buClr>
              <a:buSzPts val="1600"/>
              <a:buChar char="•"/>
            </a:pPr>
            <a:r>
              <a:rPr lang="en-US" sz="1600"/>
              <a:t>Low-latency applications</a:t>
            </a:r>
            <a:endParaRPr sz="1600"/>
          </a:p>
          <a:p>
            <a:pPr indent="-203200" lvl="1" marL="457200" rtl="0" algn="l">
              <a:lnSpc>
                <a:spcPct val="110000"/>
              </a:lnSpc>
              <a:spcBef>
                <a:spcPts val="400"/>
              </a:spcBef>
              <a:spcAft>
                <a:spcPts val="0"/>
              </a:spcAft>
              <a:buSzPts val="1600"/>
              <a:buChar char="–"/>
            </a:pPr>
            <a:r>
              <a:rPr lang="en-US" sz="1600"/>
              <a:t>Any technical implementation will require (a lot of) development for a LLRF application</a:t>
            </a:r>
            <a:endParaRPr sz="1600"/>
          </a:p>
          <a:p>
            <a:pPr indent="-203200" lvl="1" marL="457200" rtl="0" algn="l">
              <a:lnSpc>
                <a:spcPct val="110000"/>
              </a:lnSpc>
              <a:spcBef>
                <a:spcPts val="400"/>
              </a:spcBef>
              <a:spcAft>
                <a:spcPts val="0"/>
              </a:spcAft>
              <a:buSzPts val="1600"/>
              <a:buChar char="–"/>
            </a:pPr>
            <a:r>
              <a:rPr lang="en-US" sz="1600"/>
              <a:t>RFSoCs start making it into accelerators, offering medium latency at high sampling rates and bandwidth, without necessarily improving RF measurement accuracy. They might improve going forward, but industry is not heading towards that direction (optimizing for higher sampling rate, size, and power, all bad for RF app</a:t>
            </a:r>
            <a:r>
              <a:rPr lang="en-US" sz="1600"/>
              <a:t>lications)</a:t>
            </a:r>
            <a:endParaRPr sz="1600"/>
          </a:p>
          <a:p>
            <a:pPr indent="-203200" lvl="1" marL="457200" rtl="0" algn="l">
              <a:lnSpc>
                <a:spcPct val="110000"/>
              </a:lnSpc>
              <a:spcBef>
                <a:spcPts val="400"/>
              </a:spcBef>
              <a:spcAft>
                <a:spcPts val="0"/>
              </a:spcAft>
              <a:buSzPts val="1600"/>
              <a:buChar char="–"/>
            </a:pPr>
            <a:r>
              <a:rPr lang="en-US" sz="1600"/>
              <a:t>Custom IC development is already done in Physics experiments and is starting in LLRF</a:t>
            </a:r>
            <a:endParaRPr sz="1600"/>
          </a:p>
          <a:p>
            <a:pPr indent="-203200" lvl="1" marL="457200" rtl="0" algn="l">
              <a:lnSpc>
                <a:spcPct val="110000"/>
              </a:lnSpc>
              <a:spcBef>
                <a:spcPts val="400"/>
              </a:spcBef>
              <a:spcAft>
                <a:spcPts val="0"/>
              </a:spcAft>
              <a:buSzPts val="1600"/>
              <a:buChar char="–"/>
            </a:pPr>
            <a:r>
              <a:rPr lang="en-US" sz="1600"/>
              <a:t>A digitally controlled/tuned/</a:t>
            </a:r>
            <a:r>
              <a:rPr lang="en-US" sz="1600"/>
              <a:t>calibrated analog feedback system seems to be the best positioned for RF performance of low-latency LLRF applications if deemed necessary for CCC</a:t>
            </a:r>
            <a:endParaRPr/>
          </a:p>
          <a:p>
            <a:pPr indent="-98425" lvl="0" marL="225425" rtl="0" algn="l">
              <a:lnSpc>
                <a:spcPct val="110000"/>
              </a:lnSpc>
              <a:spcBef>
                <a:spcPts val="800"/>
              </a:spcBef>
              <a:spcAft>
                <a:spcPts val="0"/>
              </a:spcAft>
              <a:buClr>
                <a:schemeClr val="accent2"/>
              </a:buClr>
              <a:buSzPts val="2000"/>
              <a:buNone/>
            </a:pPr>
            <a:r>
              <a:t/>
            </a:r>
            <a:endParaRPr/>
          </a:p>
        </p:txBody>
      </p:sp>
      <p:sp>
        <p:nvSpPr>
          <p:cNvPr id="1389" name="Google Shape;1389;p10"/>
          <p:cNvSpPr txBox="1"/>
          <p:nvPr>
            <p:ph idx="12" type="sldNum"/>
          </p:nvPr>
        </p:nvSpPr>
        <p:spPr>
          <a:xfrm>
            <a:off x="10851411" y="6356349"/>
            <a:ext cx="70886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90" name="Google Shape;1390;p10"/>
          <p:cNvSpPr txBox="1"/>
          <p:nvPr>
            <p:ph idx="11" type="ftr"/>
          </p:nvPr>
        </p:nvSpPr>
        <p:spPr>
          <a:xfrm>
            <a:off x="576072" y="6356350"/>
            <a:ext cx="91065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CCC R&amp;D | LLRF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394" name="Shape 1394"/>
        <p:cNvGrpSpPr/>
        <p:nvPr/>
      </p:nvGrpSpPr>
      <p:grpSpPr>
        <a:xfrm>
          <a:off x="0" y="0"/>
          <a:ext cx="0" cy="0"/>
          <a:chOff x="0" y="0"/>
          <a:chExt cx="0" cy="0"/>
        </a:xfrm>
      </p:grpSpPr>
      <p:sp>
        <p:nvSpPr>
          <p:cNvPr id="1395" name="Google Shape;1395;p11"/>
          <p:cNvSpPr txBox="1"/>
          <p:nvPr>
            <p:ph type="title"/>
          </p:nvPr>
        </p:nvSpPr>
        <p:spPr>
          <a:xfrm>
            <a:off x="576072" y="1828800"/>
            <a:ext cx="10963079" cy="1362075"/>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5400"/>
              <a:buFont typeface="Arial"/>
              <a:buNone/>
            </a:pPr>
            <a:r>
              <a:rPr lang="en-US"/>
              <a:t>Thank You</a:t>
            </a:r>
            <a:endParaRPr/>
          </a:p>
        </p:txBody>
      </p:sp>
      <p:sp>
        <p:nvSpPr>
          <p:cNvPr id="1396" name="Google Shape;1396;p11"/>
          <p:cNvSpPr txBox="1"/>
          <p:nvPr>
            <p:ph idx="1" type="body"/>
          </p:nvPr>
        </p:nvSpPr>
        <p:spPr>
          <a:xfrm>
            <a:off x="576072" y="3657600"/>
            <a:ext cx="10963079" cy="975895"/>
          </a:xfrm>
          <a:prstGeom prst="rect">
            <a:avLst/>
          </a:prstGeom>
          <a:noFill/>
          <a:ln>
            <a:noFill/>
          </a:ln>
        </p:spPr>
        <p:txBody>
          <a:bodyPr anchorCtr="0" anchor="b" bIns="45700" lIns="91425" spcFirstLastPara="1" rIns="91425" wrap="square" tIns="45700">
            <a:noAutofit/>
          </a:bodyPr>
          <a:lstStyle/>
          <a:p>
            <a:pPr indent="0" lvl="0" marL="0" rtl="0" algn="ctr">
              <a:lnSpc>
                <a:spcPct val="110000"/>
              </a:lnSpc>
              <a:spcBef>
                <a:spcPts val="0"/>
              </a:spcBef>
              <a:spcAft>
                <a:spcPts val="0"/>
              </a:spcAft>
              <a:buSzPts val="4000"/>
              <a:buNone/>
            </a:pPr>
            <a:r>
              <a:rPr lang="en-US" sz="4000"/>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2" name="Shape 1312"/>
        <p:cNvGrpSpPr/>
        <p:nvPr/>
      </p:nvGrpSpPr>
      <p:grpSpPr>
        <a:xfrm>
          <a:off x="0" y="0"/>
          <a:ext cx="0" cy="0"/>
          <a:chOff x="0" y="0"/>
          <a:chExt cx="0" cy="0"/>
        </a:xfrm>
      </p:grpSpPr>
      <p:sp>
        <p:nvSpPr>
          <p:cNvPr id="1313" name="Google Shape;1313;p2"/>
          <p:cNvSpPr txBox="1"/>
          <p:nvPr>
            <p:ph type="title"/>
          </p:nvPr>
        </p:nvSpPr>
        <p:spPr>
          <a:xfrm>
            <a:off x="573618" y="457200"/>
            <a:ext cx="10972800" cy="54864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313C5A"/>
              </a:buClr>
              <a:buSzPts val="3200"/>
              <a:buFont typeface="Arial"/>
              <a:buNone/>
            </a:pPr>
            <a:r>
              <a:rPr lang="en-US"/>
              <a:t>Outline</a:t>
            </a:r>
            <a:endParaRPr/>
          </a:p>
        </p:txBody>
      </p:sp>
      <p:sp>
        <p:nvSpPr>
          <p:cNvPr id="1314" name="Google Shape;1314;p2"/>
          <p:cNvSpPr txBox="1"/>
          <p:nvPr>
            <p:ph idx="1" type="body"/>
          </p:nvPr>
        </p:nvSpPr>
        <p:spPr>
          <a:xfrm>
            <a:off x="573616" y="1600201"/>
            <a:ext cx="11008784" cy="4495799"/>
          </a:xfrm>
          <a:prstGeom prst="rect">
            <a:avLst/>
          </a:prstGeom>
          <a:noFill/>
          <a:ln>
            <a:noFill/>
          </a:ln>
        </p:spPr>
        <p:txBody>
          <a:bodyPr anchorCtr="0" anchor="t" bIns="45700" lIns="91425" spcFirstLastPara="1" rIns="91425" wrap="square" tIns="45700">
            <a:noAutofit/>
          </a:bodyPr>
          <a:lstStyle/>
          <a:p>
            <a:pPr indent="-225425" lvl="0" marL="225425" rtl="0" algn="l">
              <a:lnSpc>
                <a:spcPct val="110000"/>
              </a:lnSpc>
              <a:spcBef>
                <a:spcPts val="0"/>
              </a:spcBef>
              <a:spcAft>
                <a:spcPts val="0"/>
              </a:spcAft>
              <a:buClr>
                <a:schemeClr val="accent2"/>
              </a:buClr>
              <a:buSzPts val="2000"/>
              <a:buChar char="•"/>
            </a:pPr>
            <a:r>
              <a:rPr lang="en-US"/>
              <a:t>Introduction</a:t>
            </a:r>
            <a:endParaRPr/>
          </a:p>
          <a:p>
            <a:pPr indent="-225425" lvl="0" marL="225425" rtl="0" algn="l">
              <a:lnSpc>
                <a:spcPct val="110000"/>
              </a:lnSpc>
              <a:spcBef>
                <a:spcPts val="800"/>
              </a:spcBef>
              <a:spcAft>
                <a:spcPts val="0"/>
              </a:spcAft>
              <a:buClr>
                <a:schemeClr val="accent2"/>
              </a:buClr>
              <a:buSzPts val="2000"/>
              <a:buChar char="•"/>
            </a:pPr>
            <a:r>
              <a:rPr lang="en-US"/>
              <a:t>LLRF implementation for LCLS-II</a:t>
            </a:r>
            <a:endParaRPr/>
          </a:p>
          <a:p>
            <a:pPr indent="-225425" lvl="0" marL="225425" rtl="0" algn="l">
              <a:lnSpc>
                <a:spcPct val="110000"/>
              </a:lnSpc>
              <a:spcBef>
                <a:spcPts val="800"/>
              </a:spcBef>
              <a:spcAft>
                <a:spcPts val="0"/>
              </a:spcAft>
              <a:buClr>
                <a:schemeClr val="accent2"/>
              </a:buClr>
              <a:buSzPts val="2000"/>
              <a:buChar char="•"/>
            </a:pPr>
            <a:r>
              <a:rPr lang="en-US"/>
              <a:t>Areas for development</a:t>
            </a:r>
            <a:endParaRPr/>
          </a:p>
          <a:p>
            <a:pPr indent="-225425" lvl="0" marL="225425" rtl="0" algn="l">
              <a:lnSpc>
                <a:spcPct val="110000"/>
              </a:lnSpc>
              <a:spcBef>
                <a:spcPts val="800"/>
              </a:spcBef>
              <a:spcAft>
                <a:spcPts val="0"/>
              </a:spcAft>
              <a:buClr>
                <a:schemeClr val="accent2"/>
              </a:buClr>
              <a:buSzPts val="2000"/>
              <a:buChar char="•"/>
            </a:pPr>
            <a:r>
              <a:rPr lang="en-US"/>
              <a:t>Conclusions</a:t>
            </a:r>
            <a:endParaRPr/>
          </a:p>
          <a:p>
            <a:pPr indent="-101600" lvl="1" marL="457200" rtl="0" algn="l">
              <a:lnSpc>
                <a:spcPct val="110000"/>
              </a:lnSpc>
              <a:spcBef>
                <a:spcPts val="400"/>
              </a:spcBef>
              <a:spcAft>
                <a:spcPts val="0"/>
              </a:spcAft>
              <a:buSzPts val="2000"/>
              <a:buNone/>
            </a:pPr>
            <a:r>
              <a:t/>
            </a:r>
            <a:endParaRPr/>
          </a:p>
          <a:p>
            <a:pPr indent="-98425" lvl="0" marL="225425" rtl="0" algn="l">
              <a:lnSpc>
                <a:spcPct val="110000"/>
              </a:lnSpc>
              <a:spcBef>
                <a:spcPts val="800"/>
              </a:spcBef>
              <a:spcAft>
                <a:spcPts val="0"/>
              </a:spcAft>
              <a:buClr>
                <a:schemeClr val="accent2"/>
              </a:buClr>
              <a:buSzPts val="2000"/>
              <a:buNone/>
            </a:pPr>
            <a:r>
              <a:t/>
            </a:r>
            <a:endParaRPr/>
          </a:p>
        </p:txBody>
      </p:sp>
      <p:sp>
        <p:nvSpPr>
          <p:cNvPr id="1315" name="Google Shape;1315;p2"/>
          <p:cNvSpPr txBox="1"/>
          <p:nvPr>
            <p:ph idx="11" type="ftr"/>
          </p:nvPr>
        </p:nvSpPr>
        <p:spPr>
          <a:xfrm>
            <a:off x="576072" y="6356350"/>
            <a:ext cx="9106596"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CCC R&amp;D | LLRF </a:t>
            </a:r>
            <a:endParaRPr/>
          </a:p>
        </p:txBody>
      </p:sp>
      <p:sp>
        <p:nvSpPr>
          <p:cNvPr id="1316" name="Google Shape;1316;p2"/>
          <p:cNvSpPr txBox="1"/>
          <p:nvPr>
            <p:ph idx="12" type="sldNum"/>
          </p:nvPr>
        </p:nvSpPr>
        <p:spPr>
          <a:xfrm>
            <a:off x="10851411" y="6356349"/>
            <a:ext cx="70886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0" name="Shape 1320"/>
        <p:cNvGrpSpPr/>
        <p:nvPr/>
      </p:nvGrpSpPr>
      <p:grpSpPr>
        <a:xfrm>
          <a:off x="0" y="0"/>
          <a:ext cx="0" cy="0"/>
          <a:chOff x="0" y="0"/>
          <a:chExt cx="0" cy="0"/>
        </a:xfrm>
      </p:grpSpPr>
      <p:sp>
        <p:nvSpPr>
          <p:cNvPr id="1321" name="Google Shape;1321;p4"/>
          <p:cNvSpPr txBox="1"/>
          <p:nvPr>
            <p:ph type="title"/>
          </p:nvPr>
        </p:nvSpPr>
        <p:spPr>
          <a:xfrm>
            <a:off x="573618" y="457200"/>
            <a:ext cx="10972800" cy="54864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313C5A"/>
              </a:buClr>
              <a:buSzPts val="3200"/>
              <a:buFont typeface="Arial"/>
              <a:buNone/>
            </a:pPr>
            <a:r>
              <a:rPr lang="en-US"/>
              <a:t>RF detection and feedback</a:t>
            </a:r>
            <a:endParaRPr/>
          </a:p>
        </p:txBody>
      </p:sp>
      <p:sp>
        <p:nvSpPr>
          <p:cNvPr id="1322" name="Google Shape;1322;p4"/>
          <p:cNvSpPr txBox="1"/>
          <p:nvPr>
            <p:ph idx="2" type="body"/>
          </p:nvPr>
        </p:nvSpPr>
        <p:spPr>
          <a:xfrm>
            <a:off x="576072" y="1055688"/>
            <a:ext cx="10936816" cy="457200"/>
          </a:xfrm>
          <a:prstGeom prst="rect">
            <a:avLst/>
          </a:prstGeom>
          <a:noFill/>
          <a:ln>
            <a:noFill/>
          </a:ln>
        </p:spPr>
        <p:txBody>
          <a:bodyPr anchorCtr="0" anchor="b" bIns="45700" lIns="91425" spcFirstLastPara="1" rIns="91425" wrap="square" tIns="45700">
            <a:noAutofit/>
          </a:bodyPr>
          <a:lstStyle/>
          <a:p>
            <a:pPr indent="0" lvl="0" marL="0" rtl="0" algn="l">
              <a:lnSpc>
                <a:spcPct val="110000"/>
              </a:lnSpc>
              <a:spcBef>
                <a:spcPts val="0"/>
              </a:spcBef>
              <a:spcAft>
                <a:spcPts val="0"/>
              </a:spcAft>
              <a:buSzPts val="2000"/>
              <a:buNone/>
            </a:pPr>
            <a:r>
              <a:rPr lang="en-US"/>
              <a:t>RF + Analog + Digital</a:t>
            </a:r>
            <a:endParaRPr/>
          </a:p>
        </p:txBody>
      </p:sp>
      <p:sp>
        <p:nvSpPr>
          <p:cNvPr id="1323" name="Google Shape;1323;p4"/>
          <p:cNvSpPr txBox="1"/>
          <p:nvPr>
            <p:ph idx="12" type="sldNum"/>
          </p:nvPr>
        </p:nvSpPr>
        <p:spPr>
          <a:xfrm>
            <a:off x="10851411" y="6356349"/>
            <a:ext cx="70886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324" name="Google Shape;1324;p4"/>
          <p:cNvPicPr preferRelativeResize="0"/>
          <p:nvPr/>
        </p:nvPicPr>
        <p:blipFill rotWithShape="1">
          <a:blip r:embed="rId3">
            <a:alphaModFix/>
          </a:blip>
          <a:srcRect b="0" l="0" r="0" t="0"/>
          <a:stretch/>
        </p:blipFill>
        <p:spPr>
          <a:xfrm>
            <a:off x="6883200" y="2782111"/>
            <a:ext cx="4616757" cy="1755038"/>
          </a:xfrm>
          <a:prstGeom prst="rect">
            <a:avLst/>
          </a:prstGeom>
          <a:noFill/>
          <a:ln>
            <a:noFill/>
          </a:ln>
        </p:spPr>
      </p:pic>
      <p:pic>
        <p:nvPicPr>
          <p:cNvPr id="1325" name="Google Shape;1325;p4"/>
          <p:cNvPicPr preferRelativeResize="0"/>
          <p:nvPr/>
        </p:nvPicPr>
        <p:blipFill rotWithShape="1">
          <a:blip r:embed="rId4">
            <a:alphaModFix/>
          </a:blip>
          <a:srcRect b="0" l="0" r="0" t="0"/>
          <a:stretch/>
        </p:blipFill>
        <p:spPr>
          <a:xfrm>
            <a:off x="361679" y="1684378"/>
            <a:ext cx="6521521" cy="4164924"/>
          </a:xfrm>
          <a:prstGeom prst="rect">
            <a:avLst/>
          </a:prstGeom>
          <a:noFill/>
          <a:ln>
            <a:noFill/>
          </a:ln>
        </p:spPr>
      </p:pic>
      <p:sp>
        <p:nvSpPr>
          <p:cNvPr id="1326" name="Google Shape;1326;p4"/>
          <p:cNvSpPr txBox="1"/>
          <p:nvPr/>
        </p:nvSpPr>
        <p:spPr>
          <a:xfrm>
            <a:off x="675125" y="5728375"/>
            <a:ext cx="385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Credit: FNAL LLRF team</a:t>
            </a:r>
            <a:endParaRPr/>
          </a:p>
        </p:txBody>
      </p:sp>
      <p:sp>
        <p:nvSpPr>
          <p:cNvPr id="1327" name="Google Shape;1327;p4"/>
          <p:cNvSpPr txBox="1"/>
          <p:nvPr>
            <p:ph idx="11" type="ftr"/>
          </p:nvPr>
        </p:nvSpPr>
        <p:spPr>
          <a:xfrm>
            <a:off x="576072" y="6356350"/>
            <a:ext cx="91065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CCC R&amp;D | LLRF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1" name="Shape 1331"/>
        <p:cNvGrpSpPr/>
        <p:nvPr/>
      </p:nvGrpSpPr>
      <p:grpSpPr>
        <a:xfrm>
          <a:off x="0" y="0"/>
          <a:ext cx="0" cy="0"/>
          <a:chOff x="0" y="0"/>
          <a:chExt cx="0" cy="0"/>
        </a:xfrm>
      </p:grpSpPr>
      <p:sp>
        <p:nvSpPr>
          <p:cNvPr id="1332" name="Google Shape;1332;p5"/>
          <p:cNvSpPr txBox="1"/>
          <p:nvPr>
            <p:ph type="title"/>
          </p:nvPr>
        </p:nvSpPr>
        <p:spPr>
          <a:xfrm>
            <a:off x="573618" y="457200"/>
            <a:ext cx="10972800" cy="54864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313C5A"/>
              </a:buClr>
              <a:buSzPts val="3200"/>
              <a:buFont typeface="Arial"/>
              <a:buNone/>
            </a:pPr>
            <a:r>
              <a:rPr lang="en-US"/>
              <a:t>RF detection and controls sensitivities</a:t>
            </a:r>
            <a:endParaRPr/>
          </a:p>
        </p:txBody>
      </p:sp>
      <p:sp>
        <p:nvSpPr>
          <p:cNvPr id="1333" name="Google Shape;1333;p5"/>
          <p:cNvSpPr txBox="1"/>
          <p:nvPr>
            <p:ph idx="1" type="body"/>
          </p:nvPr>
        </p:nvSpPr>
        <p:spPr>
          <a:xfrm>
            <a:off x="602800" y="1600201"/>
            <a:ext cx="11008784" cy="4495799"/>
          </a:xfrm>
          <a:prstGeom prst="rect">
            <a:avLst/>
          </a:prstGeom>
          <a:noFill/>
          <a:ln>
            <a:noFill/>
          </a:ln>
        </p:spPr>
        <p:txBody>
          <a:bodyPr anchorCtr="0" anchor="t" bIns="45700" lIns="91425" spcFirstLastPara="1" rIns="91425" wrap="square" tIns="45700">
            <a:noAutofit/>
          </a:bodyPr>
          <a:lstStyle/>
          <a:p>
            <a:pPr indent="-225425" lvl="0" marL="225425" rtl="0" algn="l">
              <a:lnSpc>
                <a:spcPct val="110000"/>
              </a:lnSpc>
              <a:spcBef>
                <a:spcPts val="0"/>
              </a:spcBef>
              <a:spcAft>
                <a:spcPts val="0"/>
              </a:spcAft>
              <a:buClr>
                <a:schemeClr val="accent2"/>
              </a:buClr>
              <a:buSzPts val="2000"/>
              <a:buChar char="•"/>
            </a:pPr>
            <a:r>
              <a:rPr lang="en-US"/>
              <a:t>Analog front-end</a:t>
            </a:r>
            <a:endParaRPr/>
          </a:p>
          <a:p>
            <a:pPr indent="-228600" lvl="1" marL="457200" rtl="0" algn="l">
              <a:lnSpc>
                <a:spcPct val="110000"/>
              </a:lnSpc>
              <a:spcBef>
                <a:spcPts val="400"/>
              </a:spcBef>
              <a:spcAft>
                <a:spcPts val="0"/>
              </a:spcAft>
              <a:buSzPts val="2000"/>
              <a:buChar char="–"/>
            </a:pPr>
            <a:r>
              <a:rPr lang="en-US"/>
              <a:t>Stability of RF filters &amp; Linearity</a:t>
            </a:r>
            <a:endParaRPr/>
          </a:p>
          <a:p>
            <a:pPr indent="-228600" lvl="1" marL="457200" rtl="0" algn="l">
              <a:lnSpc>
                <a:spcPct val="110000"/>
              </a:lnSpc>
              <a:spcBef>
                <a:spcPts val="400"/>
              </a:spcBef>
              <a:spcAft>
                <a:spcPts val="0"/>
              </a:spcAft>
              <a:buSzPts val="2000"/>
              <a:buChar char="–"/>
            </a:pPr>
            <a:r>
              <a:rPr lang="en-US"/>
              <a:t>Drift: temperature sensitivities</a:t>
            </a:r>
            <a:endParaRPr/>
          </a:p>
          <a:p>
            <a:pPr indent="-228600" lvl="1" marL="457200" rtl="0" algn="l">
              <a:lnSpc>
                <a:spcPct val="110000"/>
              </a:lnSpc>
              <a:spcBef>
                <a:spcPts val="400"/>
              </a:spcBef>
              <a:spcAft>
                <a:spcPts val="0"/>
              </a:spcAft>
              <a:buSzPts val="2000"/>
              <a:buChar char="–"/>
            </a:pPr>
            <a:r>
              <a:rPr lang="en-US"/>
              <a:t>Channel-to-channel gain differences: think a 4-button BPM</a:t>
            </a:r>
            <a:endParaRPr/>
          </a:p>
          <a:p>
            <a:pPr indent="-228600" lvl="1" marL="457200" rtl="0" algn="l">
              <a:lnSpc>
                <a:spcPct val="110000"/>
              </a:lnSpc>
              <a:spcBef>
                <a:spcPts val="400"/>
              </a:spcBef>
              <a:spcAft>
                <a:spcPts val="0"/>
              </a:spcAft>
              <a:buSzPts val="2000"/>
              <a:buChar char="–"/>
            </a:pPr>
            <a:r>
              <a:rPr lang="en-US"/>
              <a:t>Channel-to-channel isolation: think an RF correction signal bleeding into (polluting) the detected RF signal (same frequency)</a:t>
            </a:r>
            <a:endParaRPr/>
          </a:p>
          <a:p>
            <a:pPr indent="-228600" lvl="1" marL="457200" rtl="0" algn="l">
              <a:lnSpc>
                <a:spcPct val="110000"/>
              </a:lnSpc>
              <a:spcBef>
                <a:spcPts val="400"/>
              </a:spcBef>
              <a:spcAft>
                <a:spcPts val="0"/>
              </a:spcAft>
              <a:buSzPts val="2000"/>
              <a:buChar char="–"/>
            </a:pPr>
            <a:r>
              <a:rPr lang="en-US"/>
              <a:t>LO stability and distribution</a:t>
            </a:r>
            <a:endParaRPr/>
          </a:p>
          <a:p>
            <a:pPr indent="-225425" lvl="0" marL="225425" rtl="0" algn="l">
              <a:lnSpc>
                <a:spcPct val="110000"/>
              </a:lnSpc>
              <a:spcBef>
                <a:spcPts val="800"/>
              </a:spcBef>
              <a:spcAft>
                <a:spcPts val="0"/>
              </a:spcAft>
              <a:buClr>
                <a:schemeClr val="accent2"/>
              </a:buClr>
              <a:buSzPts val="2000"/>
              <a:buChar char="•"/>
            </a:pPr>
            <a:r>
              <a:rPr lang="en-US"/>
              <a:t>Pick a commercial ADC (the ones we picked 5 years ago are still the best for us!)</a:t>
            </a:r>
            <a:endParaRPr/>
          </a:p>
          <a:p>
            <a:pPr indent="-228600" lvl="1" marL="457200" rtl="0" algn="l">
              <a:lnSpc>
                <a:spcPct val="110000"/>
              </a:lnSpc>
              <a:spcBef>
                <a:spcPts val="400"/>
              </a:spcBef>
              <a:spcAft>
                <a:spcPts val="0"/>
              </a:spcAft>
              <a:buSzPts val="2000"/>
              <a:buChar char="–"/>
            </a:pPr>
            <a:r>
              <a:rPr lang="en-US"/>
              <a:t>Sampling rate</a:t>
            </a:r>
            <a:endParaRPr/>
          </a:p>
          <a:p>
            <a:pPr indent="-228600" lvl="1" marL="457200" rtl="0" algn="l">
              <a:lnSpc>
                <a:spcPct val="110000"/>
              </a:lnSpc>
              <a:spcBef>
                <a:spcPts val="400"/>
              </a:spcBef>
              <a:spcAft>
                <a:spcPts val="0"/>
              </a:spcAft>
              <a:buSzPts val="2000"/>
              <a:buChar char="–"/>
            </a:pPr>
            <a:r>
              <a:rPr lang="en-US"/>
              <a:t>Bandwidth</a:t>
            </a:r>
            <a:endParaRPr/>
          </a:p>
          <a:p>
            <a:pPr indent="-228600" lvl="1" marL="457200" rtl="0" algn="l">
              <a:lnSpc>
                <a:spcPct val="110000"/>
              </a:lnSpc>
              <a:spcBef>
                <a:spcPts val="400"/>
              </a:spcBef>
              <a:spcAft>
                <a:spcPts val="0"/>
              </a:spcAft>
              <a:buSzPts val="2000"/>
              <a:buChar char="–"/>
            </a:pPr>
            <a:r>
              <a:rPr lang="en-US"/>
              <a:t>Noise characteristics</a:t>
            </a:r>
            <a:endParaRPr/>
          </a:p>
          <a:p>
            <a:pPr indent="-225425" lvl="0" marL="225425" rtl="0" algn="l">
              <a:lnSpc>
                <a:spcPct val="110000"/>
              </a:lnSpc>
              <a:spcBef>
                <a:spcPts val="800"/>
              </a:spcBef>
              <a:spcAft>
                <a:spcPts val="0"/>
              </a:spcAft>
              <a:buClr>
                <a:schemeClr val="accent2"/>
              </a:buClr>
              <a:buSzPts val="2000"/>
              <a:buChar char="•"/>
            </a:pPr>
            <a:r>
              <a:rPr lang="en-US"/>
              <a:t>Pick a commercial FPGA and program it: Digital Signal Processing (DSP)</a:t>
            </a:r>
            <a:endParaRPr/>
          </a:p>
          <a:p>
            <a:pPr indent="-101600" lvl="1" marL="457200" rtl="0" algn="l">
              <a:lnSpc>
                <a:spcPct val="110000"/>
              </a:lnSpc>
              <a:spcBef>
                <a:spcPts val="400"/>
              </a:spcBef>
              <a:spcAft>
                <a:spcPts val="0"/>
              </a:spcAft>
              <a:buSzPts val="2000"/>
              <a:buNone/>
            </a:pPr>
            <a:r>
              <a:t/>
            </a:r>
            <a:endParaRPr/>
          </a:p>
          <a:p>
            <a:pPr indent="-101600" lvl="1" marL="457200" rtl="0" algn="l">
              <a:lnSpc>
                <a:spcPct val="110000"/>
              </a:lnSpc>
              <a:spcBef>
                <a:spcPts val="400"/>
              </a:spcBef>
              <a:spcAft>
                <a:spcPts val="0"/>
              </a:spcAft>
              <a:buSzPts val="2000"/>
              <a:buNone/>
            </a:pPr>
            <a:r>
              <a:t/>
            </a:r>
            <a:endParaRPr/>
          </a:p>
          <a:p>
            <a:pPr indent="-98425" lvl="0" marL="225425" rtl="0" algn="l">
              <a:lnSpc>
                <a:spcPct val="110000"/>
              </a:lnSpc>
              <a:spcBef>
                <a:spcPts val="800"/>
              </a:spcBef>
              <a:spcAft>
                <a:spcPts val="0"/>
              </a:spcAft>
              <a:buClr>
                <a:schemeClr val="accent2"/>
              </a:buClr>
              <a:buSzPts val="2000"/>
              <a:buNone/>
            </a:pPr>
            <a:r>
              <a:t/>
            </a:r>
            <a:endParaRPr/>
          </a:p>
        </p:txBody>
      </p:sp>
      <p:sp>
        <p:nvSpPr>
          <p:cNvPr id="1334" name="Google Shape;1334;p5"/>
          <p:cNvSpPr txBox="1"/>
          <p:nvPr>
            <p:ph idx="2" type="body"/>
          </p:nvPr>
        </p:nvSpPr>
        <p:spPr>
          <a:xfrm>
            <a:off x="576072" y="1055688"/>
            <a:ext cx="10936816" cy="457200"/>
          </a:xfrm>
          <a:prstGeom prst="rect">
            <a:avLst/>
          </a:prstGeom>
          <a:noFill/>
          <a:ln>
            <a:noFill/>
          </a:ln>
        </p:spPr>
        <p:txBody>
          <a:bodyPr anchorCtr="0" anchor="b" bIns="45700" lIns="91425" spcFirstLastPara="1" rIns="91425" wrap="square" tIns="45700">
            <a:noAutofit/>
          </a:bodyPr>
          <a:lstStyle/>
          <a:p>
            <a:pPr indent="0" lvl="0" marL="0" rtl="0" algn="l">
              <a:lnSpc>
                <a:spcPct val="110000"/>
              </a:lnSpc>
              <a:spcBef>
                <a:spcPts val="0"/>
              </a:spcBef>
              <a:spcAft>
                <a:spcPts val="0"/>
              </a:spcAft>
              <a:buSzPts val="2000"/>
              <a:buNone/>
            </a:pPr>
            <a:r>
              <a:rPr lang="en-US"/>
              <a:t>What are our knobs and sensitivities today</a:t>
            </a:r>
            <a:endParaRPr/>
          </a:p>
        </p:txBody>
      </p:sp>
      <p:sp>
        <p:nvSpPr>
          <p:cNvPr id="1335" name="Google Shape;1335;p5"/>
          <p:cNvSpPr txBox="1"/>
          <p:nvPr>
            <p:ph idx="12" type="sldNum"/>
          </p:nvPr>
        </p:nvSpPr>
        <p:spPr>
          <a:xfrm>
            <a:off x="10851411" y="6356349"/>
            <a:ext cx="70886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36" name="Google Shape;1336;p5"/>
          <p:cNvSpPr txBox="1"/>
          <p:nvPr>
            <p:ph idx="11" type="ftr"/>
          </p:nvPr>
        </p:nvSpPr>
        <p:spPr>
          <a:xfrm>
            <a:off x="576072" y="6356350"/>
            <a:ext cx="91065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CCC R&amp;D | LLRF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0" name="Shape 1340"/>
        <p:cNvGrpSpPr/>
        <p:nvPr/>
      </p:nvGrpSpPr>
      <p:grpSpPr>
        <a:xfrm>
          <a:off x="0" y="0"/>
          <a:ext cx="0" cy="0"/>
          <a:chOff x="0" y="0"/>
          <a:chExt cx="0" cy="0"/>
        </a:xfrm>
      </p:grpSpPr>
      <p:sp>
        <p:nvSpPr>
          <p:cNvPr id="1341" name="Google Shape;1341;p3"/>
          <p:cNvSpPr txBox="1"/>
          <p:nvPr>
            <p:ph type="title"/>
          </p:nvPr>
        </p:nvSpPr>
        <p:spPr>
          <a:xfrm>
            <a:off x="573618" y="457200"/>
            <a:ext cx="10972800" cy="54864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313C5A"/>
              </a:buClr>
              <a:buSzPts val="3200"/>
              <a:buFont typeface="Arial"/>
              <a:buNone/>
            </a:pPr>
            <a:r>
              <a:rPr lang="en-US"/>
              <a:t>LCLS-II Architecture</a:t>
            </a:r>
            <a:endParaRPr/>
          </a:p>
        </p:txBody>
      </p:sp>
      <p:sp>
        <p:nvSpPr>
          <p:cNvPr id="1342" name="Google Shape;1342;p3"/>
          <p:cNvSpPr txBox="1"/>
          <p:nvPr>
            <p:ph idx="12" type="sldNum"/>
          </p:nvPr>
        </p:nvSpPr>
        <p:spPr>
          <a:xfrm>
            <a:off x="10851411" y="6356349"/>
            <a:ext cx="70886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43" name="Google Shape;1343;p3"/>
          <p:cNvSpPr txBox="1"/>
          <p:nvPr>
            <p:ph idx="11" type="ftr"/>
          </p:nvPr>
        </p:nvSpPr>
        <p:spPr>
          <a:xfrm>
            <a:off x="576072" y="6356350"/>
            <a:ext cx="91065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CCC R&amp;D | LLRF </a:t>
            </a:r>
            <a:endParaRPr/>
          </a:p>
        </p:txBody>
      </p:sp>
      <p:pic>
        <p:nvPicPr>
          <p:cNvPr id="1344" name="Google Shape;1344;p3"/>
          <p:cNvPicPr preferRelativeResize="0"/>
          <p:nvPr/>
        </p:nvPicPr>
        <p:blipFill>
          <a:blip r:embed="rId3">
            <a:alphaModFix/>
          </a:blip>
          <a:stretch>
            <a:fillRect/>
          </a:stretch>
        </p:blipFill>
        <p:spPr>
          <a:xfrm>
            <a:off x="1724763" y="1158240"/>
            <a:ext cx="8742482" cy="504571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8" name="Shape 1348"/>
        <p:cNvGrpSpPr/>
        <p:nvPr/>
      </p:nvGrpSpPr>
      <p:grpSpPr>
        <a:xfrm>
          <a:off x="0" y="0"/>
          <a:ext cx="0" cy="0"/>
          <a:chOff x="0" y="0"/>
          <a:chExt cx="0" cy="0"/>
        </a:xfrm>
      </p:grpSpPr>
      <p:sp>
        <p:nvSpPr>
          <p:cNvPr id="1349" name="Google Shape;1349;g12b413c6930_0_16"/>
          <p:cNvSpPr txBox="1"/>
          <p:nvPr>
            <p:ph type="title"/>
          </p:nvPr>
        </p:nvSpPr>
        <p:spPr>
          <a:xfrm>
            <a:off x="573618" y="457200"/>
            <a:ext cx="10972800" cy="54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313C5A"/>
              </a:buClr>
              <a:buSzPts val="3200"/>
              <a:buFont typeface="Arial"/>
              <a:buNone/>
            </a:pPr>
            <a:r>
              <a:rPr lang="en-US"/>
              <a:t>LCLS-II Hardware</a:t>
            </a:r>
            <a:endParaRPr/>
          </a:p>
        </p:txBody>
      </p:sp>
      <p:sp>
        <p:nvSpPr>
          <p:cNvPr id="1350" name="Google Shape;1350;g12b413c6930_0_16"/>
          <p:cNvSpPr txBox="1"/>
          <p:nvPr>
            <p:ph idx="12" type="sldNum"/>
          </p:nvPr>
        </p:nvSpPr>
        <p:spPr>
          <a:xfrm>
            <a:off x="10851411" y="6356349"/>
            <a:ext cx="708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51" name="Google Shape;1351;g12b413c6930_0_16"/>
          <p:cNvSpPr txBox="1"/>
          <p:nvPr>
            <p:ph idx="11" type="ftr"/>
          </p:nvPr>
        </p:nvSpPr>
        <p:spPr>
          <a:xfrm>
            <a:off x="576072" y="6356350"/>
            <a:ext cx="91065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CCC R&amp;D | LLRF </a:t>
            </a:r>
            <a:endParaRPr/>
          </a:p>
        </p:txBody>
      </p:sp>
      <p:pic>
        <p:nvPicPr>
          <p:cNvPr id="1352" name="Google Shape;1352;g12b413c6930_0_16"/>
          <p:cNvPicPr preferRelativeResize="0"/>
          <p:nvPr/>
        </p:nvPicPr>
        <p:blipFill>
          <a:blip r:embed="rId3">
            <a:alphaModFix/>
          </a:blip>
          <a:stretch>
            <a:fillRect/>
          </a:stretch>
        </p:blipFill>
        <p:spPr>
          <a:xfrm>
            <a:off x="824475" y="1629775"/>
            <a:ext cx="5879501" cy="4409626"/>
          </a:xfrm>
          <a:prstGeom prst="rect">
            <a:avLst/>
          </a:prstGeom>
          <a:noFill/>
          <a:ln>
            <a:noFill/>
          </a:ln>
        </p:spPr>
      </p:pic>
      <p:pic>
        <p:nvPicPr>
          <p:cNvPr id="1353" name="Google Shape;1353;g12b413c6930_0_16"/>
          <p:cNvPicPr preferRelativeResize="0"/>
          <p:nvPr/>
        </p:nvPicPr>
        <p:blipFill rotWithShape="1">
          <a:blip r:embed="rId4">
            <a:alphaModFix/>
          </a:blip>
          <a:srcRect b="-11061" l="0" r="-11061" t="0"/>
          <a:stretch/>
        </p:blipFill>
        <p:spPr>
          <a:xfrm>
            <a:off x="7732050" y="520025"/>
            <a:ext cx="2923525" cy="2188500"/>
          </a:xfrm>
          <a:prstGeom prst="rect">
            <a:avLst/>
          </a:prstGeom>
          <a:noFill/>
          <a:ln>
            <a:noFill/>
          </a:ln>
        </p:spPr>
      </p:pic>
      <p:pic>
        <p:nvPicPr>
          <p:cNvPr id="1354" name="Google Shape;1354;g12b413c6930_0_16"/>
          <p:cNvPicPr preferRelativeResize="0"/>
          <p:nvPr/>
        </p:nvPicPr>
        <p:blipFill>
          <a:blip r:embed="rId5">
            <a:alphaModFix/>
          </a:blip>
          <a:stretch>
            <a:fillRect/>
          </a:stretch>
        </p:blipFill>
        <p:spPr>
          <a:xfrm>
            <a:off x="5843175" y="2515200"/>
            <a:ext cx="5995251" cy="37470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8" name="Shape 1358"/>
        <p:cNvGrpSpPr/>
        <p:nvPr/>
      </p:nvGrpSpPr>
      <p:grpSpPr>
        <a:xfrm>
          <a:off x="0" y="0"/>
          <a:ext cx="0" cy="0"/>
          <a:chOff x="0" y="0"/>
          <a:chExt cx="0" cy="0"/>
        </a:xfrm>
      </p:grpSpPr>
      <p:sp>
        <p:nvSpPr>
          <p:cNvPr id="1359" name="Google Shape;1359;g12b413c6930_0_7"/>
          <p:cNvSpPr txBox="1"/>
          <p:nvPr>
            <p:ph type="title"/>
          </p:nvPr>
        </p:nvSpPr>
        <p:spPr>
          <a:xfrm>
            <a:off x="573618" y="457200"/>
            <a:ext cx="10972800" cy="54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313C5A"/>
              </a:buClr>
              <a:buSzPts val="3200"/>
              <a:buFont typeface="Arial"/>
              <a:buNone/>
            </a:pPr>
            <a:r>
              <a:rPr lang="en-US"/>
              <a:t>Controls in future accelerators</a:t>
            </a:r>
            <a:endParaRPr/>
          </a:p>
        </p:txBody>
      </p:sp>
      <p:sp>
        <p:nvSpPr>
          <p:cNvPr id="1360" name="Google Shape;1360;g12b413c6930_0_7"/>
          <p:cNvSpPr txBox="1"/>
          <p:nvPr>
            <p:ph idx="12" type="sldNum"/>
          </p:nvPr>
        </p:nvSpPr>
        <p:spPr>
          <a:xfrm>
            <a:off x="10851411" y="6356349"/>
            <a:ext cx="708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361" name="Google Shape;1361;g12b413c6930_0_7"/>
          <p:cNvPicPr preferRelativeResize="0"/>
          <p:nvPr/>
        </p:nvPicPr>
        <p:blipFill rotWithShape="1">
          <a:blip r:embed="rId3">
            <a:alphaModFix/>
          </a:blip>
          <a:srcRect b="0" l="0" r="0" t="0"/>
          <a:stretch/>
        </p:blipFill>
        <p:spPr>
          <a:xfrm>
            <a:off x="1757868" y="1355792"/>
            <a:ext cx="7924801" cy="4457700"/>
          </a:xfrm>
          <a:prstGeom prst="rect">
            <a:avLst/>
          </a:prstGeom>
          <a:noFill/>
          <a:ln>
            <a:noFill/>
          </a:ln>
        </p:spPr>
      </p:pic>
      <p:sp>
        <p:nvSpPr>
          <p:cNvPr id="1362" name="Google Shape;1362;g12b413c6930_0_7"/>
          <p:cNvSpPr txBox="1"/>
          <p:nvPr>
            <p:ph idx="11" type="ftr"/>
          </p:nvPr>
        </p:nvSpPr>
        <p:spPr>
          <a:xfrm>
            <a:off x="576072" y="6356350"/>
            <a:ext cx="91065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CCC R&amp;D | LLRF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6" name="Shape 1366"/>
        <p:cNvGrpSpPr/>
        <p:nvPr/>
      </p:nvGrpSpPr>
      <p:grpSpPr>
        <a:xfrm>
          <a:off x="0" y="0"/>
          <a:ext cx="0" cy="0"/>
          <a:chOff x="0" y="0"/>
          <a:chExt cx="0" cy="0"/>
        </a:xfrm>
      </p:grpSpPr>
      <p:sp>
        <p:nvSpPr>
          <p:cNvPr id="1367" name="Google Shape;1367;p6"/>
          <p:cNvSpPr txBox="1"/>
          <p:nvPr>
            <p:ph type="title"/>
          </p:nvPr>
        </p:nvSpPr>
        <p:spPr>
          <a:xfrm>
            <a:off x="573618" y="457200"/>
            <a:ext cx="10972800" cy="54864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313C5A"/>
              </a:buClr>
              <a:buSzPts val="3200"/>
              <a:buFont typeface="Arial"/>
              <a:buNone/>
            </a:pPr>
            <a:r>
              <a:rPr lang="en-US"/>
              <a:t>Areas for development: </a:t>
            </a:r>
            <a:r>
              <a:rPr lang="en-US"/>
              <a:t>Custom ICs</a:t>
            </a:r>
            <a:endParaRPr/>
          </a:p>
        </p:txBody>
      </p:sp>
      <p:sp>
        <p:nvSpPr>
          <p:cNvPr id="1368" name="Google Shape;1368;p6"/>
          <p:cNvSpPr txBox="1"/>
          <p:nvPr>
            <p:ph idx="1" type="body"/>
          </p:nvPr>
        </p:nvSpPr>
        <p:spPr>
          <a:xfrm>
            <a:off x="573616" y="1600201"/>
            <a:ext cx="11008784" cy="4495799"/>
          </a:xfrm>
          <a:prstGeom prst="rect">
            <a:avLst/>
          </a:prstGeom>
          <a:noFill/>
          <a:ln>
            <a:noFill/>
          </a:ln>
        </p:spPr>
        <p:txBody>
          <a:bodyPr anchorCtr="0" anchor="t" bIns="45700" lIns="91425" spcFirstLastPara="1" rIns="91425" wrap="square" tIns="45700">
            <a:noAutofit/>
          </a:bodyPr>
          <a:lstStyle/>
          <a:p>
            <a:pPr indent="-225425" lvl="0" marL="225425" rtl="0" algn="l">
              <a:lnSpc>
                <a:spcPct val="110000"/>
              </a:lnSpc>
              <a:spcBef>
                <a:spcPts val="0"/>
              </a:spcBef>
              <a:spcAft>
                <a:spcPts val="0"/>
              </a:spcAft>
              <a:buClr>
                <a:schemeClr val="accent2"/>
              </a:buClr>
              <a:buSzPts val="2000"/>
              <a:buChar char="•"/>
            </a:pPr>
            <a:r>
              <a:rPr lang="en-US"/>
              <a:t>Maximizing performance by merging selected components into a single IC:</a:t>
            </a:r>
            <a:endParaRPr/>
          </a:p>
          <a:p>
            <a:pPr indent="-228600" lvl="1" marL="457200" rtl="0" algn="l">
              <a:lnSpc>
                <a:spcPct val="110000"/>
              </a:lnSpc>
              <a:spcBef>
                <a:spcPts val="400"/>
              </a:spcBef>
              <a:spcAft>
                <a:spcPts val="0"/>
              </a:spcAft>
              <a:buSzPts val="2000"/>
              <a:buChar char="–"/>
            </a:pPr>
            <a:r>
              <a:rPr lang="en-US"/>
              <a:t>Analog front-end</a:t>
            </a:r>
            <a:endParaRPr/>
          </a:p>
          <a:p>
            <a:pPr indent="-228600" lvl="1" marL="457200" rtl="0" algn="l">
              <a:lnSpc>
                <a:spcPct val="110000"/>
              </a:lnSpc>
              <a:spcBef>
                <a:spcPts val="400"/>
              </a:spcBef>
              <a:spcAft>
                <a:spcPts val="0"/>
              </a:spcAft>
              <a:buSzPts val="2000"/>
              <a:buChar char="–"/>
            </a:pPr>
            <a:r>
              <a:rPr lang="en-US"/>
              <a:t>Sampling ADC</a:t>
            </a:r>
            <a:endParaRPr/>
          </a:p>
          <a:p>
            <a:pPr indent="-228600" lvl="1" marL="457200" rtl="0" algn="l">
              <a:lnSpc>
                <a:spcPct val="110000"/>
              </a:lnSpc>
              <a:spcBef>
                <a:spcPts val="400"/>
              </a:spcBef>
              <a:spcAft>
                <a:spcPts val="0"/>
              </a:spcAft>
              <a:buSzPts val="2000"/>
              <a:buChar char="–"/>
            </a:pPr>
            <a:r>
              <a:rPr lang="en-US"/>
              <a:t>Digital Signal Processing</a:t>
            </a:r>
            <a:endParaRPr/>
          </a:p>
          <a:p>
            <a:pPr indent="-225425" lvl="0" marL="225425" rtl="0" algn="l">
              <a:lnSpc>
                <a:spcPct val="110000"/>
              </a:lnSpc>
              <a:spcBef>
                <a:spcPts val="800"/>
              </a:spcBef>
              <a:spcAft>
                <a:spcPts val="0"/>
              </a:spcAft>
              <a:buClr>
                <a:schemeClr val="accent2"/>
              </a:buClr>
              <a:buSzPts val="2000"/>
              <a:buChar char="•"/>
            </a:pPr>
            <a:r>
              <a:rPr lang="en-US"/>
              <a:t>RF ICs for Physics:</a:t>
            </a:r>
            <a:endParaRPr/>
          </a:p>
          <a:p>
            <a:pPr indent="-228600" lvl="1" marL="457200" rtl="0" algn="l">
              <a:lnSpc>
                <a:spcPct val="110000"/>
              </a:lnSpc>
              <a:spcBef>
                <a:spcPts val="400"/>
              </a:spcBef>
              <a:spcAft>
                <a:spcPts val="0"/>
              </a:spcAft>
              <a:buSzPts val="2000"/>
              <a:buChar char="–"/>
            </a:pPr>
            <a:r>
              <a:rPr lang="en-US"/>
              <a:t>Design custom ADCs for Physics applications</a:t>
            </a:r>
            <a:endParaRPr/>
          </a:p>
          <a:p>
            <a:pPr indent="-228600" lvl="1" marL="457200" rtl="0" algn="l">
              <a:lnSpc>
                <a:spcPct val="110000"/>
              </a:lnSpc>
              <a:spcBef>
                <a:spcPts val="400"/>
              </a:spcBef>
              <a:spcAft>
                <a:spcPts val="0"/>
              </a:spcAft>
              <a:buSzPts val="2000"/>
              <a:buChar char="–"/>
            </a:pPr>
            <a:r>
              <a:rPr lang="en-US"/>
              <a:t>Include analog components within IC (e.g., LO distribution &amp; mixing)</a:t>
            </a:r>
            <a:endParaRPr/>
          </a:p>
          <a:p>
            <a:pPr indent="-228600" lvl="1" marL="457200" rtl="0" algn="l">
              <a:lnSpc>
                <a:spcPct val="110000"/>
              </a:lnSpc>
              <a:spcBef>
                <a:spcPts val="400"/>
              </a:spcBef>
              <a:spcAft>
                <a:spcPts val="0"/>
              </a:spcAft>
              <a:buSzPts val="2000"/>
              <a:buChar char="–"/>
            </a:pPr>
            <a:r>
              <a:rPr lang="en-US"/>
              <a:t>Make analog chains more stable and better integrated</a:t>
            </a:r>
            <a:endParaRPr/>
          </a:p>
          <a:p>
            <a:pPr indent="-228600" lvl="1" marL="457200" rtl="0" algn="l">
              <a:lnSpc>
                <a:spcPct val="110000"/>
              </a:lnSpc>
              <a:spcBef>
                <a:spcPts val="400"/>
              </a:spcBef>
              <a:spcAft>
                <a:spcPts val="0"/>
              </a:spcAft>
              <a:buSzPts val="2000"/>
              <a:buChar char="–"/>
            </a:pPr>
            <a:r>
              <a:rPr lang="en-US"/>
              <a:t>Consider properties not relevant for telecom (e.g., 1/f noise)</a:t>
            </a:r>
            <a:endParaRPr/>
          </a:p>
          <a:p>
            <a:pPr indent="-228600" lvl="1" marL="457200" rtl="0" algn="l">
              <a:lnSpc>
                <a:spcPct val="110000"/>
              </a:lnSpc>
              <a:spcBef>
                <a:spcPts val="400"/>
              </a:spcBef>
              <a:spcAft>
                <a:spcPts val="0"/>
              </a:spcAft>
              <a:buSzPts val="2000"/>
              <a:buChar char="–"/>
            </a:pPr>
            <a:r>
              <a:rPr lang="en-US"/>
              <a:t>Throw in DSP chains into the IC itself (e.g., data reduction typically in an FPGA)</a:t>
            </a:r>
            <a:endParaRPr/>
          </a:p>
          <a:p>
            <a:pPr indent="-225425" lvl="0" marL="225425" rtl="0" algn="l">
              <a:lnSpc>
                <a:spcPct val="110000"/>
              </a:lnSpc>
              <a:spcBef>
                <a:spcPts val="400"/>
              </a:spcBef>
              <a:spcAft>
                <a:spcPts val="0"/>
              </a:spcAft>
              <a:buSzPts val="2000"/>
              <a:buChar char="•"/>
            </a:pPr>
            <a:r>
              <a:rPr lang="en-US"/>
              <a:t>Received internal LBNL funding this year to research potential performance improvements</a:t>
            </a:r>
            <a:endParaRPr/>
          </a:p>
          <a:p>
            <a:pPr indent="-101600" lvl="1" marL="457200" rtl="0" algn="l">
              <a:lnSpc>
                <a:spcPct val="110000"/>
              </a:lnSpc>
              <a:spcBef>
                <a:spcPts val="400"/>
              </a:spcBef>
              <a:spcAft>
                <a:spcPts val="0"/>
              </a:spcAft>
              <a:buSzPts val="2000"/>
              <a:buNone/>
            </a:pPr>
            <a:r>
              <a:t/>
            </a:r>
            <a:endParaRPr/>
          </a:p>
          <a:p>
            <a:pPr indent="-98425" lvl="0" marL="225425" rtl="0" algn="l">
              <a:lnSpc>
                <a:spcPct val="110000"/>
              </a:lnSpc>
              <a:spcBef>
                <a:spcPts val="800"/>
              </a:spcBef>
              <a:spcAft>
                <a:spcPts val="0"/>
              </a:spcAft>
              <a:buClr>
                <a:schemeClr val="accent2"/>
              </a:buClr>
              <a:buSzPts val="2000"/>
              <a:buNone/>
            </a:pPr>
            <a:r>
              <a:t/>
            </a:r>
            <a:endParaRPr/>
          </a:p>
        </p:txBody>
      </p:sp>
      <p:sp>
        <p:nvSpPr>
          <p:cNvPr id="1369" name="Google Shape;1369;p6"/>
          <p:cNvSpPr txBox="1"/>
          <p:nvPr>
            <p:ph idx="2" type="body"/>
          </p:nvPr>
        </p:nvSpPr>
        <p:spPr>
          <a:xfrm>
            <a:off x="576072" y="1055688"/>
            <a:ext cx="10936816" cy="457200"/>
          </a:xfrm>
          <a:prstGeom prst="rect">
            <a:avLst/>
          </a:prstGeom>
          <a:noFill/>
          <a:ln>
            <a:noFill/>
          </a:ln>
        </p:spPr>
        <p:txBody>
          <a:bodyPr anchorCtr="0" anchor="b" bIns="45700" lIns="91425" spcFirstLastPara="1" rIns="91425" wrap="square" tIns="45700">
            <a:noAutofit/>
          </a:bodyPr>
          <a:lstStyle/>
          <a:p>
            <a:pPr indent="0" lvl="0" marL="0" rtl="0" algn="l">
              <a:lnSpc>
                <a:spcPct val="110000"/>
              </a:lnSpc>
              <a:spcBef>
                <a:spcPts val="0"/>
              </a:spcBef>
              <a:spcAft>
                <a:spcPts val="0"/>
              </a:spcAft>
              <a:buSzPts val="2000"/>
              <a:buNone/>
            </a:pPr>
            <a:r>
              <a:rPr lang="en-US"/>
              <a:t>Inventing new knobs by developing new capabilities</a:t>
            </a:r>
            <a:endParaRPr/>
          </a:p>
        </p:txBody>
      </p:sp>
      <p:sp>
        <p:nvSpPr>
          <p:cNvPr id="1370" name="Google Shape;1370;p6"/>
          <p:cNvSpPr txBox="1"/>
          <p:nvPr>
            <p:ph idx="12" type="sldNum"/>
          </p:nvPr>
        </p:nvSpPr>
        <p:spPr>
          <a:xfrm>
            <a:off x="10851411" y="6356349"/>
            <a:ext cx="70886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71" name="Google Shape;1371;p6"/>
          <p:cNvSpPr txBox="1"/>
          <p:nvPr>
            <p:ph idx="11" type="ftr"/>
          </p:nvPr>
        </p:nvSpPr>
        <p:spPr>
          <a:xfrm>
            <a:off x="576072" y="6356350"/>
            <a:ext cx="91065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CCC R&amp;D | LLRF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5" name="Shape 1375"/>
        <p:cNvGrpSpPr/>
        <p:nvPr/>
      </p:nvGrpSpPr>
      <p:grpSpPr>
        <a:xfrm>
          <a:off x="0" y="0"/>
          <a:ext cx="0" cy="0"/>
          <a:chOff x="0" y="0"/>
          <a:chExt cx="0" cy="0"/>
        </a:xfrm>
      </p:grpSpPr>
      <p:sp>
        <p:nvSpPr>
          <p:cNvPr id="1376" name="Google Shape;1376;g12b413c6930_0_27"/>
          <p:cNvSpPr txBox="1"/>
          <p:nvPr>
            <p:ph type="title"/>
          </p:nvPr>
        </p:nvSpPr>
        <p:spPr>
          <a:xfrm>
            <a:off x="573618" y="457200"/>
            <a:ext cx="10972800" cy="54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313C5A"/>
              </a:buClr>
              <a:buSzPts val="3200"/>
              <a:buFont typeface="Arial"/>
              <a:buNone/>
            </a:pPr>
            <a:r>
              <a:rPr lang="en-US"/>
              <a:t>Areas for development: Low latency solutions</a:t>
            </a:r>
            <a:endParaRPr/>
          </a:p>
        </p:txBody>
      </p:sp>
      <p:sp>
        <p:nvSpPr>
          <p:cNvPr id="1377" name="Google Shape;1377;g12b413c6930_0_27"/>
          <p:cNvSpPr txBox="1"/>
          <p:nvPr>
            <p:ph idx="1" type="body"/>
          </p:nvPr>
        </p:nvSpPr>
        <p:spPr>
          <a:xfrm>
            <a:off x="573625" y="1600200"/>
            <a:ext cx="11008800" cy="4683900"/>
          </a:xfrm>
          <a:prstGeom prst="rect">
            <a:avLst/>
          </a:prstGeom>
          <a:noFill/>
          <a:ln>
            <a:noFill/>
          </a:ln>
        </p:spPr>
        <p:txBody>
          <a:bodyPr anchorCtr="0" anchor="t" bIns="45700" lIns="91425" spcFirstLastPara="1" rIns="91425" wrap="square" tIns="45700">
            <a:noAutofit/>
          </a:bodyPr>
          <a:lstStyle/>
          <a:p>
            <a:pPr indent="-212725" lvl="0" marL="225425" rtl="0" algn="l">
              <a:spcBef>
                <a:spcPts val="400"/>
              </a:spcBef>
              <a:spcAft>
                <a:spcPts val="0"/>
              </a:spcAft>
              <a:buSzPts val="1800"/>
              <a:buChar char="•"/>
            </a:pPr>
            <a:r>
              <a:rPr lang="en-US" sz="1800"/>
              <a:t>“</a:t>
            </a:r>
            <a:r>
              <a:rPr lang="en-US" sz="1800"/>
              <a:t>Going back” to analog</a:t>
            </a:r>
            <a:endParaRPr sz="1800"/>
          </a:p>
          <a:p>
            <a:pPr indent="-215900" lvl="1" marL="457200" rtl="0" algn="l">
              <a:spcBef>
                <a:spcPts val="400"/>
              </a:spcBef>
              <a:spcAft>
                <a:spcPts val="0"/>
              </a:spcAft>
              <a:buSzPts val="1800"/>
              <a:buChar char="–"/>
            </a:pPr>
            <a:r>
              <a:rPr lang="en-US" sz="1800"/>
              <a:t>Reduce latency in digital &lt;-&gt; analog conversions</a:t>
            </a:r>
            <a:endParaRPr sz="1800"/>
          </a:p>
          <a:p>
            <a:pPr indent="-215900" lvl="1" marL="457200" rtl="0" algn="l">
              <a:spcBef>
                <a:spcPts val="400"/>
              </a:spcBef>
              <a:spcAft>
                <a:spcPts val="0"/>
              </a:spcAft>
              <a:buSzPts val="1800"/>
              <a:buChar char="–"/>
            </a:pPr>
            <a:r>
              <a:rPr lang="en-US" sz="1800"/>
              <a:t>Study possibility of “cool” electronics &amp; other form</a:t>
            </a:r>
            <a:br>
              <a:rPr lang="en-US" sz="1800"/>
            </a:br>
            <a:r>
              <a:rPr lang="en-US" sz="1800"/>
              <a:t>factors to minimize cable lengths</a:t>
            </a:r>
            <a:endParaRPr sz="1800"/>
          </a:p>
          <a:p>
            <a:pPr indent="-215900" lvl="1" marL="457200" rtl="0" algn="l">
              <a:spcBef>
                <a:spcPts val="400"/>
              </a:spcBef>
              <a:spcAft>
                <a:spcPts val="0"/>
              </a:spcAft>
              <a:buSzPts val="1800"/>
              <a:buChar char="–"/>
            </a:pPr>
            <a:r>
              <a:rPr lang="en-US" sz="1800"/>
              <a:t>Develop configuration and data acquisition scheme</a:t>
            </a:r>
            <a:br>
              <a:rPr lang="en-US" sz="1800"/>
            </a:br>
            <a:r>
              <a:rPr lang="en-US" sz="1800"/>
              <a:t>to continuously tune and calibrate analog system</a:t>
            </a:r>
            <a:br>
              <a:rPr lang="en-US" sz="1800"/>
            </a:br>
            <a:r>
              <a:rPr lang="en-US" sz="1800"/>
              <a:t>digitally</a:t>
            </a:r>
            <a:endParaRPr sz="1800"/>
          </a:p>
          <a:p>
            <a:pPr indent="-212725" lvl="0" marL="225425" rtl="0" algn="l">
              <a:lnSpc>
                <a:spcPct val="110000"/>
              </a:lnSpc>
              <a:spcBef>
                <a:spcPts val="400"/>
              </a:spcBef>
              <a:spcAft>
                <a:spcPts val="0"/>
              </a:spcAft>
              <a:buSzPts val="1800"/>
              <a:buChar char="•"/>
            </a:pPr>
            <a:r>
              <a:rPr lang="en-US" sz="1800"/>
              <a:t>RFSoC technology</a:t>
            </a:r>
            <a:endParaRPr sz="1800"/>
          </a:p>
          <a:p>
            <a:pPr indent="-215900" lvl="1" marL="457200" rtl="0" algn="l">
              <a:lnSpc>
                <a:spcPct val="110000"/>
              </a:lnSpc>
              <a:spcBef>
                <a:spcPts val="400"/>
              </a:spcBef>
              <a:spcAft>
                <a:spcPts val="0"/>
              </a:spcAft>
              <a:buSzPts val="1800"/>
              <a:buChar char="–"/>
            </a:pPr>
            <a:r>
              <a:rPr lang="en-US" sz="1800"/>
              <a:t>Up to: 7 GHz BW and 10 GSPS (sub-</a:t>
            </a:r>
            <a:r>
              <a:rPr lang="en-US" sz="1800"/>
              <a:t>μs latency)</a:t>
            </a:r>
            <a:endParaRPr sz="1800"/>
          </a:p>
          <a:p>
            <a:pPr indent="-215900" lvl="1" marL="457200" rtl="0" algn="l">
              <a:lnSpc>
                <a:spcPct val="110000"/>
              </a:lnSpc>
              <a:spcBef>
                <a:spcPts val="400"/>
              </a:spcBef>
              <a:spcAft>
                <a:spcPts val="0"/>
              </a:spcAft>
              <a:buSzPts val="1800"/>
              <a:buChar char="–"/>
            </a:pPr>
            <a:r>
              <a:rPr lang="en-US" sz="1800"/>
              <a:t>Not optimized for RF accuracy</a:t>
            </a:r>
            <a:endParaRPr sz="1800"/>
          </a:p>
          <a:p>
            <a:pPr indent="-215900" lvl="1" marL="457200" rtl="0" algn="l">
              <a:lnSpc>
                <a:spcPct val="110000"/>
              </a:lnSpc>
              <a:spcBef>
                <a:spcPts val="400"/>
              </a:spcBef>
              <a:spcAft>
                <a:spcPts val="0"/>
              </a:spcAft>
              <a:buSzPts val="1800"/>
              <a:buChar char="–"/>
            </a:pPr>
            <a:r>
              <a:rPr lang="en-US" sz="1800"/>
              <a:t>Developments start now for deployment</a:t>
            </a:r>
            <a:br>
              <a:rPr lang="en-US" sz="1800"/>
            </a:br>
            <a:r>
              <a:rPr lang="en-US" sz="1800"/>
              <a:t>in accelerators (e.g. ALS-U BPM electronics)</a:t>
            </a:r>
            <a:endParaRPr sz="1800"/>
          </a:p>
          <a:p>
            <a:pPr indent="-212725" lvl="0" marL="225425" rtl="0" algn="l">
              <a:lnSpc>
                <a:spcPct val="110000"/>
              </a:lnSpc>
              <a:spcBef>
                <a:spcPts val="400"/>
              </a:spcBef>
              <a:spcAft>
                <a:spcPts val="0"/>
              </a:spcAft>
              <a:buSzPts val="1800"/>
              <a:buChar char="•"/>
            </a:pPr>
            <a:r>
              <a:rPr lang="en-US" sz="1800"/>
              <a:t>These areas would need development for</a:t>
            </a:r>
            <a:br>
              <a:rPr lang="en-US" sz="1800"/>
            </a:br>
            <a:r>
              <a:rPr lang="en-US" sz="1800"/>
              <a:t>use in LLRF applications</a:t>
            </a:r>
            <a:endParaRPr sz="1800"/>
          </a:p>
          <a:p>
            <a:pPr indent="-101600" lvl="1" marL="457200" rtl="0" algn="l">
              <a:lnSpc>
                <a:spcPct val="110000"/>
              </a:lnSpc>
              <a:spcBef>
                <a:spcPts val="400"/>
              </a:spcBef>
              <a:spcAft>
                <a:spcPts val="0"/>
              </a:spcAft>
              <a:buSzPts val="2000"/>
              <a:buNone/>
            </a:pPr>
            <a:r>
              <a:t/>
            </a:r>
            <a:endParaRPr/>
          </a:p>
          <a:p>
            <a:pPr indent="-98425" lvl="0" marL="225425" rtl="0" algn="l">
              <a:lnSpc>
                <a:spcPct val="110000"/>
              </a:lnSpc>
              <a:spcBef>
                <a:spcPts val="800"/>
              </a:spcBef>
              <a:spcAft>
                <a:spcPts val="0"/>
              </a:spcAft>
              <a:buClr>
                <a:schemeClr val="accent2"/>
              </a:buClr>
              <a:buSzPts val="2000"/>
              <a:buNone/>
            </a:pPr>
            <a:r>
              <a:t/>
            </a:r>
            <a:endParaRPr/>
          </a:p>
        </p:txBody>
      </p:sp>
      <p:sp>
        <p:nvSpPr>
          <p:cNvPr id="1378" name="Google Shape;1378;g12b413c6930_0_27"/>
          <p:cNvSpPr txBox="1"/>
          <p:nvPr>
            <p:ph idx="12" type="sldNum"/>
          </p:nvPr>
        </p:nvSpPr>
        <p:spPr>
          <a:xfrm>
            <a:off x="10851411" y="6356349"/>
            <a:ext cx="708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79" name="Google Shape;1379;g12b413c6930_0_27"/>
          <p:cNvSpPr txBox="1"/>
          <p:nvPr>
            <p:ph idx="11" type="ftr"/>
          </p:nvPr>
        </p:nvSpPr>
        <p:spPr>
          <a:xfrm>
            <a:off x="576072" y="6356350"/>
            <a:ext cx="91065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CCC R&amp;D | LLRF </a:t>
            </a:r>
            <a:endParaRPr/>
          </a:p>
        </p:txBody>
      </p:sp>
      <p:pic>
        <p:nvPicPr>
          <p:cNvPr id="1380" name="Google Shape;1380;g12b413c6930_0_27"/>
          <p:cNvPicPr preferRelativeResize="0"/>
          <p:nvPr/>
        </p:nvPicPr>
        <p:blipFill>
          <a:blip r:embed="rId3">
            <a:alphaModFix/>
          </a:blip>
          <a:stretch>
            <a:fillRect/>
          </a:stretch>
        </p:blipFill>
        <p:spPr>
          <a:xfrm>
            <a:off x="6953875" y="3428998"/>
            <a:ext cx="4628550" cy="2742425"/>
          </a:xfrm>
          <a:prstGeom prst="rect">
            <a:avLst/>
          </a:prstGeom>
          <a:noFill/>
          <a:ln>
            <a:noFill/>
          </a:ln>
        </p:spPr>
      </p:pic>
      <p:pic>
        <p:nvPicPr>
          <p:cNvPr id="1381" name="Google Shape;1381;g12b413c6930_0_27"/>
          <p:cNvPicPr preferRelativeResize="0"/>
          <p:nvPr/>
        </p:nvPicPr>
        <p:blipFill>
          <a:blip r:embed="rId4">
            <a:alphaModFix/>
          </a:blip>
          <a:stretch>
            <a:fillRect/>
          </a:stretch>
        </p:blipFill>
        <p:spPr>
          <a:xfrm>
            <a:off x="7267900" y="1181100"/>
            <a:ext cx="4000500" cy="2247900"/>
          </a:xfrm>
          <a:prstGeom prst="rect">
            <a:avLst/>
          </a:prstGeom>
          <a:noFill/>
          <a:ln>
            <a:noFill/>
          </a:ln>
        </p:spPr>
      </p:pic>
      <p:sp>
        <p:nvSpPr>
          <p:cNvPr id="1382" name="Google Shape;1382;g12b413c6930_0_27"/>
          <p:cNvSpPr txBox="1"/>
          <p:nvPr/>
        </p:nvSpPr>
        <p:spPr>
          <a:xfrm>
            <a:off x="7818550" y="6284050"/>
            <a:ext cx="2899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t>Credit: Larry Doolittle (LBNL) &amp; Michalis Bachtis (UCLA)</a:t>
            </a:r>
            <a:endParaRPr sz="12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rkeley Lab Wide PPT Theme">
  <a:themeElements>
    <a:clrScheme name="2020 LBNL Color Theme">
      <a:dk1>
        <a:srgbClr val="00303C"/>
      </a:dk1>
      <a:lt1>
        <a:srgbClr val="FFFFFF"/>
      </a:lt1>
      <a:dk2>
        <a:srgbClr val="00303B"/>
      </a:dk2>
      <a:lt2>
        <a:srgbClr val="B1B3B3"/>
      </a:lt2>
      <a:accent1>
        <a:srgbClr val="007681"/>
      </a:accent1>
      <a:accent2>
        <a:srgbClr val="4198B5"/>
      </a:accent2>
      <a:accent3>
        <a:srgbClr val="D57800"/>
      </a:accent3>
      <a:accent4>
        <a:srgbClr val="74AA50"/>
      </a:accent4>
      <a:accent5>
        <a:srgbClr val="EAAA00"/>
      </a:accent5>
      <a:accent6>
        <a:srgbClr val="E04E38"/>
      </a:accent6>
      <a:hlink>
        <a:srgbClr val="0055D1"/>
      </a:hlink>
      <a:folHlink>
        <a:srgbClr val="6633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2022-01-12T11:34:52Z</dcterms:created>
  <dc:creator>Serrano, Carlos</dc:creator>
</cp:coreProperties>
</file>