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2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4/20/2022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4/20/2022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4/20/2022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4/20/2022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4/20/2022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4/20/2022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4/20/2022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4/20/2022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4/20/2022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4/20/2022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4/20/2022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4/20/2022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Keymonty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Bullock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April 20,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52486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Mostly smooth running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Walkthroughs on off-shifts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Studies ran when requested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F1 prepared for access for sump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Beam to NuMI, BNB, Muon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4/20/2022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Bullock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92964DEE-043D-4F39-8311-8DAD5DE21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460927" y="1617021"/>
            <a:ext cx="5073544" cy="3623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703</TotalTime>
  <Words>48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98</cp:revision>
  <cp:lastPrinted>2014-01-20T19:40:21Z</cp:lastPrinted>
  <dcterms:created xsi:type="dcterms:W3CDTF">2019-06-21T13:10:56Z</dcterms:created>
  <dcterms:modified xsi:type="dcterms:W3CDTF">2022-04-20T13:29:05Z</dcterms:modified>
</cp:coreProperties>
</file>