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97"/>
  </p:normalViewPr>
  <p:slideViewPr>
    <p:cSldViewPr snapToGrid="0" snapToObjects="1">
      <p:cViewPr varScale="1">
        <p:scale>
          <a:sx n="90" d="100"/>
          <a:sy n="90" d="100"/>
        </p:scale>
        <p:origin x="232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F11A90-6C6F-D030-2863-31DEF40741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C0A9F36-4787-1D4E-E33E-6B2EFE00D2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112D2F4-DC45-D5D0-9BE8-2E9F0B2AE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4394-692F-9F4E-B67A-D2087256D29B}" type="datetimeFigureOut">
              <a:rPr lang="it-IT" smtClean="0"/>
              <a:t>21/04/22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32E92B5-13C5-7A9C-713D-90E80D787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50BA54D-C63C-537F-03CC-FB4EAD33A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CE83-EFB9-BA4A-BD0C-069E4FF963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0995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123317-AD88-D011-B0E1-E97634C91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B4E282E-DCD8-6DF7-2398-96D6356D1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9E4D4E3-3D56-E628-DCE7-F984973DE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4394-692F-9F4E-B67A-D2087256D29B}" type="datetimeFigureOut">
              <a:rPr lang="it-IT" smtClean="0"/>
              <a:t>21/04/22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70DA72C-51C4-FFE9-E15D-909D78742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A380C50-78C8-F10E-9CA1-E5BDC84FF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CE83-EFB9-BA4A-BD0C-069E4FF963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911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709D4BE-2911-CB65-8BF5-62B1F4D2E2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E00E27B-2DFD-4A45-DD3F-F17358DFA2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1906305-51AC-EA36-D870-ACFBB74FD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4394-692F-9F4E-B67A-D2087256D29B}" type="datetimeFigureOut">
              <a:rPr lang="it-IT" smtClean="0"/>
              <a:t>21/04/22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B18E2BA-E1DF-1B13-D972-2862A8992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0DDCEEE-8DB3-A507-F0F0-920DF2B04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CE83-EFB9-BA4A-BD0C-069E4FF963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637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185DC7-6621-98B2-7FD2-47D2E132A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24CC3C-F3D7-D0F7-CE68-61C1944AD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63DFF4-CD8F-64A6-031A-D2D4A79D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4394-692F-9F4E-B67A-D2087256D29B}" type="datetimeFigureOut">
              <a:rPr lang="it-IT" smtClean="0"/>
              <a:t>21/04/22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89A2291-980F-5E2E-6ED9-330AF5C61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EBFF031-D30F-2981-A852-4F177266C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CE83-EFB9-BA4A-BD0C-069E4FF963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1599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9D1113-125D-43E7-E841-58E0F6A7B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0F28FD3-AF08-1171-A9C2-F8A2C13A4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E022EF-0BE0-EA80-58AF-666510C89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4394-692F-9F4E-B67A-D2087256D29B}" type="datetimeFigureOut">
              <a:rPr lang="it-IT" smtClean="0"/>
              <a:t>21/04/22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F3443B2-A870-AF32-134A-52EA280CE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3D5FBBA-C4FD-88B6-DE7A-558AFAD0D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CE83-EFB9-BA4A-BD0C-069E4FF963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711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796531-4B13-DF5B-B128-405DD88C1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F1BD7E-86AA-2DD6-2C4F-CBD260C1ED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ED32EA1-E5C5-15C9-2842-48FA6FB4B1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0F60FD1-61DF-EA9B-5427-179BF5A73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4394-692F-9F4E-B67A-D2087256D29B}" type="datetimeFigureOut">
              <a:rPr lang="it-IT" smtClean="0"/>
              <a:t>21/04/22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633CE2F-1404-6E3E-0E08-CB29C91F3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D4CF795-B9DC-27FE-53B3-FCF74AC5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CE83-EFB9-BA4A-BD0C-069E4FF963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3828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F82D19-2DFB-C45C-A49A-2DE53ACD3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78CCDEE-625F-D6B6-7B04-BED92C1A9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66F256B-7E00-9964-FCE8-8E5A28A5E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9708FF5-C5F8-9597-759B-36A05D34EE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C9508B0-8358-76EC-AB90-BBA5640B79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DFE7295-9FE6-9C35-F288-4BA1D6C2E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4394-692F-9F4E-B67A-D2087256D29B}" type="datetimeFigureOut">
              <a:rPr lang="it-IT" smtClean="0"/>
              <a:t>21/04/22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2C79A33-8A04-BEF4-2152-E26026F50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0AD1731-8EFC-2D33-008D-5BACA640C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CE83-EFB9-BA4A-BD0C-069E4FF963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3491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622240-D507-5F2A-112D-C34FA37D1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C868AF3-FBC9-AE10-5C1C-0B13A3CCE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4394-692F-9F4E-B67A-D2087256D29B}" type="datetimeFigureOut">
              <a:rPr lang="it-IT" smtClean="0"/>
              <a:t>21/04/22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5DA1C49-4BD9-4320-3F0B-1F7979398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9B08E45-EE60-181F-8C5B-8365DD5B5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CE83-EFB9-BA4A-BD0C-069E4FF963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622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432BC6C-EB38-71ED-E1BD-DD5940818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4394-692F-9F4E-B67A-D2087256D29B}" type="datetimeFigureOut">
              <a:rPr lang="it-IT" smtClean="0"/>
              <a:t>21/04/22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04EB980-2063-FC27-341B-9B381BDF2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6005616-C904-6DEA-4A55-83C6B99E0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CE83-EFB9-BA4A-BD0C-069E4FF963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8350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6559BE-E620-3546-B482-7DF654010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477E5E-8E1D-D1C7-3660-73445EAA3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32C4BE5-AC7D-041F-F526-4B5C2A93BB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F79FF6B-A665-0363-7087-B7A4888E9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4394-692F-9F4E-B67A-D2087256D29B}" type="datetimeFigureOut">
              <a:rPr lang="it-IT" smtClean="0"/>
              <a:t>21/04/22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80FF355-5926-7BCA-8FDC-49A807AB3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79FCCB2-49AB-466B-AB12-8B5CB22D7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CE83-EFB9-BA4A-BD0C-069E4FF963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4307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2E89DA-C52E-72AC-EFCA-B5347ACDA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BBFCCA1-00AC-F736-E445-7AB6E819A8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0416185-B8D7-B1A3-ADDE-8E9F7C050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EC9AD5C-7456-880B-9762-EFDFE2A89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4394-692F-9F4E-B67A-D2087256D29B}" type="datetimeFigureOut">
              <a:rPr lang="it-IT" smtClean="0"/>
              <a:t>21/04/22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6361D82-E8EF-1ECF-8C27-520BB5B11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83FA8A2-1CE1-A070-F48C-8ABC42B7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CE83-EFB9-BA4A-BD0C-069E4FF963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936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CE1396E-ACF3-987B-CE83-B968EA53B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65199DE-8C35-6EF6-F1E9-AAD758D9C9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BD340B6-13FA-4232-E732-4A0C810168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4394-692F-9F4E-B67A-D2087256D29B}" type="datetimeFigureOut">
              <a:rPr lang="it-IT" smtClean="0"/>
              <a:t>21/04/22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D539024-BAAB-E7B2-9F5A-8C3AF151D4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374784B-5C60-0F5E-55FD-A037A56F7D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ECE83-EFB9-BA4A-BD0C-069E4FF963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2415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7D3E04-A00A-4A2C-8047-3AE719A59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Observers</a:t>
            </a:r>
            <a:r>
              <a:rPr lang="it-IT" dirty="0"/>
              <a:t> from GRAIN WG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F89EBB3-D540-4989-BC6E-C66A0B15C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888" y="1847851"/>
            <a:ext cx="10515600" cy="44862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Claudio Montanari </a:t>
            </a:r>
            <a:r>
              <a:rPr lang="it-IT" dirty="0" err="1"/>
              <a:t>asked</a:t>
            </a:r>
            <a:r>
              <a:rPr lang="it-IT" dirty="0"/>
              <a:t> for 3 peoples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observers</a:t>
            </a:r>
            <a:r>
              <a:rPr lang="it-IT" dirty="0"/>
              <a:t> of the following WG meeting: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for STT meeting</a:t>
            </a:r>
          </a:p>
          <a:p>
            <a:endParaRPr lang="it-IT" dirty="0"/>
          </a:p>
          <a:p>
            <a:r>
              <a:rPr lang="it-IT" dirty="0"/>
              <a:t>for ECAL meeting</a:t>
            </a:r>
          </a:p>
          <a:p>
            <a:endParaRPr lang="it-IT" dirty="0"/>
          </a:p>
          <a:p>
            <a:r>
              <a:rPr lang="it-IT" dirty="0"/>
              <a:t>for DAQ meeting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Who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interested</a:t>
            </a:r>
            <a:r>
              <a:rPr lang="it-IT" dirty="0"/>
              <a:t> to do </a:t>
            </a:r>
            <a:r>
              <a:rPr lang="it-IT" dirty="0" err="1"/>
              <a:t>this</a:t>
            </a:r>
            <a:r>
              <a:rPr lang="it-IT" dirty="0"/>
              <a:t>, </a:t>
            </a:r>
            <a:r>
              <a:rPr lang="it-IT" dirty="0" err="1"/>
              <a:t>write</a:t>
            </a:r>
            <a:r>
              <a:rPr lang="it-IT" dirty="0"/>
              <a:t> to Lea and Alessandro</a:t>
            </a:r>
          </a:p>
        </p:txBody>
      </p:sp>
    </p:spTree>
    <p:extLst>
      <p:ext uri="{BB962C8B-B14F-4D97-AF65-F5344CB8AC3E}">
        <p14:creationId xmlns:p14="http://schemas.microsoft.com/office/powerpoint/2010/main" val="37485153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39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Observers from GRAIN WG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Observers from GRAIN WG</dc:title>
  <dc:creator>Lea Di Noto</dc:creator>
  <cp:lastModifiedBy>Lea Di Noto</cp:lastModifiedBy>
  <cp:revision>2</cp:revision>
  <dcterms:created xsi:type="dcterms:W3CDTF">2022-04-21T07:49:24Z</dcterms:created>
  <dcterms:modified xsi:type="dcterms:W3CDTF">2022-04-21T08:56:39Z</dcterms:modified>
</cp:coreProperties>
</file>