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97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57ACD-1C4B-469F-B36F-9B619CB2F5B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33F0764-C600-461E-B804-6E142D4021DA}">
      <dgm:prSet/>
      <dgm:spPr/>
      <dgm:t>
        <a:bodyPr/>
        <a:lstStyle/>
        <a:p>
          <a:r>
            <a:rPr lang="it-IT"/>
            <a:t>Claudio Montanari asked for 3 peoples as observers of the following WG meeting:</a:t>
          </a:r>
          <a:endParaRPr lang="en-US"/>
        </a:p>
      </dgm:t>
    </dgm:pt>
    <dgm:pt modelId="{B58FECF0-F572-49A2-9FD5-B85D9FE35348}" type="parTrans" cxnId="{2BBE6998-9C8B-454F-8EE7-70195C824FFC}">
      <dgm:prSet/>
      <dgm:spPr/>
      <dgm:t>
        <a:bodyPr/>
        <a:lstStyle/>
        <a:p>
          <a:endParaRPr lang="en-US"/>
        </a:p>
      </dgm:t>
    </dgm:pt>
    <dgm:pt modelId="{622C0FF3-3C95-4E2D-BA5A-C4E353CDA0C2}" type="sibTrans" cxnId="{2BBE6998-9C8B-454F-8EE7-70195C824FFC}">
      <dgm:prSet/>
      <dgm:spPr/>
      <dgm:t>
        <a:bodyPr/>
        <a:lstStyle/>
        <a:p>
          <a:endParaRPr lang="en-US"/>
        </a:p>
      </dgm:t>
    </dgm:pt>
    <dgm:pt modelId="{8A1CDC0F-D2FA-4CBE-AE43-9F67324EEC80}">
      <dgm:prSet/>
      <dgm:spPr/>
      <dgm:t>
        <a:bodyPr/>
        <a:lstStyle/>
        <a:p>
          <a:r>
            <a:rPr lang="it-IT"/>
            <a:t>for STT meeting</a:t>
          </a:r>
          <a:endParaRPr lang="en-US"/>
        </a:p>
      </dgm:t>
    </dgm:pt>
    <dgm:pt modelId="{9CB7AACC-D182-4702-8398-F1CF13AE2AD6}" type="parTrans" cxnId="{8F365E3D-E2A4-4AD7-B069-72E755B4899D}">
      <dgm:prSet/>
      <dgm:spPr/>
      <dgm:t>
        <a:bodyPr/>
        <a:lstStyle/>
        <a:p>
          <a:endParaRPr lang="en-US"/>
        </a:p>
      </dgm:t>
    </dgm:pt>
    <dgm:pt modelId="{0AC6F712-BEB0-4E7F-B692-29FFC3E81187}" type="sibTrans" cxnId="{8F365E3D-E2A4-4AD7-B069-72E755B4899D}">
      <dgm:prSet/>
      <dgm:spPr/>
      <dgm:t>
        <a:bodyPr/>
        <a:lstStyle/>
        <a:p>
          <a:endParaRPr lang="en-US"/>
        </a:p>
      </dgm:t>
    </dgm:pt>
    <dgm:pt modelId="{3ADBC60C-AAF7-43F6-9578-F3BBD787C102}">
      <dgm:prSet/>
      <dgm:spPr/>
      <dgm:t>
        <a:bodyPr/>
        <a:lstStyle/>
        <a:p>
          <a:r>
            <a:rPr lang="it-IT"/>
            <a:t>for ECAL meeting</a:t>
          </a:r>
          <a:endParaRPr lang="en-US"/>
        </a:p>
      </dgm:t>
    </dgm:pt>
    <dgm:pt modelId="{86A8FF43-1B2C-47D3-8BB5-71925837E138}" type="parTrans" cxnId="{2E902871-A857-4531-80A8-8EC1092455F9}">
      <dgm:prSet/>
      <dgm:spPr/>
      <dgm:t>
        <a:bodyPr/>
        <a:lstStyle/>
        <a:p>
          <a:endParaRPr lang="en-US"/>
        </a:p>
      </dgm:t>
    </dgm:pt>
    <dgm:pt modelId="{58CB9421-DB2D-4CCB-90A7-8E1051D6300E}" type="sibTrans" cxnId="{2E902871-A857-4531-80A8-8EC1092455F9}">
      <dgm:prSet/>
      <dgm:spPr/>
      <dgm:t>
        <a:bodyPr/>
        <a:lstStyle/>
        <a:p>
          <a:endParaRPr lang="en-US"/>
        </a:p>
      </dgm:t>
    </dgm:pt>
    <dgm:pt modelId="{6C1829E6-CAAB-4339-A4DD-B04122A10C27}">
      <dgm:prSet/>
      <dgm:spPr/>
      <dgm:t>
        <a:bodyPr/>
        <a:lstStyle/>
        <a:p>
          <a:r>
            <a:rPr lang="it-IT"/>
            <a:t>for DAQ meeting</a:t>
          </a:r>
          <a:endParaRPr lang="en-US"/>
        </a:p>
      </dgm:t>
    </dgm:pt>
    <dgm:pt modelId="{B634B1A5-6BFD-49A3-B1B1-34F5E876A5D1}" type="parTrans" cxnId="{DDE4E08D-40DB-42FA-96C9-9A0112D70397}">
      <dgm:prSet/>
      <dgm:spPr/>
      <dgm:t>
        <a:bodyPr/>
        <a:lstStyle/>
        <a:p>
          <a:endParaRPr lang="en-US"/>
        </a:p>
      </dgm:t>
    </dgm:pt>
    <dgm:pt modelId="{D2F7EC2D-3273-4ED0-A99B-3E66A0CD0399}" type="sibTrans" cxnId="{DDE4E08D-40DB-42FA-96C9-9A0112D70397}">
      <dgm:prSet/>
      <dgm:spPr/>
      <dgm:t>
        <a:bodyPr/>
        <a:lstStyle/>
        <a:p>
          <a:endParaRPr lang="en-US"/>
        </a:p>
      </dgm:t>
    </dgm:pt>
    <dgm:pt modelId="{B7E2252A-794C-4015-90CE-9D8E158E2BC3}">
      <dgm:prSet/>
      <dgm:spPr/>
      <dgm:t>
        <a:bodyPr/>
        <a:lstStyle/>
        <a:p>
          <a:r>
            <a:rPr lang="it-IT"/>
            <a:t>Who is interested to do this, write to Lea and Alessandro</a:t>
          </a:r>
          <a:endParaRPr lang="en-US"/>
        </a:p>
      </dgm:t>
    </dgm:pt>
    <dgm:pt modelId="{3EED40A4-6F88-4B0E-90A2-613CDA8F93F0}" type="parTrans" cxnId="{352C5FA4-2E00-4897-B6E2-387F98E06AD7}">
      <dgm:prSet/>
      <dgm:spPr/>
      <dgm:t>
        <a:bodyPr/>
        <a:lstStyle/>
        <a:p>
          <a:endParaRPr lang="en-US"/>
        </a:p>
      </dgm:t>
    </dgm:pt>
    <dgm:pt modelId="{3040470F-E357-4ECA-AE6E-56CF93271D49}" type="sibTrans" cxnId="{352C5FA4-2E00-4897-B6E2-387F98E06AD7}">
      <dgm:prSet/>
      <dgm:spPr/>
      <dgm:t>
        <a:bodyPr/>
        <a:lstStyle/>
        <a:p>
          <a:endParaRPr lang="en-US"/>
        </a:p>
      </dgm:t>
    </dgm:pt>
    <dgm:pt modelId="{8E7F6BC7-0F36-F74E-A1D9-D970A4353CFA}" type="pres">
      <dgm:prSet presAssocID="{93057ACD-1C4B-469F-B36F-9B619CB2F5B7}" presName="linear" presStyleCnt="0">
        <dgm:presLayoutVars>
          <dgm:animLvl val="lvl"/>
          <dgm:resizeHandles val="exact"/>
        </dgm:presLayoutVars>
      </dgm:prSet>
      <dgm:spPr/>
    </dgm:pt>
    <dgm:pt modelId="{99D4DC9D-0C79-F046-AB15-78E2CAEB18E3}" type="pres">
      <dgm:prSet presAssocID="{433F0764-C600-461E-B804-6E142D4021D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794F25C-9064-3147-BE83-410416EF86A1}" type="pres">
      <dgm:prSet presAssocID="{622C0FF3-3C95-4E2D-BA5A-C4E353CDA0C2}" presName="spacer" presStyleCnt="0"/>
      <dgm:spPr/>
    </dgm:pt>
    <dgm:pt modelId="{43F37A5C-D8D7-9C48-88A1-A07CB0620A0D}" type="pres">
      <dgm:prSet presAssocID="{8A1CDC0F-D2FA-4CBE-AE43-9F67324EEC8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148B6F5-4103-F745-8431-CB92D5427110}" type="pres">
      <dgm:prSet presAssocID="{0AC6F712-BEB0-4E7F-B692-29FFC3E81187}" presName="spacer" presStyleCnt="0"/>
      <dgm:spPr/>
    </dgm:pt>
    <dgm:pt modelId="{3AA3021A-B841-6640-85B3-18CEE4CE51D1}" type="pres">
      <dgm:prSet presAssocID="{3ADBC60C-AAF7-43F6-9578-F3BBD787C10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061887F-DEB8-0842-B102-D21D8CF08845}" type="pres">
      <dgm:prSet presAssocID="{58CB9421-DB2D-4CCB-90A7-8E1051D6300E}" presName="spacer" presStyleCnt="0"/>
      <dgm:spPr/>
    </dgm:pt>
    <dgm:pt modelId="{6C6B733F-EEE8-9744-9A53-8F493AB8E2FC}" type="pres">
      <dgm:prSet presAssocID="{6C1829E6-CAAB-4339-A4DD-B04122A10C2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60C93F3-4015-B743-AEDE-731B03840157}" type="pres">
      <dgm:prSet presAssocID="{D2F7EC2D-3273-4ED0-A99B-3E66A0CD0399}" presName="spacer" presStyleCnt="0"/>
      <dgm:spPr/>
    </dgm:pt>
    <dgm:pt modelId="{DDB99AD3-52BA-1146-9FEF-B9F69461315C}" type="pres">
      <dgm:prSet presAssocID="{B7E2252A-794C-4015-90CE-9D8E158E2BC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F365E3D-E2A4-4AD7-B069-72E755B4899D}" srcId="{93057ACD-1C4B-469F-B36F-9B619CB2F5B7}" destId="{8A1CDC0F-D2FA-4CBE-AE43-9F67324EEC80}" srcOrd="1" destOrd="0" parTransId="{9CB7AACC-D182-4702-8398-F1CF13AE2AD6}" sibTransId="{0AC6F712-BEB0-4E7F-B692-29FFC3E81187}"/>
    <dgm:cxn modelId="{2E902871-A857-4531-80A8-8EC1092455F9}" srcId="{93057ACD-1C4B-469F-B36F-9B619CB2F5B7}" destId="{3ADBC60C-AAF7-43F6-9578-F3BBD787C102}" srcOrd="2" destOrd="0" parTransId="{86A8FF43-1B2C-47D3-8BB5-71925837E138}" sibTransId="{58CB9421-DB2D-4CCB-90A7-8E1051D6300E}"/>
    <dgm:cxn modelId="{DDE4E08D-40DB-42FA-96C9-9A0112D70397}" srcId="{93057ACD-1C4B-469F-B36F-9B619CB2F5B7}" destId="{6C1829E6-CAAB-4339-A4DD-B04122A10C27}" srcOrd="3" destOrd="0" parTransId="{B634B1A5-6BFD-49A3-B1B1-34F5E876A5D1}" sibTransId="{D2F7EC2D-3273-4ED0-A99B-3E66A0CD0399}"/>
    <dgm:cxn modelId="{7EC4E88D-4701-B842-AFCC-0C3702983776}" type="presOf" srcId="{93057ACD-1C4B-469F-B36F-9B619CB2F5B7}" destId="{8E7F6BC7-0F36-F74E-A1D9-D970A4353CFA}" srcOrd="0" destOrd="0" presId="urn:microsoft.com/office/officeart/2005/8/layout/vList2"/>
    <dgm:cxn modelId="{D1D6B08F-CA81-4F40-932D-008D68C5A478}" type="presOf" srcId="{433F0764-C600-461E-B804-6E142D4021DA}" destId="{99D4DC9D-0C79-F046-AB15-78E2CAEB18E3}" srcOrd="0" destOrd="0" presId="urn:microsoft.com/office/officeart/2005/8/layout/vList2"/>
    <dgm:cxn modelId="{2BBE6998-9C8B-454F-8EE7-70195C824FFC}" srcId="{93057ACD-1C4B-469F-B36F-9B619CB2F5B7}" destId="{433F0764-C600-461E-B804-6E142D4021DA}" srcOrd="0" destOrd="0" parTransId="{B58FECF0-F572-49A2-9FD5-B85D9FE35348}" sibTransId="{622C0FF3-3C95-4E2D-BA5A-C4E353CDA0C2}"/>
    <dgm:cxn modelId="{F2FDE79F-2AC3-0743-A77D-BAE1D4C6F5A1}" type="presOf" srcId="{6C1829E6-CAAB-4339-A4DD-B04122A10C27}" destId="{6C6B733F-EEE8-9744-9A53-8F493AB8E2FC}" srcOrd="0" destOrd="0" presId="urn:microsoft.com/office/officeart/2005/8/layout/vList2"/>
    <dgm:cxn modelId="{352C5FA4-2E00-4897-B6E2-387F98E06AD7}" srcId="{93057ACD-1C4B-469F-B36F-9B619CB2F5B7}" destId="{B7E2252A-794C-4015-90CE-9D8E158E2BC3}" srcOrd="4" destOrd="0" parTransId="{3EED40A4-6F88-4B0E-90A2-613CDA8F93F0}" sibTransId="{3040470F-E357-4ECA-AE6E-56CF93271D49}"/>
    <dgm:cxn modelId="{C09C07EB-2085-F347-BB82-FF78DCF84417}" type="presOf" srcId="{3ADBC60C-AAF7-43F6-9578-F3BBD787C102}" destId="{3AA3021A-B841-6640-85B3-18CEE4CE51D1}" srcOrd="0" destOrd="0" presId="urn:microsoft.com/office/officeart/2005/8/layout/vList2"/>
    <dgm:cxn modelId="{8D9D82F7-9648-5C43-9BA7-96A4C36686D1}" type="presOf" srcId="{B7E2252A-794C-4015-90CE-9D8E158E2BC3}" destId="{DDB99AD3-52BA-1146-9FEF-B9F69461315C}" srcOrd="0" destOrd="0" presId="urn:microsoft.com/office/officeart/2005/8/layout/vList2"/>
    <dgm:cxn modelId="{0ABF8EFF-4CAA-E84C-A2BC-9A0CE812A36A}" type="presOf" srcId="{8A1CDC0F-D2FA-4CBE-AE43-9F67324EEC80}" destId="{43F37A5C-D8D7-9C48-88A1-A07CB0620A0D}" srcOrd="0" destOrd="0" presId="urn:microsoft.com/office/officeart/2005/8/layout/vList2"/>
    <dgm:cxn modelId="{78512F1A-4C2F-F242-9449-D4F3E0986194}" type="presParOf" srcId="{8E7F6BC7-0F36-F74E-A1D9-D970A4353CFA}" destId="{99D4DC9D-0C79-F046-AB15-78E2CAEB18E3}" srcOrd="0" destOrd="0" presId="urn:microsoft.com/office/officeart/2005/8/layout/vList2"/>
    <dgm:cxn modelId="{5BDCA6AD-3A85-B542-B28D-EBA9C5275E19}" type="presParOf" srcId="{8E7F6BC7-0F36-F74E-A1D9-D970A4353CFA}" destId="{C794F25C-9064-3147-BE83-410416EF86A1}" srcOrd="1" destOrd="0" presId="urn:microsoft.com/office/officeart/2005/8/layout/vList2"/>
    <dgm:cxn modelId="{19A04E13-65BC-8540-A8D3-51B779BBD0C9}" type="presParOf" srcId="{8E7F6BC7-0F36-F74E-A1D9-D970A4353CFA}" destId="{43F37A5C-D8D7-9C48-88A1-A07CB0620A0D}" srcOrd="2" destOrd="0" presId="urn:microsoft.com/office/officeart/2005/8/layout/vList2"/>
    <dgm:cxn modelId="{95C8D9B6-394F-FC4E-94EA-B39131C02E77}" type="presParOf" srcId="{8E7F6BC7-0F36-F74E-A1D9-D970A4353CFA}" destId="{7148B6F5-4103-F745-8431-CB92D5427110}" srcOrd="3" destOrd="0" presId="urn:microsoft.com/office/officeart/2005/8/layout/vList2"/>
    <dgm:cxn modelId="{01857ADB-7261-7D42-846B-1C285A36E203}" type="presParOf" srcId="{8E7F6BC7-0F36-F74E-A1D9-D970A4353CFA}" destId="{3AA3021A-B841-6640-85B3-18CEE4CE51D1}" srcOrd="4" destOrd="0" presId="urn:microsoft.com/office/officeart/2005/8/layout/vList2"/>
    <dgm:cxn modelId="{D575B50B-6462-194A-A692-D64A9400E987}" type="presParOf" srcId="{8E7F6BC7-0F36-F74E-A1D9-D970A4353CFA}" destId="{4061887F-DEB8-0842-B102-D21D8CF08845}" srcOrd="5" destOrd="0" presId="urn:microsoft.com/office/officeart/2005/8/layout/vList2"/>
    <dgm:cxn modelId="{3975CB5A-3329-8E44-B2CB-1D05F045DF60}" type="presParOf" srcId="{8E7F6BC7-0F36-F74E-A1D9-D970A4353CFA}" destId="{6C6B733F-EEE8-9744-9A53-8F493AB8E2FC}" srcOrd="6" destOrd="0" presId="urn:microsoft.com/office/officeart/2005/8/layout/vList2"/>
    <dgm:cxn modelId="{2383F14D-3A41-E748-B997-CF9EC9E6BD1B}" type="presParOf" srcId="{8E7F6BC7-0F36-F74E-A1D9-D970A4353CFA}" destId="{D60C93F3-4015-B743-AEDE-731B03840157}" srcOrd="7" destOrd="0" presId="urn:microsoft.com/office/officeart/2005/8/layout/vList2"/>
    <dgm:cxn modelId="{BB797F9E-2D66-1D41-984C-7B00BE8472B2}" type="presParOf" srcId="{8E7F6BC7-0F36-F74E-A1D9-D970A4353CFA}" destId="{DDB99AD3-52BA-1146-9FEF-B9F69461315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4DC9D-0C79-F046-AB15-78E2CAEB18E3}">
      <dsp:nvSpPr>
        <dsp:cNvPr id="0" name=""/>
        <dsp:cNvSpPr/>
      </dsp:nvSpPr>
      <dsp:spPr>
        <a:xfrm>
          <a:off x="0" y="96709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Claudio Montanari asked for 3 peoples as observers of the following WG meeting:</a:t>
          </a:r>
          <a:endParaRPr lang="en-US" sz="2500" kern="1200"/>
        </a:p>
      </dsp:txBody>
      <dsp:txXfrm>
        <a:off x="48547" y="145256"/>
        <a:ext cx="6569739" cy="897406"/>
      </dsp:txXfrm>
    </dsp:sp>
    <dsp:sp modelId="{43F37A5C-D8D7-9C48-88A1-A07CB0620A0D}">
      <dsp:nvSpPr>
        <dsp:cNvPr id="0" name=""/>
        <dsp:cNvSpPr/>
      </dsp:nvSpPr>
      <dsp:spPr>
        <a:xfrm>
          <a:off x="0" y="1163209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for STT meeting</a:t>
          </a:r>
          <a:endParaRPr lang="en-US" sz="2500" kern="1200"/>
        </a:p>
      </dsp:txBody>
      <dsp:txXfrm>
        <a:off x="48547" y="1211756"/>
        <a:ext cx="6569739" cy="897406"/>
      </dsp:txXfrm>
    </dsp:sp>
    <dsp:sp modelId="{3AA3021A-B841-6640-85B3-18CEE4CE51D1}">
      <dsp:nvSpPr>
        <dsp:cNvPr id="0" name=""/>
        <dsp:cNvSpPr/>
      </dsp:nvSpPr>
      <dsp:spPr>
        <a:xfrm>
          <a:off x="0" y="2229710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for ECAL meeting</a:t>
          </a:r>
          <a:endParaRPr lang="en-US" sz="2500" kern="1200"/>
        </a:p>
      </dsp:txBody>
      <dsp:txXfrm>
        <a:off x="48547" y="2278257"/>
        <a:ext cx="6569739" cy="897406"/>
      </dsp:txXfrm>
    </dsp:sp>
    <dsp:sp modelId="{6C6B733F-EEE8-9744-9A53-8F493AB8E2FC}">
      <dsp:nvSpPr>
        <dsp:cNvPr id="0" name=""/>
        <dsp:cNvSpPr/>
      </dsp:nvSpPr>
      <dsp:spPr>
        <a:xfrm>
          <a:off x="0" y="3296210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for DAQ meeting</a:t>
          </a:r>
          <a:endParaRPr lang="en-US" sz="2500" kern="1200"/>
        </a:p>
      </dsp:txBody>
      <dsp:txXfrm>
        <a:off x="48547" y="3344757"/>
        <a:ext cx="6569739" cy="897406"/>
      </dsp:txXfrm>
    </dsp:sp>
    <dsp:sp modelId="{DDB99AD3-52BA-1146-9FEF-B9F69461315C}">
      <dsp:nvSpPr>
        <dsp:cNvPr id="0" name=""/>
        <dsp:cNvSpPr/>
      </dsp:nvSpPr>
      <dsp:spPr>
        <a:xfrm>
          <a:off x="0" y="4362710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Who is interested to do this, write to Lea and Alessandro</a:t>
          </a:r>
          <a:endParaRPr lang="en-US" sz="2500" kern="1200"/>
        </a:p>
      </dsp:txBody>
      <dsp:txXfrm>
        <a:off x="48547" y="4411257"/>
        <a:ext cx="6569739" cy="897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F11A90-6C6F-D030-2863-31DEF4074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C0A9F36-4787-1D4E-E33E-6B2EFE00D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12D2F4-DC45-D5D0-9BE8-2E9F0B2A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2E92B5-13C5-7A9C-713D-90E80D78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0BA54D-C63C-537F-03CC-FB4EAD33A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99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23317-AD88-D011-B0E1-E97634C9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4E282E-DCD8-6DF7-2398-96D6356D1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E4D4E3-3D56-E628-DCE7-F984973D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0DA72C-51C4-FFE9-E15D-909D7874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380C50-78C8-F10E-9CA1-E5BDC84F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1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709D4BE-2911-CB65-8BF5-62B1F4D2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00E27B-2DFD-4A45-DD3F-F17358DFA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906305-51AC-EA36-D870-ACFBB74F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18E2BA-E1DF-1B13-D972-2862A899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DDCEEE-8DB3-A507-F0F0-920DF2B0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37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85DC7-6621-98B2-7FD2-47D2E132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24CC3C-F3D7-D0F7-CE68-61C1944AD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3DFF4-CD8F-64A6-031A-D2D4A79D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9A2291-980F-5E2E-6ED9-330AF5C6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BFF031-D30F-2981-A852-4F177266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59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9D1113-125D-43E7-E841-58E0F6A7B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F28FD3-AF08-1171-A9C2-F8A2C13A4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E022EF-0BE0-EA80-58AF-666510C8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3443B2-A870-AF32-134A-52EA280C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D5FBBA-C4FD-88B6-DE7A-558AFAD0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1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796531-4B13-DF5B-B128-405DD88C1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F1BD7E-86AA-2DD6-2C4F-CBD260C1E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D32EA1-E5C5-15C9-2842-48FA6FB4B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F60FD1-61DF-EA9B-5427-179BF5A7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33CE2F-1404-6E3E-0E08-CB29C91F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CF795-B9DC-27FE-53B3-FCF74AC5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82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F82D19-2DFB-C45C-A49A-2DE53ACD3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8CCDEE-625F-D6B6-7B04-BED92C1A9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6F256B-7E00-9964-FCE8-8E5A28A5E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9708FF5-C5F8-9597-759B-36A05D34E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C9508B0-8358-76EC-AB90-BBA5640B7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DFE7295-9FE6-9C35-F288-4BA1D6C2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2C79A33-8A04-BEF4-2152-E26026F5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0AD1731-8EFC-2D33-008D-5BACA640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49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622240-D507-5F2A-112D-C34FA37D1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C868AF3-FBC9-AE10-5C1C-0B13A3CC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DA1C49-4BD9-4320-3F0B-1F797939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B08E45-EE60-181F-8C5B-8365DD5B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22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432BC6C-EB38-71ED-E1BD-DD594081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04EB980-2063-FC27-341B-9B381BDF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6005616-C904-6DEA-4A55-83C6B99E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5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6559BE-E620-3546-B482-7DF65401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477E5E-8E1D-D1C7-3660-73445EAA3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2C4BE5-AC7D-041F-F526-4B5C2A93B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79FF6B-A665-0363-7087-B7A4888E9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0FF355-5926-7BCA-8FDC-49A807AB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9FCCB2-49AB-466B-AB12-8B5CB22D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30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E89DA-C52E-72AC-EFCA-B5347ACD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BFCCA1-00AC-F736-E445-7AB6E819A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416185-B8D7-B1A3-ADDE-8E9F7C050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C9AD5C-7456-880B-9762-EFDFE2A8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361D82-E8EF-1ECF-8C27-520BB5B1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3FA8A2-1CE1-A070-F48C-8ABC42B7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93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CE1396E-ACF3-987B-CE83-B968EA5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5199DE-8C35-6EF6-F1E9-AAD758D9C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D340B6-13FA-4232-E732-4A0C81016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4394-692F-9F4E-B67A-D2087256D29B}" type="datetimeFigureOut">
              <a:rPr lang="it-IT" smtClean="0"/>
              <a:t>21/04/22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539024-BAAB-E7B2-9F5A-8C3AF151D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74784B-5C60-0F5E-55FD-A037A56F7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CE83-EFB9-BA4A-BD0C-069E4FF963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41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47D3E04-A00A-4A2C-8047-3AE719A5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4000">
                <a:solidFill>
                  <a:srgbClr val="FFFFFF"/>
                </a:solidFill>
              </a:rPr>
              <a:t>Observers from GRAIN WG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8EED3AF2-F1EA-21E3-E631-764E9EEF9E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17149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8515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Observers from GRAIN WG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Observers from GRAIN WG</dc:title>
  <dc:creator>Lea Di Noto</dc:creator>
  <cp:lastModifiedBy>Lea Di Noto</cp:lastModifiedBy>
  <cp:revision>3</cp:revision>
  <dcterms:created xsi:type="dcterms:W3CDTF">2022-04-21T07:49:24Z</dcterms:created>
  <dcterms:modified xsi:type="dcterms:W3CDTF">2022-04-21T08:58:34Z</dcterms:modified>
</cp:coreProperties>
</file>