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098E94-B99E-454F-724D-46D997EF1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721E070-E5C7-CC53-259E-BEC4C39B1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2F7CD5-2DB7-FAE8-1BAB-E32D66D0C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28C4-7B7A-4185-8052-CB083AB00DAC}" type="datetimeFigureOut">
              <a:rPr lang="it-IT" smtClean="0"/>
              <a:t>05/05/2022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C95562-C37C-E320-58AB-A6320C70A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61C74A-1DED-09C2-9BBE-9BF3E2E7A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F431-D501-4352-A426-4111A195F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396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370474-E08E-ADCC-E346-DECEEA9FE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6C54767-10CD-4D5C-B102-33EBBB353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E35C6E-DA90-2CC6-C863-1907F0FA8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28C4-7B7A-4185-8052-CB083AB00DAC}" type="datetimeFigureOut">
              <a:rPr lang="it-IT" smtClean="0"/>
              <a:t>05/05/2022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47A790-1FC1-BEA1-5912-BC0C8F076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821102-6401-0239-A8D5-7C629E84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F431-D501-4352-A426-4111A195F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350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FCB7E9C-3E09-0992-99D5-377C6C7609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5632127-6DF8-B53C-4D1B-D012E3B92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4DCC0B-3EC5-8684-CCA3-1074CC575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28C4-7B7A-4185-8052-CB083AB00DAC}" type="datetimeFigureOut">
              <a:rPr lang="it-IT" smtClean="0"/>
              <a:t>05/05/2022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3416E5-C7B4-D140-6A4E-29793C6A6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6CDB03-D139-3E40-5C74-902822EE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F431-D501-4352-A426-4111A195F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278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BE7A41-A597-1AA8-BB0B-706CECCA1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57ADE4-34CB-39FF-AEAD-A88C43FB8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F0CC85-4F59-51DF-3F48-8B33AA7F7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28C4-7B7A-4185-8052-CB083AB00DAC}" type="datetimeFigureOut">
              <a:rPr lang="it-IT" smtClean="0"/>
              <a:t>05/05/2022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080DE4-4DC0-CC03-2041-B3BEDA57A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884655-9660-E0E8-B18C-8AEF2346A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F431-D501-4352-A426-4111A195F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95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1995AB-87B1-B9A4-C8DA-222CCB970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4D06E0B-F86F-FDD1-774E-99C09BE05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608E1B-4663-78C0-3B7E-ED4013C0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28C4-7B7A-4185-8052-CB083AB00DAC}" type="datetimeFigureOut">
              <a:rPr lang="it-IT" smtClean="0"/>
              <a:t>05/05/2022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41ACB6-D6A0-21BB-10AD-33B1DBF2C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333BBF-2A48-C562-45FE-1447FAD21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F431-D501-4352-A426-4111A195F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26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769EAC-C985-FBAD-E685-9841485BB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BD9063-26FD-A9D1-3B98-C1BF1E4B45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83BD336-D1BE-E9E3-C3F6-69419A684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DD71F2-2B5C-11A6-63C3-AFE676238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28C4-7B7A-4185-8052-CB083AB00DAC}" type="datetimeFigureOut">
              <a:rPr lang="it-IT" smtClean="0"/>
              <a:t>05/05/2022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2BD654-AF43-51E0-7532-F1E9BD1C1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7775ADD-879B-F28D-B3AB-9730C9DEF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F431-D501-4352-A426-4111A195F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79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A6BC87-D1D8-6BF4-7BE4-19998CAFC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D82FB0-35C3-CCE5-3F8A-4C25B16D8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21A5CFE-106F-7D79-9A17-DD646229F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DC82F4C-8A42-A8AA-F4F9-76DDDEAAA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8FFEEDA-FDFA-0D14-7179-4AAF34B9F3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BB05AB1-4A8A-F471-48DB-2A5026C1D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28C4-7B7A-4185-8052-CB083AB00DAC}" type="datetimeFigureOut">
              <a:rPr lang="it-IT" smtClean="0"/>
              <a:t>05/05/2022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5D812AB-78DA-AA5F-BA17-F8D23A411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EA15801-BA68-1A8A-EF97-F1FCA5263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F431-D501-4352-A426-4111A195F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06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BB67AA-C823-3AAB-DADA-D0D5E943C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4431C88-D447-AB47-5C75-A50E69D63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28C4-7B7A-4185-8052-CB083AB00DAC}" type="datetimeFigureOut">
              <a:rPr lang="it-IT" smtClean="0"/>
              <a:t>05/05/2022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AE29E3F-26AB-08E2-D74B-01674E2FF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2C0BEC8-3BC2-22CC-402B-C06FAC8E8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F431-D501-4352-A426-4111A195F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750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5C8C285-E0B7-FC1A-5363-D5995FF4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28C4-7B7A-4185-8052-CB083AB00DAC}" type="datetimeFigureOut">
              <a:rPr lang="it-IT" smtClean="0"/>
              <a:t>05/05/2022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CC0695-A81F-18CB-35E2-56446C14A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02E2756-9554-4569-8D16-D79063EE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F431-D501-4352-A426-4111A195F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14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DE59CA-1266-DF1F-2A2B-41E098C52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2CCEA7-DD93-7398-398C-C559E8325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7404A91-427C-7CA1-CA1E-991BB99FF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DDBFD87-8F65-5FBB-B425-79E66FA59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28C4-7B7A-4185-8052-CB083AB00DAC}" type="datetimeFigureOut">
              <a:rPr lang="it-IT" smtClean="0"/>
              <a:t>05/05/2022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D818058-DFEE-CED0-1430-6F2F311A9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331511-ACF5-8E7B-914A-CF3F3EF3F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F431-D501-4352-A426-4111A195F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77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A639A5-3F3F-15DD-F761-306D1CCAF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91B4EB3-E858-71F1-84FD-36A902B986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7E5AAD9-E655-5E66-6538-4A8B13649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CD52429-9583-B390-461E-1E3844C1A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28C4-7B7A-4185-8052-CB083AB00DAC}" type="datetimeFigureOut">
              <a:rPr lang="it-IT" smtClean="0"/>
              <a:t>05/05/2022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339E733-67E3-903A-FAAF-E9C09C490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966029-4ABE-1F53-08C2-132422D09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F431-D501-4352-A426-4111A195F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046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3DC11C0-5E95-1C22-D2CC-C04DCADC5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CC0985-95A6-02EC-BF25-200D20DA1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3867E6-B367-8733-AE36-DB0AF2C5EE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428C4-7B7A-4185-8052-CB083AB00DAC}" type="datetimeFigureOut">
              <a:rPr lang="it-IT" smtClean="0"/>
              <a:t>05/05/2022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6C220B-8120-2640-2471-424A92024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12FC0F-ADC7-73B2-841C-82C3AB25A6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F431-D501-4352-A426-4111A195FE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84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>
            <a:extLst>
              <a:ext uri="{FF2B5EF4-FFF2-40B4-BE49-F238E27FC236}">
                <a16:creationId xmlns:a16="http://schemas.microsoft.com/office/drawing/2014/main" id="{AF3C4A24-5392-48FD-9B1C-A43F0F34D31B}"/>
              </a:ext>
            </a:extLst>
          </p:cNvPr>
          <p:cNvGrpSpPr/>
          <p:nvPr/>
        </p:nvGrpSpPr>
        <p:grpSpPr>
          <a:xfrm>
            <a:off x="253281" y="48917"/>
            <a:ext cx="5002944" cy="6314239"/>
            <a:chOff x="341620" y="138577"/>
            <a:chExt cx="5002944" cy="6314239"/>
          </a:xfrm>
        </p:grpSpPr>
        <p:cxnSp>
          <p:nvCxnSpPr>
            <p:cNvPr id="89" name="Connettore diritto 88">
              <a:extLst>
                <a:ext uri="{FF2B5EF4-FFF2-40B4-BE49-F238E27FC236}">
                  <a16:creationId xmlns:a16="http://schemas.microsoft.com/office/drawing/2014/main" id="{FB8D028E-6026-4CD8-9345-64C6B433870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97289" y="489876"/>
              <a:ext cx="10759" cy="3282142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o 74">
              <a:extLst>
                <a:ext uri="{FF2B5EF4-FFF2-40B4-BE49-F238E27FC236}">
                  <a16:creationId xmlns:a16="http://schemas.microsoft.com/office/drawing/2014/main" id="{F765ACFF-3651-47D2-ACC7-5568C2B0A8CE}"/>
                </a:ext>
              </a:extLst>
            </p:cNvPr>
            <p:cNvSpPr/>
            <p:nvPr/>
          </p:nvSpPr>
          <p:spPr>
            <a:xfrm flipH="1">
              <a:off x="2008722" y="1344978"/>
              <a:ext cx="2002927" cy="4838808"/>
            </a:xfrm>
            <a:prstGeom prst="arc">
              <a:avLst>
                <a:gd name="adj1" fmla="val 16175671"/>
                <a:gd name="adj2" fmla="val 5453374"/>
              </a:avLst>
            </a:prstGeom>
            <a:pattFill prst="pct70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Arco 73">
              <a:extLst>
                <a:ext uri="{FF2B5EF4-FFF2-40B4-BE49-F238E27FC236}">
                  <a16:creationId xmlns:a16="http://schemas.microsoft.com/office/drawing/2014/main" id="{A4BAE5DB-30C1-443A-B2BB-FB01667CB752}"/>
                </a:ext>
              </a:extLst>
            </p:cNvPr>
            <p:cNvSpPr/>
            <p:nvPr/>
          </p:nvSpPr>
          <p:spPr>
            <a:xfrm>
              <a:off x="2058338" y="1349381"/>
              <a:ext cx="1972387" cy="4838808"/>
            </a:xfrm>
            <a:prstGeom prst="arc">
              <a:avLst>
                <a:gd name="adj1" fmla="val 16175671"/>
                <a:gd name="adj2" fmla="val 5398259"/>
              </a:avLst>
            </a:prstGeom>
            <a:pattFill prst="pct70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82" name="Connettore diritto 81">
              <a:extLst>
                <a:ext uri="{FF2B5EF4-FFF2-40B4-BE49-F238E27FC236}">
                  <a16:creationId xmlns:a16="http://schemas.microsoft.com/office/drawing/2014/main" id="{E1F62476-C576-4489-ADFE-20D1B20DBC46}"/>
                </a:ext>
              </a:extLst>
            </p:cNvPr>
            <p:cNvCxnSpPr/>
            <p:nvPr/>
          </p:nvCxnSpPr>
          <p:spPr>
            <a:xfrm flipH="1">
              <a:off x="1921025" y="1349381"/>
              <a:ext cx="352349" cy="1563133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diritto 83">
              <a:extLst>
                <a:ext uri="{FF2B5EF4-FFF2-40B4-BE49-F238E27FC236}">
                  <a16:creationId xmlns:a16="http://schemas.microsoft.com/office/drawing/2014/main" id="{9EA5C527-AD9A-4332-ABB1-97487E7EAB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03313" y="2887206"/>
              <a:ext cx="8926" cy="1615092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diritto 84">
              <a:extLst>
                <a:ext uri="{FF2B5EF4-FFF2-40B4-BE49-F238E27FC236}">
                  <a16:creationId xmlns:a16="http://schemas.microsoft.com/office/drawing/2014/main" id="{67B9F141-D41A-4041-B8EF-1F946416BC8D}"/>
                </a:ext>
              </a:extLst>
            </p:cNvPr>
            <p:cNvCxnSpPr>
              <a:cxnSpLocks/>
            </p:cNvCxnSpPr>
            <p:nvPr/>
          </p:nvCxnSpPr>
          <p:spPr>
            <a:xfrm>
              <a:off x="1904108" y="4489497"/>
              <a:ext cx="356774" cy="1505804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D29B19E1-AC8F-4D17-828D-28488E9A128C}"/>
                </a:ext>
              </a:extLst>
            </p:cNvPr>
            <p:cNvCxnSpPr>
              <a:cxnSpLocks/>
            </p:cNvCxnSpPr>
            <p:nvPr/>
          </p:nvCxnSpPr>
          <p:spPr>
            <a:xfrm>
              <a:off x="2264592" y="5985240"/>
              <a:ext cx="133514" cy="207352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Arco 57">
              <a:extLst>
                <a:ext uri="{FF2B5EF4-FFF2-40B4-BE49-F238E27FC236}">
                  <a16:creationId xmlns:a16="http://schemas.microsoft.com/office/drawing/2014/main" id="{52DE3F3B-CA3A-4ED5-8393-53B8A20DE7CF}"/>
                </a:ext>
              </a:extLst>
            </p:cNvPr>
            <p:cNvSpPr/>
            <p:nvPr/>
          </p:nvSpPr>
          <p:spPr>
            <a:xfrm rot="10800000">
              <a:off x="2123075" y="1472500"/>
              <a:ext cx="1880555" cy="4592002"/>
            </a:xfrm>
            <a:prstGeom prst="arc">
              <a:avLst>
                <a:gd name="adj1" fmla="val 16260841"/>
                <a:gd name="adj2" fmla="val 5352913"/>
              </a:avLst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Arco 58">
              <a:extLst>
                <a:ext uri="{FF2B5EF4-FFF2-40B4-BE49-F238E27FC236}">
                  <a16:creationId xmlns:a16="http://schemas.microsoft.com/office/drawing/2014/main" id="{7A26C410-C705-4270-A97C-17A37D36A812}"/>
                </a:ext>
              </a:extLst>
            </p:cNvPr>
            <p:cNvSpPr/>
            <p:nvPr/>
          </p:nvSpPr>
          <p:spPr>
            <a:xfrm>
              <a:off x="2168462" y="1485212"/>
              <a:ext cx="1713573" cy="4565981"/>
            </a:xfrm>
            <a:prstGeom prst="arc">
              <a:avLst>
                <a:gd name="adj1" fmla="val 16213232"/>
                <a:gd name="adj2" fmla="val 5447638"/>
              </a:avLst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62" name="Connettore diritto 61">
              <a:extLst>
                <a:ext uri="{FF2B5EF4-FFF2-40B4-BE49-F238E27FC236}">
                  <a16:creationId xmlns:a16="http://schemas.microsoft.com/office/drawing/2014/main" id="{25F8C566-29A5-43F0-A338-922FF1078807}"/>
                </a:ext>
              </a:extLst>
            </p:cNvPr>
            <p:cNvCxnSpPr>
              <a:cxnSpLocks/>
            </p:cNvCxnSpPr>
            <p:nvPr/>
          </p:nvCxnSpPr>
          <p:spPr>
            <a:xfrm>
              <a:off x="3042293" y="1456172"/>
              <a:ext cx="127780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diritto 62">
              <a:extLst>
                <a:ext uri="{FF2B5EF4-FFF2-40B4-BE49-F238E27FC236}">
                  <a16:creationId xmlns:a16="http://schemas.microsoft.com/office/drawing/2014/main" id="{A9CF6F6F-0B0C-41E5-BFD6-3EABACFE39EF}"/>
                </a:ext>
              </a:extLst>
            </p:cNvPr>
            <p:cNvCxnSpPr>
              <a:cxnSpLocks/>
            </p:cNvCxnSpPr>
            <p:nvPr/>
          </p:nvCxnSpPr>
          <p:spPr>
            <a:xfrm>
              <a:off x="3035973" y="6051194"/>
              <a:ext cx="126582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2 63">
              <a:extLst>
                <a:ext uri="{FF2B5EF4-FFF2-40B4-BE49-F238E27FC236}">
                  <a16:creationId xmlns:a16="http://schemas.microsoft.com/office/drawing/2014/main" id="{834F33CD-FAF9-462C-B697-9CD94E1ADF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78000" y="1470245"/>
              <a:ext cx="10569" cy="455190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2 64">
              <a:extLst>
                <a:ext uri="{FF2B5EF4-FFF2-40B4-BE49-F238E27FC236}">
                  <a16:creationId xmlns:a16="http://schemas.microsoft.com/office/drawing/2014/main" id="{59A1BC67-0D0C-41CC-80EA-B509B6C519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49533" y="1138691"/>
              <a:ext cx="177288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2 65">
              <a:extLst>
                <a:ext uri="{FF2B5EF4-FFF2-40B4-BE49-F238E27FC236}">
                  <a16:creationId xmlns:a16="http://schemas.microsoft.com/office/drawing/2014/main" id="{F2F17414-54CE-471B-B50E-C9D1002644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38841" y="2882803"/>
              <a:ext cx="650170" cy="4613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35730425-4653-491C-AC30-7B351C2495E7}"/>
                </a:ext>
              </a:extLst>
            </p:cNvPr>
            <p:cNvCxnSpPr>
              <a:cxnSpLocks/>
            </p:cNvCxnSpPr>
            <p:nvPr/>
          </p:nvCxnSpPr>
          <p:spPr>
            <a:xfrm>
              <a:off x="394742" y="3339330"/>
              <a:ext cx="114230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CasellaDiTesto 67">
              <a:extLst>
                <a:ext uri="{FF2B5EF4-FFF2-40B4-BE49-F238E27FC236}">
                  <a16:creationId xmlns:a16="http://schemas.microsoft.com/office/drawing/2014/main" id="{C6EAB29A-A730-4482-B4A5-938AD3279E88}"/>
                </a:ext>
              </a:extLst>
            </p:cNvPr>
            <p:cNvSpPr txBox="1"/>
            <p:nvPr/>
          </p:nvSpPr>
          <p:spPr>
            <a:xfrm>
              <a:off x="394742" y="2941126"/>
              <a:ext cx="10775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CFR 6mm</a:t>
              </a:r>
            </a:p>
          </p:txBody>
        </p:sp>
        <p:sp>
          <p:nvSpPr>
            <p:cNvPr id="69" name="CasellaDiTesto 68">
              <a:extLst>
                <a:ext uri="{FF2B5EF4-FFF2-40B4-BE49-F238E27FC236}">
                  <a16:creationId xmlns:a16="http://schemas.microsoft.com/office/drawing/2014/main" id="{F5BB4094-4C14-45B7-9CA9-A7AF24131845}"/>
                </a:ext>
              </a:extLst>
            </p:cNvPr>
            <p:cNvSpPr txBox="1"/>
            <p:nvPr/>
          </p:nvSpPr>
          <p:spPr>
            <a:xfrm>
              <a:off x="3900831" y="5390375"/>
              <a:ext cx="983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1800</a:t>
              </a:r>
            </a:p>
          </p:txBody>
        </p:sp>
        <p:cxnSp>
          <p:nvCxnSpPr>
            <p:cNvPr id="70" name="Connettore 2 69">
              <a:extLst>
                <a:ext uri="{FF2B5EF4-FFF2-40B4-BE49-F238E27FC236}">
                  <a16:creationId xmlns:a16="http://schemas.microsoft.com/office/drawing/2014/main" id="{BDEBBE1A-B02C-41F2-89DC-AC74DBBDD8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79713" y="4704332"/>
              <a:ext cx="43184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diritto 70">
              <a:extLst>
                <a:ext uri="{FF2B5EF4-FFF2-40B4-BE49-F238E27FC236}">
                  <a16:creationId xmlns:a16="http://schemas.microsoft.com/office/drawing/2014/main" id="{11F06C90-EB38-41BD-B695-09DE3770D8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76052" y="3716479"/>
              <a:ext cx="234965" cy="10083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diritto 71">
              <a:extLst>
                <a:ext uri="{FF2B5EF4-FFF2-40B4-BE49-F238E27FC236}">
                  <a16:creationId xmlns:a16="http://schemas.microsoft.com/office/drawing/2014/main" id="{7023929C-CD24-4F46-B317-B3078EE62F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74914" y="3722928"/>
              <a:ext cx="522375" cy="10019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CasellaDiTesto 72">
              <a:extLst>
                <a:ext uri="{FF2B5EF4-FFF2-40B4-BE49-F238E27FC236}">
                  <a16:creationId xmlns:a16="http://schemas.microsoft.com/office/drawing/2014/main" id="{5917ADEC-FDE0-4C3C-8E2B-7CE31EC6A6E2}"/>
                </a:ext>
              </a:extLst>
            </p:cNvPr>
            <p:cNvSpPr txBox="1"/>
            <p:nvPr/>
          </p:nvSpPr>
          <p:spPr>
            <a:xfrm>
              <a:off x="1458253" y="438901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20</a:t>
              </a:r>
            </a:p>
          </p:txBody>
        </p:sp>
        <p:cxnSp>
          <p:nvCxnSpPr>
            <p:cNvPr id="76" name="Connettore diritto 75">
              <a:extLst>
                <a:ext uri="{FF2B5EF4-FFF2-40B4-BE49-F238E27FC236}">
                  <a16:creationId xmlns:a16="http://schemas.microsoft.com/office/drawing/2014/main" id="{5D8EA813-751C-43AA-B983-E9363EFA2B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99540" y="2848797"/>
              <a:ext cx="488202" cy="889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CasellaDiTesto 76">
              <a:extLst>
                <a:ext uri="{FF2B5EF4-FFF2-40B4-BE49-F238E27FC236}">
                  <a16:creationId xmlns:a16="http://schemas.microsoft.com/office/drawing/2014/main" id="{38208B88-DB40-4998-B261-C82F277F3B82}"/>
                </a:ext>
              </a:extLst>
            </p:cNvPr>
            <p:cNvSpPr txBox="1"/>
            <p:nvPr/>
          </p:nvSpPr>
          <p:spPr>
            <a:xfrm>
              <a:off x="4361965" y="244583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50</a:t>
              </a:r>
            </a:p>
          </p:txBody>
        </p:sp>
        <p:cxnSp>
          <p:nvCxnSpPr>
            <p:cNvPr id="78" name="Connettore 2 77">
              <a:extLst>
                <a:ext uri="{FF2B5EF4-FFF2-40B4-BE49-F238E27FC236}">
                  <a16:creationId xmlns:a16="http://schemas.microsoft.com/office/drawing/2014/main" id="{12B1CF6F-58B4-4877-8278-F4E76BEB0EC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82439" y="2834724"/>
              <a:ext cx="28022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diritto 78">
              <a:extLst>
                <a:ext uri="{FF2B5EF4-FFF2-40B4-BE49-F238E27FC236}">
                  <a16:creationId xmlns:a16="http://schemas.microsoft.com/office/drawing/2014/main" id="{26A94D1F-39AC-4557-AB77-DC718F3842FF}"/>
                </a:ext>
              </a:extLst>
            </p:cNvPr>
            <p:cNvCxnSpPr>
              <a:cxnSpLocks/>
            </p:cNvCxnSpPr>
            <p:nvPr/>
          </p:nvCxnSpPr>
          <p:spPr>
            <a:xfrm>
              <a:off x="3058199" y="1340606"/>
              <a:ext cx="222710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diritto 79">
              <a:extLst>
                <a:ext uri="{FF2B5EF4-FFF2-40B4-BE49-F238E27FC236}">
                  <a16:creationId xmlns:a16="http://schemas.microsoft.com/office/drawing/2014/main" id="{A08E0866-22EA-4D65-99FB-055C688F63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66253" y="6188189"/>
              <a:ext cx="2278311" cy="44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2 80">
              <a:extLst>
                <a:ext uri="{FF2B5EF4-FFF2-40B4-BE49-F238E27FC236}">
                  <a16:creationId xmlns:a16="http://schemas.microsoft.com/office/drawing/2014/main" id="{13EC5261-428E-440A-A6AE-1D62721328C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76243" y="1340606"/>
              <a:ext cx="9060" cy="4851986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CasellaDiTesto 87">
              <a:extLst>
                <a:ext uri="{FF2B5EF4-FFF2-40B4-BE49-F238E27FC236}">
                  <a16:creationId xmlns:a16="http://schemas.microsoft.com/office/drawing/2014/main" id="{9D10349F-AA19-4ACF-A28D-8AF807804FD3}"/>
                </a:ext>
              </a:extLst>
            </p:cNvPr>
            <p:cNvSpPr txBox="1"/>
            <p:nvPr/>
          </p:nvSpPr>
          <p:spPr>
            <a:xfrm>
              <a:off x="2825151" y="829877"/>
              <a:ext cx="727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730</a:t>
              </a:r>
            </a:p>
          </p:txBody>
        </p:sp>
        <p:cxnSp>
          <p:nvCxnSpPr>
            <p:cNvPr id="90" name="Connettore diritto 89">
              <a:extLst>
                <a:ext uri="{FF2B5EF4-FFF2-40B4-BE49-F238E27FC236}">
                  <a16:creationId xmlns:a16="http://schemas.microsoft.com/office/drawing/2014/main" id="{166A7112-6738-4B5E-A38A-389B64A115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42325" y="786287"/>
              <a:ext cx="7273" cy="29449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2 90">
              <a:extLst>
                <a:ext uri="{FF2B5EF4-FFF2-40B4-BE49-F238E27FC236}">
                  <a16:creationId xmlns:a16="http://schemas.microsoft.com/office/drawing/2014/main" id="{4A518A64-7BD6-4377-8962-9B0D405DD1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46797" y="842005"/>
              <a:ext cx="200280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CasellaDiTesto 91">
              <a:extLst>
                <a:ext uri="{FF2B5EF4-FFF2-40B4-BE49-F238E27FC236}">
                  <a16:creationId xmlns:a16="http://schemas.microsoft.com/office/drawing/2014/main" id="{4FF7A0D9-2FB3-4422-9A7E-AF1072F706BB}"/>
                </a:ext>
              </a:extLst>
            </p:cNvPr>
            <p:cNvSpPr txBox="1"/>
            <p:nvPr/>
          </p:nvSpPr>
          <p:spPr>
            <a:xfrm>
              <a:off x="2847185" y="138577"/>
              <a:ext cx="727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870</a:t>
              </a:r>
            </a:p>
          </p:txBody>
        </p:sp>
        <p:cxnSp>
          <p:nvCxnSpPr>
            <p:cNvPr id="93" name="Connettore diritto 92">
              <a:extLst>
                <a:ext uri="{FF2B5EF4-FFF2-40B4-BE49-F238E27FC236}">
                  <a16:creationId xmlns:a16="http://schemas.microsoft.com/office/drawing/2014/main" id="{4739EA43-CA51-4067-AE8C-C64DFE6DC33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50354" y="171669"/>
              <a:ext cx="1" cy="3570106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2 93">
              <a:extLst>
                <a:ext uri="{FF2B5EF4-FFF2-40B4-BE49-F238E27FC236}">
                  <a16:creationId xmlns:a16="http://schemas.microsoft.com/office/drawing/2014/main" id="{6603F843-1AF3-497D-BC83-C60F9AC552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90845" y="541001"/>
              <a:ext cx="2275589" cy="0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diritto 94">
              <a:extLst>
                <a:ext uri="{FF2B5EF4-FFF2-40B4-BE49-F238E27FC236}">
                  <a16:creationId xmlns:a16="http://schemas.microsoft.com/office/drawing/2014/main" id="{FC2C816D-C298-4EEA-8544-B2F5D04FD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23996" y="819569"/>
              <a:ext cx="2654" cy="26227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CasellaDiTesto 95">
              <a:extLst>
                <a:ext uri="{FF2B5EF4-FFF2-40B4-BE49-F238E27FC236}">
                  <a16:creationId xmlns:a16="http://schemas.microsoft.com/office/drawing/2014/main" id="{B4249F79-BE5D-4FC5-9B01-1895F32AE416}"/>
                </a:ext>
              </a:extLst>
            </p:cNvPr>
            <p:cNvSpPr txBox="1"/>
            <p:nvPr/>
          </p:nvSpPr>
          <p:spPr>
            <a:xfrm>
              <a:off x="2847185" y="513995"/>
              <a:ext cx="727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830</a:t>
              </a:r>
            </a:p>
          </p:txBody>
        </p:sp>
        <p:sp>
          <p:nvSpPr>
            <p:cNvPr id="97" name="CasellaDiTesto 96">
              <a:extLst>
                <a:ext uri="{FF2B5EF4-FFF2-40B4-BE49-F238E27FC236}">
                  <a16:creationId xmlns:a16="http://schemas.microsoft.com/office/drawing/2014/main" id="{67FB54ED-578E-489B-8E9C-20D8A12ACBFA}"/>
                </a:ext>
              </a:extLst>
            </p:cNvPr>
            <p:cNvSpPr txBox="1"/>
            <p:nvPr/>
          </p:nvSpPr>
          <p:spPr>
            <a:xfrm>
              <a:off x="4551281" y="45448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20</a:t>
              </a:r>
            </a:p>
          </p:txBody>
        </p:sp>
        <p:cxnSp>
          <p:nvCxnSpPr>
            <p:cNvPr id="98" name="Connettore 2 97">
              <a:extLst>
                <a:ext uri="{FF2B5EF4-FFF2-40B4-BE49-F238E27FC236}">
                  <a16:creationId xmlns:a16="http://schemas.microsoft.com/office/drawing/2014/main" id="{E75EEBB8-AD8D-441D-A66F-B173879CE9EF}"/>
                </a:ext>
              </a:extLst>
            </p:cNvPr>
            <p:cNvCxnSpPr>
              <a:cxnSpLocks/>
            </p:cNvCxnSpPr>
            <p:nvPr/>
          </p:nvCxnSpPr>
          <p:spPr>
            <a:xfrm>
              <a:off x="4118539" y="553023"/>
              <a:ext cx="1226025" cy="6653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CasellaDiTesto 98">
              <a:extLst>
                <a:ext uri="{FF2B5EF4-FFF2-40B4-BE49-F238E27FC236}">
                  <a16:creationId xmlns:a16="http://schemas.microsoft.com/office/drawing/2014/main" id="{3E891007-433F-4419-9626-2D5DB8C55DEC}"/>
                </a:ext>
              </a:extLst>
            </p:cNvPr>
            <p:cNvSpPr txBox="1"/>
            <p:nvPr/>
          </p:nvSpPr>
          <p:spPr>
            <a:xfrm>
              <a:off x="4455324" y="171669"/>
              <a:ext cx="516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STT</a:t>
              </a:r>
            </a:p>
          </p:txBody>
        </p:sp>
        <p:cxnSp>
          <p:nvCxnSpPr>
            <p:cNvPr id="100" name="Connettore 2 99">
              <a:extLst>
                <a:ext uri="{FF2B5EF4-FFF2-40B4-BE49-F238E27FC236}">
                  <a16:creationId xmlns:a16="http://schemas.microsoft.com/office/drawing/2014/main" id="{583D3B1B-EE5D-48B7-BBAD-C3655070524F}"/>
                </a:ext>
              </a:extLst>
            </p:cNvPr>
            <p:cNvCxnSpPr>
              <a:cxnSpLocks/>
            </p:cNvCxnSpPr>
            <p:nvPr/>
          </p:nvCxnSpPr>
          <p:spPr>
            <a:xfrm>
              <a:off x="1729265" y="2120012"/>
              <a:ext cx="563530" cy="18738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diritto 101">
              <a:extLst>
                <a:ext uri="{FF2B5EF4-FFF2-40B4-BE49-F238E27FC236}">
                  <a16:creationId xmlns:a16="http://schemas.microsoft.com/office/drawing/2014/main" id="{3D9D1991-878E-4A27-81D2-A39306B38A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07311" y="1138691"/>
              <a:ext cx="42222" cy="25692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5944397D-86E7-47ED-A0D6-7276F19840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00831" y="1138691"/>
              <a:ext cx="1363" cy="25099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695E8B94-75BD-4CA6-98E1-54FCEB7EAB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32016" y="2819554"/>
              <a:ext cx="621918" cy="9116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diritto 104">
              <a:extLst>
                <a:ext uri="{FF2B5EF4-FFF2-40B4-BE49-F238E27FC236}">
                  <a16:creationId xmlns:a16="http://schemas.microsoft.com/office/drawing/2014/main" id="{436C29FD-484A-4EBB-B1AA-95CC58C637AA}"/>
                </a:ext>
              </a:extLst>
            </p:cNvPr>
            <p:cNvCxnSpPr>
              <a:cxnSpLocks/>
            </p:cNvCxnSpPr>
            <p:nvPr/>
          </p:nvCxnSpPr>
          <p:spPr>
            <a:xfrm>
              <a:off x="4030295" y="3716479"/>
              <a:ext cx="341580" cy="11139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diritto 105">
              <a:extLst>
                <a:ext uri="{FF2B5EF4-FFF2-40B4-BE49-F238E27FC236}">
                  <a16:creationId xmlns:a16="http://schemas.microsoft.com/office/drawing/2014/main" id="{7BF0E6C6-AC2C-4DFD-8E36-BD12C1285077}"/>
                </a:ext>
              </a:extLst>
            </p:cNvPr>
            <p:cNvCxnSpPr>
              <a:cxnSpLocks/>
            </p:cNvCxnSpPr>
            <p:nvPr/>
          </p:nvCxnSpPr>
          <p:spPr>
            <a:xfrm>
              <a:off x="4166433" y="3753895"/>
              <a:ext cx="483401" cy="10677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2 106">
              <a:extLst>
                <a:ext uri="{FF2B5EF4-FFF2-40B4-BE49-F238E27FC236}">
                  <a16:creationId xmlns:a16="http://schemas.microsoft.com/office/drawing/2014/main" id="{0598F06E-0DD2-45BA-BF79-7E6CF0F968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61965" y="4813055"/>
              <a:ext cx="28022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2 107">
              <a:extLst>
                <a:ext uri="{FF2B5EF4-FFF2-40B4-BE49-F238E27FC236}">
                  <a16:creationId xmlns:a16="http://schemas.microsoft.com/office/drawing/2014/main" id="{E1BAF214-8BD3-449C-AC6F-E6A711DC06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37046" y="2553493"/>
              <a:ext cx="618622" cy="7858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CasellaDiTesto 109">
              <a:extLst>
                <a:ext uri="{FF2B5EF4-FFF2-40B4-BE49-F238E27FC236}">
                  <a16:creationId xmlns:a16="http://schemas.microsoft.com/office/drawing/2014/main" id="{41909216-131C-4ECF-9E1F-00F008156FD6}"/>
                </a:ext>
              </a:extLst>
            </p:cNvPr>
            <p:cNvSpPr txBox="1"/>
            <p:nvPr/>
          </p:nvSpPr>
          <p:spPr>
            <a:xfrm flipH="1">
              <a:off x="2769395" y="1194447"/>
              <a:ext cx="423193" cy="265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Y</a:t>
              </a:r>
            </a:p>
          </p:txBody>
        </p:sp>
        <p:sp>
          <p:nvSpPr>
            <p:cNvPr id="111" name="Arco 110">
              <a:extLst>
                <a:ext uri="{FF2B5EF4-FFF2-40B4-BE49-F238E27FC236}">
                  <a16:creationId xmlns:a16="http://schemas.microsoft.com/office/drawing/2014/main" id="{335F5FD9-C33E-4279-ABF5-61328D4FB1D8}"/>
                </a:ext>
              </a:extLst>
            </p:cNvPr>
            <p:cNvSpPr/>
            <p:nvPr/>
          </p:nvSpPr>
          <p:spPr>
            <a:xfrm>
              <a:off x="2380081" y="1763829"/>
              <a:ext cx="1289431" cy="3964592"/>
            </a:xfrm>
            <a:prstGeom prst="arc">
              <a:avLst>
                <a:gd name="adj1" fmla="val 16194041"/>
                <a:gd name="adj2" fmla="val 540400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2" name="Arco 111">
              <a:extLst>
                <a:ext uri="{FF2B5EF4-FFF2-40B4-BE49-F238E27FC236}">
                  <a16:creationId xmlns:a16="http://schemas.microsoft.com/office/drawing/2014/main" id="{DED23FE3-0125-474A-8E3A-AABAFBFA6610}"/>
                </a:ext>
              </a:extLst>
            </p:cNvPr>
            <p:cNvSpPr/>
            <p:nvPr/>
          </p:nvSpPr>
          <p:spPr>
            <a:xfrm rot="10800000">
              <a:off x="2370111" y="1761732"/>
              <a:ext cx="1258051" cy="3969696"/>
            </a:xfrm>
            <a:prstGeom prst="arc">
              <a:avLst>
                <a:gd name="adj1" fmla="val 16190692"/>
                <a:gd name="adj2" fmla="val 540752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15" name="Connettore diritto 114">
              <a:extLst>
                <a:ext uri="{FF2B5EF4-FFF2-40B4-BE49-F238E27FC236}">
                  <a16:creationId xmlns:a16="http://schemas.microsoft.com/office/drawing/2014/main" id="{257581BC-E675-478D-882E-A3BB3CF240A5}"/>
                </a:ext>
              </a:extLst>
            </p:cNvPr>
            <p:cNvCxnSpPr/>
            <p:nvPr/>
          </p:nvCxnSpPr>
          <p:spPr>
            <a:xfrm flipV="1">
              <a:off x="3377753" y="3082846"/>
              <a:ext cx="0" cy="57144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CasellaDiTesto 115">
              <a:extLst>
                <a:ext uri="{FF2B5EF4-FFF2-40B4-BE49-F238E27FC236}">
                  <a16:creationId xmlns:a16="http://schemas.microsoft.com/office/drawing/2014/main" id="{E275C7D7-B0B1-400F-AEB3-B2B16BFF4604}"/>
                </a:ext>
              </a:extLst>
            </p:cNvPr>
            <p:cNvSpPr txBox="1"/>
            <p:nvPr/>
          </p:nvSpPr>
          <p:spPr>
            <a:xfrm>
              <a:off x="2613316" y="4228663"/>
              <a:ext cx="452936" cy="24357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it-IT" sz="1600" dirty="0" err="1"/>
                <a:t>LAr</a:t>
              </a:r>
              <a:r>
                <a:rPr lang="it-IT" sz="1600" dirty="0"/>
                <a:t> </a:t>
              </a:r>
            </a:p>
          </p:txBody>
        </p:sp>
        <p:cxnSp>
          <p:nvCxnSpPr>
            <p:cNvPr id="117" name="Connettore 2 116">
              <a:extLst>
                <a:ext uri="{FF2B5EF4-FFF2-40B4-BE49-F238E27FC236}">
                  <a16:creationId xmlns:a16="http://schemas.microsoft.com/office/drawing/2014/main" id="{22F8996B-69FC-4FC8-B6D7-819D44688B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02298" y="1252659"/>
              <a:ext cx="17203" cy="5200157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Arco 117">
              <a:extLst>
                <a:ext uri="{FF2B5EF4-FFF2-40B4-BE49-F238E27FC236}">
                  <a16:creationId xmlns:a16="http://schemas.microsoft.com/office/drawing/2014/main" id="{F0EF7496-126E-43A9-B2FB-34505AB23733}"/>
                </a:ext>
              </a:extLst>
            </p:cNvPr>
            <p:cNvSpPr/>
            <p:nvPr/>
          </p:nvSpPr>
          <p:spPr>
            <a:xfrm rot="10800000">
              <a:off x="2224522" y="1630115"/>
              <a:ext cx="1552336" cy="4280483"/>
            </a:xfrm>
            <a:prstGeom prst="arc">
              <a:avLst>
                <a:gd name="adj1" fmla="val 16184175"/>
                <a:gd name="adj2" fmla="val 5416750"/>
              </a:avLst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9" name="Arco 118">
              <a:extLst>
                <a:ext uri="{FF2B5EF4-FFF2-40B4-BE49-F238E27FC236}">
                  <a16:creationId xmlns:a16="http://schemas.microsoft.com/office/drawing/2014/main" id="{255931D2-35A7-41CF-BCDB-77A8C53A9937}"/>
                </a:ext>
              </a:extLst>
            </p:cNvPr>
            <p:cNvSpPr/>
            <p:nvPr/>
          </p:nvSpPr>
          <p:spPr>
            <a:xfrm>
              <a:off x="2277233" y="1630053"/>
              <a:ext cx="1509473" cy="4280484"/>
            </a:xfrm>
            <a:prstGeom prst="arc">
              <a:avLst>
                <a:gd name="adj1" fmla="val 16162640"/>
                <a:gd name="adj2" fmla="val 5442608"/>
              </a:avLst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13" name="Connettore diritto 112">
              <a:extLst>
                <a:ext uri="{FF2B5EF4-FFF2-40B4-BE49-F238E27FC236}">
                  <a16:creationId xmlns:a16="http://schemas.microsoft.com/office/drawing/2014/main" id="{464FFEAA-7603-4F72-B841-A605AF6D54F5}"/>
                </a:ext>
              </a:extLst>
            </p:cNvPr>
            <p:cNvCxnSpPr>
              <a:cxnSpLocks/>
              <a:stCxn id="126" idx="2"/>
            </p:cNvCxnSpPr>
            <p:nvPr/>
          </p:nvCxnSpPr>
          <p:spPr>
            <a:xfrm flipV="1">
              <a:off x="2275235" y="1213087"/>
              <a:ext cx="365803" cy="1622836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diritto 113">
              <a:extLst>
                <a:ext uri="{FF2B5EF4-FFF2-40B4-BE49-F238E27FC236}">
                  <a16:creationId xmlns:a16="http://schemas.microsoft.com/office/drawing/2014/main" id="{4475D459-6308-4368-A9EF-9FB6DB5C111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39104" y="1206488"/>
              <a:ext cx="407307" cy="1713178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diritto 128">
              <a:extLst>
                <a:ext uri="{FF2B5EF4-FFF2-40B4-BE49-F238E27FC236}">
                  <a16:creationId xmlns:a16="http://schemas.microsoft.com/office/drawing/2014/main" id="{BF88BC38-684A-425B-9824-F40E4338B8B8}"/>
                </a:ext>
              </a:extLst>
            </p:cNvPr>
            <p:cNvCxnSpPr>
              <a:cxnSpLocks/>
            </p:cNvCxnSpPr>
            <p:nvPr/>
          </p:nvCxnSpPr>
          <p:spPr>
            <a:xfrm>
              <a:off x="616592" y="2123119"/>
              <a:ext cx="114230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CasellaDiTesto 131">
              <a:extLst>
                <a:ext uri="{FF2B5EF4-FFF2-40B4-BE49-F238E27FC236}">
                  <a16:creationId xmlns:a16="http://schemas.microsoft.com/office/drawing/2014/main" id="{6B45F99A-2038-416E-955E-F6E940DBB56D}"/>
                </a:ext>
              </a:extLst>
            </p:cNvPr>
            <p:cNvSpPr txBox="1"/>
            <p:nvPr/>
          </p:nvSpPr>
          <p:spPr>
            <a:xfrm>
              <a:off x="535988" y="1772677"/>
              <a:ext cx="13116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/>
                <a:t>Honeycomb</a:t>
              </a:r>
              <a:endParaRPr lang="it-IT" dirty="0"/>
            </a:p>
          </p:txBody>
        </p:sp>
        <p:cxnSp>
          <p:nvCxnSpPr>
            <p:cNvPr id="139" name="Connettore 2 138">
              <a:extLst>
                <a:ext uri="{FF2B5EF4-FFF2-40B4-BE49-F238E27FC236}">
                  <a16:creationId xmlns:a16="http://schemas.microsoft.com/office/drawing/2014/main" id="{3EE8EC7B-9C5C-487E-BC82-5824F8699F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2065" y="3423517"/>
              <a:ext cx="648953" cy="4854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ttore 2 143">
              <a:extLst>
                <a:ext uri="{FF2B5EF4-FFF2-40B4-BE49-F238E27FC236}">
                  <a16:creationId xmlns:a16="http://schemas.microsoft.com/office/drawing/2014/main" id="{4CAE2C45-273E-4F3A-9B5C-5681DE123B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54282" y="4412967"/>
              <a:ext cx="759353" cy="8490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ttore diritto 151">
              <a:extLst>
                <a:ext uri="{FF2B5EF4-FFF2-40B4-BE49-F238E27FC236}">
                  <a16:creationId xmlns:a16="http://schemas.microsoft.com/office/drawing/2014/main" id="{4C45442A-3DE6-4C44-B032-234E70E278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2891" y="3908937"/>
              <a:ext cx="1104155" cy="128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2 59">
              <a:extLst>
                <a:ext uri="{FF2B5EF4-FFF2-40B4-BE49-F238E27FC236}">
                  <a16:creationId xmlns:a16="http://schemas.microsoft.com/office/drawing/2014/main" id="{C056C195-C493-4C81-A78A-35EBE018CB55}"/>
                </a:ext>
              </a:extLst>
            </p:cNvPr>
            <p:cNvCxnSpPr>
              <a:cxnSpLocks/>
              <a:stCxn id="155" idx="3"/>
            </p:cNvCxnSpPr>
            <p:nvPr/>
          </p:nvCxnSpPr>
          <p:spPr>
            <a:xfrm>
              <a:off x="1707700" y="3716479"/>
              <a:ext cx="2662884" cy="4379"/>
            </a:xfrm>
            <a:prstGeom prst="straightConnector1">
              <a:avLst/>
            </a:prstGeom>
            <a:ln w="19050">
              <a:prstDash val="dashDot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5" name="CasellaDiTesto 154">
              <a:extLst>
                <a:ext uri="{FF2B5EF4-FFF2-40B4-BE49-F238E27FC236}">
                  <a16:creationId xmlns:a16="http://schemas.microsoft.com/office/drawing/2014/main" id="{BA4D4DC9-F26D-416B-9142-9D0430FEC8FE}"/>
                </a:ext>
              </a:extLst>
            </p:cNvPr>
            <p:cNvSpPr txBox="1"/>
            <p:nvPr/>
          </p:nvSpPr>
          <p:spPr>
            <a:xfrm>
              <a:off x="341620" y="3531813"/>
              <a:ext cx="13660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Vacuum &amp; SI</a:t>
              </a:r>
            </a:p>
          </p:txBody>
        </p:sp>
        <p:cxnSp>
          <p:nvCxnSpPr>
            <p:cNvPr id="160" name="Connettore diritto 159">
              <a:extLst>
                <a:ext uri="{FF2B5EF4-FFF2-40B4-BE49-F238E27FC236}">
                  <a16:creationId xmlns:a16="http://schemas.microsoft.com/office/drawing/2014/main" id="{BE0F52F5-4D5A-41A3-B5A4-4C9E35400DE7}"/>
                </a:ext>
              </a:extLst>
            </p:cNvPr>
            <p:cNvCxnSpPr>
              <a:cxnSpLocks/>
            </p:cNvCxnSpPr>
            <p:nvPr/>
          </p:nvCxnSpPr>
          <p:spPr>
            <a:xfrm>
              <a:off x="535988" y="5270582"/>
              <a:ext cx="1119687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CasellaDiTesto 161">
              <a:extLst>
                <a:ext uri="{FF2B5EF4-FFF2-40B4-BE49-F238E27FC236}">
                  <a16:creationId xmlns:a16="http://schemas.microsoft.com/office/drawing/2014/main" id="{6A43A825-28B2-4082-BF43-88D288353A1F}"/>
                </a:ext>
              </a:extLst>
            </p:cNvPr>
            <p:cNvSpPr txBox="1"/>
            <p:nvPr/>
          </p:nvSpPr>
          <p:spPr>
            <a:xfrm>
              <a:off x="373458" y="4876258"/>
              <a:ext cx="13161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Inner </a:t>
              </a:r>
              <a:r>
                <a:rPr lang="it-IT" dirty="0" err="1"/>
                <a:t>Ves</a:t>
              </a:r>
              <a:r>
                <a:rPr lang="it-IT" dirty="0"/>
                <a:t>-Al</a:t>
              </a:r>
            </a:p>
          </p:txBody>
        </p:sp>
        <p:sp>
          <p:nvSpPr>
            <p:cNvPr id="165" name="CasellaDiTesto 164">
              <a:extLst>
                <a:ext uri="{FF2B5EF4-FFF2-40B4-BE49-F238E27FC236}">
                  <a16:creationId xmlns:a16="http://schemas.microsoft.com/office/drawing/2014/main" id="{83231623-9E59-452B-9841-4C8815E6001B}"/>
                </a:ext>
              </a:extLst>
            </p:cNvPr>
            <p:cNvSpPr txBox="1"/>
            <p:nvPr/>
          </p:nvSpPr>
          <p:spPr>
            <a:xfrm>
              <a:off x="813921" y="5306787"/>
              <a:ext cx="573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/>
                <a:t>Ribs</a:t>
              </a:r>
              <a:endParaRPr lang="it-IT" dirty="0"/>
            </a:p>
          </p:txBody>
        </p:sp>
        <p:cxnSp>
          <p:nvCxnSpPr>
            <p:cNvPr id="166" name="Connettore 2 165">
              <a:extLst>
                <a:ext uri="{FF2B5EF4-FFF2-40B4-BE49-F238E27FC236}">
                  <a16:creationId xmlns:a16="http://schemas.microsoft.com/office/drawing/2014/main" id="{74597545-8731-4ABA-B619-62AB4DA022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5726" y="4801616"/>
              <a:ext cx="842324" cy="8345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1BA7C18F-1C10-44F1-84C0-A086ADE30896}"/>
                </a:ext>
              </a:extLst>
            </p:cNvPr>
            <p:cNvCxnSpPr>
              <a:cxnSpLocks/>
            </p:cNvCxnSpPr>
            <p:nvPr/>
          </p:nvCxnSpPr>
          <p:spPr>
            <a:xfrm>
              <a:off x="536232" y="5625084"/>
              <a:ext cx="1053067" cy="85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2 172">
              <a:extLst>
                <a:ext uri="{FF2B5EF4-FFF2-40B4-BE49-F238E27FC236}">
                  <a16:creationId xmlns:a16="http://schemas.microsoft.com/office/drawing/2014/main" id="{AD8B8664-4E3A-40B8-90DF-953B9A96D7DE}"/>
                </a:ext>
              </a:extLst>
            </p:cNvPr>
            <p:cNvCxnSpPr>
              <a:cxnSpLocks/>
            </p:cNvCxnSpPr>
            <p:nvPr/>
          </p:nvCxnSpPr>
          <p:spPr>
            <a:xfrm>
              <a:off x="1712751" y="1632145"/>
              <a:ext cx="466639" cy="1795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id="{3885D47A-B076-4F47-BC51-E5B7FB0C1521}"/>
                </a:ext>
              </a:extLst>
            </p:cNvPr>
            <p:cNvCxnSpPr>
              <a:cxnSpLocks/>
            </p:cNvCxnSpPr>
            <p:nvPr/>
          </p:nvCxnSpPr>
          <p:spPr>
            <a:xfrm>
              <a:off x="650591" y="1630053"/>
              <a:ext cx="10743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CasellaDiTesto 176">
              <a:extLst>
                <a:ext uri="{FF2B5EF4-FFF2-40B4-BE49-F238E27FC236}">
                  <a16:creationId xmlns:a16="http://schemas.microsoft.com/office/drawing/2014/main" id="{BC93CD51-1BCA-4EDC-B2F6-6D8C95758E99}"/>
                </a:ext>
              </a:extLst>
            </p:cNvPr>
            <p:cNvSpPr txBox="1"/>
            <p:nvPr/>
          </p:nvSpPr>
          <p:spPr>
            <a:xfrm>
              <a:off x="620372" y="1274176"/>
              <a:ext cx="833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err="1"/>
                <a:t>Ecal</a:t>
              </a:r>
              <a:endParaRPr lang="it-IT" dirty="0"/>
            </a:p>
          </p:txBody>
        </p:sp>
        <p:sp>
          <p:nvSpPr>
            <p:cNvPr id="126" name="Arco 125">
              <a:extLst>
                <a:ext uri="{FF2B5EF4-FFF2-40B4-BE49-F238E27FC236}">
                  <a16:creationId xmlns:a16="http://schemas.microsoft.com/office/drawing/2014/main" id="{BE03CD8A-EB0F-49E4-9B8A-F0188C92A357}"/>
                </a:ext>
              </a:extLst>
            </p:cNvPr>
            <p:cNvSpPr/>
            <p:nvPr/>
          </p:nvSpPr>
          <p:spPr>
            <a:xfrm rot="10800000">
              <a:off x="2200797" y="1546892"/>
              <a:ext cx="1678522" cy="4382449"/>
            </a:xfrm>
            <a:prstGeom prst="arc">
              <a:avLst>
                <a:gd name="adj1" fmla="val 16217002"/>
                <a:gd name="adj2" fmla="val 2982647"/>
              </a:avLst>
            </a:prstGeom>
            <a:no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27" name="Connettore 2 126">
              <a:extLst>
                <a:ext uri="{FF2B5EF4-FFF2-40B4-BE49-F238E27FC236}">
                  <a16:creationId xmlns:a16="http://schemas.microsoft.com/office/drawing/2014/main" id="{40DD42C2-1C3B-401B-8FFF-96CFE31962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83745" y="5202413"/>
              <a:ext cx="842324" cy="8345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diritto 127">
              <a:extLst>
                <a:ext uri="{FF2B5EF4-FFF2-40B4-BE49-F238E27FC236}">
                  <a16:creationId xmlns:a16="http://schemas.microsoft.com/office/drawing/2014/main" id="{42AF1330-030D-41CE-BA6D-4278D6220B1D}"/>
                </a:ext>
              </a:extLst>
            </p:cNvPr>
            <p:cNvCxnSpPr>
              <a:cxnSpLocks/>
            </p:cNvCxnSpPr>
            <p:nvPr/>
          </p:nvCxnSpPr>
          <p:spPr>
            <a:xfrm>
              <a:off x="540797" y="6036933"/>
              <a:ext cx="1053067" cy="85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C664FB81-EE6F-4EA3-8769-C0BE70137672}"/>
                </a:ext>
              </a:extLst>
            </p:cNvPr>
            <p:cNvSpPr txBox="1"/>
            <p:nvPr/>
          </p:nvSpPr>
          <p:spPr>
            <a:xfrm>
              <a:off x="753547" y="5705475"/>
              <a:ext cx="763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Straps</a:t>
              </a:r>
            </a:p>
          </p:txBody>
        </p: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60DEF52-5483-4B44-9E60-CE5105F2CA3A}"/>
              </a:ext>
            </a:extLst>
          </p:cNvPr>
          <p:cNvSpPr txBox="1"/>
          <p:nvPr/>
        </p:nvSpPr>
        <p:spPr>
          <a:xfrm>
            <a:off x="4793393" y="333385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2200</a:t>
            </a:r>
          </a:p>
        </p:txBody>
      </p:sp>
      <p:grpSp>
        <p:nvGrpSpPr>
          <p:cNvPr id="83" name="Gruppo 82">
            <a:extLst>
              <a:ext uri="{FF2B5EF4-FFF2-40B4-BE49-F238E27FC236}">
                <a16:creationId xmlns:a16="http://schemas.microsoft.com/office/drawing/2014/main" id="{3CAF0AF9-EB50-433F-90DF-B31D2D7F8D07}"/>
              </a:ext>
            </a:extLst>
          </p:cNvPr>
          <p:cNvGrpSpPr/>
          <p:nvPr/>
        </p:nvGrpSpPr>
        <p:grpSpPr>
          <a:xfrm>
            <a:off x="2841881" y="218401"/>
            <a:ext cx="9141367" cy="5934684"/>
            <a:chOff x="2540807" y="-143601"/>
            <a:chExt cx="9395651" cy="6130134"/>
          </a:xfrm>
        </p:grpSpPr>
        <p:sp>
          <p:nvSpPr>
            <p:cNvPr id="87" name="Rettangolo 86">
              <a:extLst>
                <a:ext uri="{FF2B5EF4-FFF2-40B4-BE49-F238E27FC236}">
                  <a16:creationId xmlns:a16="http://schemas.microsoft.com/office/drawing/2014/main" id="{354D334F-1434-41A5-AB34-6505F997BD3B}"/>
                </a:ext>
              </a:extLst>
            </p:cNvPr>
            <p:cNvSpPr/>
            <p:nvPr/>
          </p:nvSpPr>
          <p:spPr>
            <a:xfrm>
              <a:off x="5114040" y="1009689"/>
              <a:ext cx="177598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/>
                <a:t>Outer vessel  </a:t>
              </a:r>
            </a:p>
            <a:p>
              <a:r>
                <a:rPr lang="it-IT" sz="1600" dirty="0"/>
                <a:t>CFR+ </a:t>
              </a:r>
            </a:p>
            <a:p>
              <a:r>
                <a:rPr lang="it-IT" sz="1600" dirty="0" err="1"/>
                <a:t>Honeycomb</a:t>
              </a:r>
              <a:r>
                <a:rPr lang="it-IT" sz="1600" dirty="0"/>
                <a:t> </a:t>
              </a:r>
            </a:p>
          </p:txBody>
        </p:sp>
        <p:cxnSp>
          <p:nvCxnSpPr>
            <p:cNvPr id="101" name="Connettore diritto 100">
              <a:extLst>
                <a:ext uri="{FF2B5EF4-FFF2-40B4-BE49-F238E27FC236}">
                  <a16:creationId xmlns:a16="http://schemas.microsoft.com/office/drawing/2014/main" id="{5D2FC591-87A8-4ED8-85EE-CFC08ED96C47}"/>
                </a:ext>
              </a:extLst>
            </p:cNvPr>
            <p:cNvCxnSpPr>
              <a:cxnSpLocks/>
            </p:cNvCxnSpPr>
            <p:nvPr/>
          </p:nvCxnSpPr>
          <p:spPr>
            <a:xfrm>
              <a:off x="5208104" y="2017721"/>
              <a:ext cx="745346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9" name="CasellaDiTesto 108">
              <a:extLst>
                <a:ext uri="{FF2B5EF4-FFF2-40B4-BE49-F238E27FC236}">
                  <a16:creationId xmlns:a16="http://schemas.microsoft.com/office/drawing/2014/main" id="{5484F72C-2E45-4A74-9CC0-659DBAAEBAC4}"/>
                </a:ext>
              </a:extLst>
            </p:cNvPr>
            <p:cNvSpPr txBox="1"/>
            <p:nvPr/>
          </p:nvSpPr>
          <p:spPr>
            <a:xfrm>
              <a:off x="5304284" y="2495990"/>
              <a:ext cx="22378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/>
                <a:t>Covers</a:t>
              </a:r>
            </a:p>
          </p:txBody>
        </p:sp>
        <p:cxnSp>
          <p:nvCxnSpPr>
            <p:cNvPr id="120" name="Connettore diritto 119">
              <a:extLst>
                <a:ext uri="{FF2B5EF4-FFF2-40B4-BE49-F238E27FC236}">
                  <a16:creationId xmlns:a16="http://schemas.microsoft.com/office/drawing/2014/main" id="{C57A35B5-DF4F-42A8-9642-0F067A482539}"/>
                </a:ext>
              </a:extLst>
            </p:cNvPr>
            <p:cNvCxnSpPr>
              <a:cxnSpLocks/>
            </p:cNvCxnSpPr>
            <p:nvPr/>
          </p:nvCxnSpPr>
          <p:spPr>
            <a:xfrm>
              <a:off x="5265033" y="2793183"/>
              <a:ext cx="786561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2" name="CasellaDiTesto 121">
              <a:extLst>
                <a:ext uri="{FF2B5EF4-FFF2-40B4-BE49-F238E27FC236}">
                  <a16:creationId xmlns:a16="http://schemas.microsoft.com/office/drawing/2014/main" id="{E246B540-55A4-4AE7-8A46-902BAD017609}"/>
                </a:ext>
              </a:extLst>
            </p:cNvPr>
            <p:cNvSpPr txBox="1"/>
            <p:nvPr/>
          </p:nvSpPr>
          <p:spPr>
            <a:xfrm>
              <a:off x="5199126" y="4563888"/>
              <a:ext cx="182643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Inner </a:t>
              </a:r>
              <a:r>
                <a:rPr lang="it-IT" sz="1600" dirty="0"/>
                <a:t>Vessel </a:t>
              </a:r>
            </a:p>
            <a:p>
              <a:r>
                <a:rPr lang="it-IT" sz="1600" dirty="0" err="1"/>
                <a:t>Alum</a:t>
              </a:r>
              <a:endParaRPr lang="it-IT" sz="1600" dirty="0"/>
            </a:p>
          </p:txBody>
        </p:sp>
        <p:cxnSp>
          <p:nvCxnSpPr>
            <p:cNvPr id="123" name="Connettore diritto 122">
              <a:extLst>
                <a:ext uri="{FF2B5EF4-FFF2-40B4-BE49-F238E27FC236}">
                  <a16:creationId xmlns:a16="http://schemas.microsoft.com/office/drawing/2014/main" id="{0208220F-E53D-4133-B91C-DF8E2D52D463}"/>
                </a:ext>
              </a:extLst>
            </p:cNvPr>
            <p:cNvCxnSpPr>
              <a:cxnSpLocks/>
            </p:cNvCxnSpPr>
            <p:nvPr/>
          </p:nvCxnSpPr>
          <p:spPr>
            <a:xfrm>
              <a:off x="5310441" y="5252093"/>
              <a:ext cx="786944" cy="454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4" name="CasellaDiTesto 123">
              <a:extLst>
                <a:ext uri="{FF2B5EF4-FFF2-40B4-BE49-F238E27FC236}">
                  <a16:creationId xmlns:a16="http://schemas.microsoft.com/office/drawing/2014/main" id="{1396EA98-FA31-43C1-9B30-107327588CA8}"/>
                </a:ext>
              </a:extLst>
            </p:cNvPr>
            <p:cNvSpPr txBox="1"/>
            <p:nvPr/>
          </p:nvSpPr>
          <p:spPr>
            <a:xfrm>
              <a:off x="5295004" y="3344924"/>
              <a:ext cx="958571" cy="507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/>
                <a:t>Super</a:t>
              </a:r>
              <a:r>
                <a:rPr lang="it-IT" dirty="0"/>
                <a:t> </a:t>
              </a:r>
            </a:p>
            <a:p>
              <a:r>
                <a:rPr lang="it-IT" sz="1600" dirty="0" err="1"/>
                <a:t>insulation</a:t>
              </a:r>
              <a:endParaRPr lang="it-IT" sz="1600" dirty="0"/>
            </a:p>
          </p:txBody>
        </p:sp>
        <p:sp>
          <p:nvSpPr>
            <p:cNvPr id="125" name="Rettangolo 124">
              <a:extLst>
                <a:ext uri="{FF2B5EF4-FFF2-40B4-BE49-F238E27FC236}">
                  <a16:creationId xmlns:a16="http://schemas.microsoft.com/office/drawing/2014/main" id="{5BD9AE8A-34D8-41D5-8BF5-8F5BEA0DA9D6}"/>
                </a:ext>
              </a:extLst>
            </p:cNvPr>
            <p:cNvSpPr/>
            <p:nvPr/>
          </p:nvSpPr>
          <p:spPr>
            <a:xfrm flipH="1">
              <a:off x="11036963" y="1086021"/>
              <a:ext cx="117195" cy="154247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0" name="Rettangolo 129">
              <a:extLst>
                <a:ext uri="{FF2B5EF4-FFF2-40B4-BE49-F238E27FC236}">
                  <a16:creationId xmlns:a16="http://schemas.microsoft.com/office/drawing/2014/main" id="{02482017-318B-49F6-A6A6-86B2ABB80CB6}"/>
                </a:ext>
              </a:extLst>
            </p:cNvPr>
            <p:cNvSpPr/>
            <p:nvPr/>
          </p:nvSpPr>
          <p:spPr>
            <a:xfrm>
              <a:off x="7118411" y="1412051"/>
              <a:ext cx="3820665" cy="420527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14</a:t>
              </a:r>
            </a:p>
          </p:txBody>
        </p:sp>
        <p:sp>
          <p:nvSpPr>
            <p:cNvPr id="131" name="CasellaDiTesto 130">
              <a:extLst>
                <a:ext uri="{FF2B5EF4-FFF2-40B4-BE49-F238E27FC236}">
                  <a16:creationId xmlns:a16="http://schemas.microsoft.com/office/drawing/2014/main" id="{ADF11681-4108-4DF4-994D-3CBC48C28A3D}"/>
                </a:ext>
              </a:extLst>
            </p:cNvPr>
            <p:cNvSpPr txBox="1"/>
            <p:nvPr/>
          </p:nvSpPr>
          <p:spPr>
            <a:xfrm>
              <a:off x="8126042" y="3826756"/>
              <a:ext cx="1677580" cy="381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1600/1700 mm</a:t>
              </a:r>
            </a:p>
          </p:txBody>
        </p:sp>
        <p:cxnSp>
          <p:nvCxnSpPr>
            <p:cNvPr id="133" name="Connettore diritto 132">
              <a:extLst>
                <a:ext uri="{FF2B5EF4-FFF2-40B4-BE49-F238E27FC236}">
                  <a16:creationId xmlns:a16="http://schemas.microsoft.com/office/drawing/2014/main" id="{31642D26-65CF-41EB-AE93-EA816A94DD22}"/>
                </a:ext>
              </a:extLst>
            </p:cNvPr>
            <p:cNvCxnSpPr>
              <a:cxnSpLocks/>
            </p:cNvCxnSpPr>
            <p:nvPr/>
          </p:nvCxnSpPr>
          <p:spPr>
            <a:xfrm>
              <a:off x="7087631" y="1142659"/>
              <a:ext cx="3906421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diritto 133">
              <a:extLst>
                <a:ext uri="{FF2B5EF4-FFF2-40B4-BE49-F238E27FC236}">
                  <a16:creationId xmlns:a16="http://schemas.microsoft.com/office/drawing/2014/main" id="{4318E6EA-4D2C-45DE-B14A-DFED2C240560}"/>
                </a:ext>
              </a:extLst>
            </p:cNvPr>
            <p:cNvCxnSpPr>
              <a:cxnSpLocks/>
            </p:cNvCxnSpPr>
            <p:nvPr/>
          </p:nvCxnSpPr>
          <p:spPr>
            <a:xfrm>
              <a:off x="7105317" y="5650101"/>
              <a:ext cx="3920575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ttore diritto 134">
              <a:extLst>
                <a:ext uri="{FF2B5EF4-FFF2-40B4-BE49-F238E27FC236}">
                  <a16:creationId xmlns:a16="http://schemas.microsoft.com/office/drawing/2014/main" id="{9C0DFB08-6051-40C9-89CE-1CF224B7ED11}"/>
                </a:ext>
              </a:extLst>
            </p:cNvPr>
            <p:cNvCxnSpPr>
              <a:cxnSpLocks/>
            </p:cNvCxnSpPr>
            <p:nvPr/>
          </p:nvCxnSpPr>
          <p:spPr>
            <a:xfrm>
              <a:off x="10961657" y="1108020"/>
              <a:ext cx="46623" cy="4614098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diritto 135">
              <a:extLst>
                <a:ext uri="{FF2B5EF4-FFF2-40B4-BE49-F238E27FC236}">
                  <a16:creationId xmlns:a16="http://schemas.microsoft.com/office/drawing/2014/main" id="{C7C110A7-183D-4740-887E-945246B3FE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15779" y="5727282"/>
              <a:ext cx="221631" cy="439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ettangolo 136">
              <a:extLst>
                <a:ext uri="{FF2B5EF4-FFF2-40B4-BE49-F238E27FC236}">
                  <a16:creationId xmlns:a16="http://schemas.microsoft.com/office/drawing/2014/main" id="{985650EE-5F57-4867-BC5E-55B3C4A79BDB}"/>
                </a:ext>
              </a:extLst>
            </p:cNvPr>
            <p:cNvSpPr/>
            <p:nvPr/>
          </p:nvSpPr>
          <p:spPr>
            <a:xfrm>
              <a:off x="7033454" y="1001436"/>
              <a:ext cx="4037554" cy="11689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8" name="Rettangolo 137">
              <a:extLst>
                <a:ext uri="{FF2B5EF4-FFF2-40B4-BE49-F238E27FC236}">
                  <a16:creationId xmlns:a16="http://schemas.microsoft.com/office/drawing/2014/main" id="{0ACF394E-A4B5-4D39-88AC-AECF6FA4A5A2}"/>
                </a:ext>
              </a:extLst>
            </p:cNvPr>
            <p:cNvSpPr/>
            <p:nvPr/>
          </p:nvSpPr>
          <p:spPr>
            <a:xfrm>
              <a:off x="7061137" y="5679712"/>
              <a:ext cx="4072034" cy="8916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0" name="Rettangolo 139">
              <a:extLst>
                <a:ext uri="{FF2B5EF4-FFF2-40B4-BE49-F238E27FC236}">
                  <a16:creationId xmlns:a16="http://schemas.microsoft.com/office/drawing/2014/main" id="{E5B7B255-C56D-431F-A37D-D727867862CC}"/>
                </a:ext>
              </a:extLst>
            </p:cNvPr>
            <p:cNvSpPr/>
            <p:nvPr/>
          </p:nvSpPr>
          <p:spPr>
            <a:xfrm flipH="1">
              <a:off x="6930937" y="2748851"/>
              <a:ext cx="126981" cy="294876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1" name="Rettangolo 140">
              <a:extLst>
                <a:ext uri="{FF2B5EF4-FFF2-40B4-BE49-F238E27FC236}">
                  <a16:creationId xmlns:a16="http://schemas.microsoft.com/office/drawing/2014/main" id="{B0ABA17E-B476-4274-9BC2-E47AFEEEA8CC}"/>
                </a:ext>
              </a:extLst>
            </p:cNvPr>
            <p:cNvSpPr/>
            <p:nvPr/>
          </p:nvSpPr>
          <p:spPr>
            <a:xfrm flipH="1">
              <a:off x="11054238" y="2595658"/>
              <a:ext cx="103644" cy="3178574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42" name="Connettore diritto 141">
              <a:extLst>
                <a:ext uri="{FF2B5EF4-FFF2-40B4-BE49-F238E27FC236}">
                  <a16:creationId xmlns:a16="http://schemas.microsoft.com/office/drawing/2014/main" id="{695CE781-82FB-4A40-A0E3-071086C68361}"/>
                </a:ext>
              </a:extLst>
            </p:cNvPr>
            <p:cNvCxnSpPr>
              <a:cxnSpLocks/>
            </p:cNvCxnSpPr>
            <p:nvPr/>
          </p:nvCxnSpPr>
          <p:spPr>
            <a:xfrm>
              <a:off x="7082811" y="1127324"/>
              <a:ext cx="1491" cy="332296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ettangolo 142">
              <a:extLst>
                <a:ext uri="{FF2B5EF4-FFF2-40B4-BE49-F238E27FC236}">
                  <a16:creationId xmlns:a16="http://schemas.microsoft.com/office/drawing/2014/main" id="{428C5AF9-C41A-4517-B45A-B5FF3385FA5D}"/>
                </a:ext>
              </a:extLst>
            </p:cNvPr>
            <p:cNvSpPr/>
            <p:nvPr/>
          </p:nvSpPr>
          <p:spPr>
            <a:xfrm flipH="1">
              <a:off x="6920141" y="1034750"/>
              <a:ext cx="123419" cy="176982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45" name="Connettore 2 144">
              <a:extLst>
                <a:ext uri="{FF2B5EF4-FFF2-40B4-BE49-F238E27FC236}">
                  <a16:creationId xmlns:a16="http://schemas.microsoft.com/office/drawing/2014/main" id="{6215C626-B552-4034-BF2C-E4B16AB772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83952" y="839339"/>
              <a:ext cx="1166471" cy="1201229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Rettangolo 145">
              <a:extLst>
                <a:ext uri="{FF2B5EF4-FFF2-40B4-BE49-F238E27FC236}">
                  <a16:creationId xmlns:a16="http://schemas.microsoft.com/office/drawing/2014/main" id="{FAF45C26-19FB-4990-A92F-F38D86CFD9D4}"/>
                </a:ext>
              </a:extLst>
            </p:cNvPr>
            <p:cNvSpPr/>
            <p:nvPr/>
          </p:nvSpPr>
          <p:spPr>
            <a:xfrm>
              <a:off x="5924153" y="520375"/>
              <a:ext cx="6012305" cy="157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id="{CD713582-AC79-4D87-9C46-3373B5F3E1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31995" y="657766"/>
              <a:ext cx="0" cy="226084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Connettore diritto 147">
              <a:extLst>
                <a:ext uri="{FF2B5EF4-FFF2-40B4-BE49-F238E27FC236}">
                  <a16:creationId xmlns:a16="http://schemas.microsoft.com/office/drawing/2014/main" id="{8A0D59C4-5527-4B50-8B06-4D95ED3D7B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50992" y="653933"/>
              <a:ext cx="0" cy="213862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Connettore diritto 148">
              <a:extLst>
                <a:ext uri="{FF2B5EF4-FFF2-40B4-BE49-F238E27FC236}">
                  <a16:creationId xmlns:a16="http://schemas.microsoft.com/office/drawing/2014/main" id="{16508E50-CEFA-4971-B22D-49461BE8F4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42441" y="640419"/>
              <a:ext cx="0" cy="227375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Connettore diritto 149">
              <a:extLst>
                <a:ext uri="{FF2B5EF4-FFF2-40B4-BE49-F238E27FC236}">
                  <a16:creationId xmlns:a16="http://schemas.microsoft.com/office/drawing/2014/main" id="{4066E7A0-E9E1-48F9-BC75-B810E25804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89503" y="672556"/>
              <a:ext cx="0" cy="226084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Connettore 2 150">
              <a:extLst>
                <a:ext uri="{FF2B5EF4-FFF2-40B4-BE49-F238E27FC236}">
                  <a16:creationId xmlns:a16="http://schemas.microsoft.com/office/drawing/2014/main" id="{DB8D2F32-5914-4AF6-95EE-0A4BD5741C68}"/>
                </a:ext>
              </a:extLst>
            </p:cNvPr>
            <p:cNvCxnSpPr>
              <a:cxnSpLocks/>
            </p:cNvCxnSpPr>
            <p:nvPr/>
          </p:nvCxnSpPr>
          <p:spPr>
            <a:xfrm>
              <a:off x="6002033" y="5244837"/>
              <a:ext cx="1546177" cy="417900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diritto 153">
              <a:extLst>
                <a:ext uri="{FF2B5EF4-FFF2-40B4-BE49-F238E27FC236}">
                  <a16:creationId xmlns:a16="http://schemas.microsoft.com/office/drawing/2014/main" id="{6052F26C-F26A-451D-95C2-9B1C2743A0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071008" y="660717"/>
              <a:ext cx="0" cy="226084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Connettore 2 155">
              <a:extLst>
                <a:ext uri="{FF2B5EF4-FFF2-40B4-BE49-F238E27FC236}">
                  <a16:creationId xmlns:a16="http://schemas.microsoft.com/office/drawing/2014/main" id="{0390CBAA-CAA4-4120-9EF7-30871D6C06A0}"/>
                </a:ext>
              </a:extLst>
            </p:cNvPr>
            <p:cNvCxnSpPr>
              <a:cxnSpLocks/>
            </p:cNvCxnSpPr>
            <p:nvPr/>
          </p:nvCxnSpPr>
          <p:spPr>
            <a:xfrm>
              <a:off x="5959013" y="2017721"/>
              <a:ext cx="374062" cy="350289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ttore diritto 156">
              <a:extLst>
                <a:ext uri="{FF2B5EF4-FFF2-40B4-BE49-F238E27FC236}">
                  <a16:creationId xmlns:a16="http://schemas.microsoft.com/office/drawing/2014/main" id="{16F2DEB8-CAB4-4A87-8861-070081BF9FA8}"/>
                </a:ext>
              </a:extLst>
            </p:cNvPr>
            <p:cNvCxnSpPr>
              <a:cxnSpLocks/>
            </p:cNvCxnSpPr>
            <p:nvPr/>
          </p:nvCxnSpPr>
          <p:spPr>
            <a:xfrm>
              <a:off x="7090705" y="1459620"/>
              <a:ext cx="29588" cy="4182466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2 157">
              <a:extLst>
                <a:ext uri="{FF2B5EF4-FFF2-40B4-BE49-F238E27FC236}">
                  <a16:creationId xmlns:a16="http://schemas.microsoft.com/office/drawing/2014/main" id="{A4FCE2BF-2A0A-45B8-87A1-DEC80B2216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480255" y="223072"/>
              <a:ext cx="5151720" cy="30332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Connettore 2 158">
              <a:extLst>
                <a:ext uri="{FF2B5EF4-FFF2-40B4-BE49-F238E27FC236}">
                  <a16:creationId xmlns:a16="http://schemas.microsoft.com/office/drawing/2014/main" id="{B4C330D5-D50A-4769-B97E-359C636A4623}"/>
                </a:ext>
              </a:extLst>
            </p:cNvPr>
            <p:cNvCxnSpPr>
              <a:cxnSpLocks/>
            </p:cNvCxnSpPr>
            <p:nvPr/>
          </p:nvCxnSpPr>
          <p:spPr>
            <a:xfrm>
              <a:off x="7160909" y="4233908"/>
              <a:ext cx="379715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Connettore diritto 160">
              <a:extLst>
                <a:ext uri="{FF2B5EF4-FFF2-40B4-BE49-F238E27FC236}">
                  <a16:creationId xmlns:a16="http://schemas.microsoft.com/office/drawing/2014/main" id="{AE33E54A-D401-4CB6-8B27-36D7DA1C5B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85057" y="129511"/>
              <a:ext cx="11357" cy="79500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Connettore diritto 162">
              <a:extLst>
                <a:ext uri="{FF2B5EF4-FFF2-40B4-BE49-F238E27FC236}">
                  <a16:creationId xmlns:a16="http://schemas.microsoft.com/office/drawing/2014/main" id="{A08916AE-479C-43D2-9B70-1DAB4339B737}"/>
                </a:ext>
              </a:extLst>
            </p:cNvPr>
            <p:cNvCxnSpPr>
              <a:cxnSpLocks/>
            </p:cNvCxnSpPr>
            <p:nvPr/>
          </p:nvCxnSpPr>
          <p:spPr>
            <a:xfrm>
              <a:off x="11623231" y="221018"/>
              <a:ext cx="7071" cy="89471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4" name="CasellaDiTesto 163">
              <a:extLst>
                <a:ext uri="{FF2B5EF4-FFF2-40B4-BE49-F238E27FC236}">
                  <a16:creationId xmlns:a16="http://schemas.microsoft.com/office/drawing/2014/main" id="{53C157D3-96DC-461F-9040-AD5C85BA8A0C}"/>
                </a:ext>
              </a:extLst>
            </p:cNvPr>
            <p:cNvSpPr txBox="1"/>
            <p:nvPr/>
          </p:nvSpPr>
          <p:spPr>
            <a:xfrm>
              <a:off x="8475038" y="-143601"/>
              <a:ext cx="670900" cy="381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>
                  <a:solidFill>
                    <a:srgbClr val="FF0000"/>
                  </a:solidFill>
                </a:rPr>
                <a:t>2300</a:t>
              </a:r>
            </a:p>
          </p:txBody>
        </p:sp>
        <p:cxnSp>
          <p:nvCxnSpPr>
            <p:cNvPr id="168" name="Connettore 2 167">
              <a:extLst>
                <a:ext uri="{FF2B5EF4-FFF2-40B4-BE49-F238E27FC236}">
                  <a16:creationId xmlns:a16="http://schemas.microsoft.com/office/drawing/2014/main" id="{E130D55C-F2D8-40F3-AAA7-798FEC49D929}"/>
                </a:ext>
              </a:extLst>
            </p:cNvPr>
            <p:cNvCxnSpPr>
              <a:cxnSpLocks/>
            </p:cNvCxnSpPr>
            <p:nvPr/>
          </p:nvCxnSpPr>
          <p:spPr>
            <a:xfrm>
              <a:off x="6031055" y="2783405"/>
              <a:ext cx="1033267" cy="193157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diritto 168">
              <a:extLst>
                <a:ext uri="{FF2B5EF4-FFF2-40B4-BE49-F238E27FC236}">
                  <a16:creationId xmlns:a16="http://schemas.microsoft.com/office/drawing/2014/main" id="{0BEBBD55-3F90-405D-AA2C-69D0E0B9F6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82637" y="5665557"/>
              <a:ext cx="189791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0" name="Gruppo 169">
              <a:extLst>
                <a:ext uri="{FF2B5EF4-FFF2-40B4-BE49-F238E27FC236}">
                  <a16:creationId xmlns:a16="http://schemas.microsoft.com/office/drawing/2014/main" id="{CD34F6A7-9442-40A3-823A-8B8A178449F6}"/>
                </a:ext>
              </a:extLst>
            </p:cNvPr>
            <p:cNvGrpSpPr/>
            <p:nvPr/>
          </p:nvGrpSpPr>
          <p:grpSpPr>
            <a:xfrm flipV="1">
              <a:off x="8900407" y="5630158"/>
              <a:ext cx="221989" cy="77451"/>
              <a:chOff x="11133331" y="2531223"/>
              <a:chExt cx="293764" cy="167372"/>
            </a:xfrm>
          </p:grpSpPr>
          <p:cxnSp>
            <p:nvCxnSpPr>
              <p:cNvPr id="197" name="Connettore diritto 196">
                <a:extLst>
                  <a:ext uri="{FF2B5EF4-FFF2-40B4-BE49-F238E27FC236}">
                    <a16:creationId xmlns:a16="http://schemas.microsoft.com/office/drawing/2014/main" id="{604A35E6-9CF7-47AA-9C9F-7DD9B148F3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33331" y="2531223"/>
                <a:ext cx="293764" cy="0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nettore diritto 197">
                <a:extLst>
                  <a:ext uri="{FF2B5EF4-FFF2-40B4-BE49-F238E27FC236}">
                    <a16:creationId xmlns:a16="http://schemas.microsoft.com/office/drawing/2014/main" id="{80FB230F-7122-4D71-BC7A-4591BC4103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80213" y="2531223"/>
                <a:ext cx="0" cy="167372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1" name="Connettore diritto 170">
              <a:extLst>
                <a:ext uri="{FF2B5EF4-FFF2-40B4-BE49-F238E27FC236}">
                  <a16:creationId xmlns:a16="http://schemas.microsoft.com/office/drawing/2014/main" id="{55665B1E-6E7D-4696-AE4F-A1D1CAE63B9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780791" y="5679712"/>
              <a:ext cx="189791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2" name="Gruppo 171">
              <a:extLst>
                <a:ext uri="{FF2B5EF4-FFF2-40B4-BE49-F238E27FC236}">
                  <a16:creationId xmlns:a16="http://schemas.microsoft.com/office/drawing/2014/main" id="{ABAB7C38-C825-4891-B898-5D10DF68D760}"/>
                </a:ext>
              </a:extLst>
            </p:cNvPr>
            <p:cNvGrpSpPr/>
            <p:nvPr/>
          </p:nvGrpSpPr>
          <p:grpSpPr>
            <a:xfrm flipV="1">
              <a:off x="8026001" y="5614315"/>
              <a:ext cx="221989" cy="77451"/>
              <a:chOff x="11133331" y="2531223"/>
              <a:chExt cx="293764" cy="167372"/>
            </a:xfrm>
          </p:grpSpPr>
          <p:cxnSp>
            <p:nvCxnSpPr>
              <p:cNvPr id="195" name="Connettore diritto 194">
                <a:extLst>
                  <a:ext uri="{FF2B5EF4-FFF2-40B4-BE49-F238E27FC236}">
                    <a16:creationId xmlns:a16="http://schemas.microsoft.com/office/drawing/2014/main" id="{CC1CACF9-1612-46BE-AC73-CB018168B1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33331" y="2531223"/>
                <a:ext cx="293764" cy="0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onnettore diritto 195">
                <a:extLst>
                  <a:ext uri="{FF2B5EF4-FFF2-40B4-BE49-F238E27FC236}">
                    <a16:creationId xmlns:a16="http://schemas.microsoft.com/office/drawing/2014/main" id="{9D0AD0FB-CF30-47C7-8D60-54811CAC2F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80213" y="2531223"/>
                <a:ext cx="0" cy="167372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Gruppo 174">
              <a:extLst>
                <a:ext uri="{FF2B5EF4-FFF2-40B4-BE49-F238E27FC236}">
                  <a16:creationId xmlns:a16="http://schemas.microsoft.com/office/drawing/2014/main" id="{76F30483-1A80-4293-8B87-F06E36694A86}"/>
                </a:ext>
              </a:extLst>
            </p:cNvPr>
            <p:cNvGrpSpPr/>
            <p:nvPr/>
          </p:nvGrpSpPr>
          <p:grpSpPr>
            <a:xfrm flipV="1">
              <a:off x="10007479" y="5627255"/>
              <a:ext cx="221989" cy="77451"/>
              <a:chOff x="11133331" y="2531223"/>
              <a:chExt cx="293764" cy="167372"/>
            </a:xfrm>
          </p:grpSpPr>
          <p:cxnSp>
            <p:nvCxnSpPr>
              <p:cNvPr id="193" name="Connettore diritto 192">
                <a:extLst>
                  <a:ext uri="{FF2B5EF4-FFF2-40B4-BE49-F238E27FC236}">
                    <a16:creationId xmlns:a16="http://schemas.microsoft.com/office/drawing/2014/main" id="{11878B64-219D-4E6E-A552-D70681D521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33331" y="2531223"/>
                <a:ext cx="293764" cy="0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onnettore diritto 193">
                <a:extLst>
                  <a:ext uri="{FF2B5EF4-FFF2-40B4-BE49-F238E27FC236}">
                    <a16:creationId xmlns:a16="http://schemas.microsoft.com/office/drawing/2014/main" id="{2454B83C-1DB0-425F-9AEF-610597B2A6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80213" y="2531223"/>
                <a:ext cx="0" cy="167372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6" name="Connettore diritto 175">
              <a:extLst>
                <a:ext uri="{FF2B5EF4-FFF2-40B4-BE49-F238E27FC236}">
                  <a16:creationId xmlns:a16="http://schemas.microsoft.com/office/drawing/2014/main" id="{44CBADE6-BD4A-4E82-A812-51323F10874C}"/>
                </a:ext>
              </a:extLst>
            </p:cNvPr>
            <p:cNvCxnSpPr>
              <a:cxnSpLocks/>
            </p:cNvCxnSpPr>
            <p:nvPr/>
          </p:nvCxnSpPr>
          <p:spPr>
            <a:xfrm>
              <a:off x="10804261" y="1108020"/>
              <a:ext cx="189791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diritto 177">
              <a:extLst>
                <a:ext uri="{FF2B5EF4-FFF2-40B4-BE49-F238E27FC236}">
                  <a16:creationId xmlns:a16="http://schemas.microsoft.com/office/drawing/2014/main" id="{06630967-3A71-40AB-86F1-DF509A1AB404}"/>
                </a:ext>
              </a:extLst>
            </p:cNvPr>
            <p:cNvCxnSpPr>
              <a:cxnSpLocks/>
            </p:cNvCxnSpPr>
            <p:nvPr/>
          </p:nvCxnSpPr>
          <p:spPr>
            <a:xfrm>
              <a:off x="7052350" y="1105403"/>
              <a:ext cx="189791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diritto 178">
              <a:extLst>
                <a:ext uri="{FF2B5EF4-FFF2-40B4-BE49-F238E27FC236}">
                  <a16:creationId xmlns:a16="http://schemas.microsoft.com/office/drawing/2014/main" id="{609E819A-37FF-4EDE-B348-879CDDA2C376}"/>
                </a:ext>
              </a:extLst>
            </p:cNvPr>
            <p:cNvCxnSpPr>
              <a:cxnSpLocks/>
            </p:cNvCxnSpPr>
            <p:nvPr/>
          </p:nvCxnSpPr>
          <p:spPr>
            <a:xfrm>
              <a:off x="8026001" y="1101155"/>
              <a:ext cx="189791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diritto 179">
              <a:extLst>
                <a:ext uri="{FF2B5EF4-FFF2-40B4-BE49-F238E27FC236}">
                  <a16:creationId xmlns:a16="http://schemas.microsoft.com/office/drawing/2014/main" id="{88AACEF5-31E3-46C0-B4DA-EDE6E765D80B}"/>
                </a:ext>
              </a:extLst>
            </p:cNvPr>
            <p:cNvCxnSpPr>
              <a:cxnSpLocks/>
            </p:cNvCxnSpPr>
            <p:nvPr/>
          </p:nvCxnSpPr>
          <p:spPr>
            <a:xfrm>
              <a:off x="8856933" y="1101155"/>
              <a:ext cx="189791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diritto 180">
              <a:extLst>
                <a:ext uri="{FF2B5EF4-FFF2-40B4-BE49-F238E27FC236}">
                  <a16:creationId xmlns:a16="http://schemas.microsoft.com/office/drawing/2014/main" id="{ABC1F208-6115-40FC-9F77-1C21E9B375FE}"/>
                </a:ext>
              </a:extLst>
            </p:cNvPr>
            <p:cNvCxnSpPr>
              <a:cxnSpLocks/>
            </p:cNvCxnSpPr>
            <p:nvPr/>
          </p:nvCxnSpPr>
          <p:spPr>
            <a:xfrm>
              <a:off x="9900681" y="1108020"/>
              <a:ext cx="189791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Rettangolo 181">
              <a:extLst>
                <a:ext uri="{FF2B5EF4-FFF2-40B4-BE49-F238E27FC236}">
                  <a16:creationId xmlns:a16="http://schemas.microsoft.com/office/drawing/2014/main" id="{477D0EAE-E5BE-4E78-8B16-AE53E2284B46}"/>
                </a:ext>
              </a:extLst>
            </p:cNvPr>
            <p:cNvSpPr/>
            <p:nvPr/>
          </p:nvSpPr>
          <p:spPr>
            <a:xfrm>
              <a:off x="6486991" y="841548"/>
              <a:ext cx="5144985" cy="106956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bg1"/>
              </a:bgClr>
            </a:patt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3" name="Rettangolo 182">
              <a:extLst>
                <a:ext uri="{FF2B5EF4-FFF2-40B4-BE49-F238E27FC236}">
                  <a16:creationId xmlns:a16="http://schemas.microsoft.com/office/drawing/2014/main" id="{035410E7-ED93-4FF0-BB7C-A450022E0239}"/>
                </a:ext>
              </a:extLst>
            </p:cNvPr>
            <p:cNvSpPr/>
            <p:nvPr/>
          </p:nvSpPr>
          <p:spPr>
            <a:xfrm>
              <a:off x="6486990" y="5871327"/>
              <a:ext cx="5184874" cy="106956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bg1"/>
              </a:bgClr>
            </a:patt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4" name="Rettangolo 183">
              <a:extLst>
                <a:ext uri="{FF2B5EF4-FFF2-40B4-BE49-F238E27FC236}">
                  <a16:creationId xmlns:a16="http://schemas.microsoft.com/office/drawing/2014/main" id="{227E3382-1431-4932-85EA-43CABDCF4EC2}"/>
                </a:ext>
              </a:extLst>
            </p:cNvPr>
            <p:cNvSpPr/>
            <p:nvPr/>
          </p:nvSpPr>
          <p:spPr>
            <a:xfrm rot="5400000">
              <a:off x="3844191" y="3359993"/>
              <a:ext cx="5144985" cy="106956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bg1"/>
              </a:bgClr>
            </a:patt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5" name="Rettangolo 184">
              <a:extLst>
                <a:ext uri="{FF2B5EF4-FFF2-40B4-BE49-F238E27FC236}">
                  <a16:creationId xmlns:a16="http://schemas.microsoft.com/office/drawing/2014/main" id="{142F8F72-6B37-4E32-9502-F0CBCEE29AFF}"/>
                </a:ext>
              </a:extLst>
            </p:cNvPr>
            <p:cNvSpPr/>
            <p:nvPr/>
          </p:nvSpPr>
          <p:spPr>
            <a:xfrm rot="5400000">
              <a:off x="9105889" y="3360563"/>
              <a:ext cx="5144985" cy="106956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bg1"/>
              </a:bgClr>
            </a:patt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86" name="Connettore 2 185">
              <a:extLst>
                <a:ext uri="{FF2B5EF4-FFF2-40B4-BE49-F238E27FC236}">
                  <a16:creationId xmlns:a16="http://schemas.microsoft.com/office/drawing/2014/main" id="{48CD8614-631C-44B9-8975-4FCA8828D7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17099" y="3489486"/>
              <a:ext cx="924437" cy="548358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ttore 2 186">
              <a:extLst>
                <a:ext uri="{FF2B5EF4-FFF2-40B4-BE49-F238E27FC236}">
                  <a16:creationId xmlns:a16="http://schemas.microsoft.com/office/drawing/2014/main" id="{DEA888F1-1334-444B-873B-50EC97BCA552}"/>
                </a:ext>
              </a:extLst>
            </p:cNvPr>
            <p:cNvCxnSpPr>
              <a:cxnSpLocks/>
            </p:cNvCxnSpPr>
            <p:nvPr/>
          </p:nvCxnSpPr>
          <p:spPr>
            <a:xfrm>
              <a:off x="6126515" y="4042293"/>
              <a:ext cx="2542117" cy="1684989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CasellaDiTesto 190">
              <a:extLst>
                <a:ext uri="{FF2B5EF4-FFF2-40B4-BE49-F238E27FC236}">
                  <a16:creationId xmlns:a16="http://schemas.microsoft.com/office/drawing/2014/main" id="{E4EAE07C-8173-477A-B82C-B15F4066CF29}"/>
                </a:ext>
              </a:extLst>
            </p:cNvPr>
            <p:cNvSpPr txBox="1"/>
            <p:nvPr/>
          </p:nvSpPr>
          <p:spPr>
            <a:xfrm>
              <a:off x="2540807" y="2984371"/>
              <a:ext cx="604997" cy="381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>
                  <a:solidFill>
                    <a:srgbClr val="FF0000"/>
                  </a:solidFill>
                </a:rPr>
                <a:t> </a:t>
              </a:r>
              <a:r>
                <a:rPr lang="it-IT" dirty="0"/>
                <a:t>475</a:t>
              </a:r>
            </a:p>
          </p:txBody>
        </p:sp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id="{51145F7B-B4D9-4BB3-BE10-CF659F0D4B26}"/>
                </a:ext>
              </a:extLst>
            </p:cNvPr>
            <p:cNvCxnSpPr>
              <a:cxnSpLocks/>
            </p:cNvCxnSpPr>
            <p:nvPr/>
          </p:nvCxnSpPr>
          <p:spPr>
            <a:xfrm>
              <a:off x="5339954" y="4049242"/>
              <a:ext cx="786561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Rettangolo 3">
            <a:extLst>
              <a:ext uri="{FF2B5EF4-FFF2-40B4-BE49-F238E27FC236}">
                <a16:creationId xmlns:a16="http://schemas.microsoft.com/office/drawing/2014/main" id="{4C692417-F7E8-0C80-6959-92EEB55C5150}"/>
              </a:ext>
            </a:extLst>
          </p:cNvPr>
          <p:cNvSpPr/>
          <p:nvPr/>
        </p:nvSpPr>
        <p:spPr>
          <a:xfrm rot="797940">
            <a:off x="2459081" y="2345240"/>
            <a:ext cx="66335" cy="4856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80C764C-41F2-4CEE-ADFD-31DB961CC93A}"/>
              </a:ext>
            </a:extLst>
          </p:cNvPr>
          <p:cNvCxnSpPr/>
          <p:nvPr/>
        </p:nvCxnSpPr>
        <p:spPr>
          <a:xfrm>
            <a:off x="2008722" y="2011680"/>
            <a:ext cx="23737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>
            <a:extLst>
              <a:ext uri="{FF2B5EF4-FFF2-40B4-BE49-F238E27FC236}">
                <a16:creationId xmlns:a16="http://schemas.microsoft.com/office/drawing/2014/main" id="{2D8F81F2-CF3C-3933-F90C-56675B230318}"/>
              </a:ext>
            </a:extLst>
          </p:cNvPr>
          <p:cNvSpPr/>
          <p:nvPr/>
        </p:nvSpPr>
        <p:spPr>
          <a:xfrm>
            <a:off x="7373894" y="2399003"/>
            <a:ext cx="339268" cy="1021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3" name="Rettangolo 152">
            <a:extLst>
              <a:ext uri="{FF2B5EF4-FFF2-40B4-BE49-F238E27FC236}">
                <a16:creationId xmlns:a16="http://schemas.microsoft.com/office/drawing/2014/main" id="{AFB014EC-E5CD-8F0E-52E0-0F3EF70C8129}"/>
              </a:ext>
            </a:extLst>
          </p:cNvPr>
          <p:cNvSpPr/>
          <p:nvPr/>
        </p:nvSpPr>
        <p:spPr>
          <a:xfrm>
            <a:off x="7336131" y="1897803"/>
            <a:ext cx="339268" cy="783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0" name="Rettangolo 199">
            <a:extLst>
              <a:ext uri="{FF2B5EF4-FFF2-40B4-BE49-F238E27FC236}">
                <a16:creationId xmlns:a16="http://schemas.microsoft.com/office/drawing/2014/main" id="{38687CC1-15F9-39B9-4CB0-4EDC4B4EAB9B}"/>
              </a:ext>
            </a:extLst>
          </p:cNvPr>
          <p:cNvSpPr/>
          <p:nvPr/>
        </p:nvSpPr>
        <p:spPr>
          <a:xfrm>
            <a:off x="10638960" y="2160634"/>
            <a:ext cx="339268" cy="1021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1" name="Rettangolo 200">
            <a:extLst>
              <a:ext uri="{FF2B5EF4-FFF2-40B4-BE49-F238E27FC236}">
                <a16:creationId xmlns:a16="http://schemas.microsoft.com/office/drawing/2014/main" id="{AF0D2AE8-E89E-3B7F-A6D4-E30A9AD01F80}"/>
              </a:ext>
            </a:extLst>
          </p:cNvPr>
          <p:cNvSpPr/>
          <p:nvPr/>
        </p:nvSpPr>
        <p:spPr>
          <a:xfrm>
            <a:off x="10643357" y="1891290"/>
            <a:ext cx="339268" cy="1021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2" name="Connettore 2 201">
            <a:extLst>
              <a:ext uri="{FF2B5EF4-FFF2-40B4-BE49-F238E27FC236}">
                <a16:creationId xmlns:a16="http://schemas.microsoft.com/office/drawing/2014/main" id="{7E11B1C4-AB23-63BC-3ED6-8E5FB711C314}"/>
              </a:ext>
            </a:extLst>
          </p:cNvPr>
          <p:cNvCxnSpPr>
            <a:cxnSpLocks/>
          </p:cNvCxnSpPr>
          <p:nvPr/>
        </p:nvCxnSpPr>
        <p:spPr>
          <a:xfrm>
            <a:off x="7760481" y="1499207"/>
            <a:ext cx="2845083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B512BD7D-C383-0AF9-7959-B017C541A089}"/>
              </a:ext>
            </a:extLst>
          </p:cNvPr>
          <p:cNvCxnSpPr>
            <a:stCxn id="87" idx="3"/>
          </p:cNvCxnSpPr>
          <p:nvPr/>
        </p:nvCxnSpPr>
        <p:spPr>
          <a:xfrm>
            <a:off x="7073392" y="1737171"/>
            <a:ext cx="41283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772D8353-5B82-DB63-8FBC-726ED874B009}"/>
              </a:ext>
            </a:extLst>
          </p:cNvPr>
          <p:cNvCxnSpPr/>
          <p:nvPr/>
        </p:nvCxnSpPr>
        <p:spPr>
          <a:xfrm>
            <a:off x="2928578" y="5821467"/>
            <a:ext cx="652652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Rettangolo 202">
            <a:extLst>
              <a:ext uri="{FF2B5EF4-FFF2-40B4-BE49-F238E27FC236}">
                <a16:creationId xmlns:a16="http://schemas.microsoft.com/office/drawing/2014/main" id="{AAB78AFE-14A8-E243-2E3B-3B4B235D6CE1}"/>
              </a:ext>
            </a:extLst>
          </p:cNvPr>
          <p:cNvSpPr/>
          <p:nvPr/>
        </p:nvSpPr>
        <p:spPr>
          <a:xfrm>
            <a:off x="7380566" y="3490203"/>
            <a:ext cx="339268" cy="1021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4" name="Rettangolo 203">
            <a:extLst>
              <a:ext uri="{FF2B5EF4-FFF2-40B4-BE49-F238E27FC236}">
                <a16:creationId xmlns:a16="http://schemas.microsoft.com/office/drawing/2014/main" id="{DDF6999A-1A18-69F5-7058-DA45FF617A40}"/>
              </a:ext>
            </a:extLst>
          </p:cNvPr>
          <p:cNvSpPr/>
          <p:nvPr/>
        </p:nvSpPr>
        <p:spPr>
          <a:xfrm>
            <a:off x="7376536" y="3010392"/>
            <a:ext cx="339268" cy="1021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5" name="Rettangolo 204">
            <a:extLst>
              <a:ext uri="{FF2B5EF4-FFF2-40B4-BE49-F238E27FC236}">
                <a16:creationId xmlns:a16="http://schemas.microsoft.com/office/drawing/2014/main" id="{989D001D-8064-DAB9-CF63-128FBDC46487}"/>
              </a:ext>
            </a:extLst>
          </p:cNvPr>
          <p:cNvSpPr/>
          <p:nvPr/>
        </p:nvSpPr>
        <p:spPr>
          <a:xfrm>
            <a:off x="7392903" y="5491039"/>
            <a:ext cx="339268" cy="1021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6" name="Rettangolo 205">
            <a:extLst>
              <a:ext uri="{FF2B5EF4-FFF2-40B4-BE49-F238E27FC236}">
                <a16:creationId xmlns:a16="http://schemas.microsoft.com/office/drawing/2014/main" id="{557CDEB9-0722-174D-47F1-7AF47E6C3231}"/>
              </a:ext>
            </a:extLst>
          </p:cNvPr>
          <p:cNvSpPr/>
          <p:nvPr/>
        </p:nvSpPr>
        <p:spPr>
          <a:xfrm>
            <a:off x="7376536" y="4921530"/>
            <a:ext cx="339268" cy="1021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7" name="Rettangolo 206">
            <a:extLst>
              <a:ext uri="{FF2B5EF4-FFF2-40B4-BE49-F238E27FC236}">
                <a16:creationId xmlns:a16="http://schemas.microsoft.com/office/drawing/2014/main" id="{6FC2E7D1-45D0-8A38-A808-4A75E97EF937}"/>
              </a:ext>
            </a:extLst>
          </p:cNvPr>
          <p:cNvSpPr/>
          <p:nvPr/>
        </p:nvSpPr>
        <p:spPr>
          <a:xfrm>
            <a:off x="10648036" y="2988018"/>
            <a:ext cx="339268" cy="1021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8" name="Rettangolo 207">
            <a:extLst>
              <a:ext uri="{FF2B5EF4-FFF2-40B4-BE49-F238E27FC236}">
                <a16:creationId xmlns:a16="http://schemas.microsoft.com/office/drawing/2014/main" id="{A83E5FF0-808B-5640-B1F8-8FFFC52A7EAD}"/>
              </a:ext>
            </a:extLst>
          </p:cNvPr>
          <p:cNvSpPr/>
          <p:nvPr/>
        </p:nvSpPr>
        <p:spPr>
          <a:xfrm>
            <a:off x="10646168" y="2549312"/>
            <a:ext cx="339268" cy="1021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9" name="Rettangolo 208">
            <a:extLst>
              <a:ext uri="{FF2B5EF4-FFF2-40B4-BE49-F238E27FC236}">
                <a16:creationId xmlns:a16="http://schemas.microsoft.com/office/drawing/2014/main" id="{8BB78D9D-C7FD-BBB2-A3C0-FAA005E2B0D9}"/>
              </a:ext>
            </a:extLst>
          </p:cNvPr>
          <p:cNvSpPr/>
          <p:nvPr/>
        </p:nvSpPr>
        <p:spPr>
          <a:xfrm>
            <a:off x="10653716" y="3960640"/>
            <a:ext cx="339268" cy="1021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0" name="Rettangolo 209">
            <a:extLst>
              <a:ext uri="{FF2B5EF4-FFF2-40B4-BE49-F238E27FC236}">
                <a16:creationId xmlns:a16="http://schemas.microsoft.com/office/drawing/2014/main" id="{7E842B3C-5E6C-E717-54A5-8FFD5258AAE7}"/>
              </a:ext>
            </a:extLst>
          </p:cNvPr>
          <p:cNvSpPr/>
          <p:nvPr/>
        </p:nvSpPr>
        <p:spPr>
          <a:xfrm>
            <a:off x="10650516" y="3523400"/>
            <a:ext cx="339268" cy="1021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1" name="Rettangolo 210">
            <a:extLst>
              <a:ext uri="{FF2B5EF4-FFF2-40B4-BE49-F238E27FC236}">
                <a16:creationId xmlns:a16="http://schemas.microsoft.com/office/drawing/2014/main" id="{FA4EB146-F3D5-6D20-854A-B7081260C011}"/>
              </a:ext>
            </a:extLst>
          </p:cNvPr>
          <p:cNvSpPr/>
          <p:nvPr/>
        </p:nvSpPr>
        <p:spPr>
          <a:xfrm>
            <a:off x="7385079" y="4122991"/>
            <a:ext cx="339268" cy="1021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2" name="Connettore 2 211">
            <a:extLst>
              <a:ext uri="{FF2B5EF4-FFF2-40B4-BE49-F238E27FC236}">
                <a16:creationId xmlns:a16="http://schemas.microsoft.com/office/drawing/2014/main" id="{3768BA95-2E58-3071-9325-3DD50E2236E0}"/>
              </a:ext>
            </a:extLst>
          </p:cNvPr>
          <p:cNvCxnSpPr>
            <a:cxnSpLocks/>
          </p:cNvCxnSpPr>
          <p:nvPr/>
        </p:nvCxnSpPr>
        <p:spPr>
          <a:xfrm flipV="1">
            <a:off x="7709573" y="3059836"/>
            <a:ext cx="2980844" cy="753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4A8FB9F-4C3D-3578-70AD-0AA1949BB3DC}"/>
              </a:ext>
            </a:extLst>
          </p:cNvPr>
          <p:cNvSpPr txBox="1"/>
          <p:nvPr/>
        </p:nvSpPr>
        <p:spPr>
          <a:xfrm>
            <a:off x="8596407" y="2692155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1400/1500</a:t>
            </a:r>
          </a:p>
        </p:txBody>
      </p:sp>
      <p:sp>
        <p:nvSpPr>
          <p:cNvPr id="199" name="Rettangolo 198">
            <a:extLst>
              <a:ext uri="{FF2B5EF4-FFF2-40B4-BE49-F238E27FC236}">
                <a16:creationId xmlns:a16="http://schemas.microsoft.com/office/drawing/2014/main" id="{938691AC-D6F1-A27F-DA5C-797AC4CAE024}"/>
              </a:ext>
            </a:extLst>
          </p:cNvPr>
          <p:cNvSpPr/>
          <p:nvPr/>
        </p:nvSpPr>
        <p:spPr>
          <a:xfrm>
            <a:off x="2354707" y="3378722"/>
            <a:ext cx="66335" cy="4856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4" name="Rettangolo 213">
            <a:extLst>
              <a:ext uri="{FF2B5EF4-FFF2-40B4-BE49-F238E27FC236}">
                <a16:creationId xmlns:a16="http://schemas.microsoft.com/office/drawing/2014/main" id="{EF85E1D5-62DD-D545-D6EC-13E441CBC50E}"/>
              </a:ext>
            </a:extLst>
          </p:cNvPr>
          <p:cNvSpPr/>
          <p:nvPr/>
        </p:nvSpPr>
        <p:spPr>
          <a:xfrm rot="21227523">
            <a:off x="2431108" y="4260023"/>
            <a:ext cx="66335" cy="4856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F7CF26F-DACE-FEB2-0777-050CC492EC9A}"/>
              </a:ext>
            </a:extLst>
          </p:cNvPr>
          <p:cNvSpPr/>
          <p:nvPr/>
        </p:nvSpPr>
        <p:spPr>
          <a:xfrm>
            <a:off x="8022246" y="2143718"/>
            <a:ext cx="421768" cy="4675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5" name="Rettangolo 214">
            <a:extLst>
              <a:ext uri="{FF2B5EF4-FFF2-40B4-BE49-F238E27FC236}">
                <a16:creationId xmlns:a16="http://schemas.microsoft.com/office/drawing/2014/main" id="{ADB58A26-46BC-F1E9-FBDD-60C67CD555A1}"/>
              </a:ext>
            </a:extLst>
          </p:cNvPr>
          <p:cNvSpPr/>
          <p:nvPr/>
        </p:nvSpPr>
        <p:spPr>
          <a:xfrm>
            <a:off x="8921810" y="2129957"/>
            <a:ext cx="421768" cy="4675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6" name="Rettangolo 215">
            <a:extLst>
              <a:ext uri="{FF2B5EF4-FFF2-40B4-BE49-F238E27FC236}">
                <a16:creationId xmlns:a16="http://schemas.microsoft.com/office/drawing/2014/main" id="{1C8EDB01-23B2-95B9-6357-F77D96F06853}"/>
              </a:ext>
            </a:extLst>
          </p:cNvPr>
          <p:cNvSpPr/>
          <p:nvPr/>
        </p:nvSpPr>
        <p:spPr>
          <a:xfrm>
            <a:off x="9800233" y="2124044"/>
            <a:ext cx="421768" cy="4675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7" name="Rettangolo 216">
            <a:extLst>
              <a:ext uri="{FF2B5EF4-FFF2-40B4-BE49-F238E27FC236}">
                <a16:creationId xmlns:a16="http://schemas.microsoft.com/office/drawing/2014/main" id="{4BE284A1-F959-2747-3105-1CAA96821815}"/>
              </a:ext>
            </a:extLst>
          </p:cNvPr>
          <p:cNvSpPr/>
          <p:nvPr/>
        </p:nvSpPr>
        <p:spPr>
          <a:xfrm>
            <a:off x="8028858" y="3152234"/>
            <a:ext cx="421768" cy="4675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8" name="Rettangolo 217">
            <a:extLst>
              <a:ext uri="{FF2B5EF4-FFF2-40B4-BE49-F238E27FC236}">
                <a16:creationId xmlns:a16="http://schemas.microsoft.com/office/drawing/2014/main" id="{26718ED7-8A02-BC4A-F4E7-71023F54968E}"/>
              </a:ext>
            </a:extLst>
          </p:cNvPr>
          <p:cNvSpPr/>
          <p:nvPr/>
        </p:nvSpPr>
        <p:spPr>
          <a:xfrm>
            <a:off x="8023876" y="3995148"/>
            <a:ext cx="421768" cy="4675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9" name="Rettangolo 218">
            <a:extLst>
              <a:ext uri="{FF2B5EF4-FFF2-40B4-BE49-F238E27FC236}">
                <a16:creationId xmlns:a16="http://schemas.microsoft.com/office/drawing/2014/main" id="{1B563586-FB50-30F9-832A-FC833554EE3E}"/>
              </a:ext>
            </a:extLst>
          </p:cNvPr>
          <p:cNvSpPr/>
          <p:nvPr/>
        </p:nvSpPr>
        <p:spPr>
          <a:xfrm>
            <a:off x="8020718" y="4861052"/>
            <a:ext cx="421768" cy="4675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C7691C1B-9069-49D3-920E-E1BB40AE1086}"/>
              </a:ext>
            </a:extLst>
          </p:cNvPr>
          <p:cNvCxnSpPr/>
          <p:nvPr/>
        </p:nvCxnSpPr>
        <p:spPr>
          <a:xfrm>
            <a:off x="4189661" y="3628091"/>
            <a:ext cx="7793586" cy="64115"/>
          </a:xfrm>
          <a:prstGeom prst="straightConnector1">
            <a:avLst/>
          </a:prstGeom>
          <a:ln w="19050"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2 219">
            <a:extLst>
              <a:ext uri="{FF2B5EF4-FFF2-40B4-BE49-F238E27FC236}">
                <a16:creationId xmlns:a16="http://schemas.microsoft.com/office/drawing/2014/main" id="{B0DA61C2-FB46-AA37-DAB9-AD2880CB4E58}"/>
              </a:ext>
            </a:extLst>
          </p:cNvPr>
          <p:cNvCxnSpPr>
            <a:cxnSpLocks/>
          </p:cNvCxnSpPr>
          <p:nvPr/>
        </p:nvCxnSpPr>
        <p:spPr>
          <a:xfrm flipH="1">
            <a:off x="2281771" y="3623738"/>
            <a:ext cx="131108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DB08D34-E954-A647-006A-A41310BC83FC}"/>
              </a:ext>
            </a:extLst>
          </p:cNvPr>
          <p:cNvSpPr txBox="1"/>
          <p:nvPr/>
        </p:nvSpPr>
        <p:spPr>
          <a:xfrm>
            <a:off x="3069600" y="6457506"/>
            <a:ext cx="5734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Grain </a:t>
            </a:r>
            <a:r>
              <a:rPr lang="it-IT" dirty="0" err="1"/>
              <a:t>Cryo</a:t>
            </a:r>
            <a:r>
              <a:rPr lang="it-IT" dirty="0"/>
              <a:t> 1 ton </a:t>
            </a:r>
            <a:r>
              <a:rPr lang="it-IT" dirty="0" err="1"/>
              <a:t>Lar</a:t>
            </a:r>
            <a:r>
              <a:rPr lang="it-IT" dirty="0"/>
              <a:t> </a:t>
            </a:r>
            <a:r>
              <a:rPr lang="it-IT" dirty="0" err="1"/>
              <a:t>fiducial</a:t>
            </a:r>
            <a:r>
              <a:rPr lang="it-IT" dirty="0"/>
              <a:t> volume - </a:t>
            </a:r>
            <a:r>
              <a:rPr lang="it-IT" dirty="0" err="1"/>
              <a:t>tentative</a:t>
            </a:r>
            <a:r>
              <a:rPr lang="it-IT" dirty="0"/>
              <a:t> </a:t>
            </a:r>
            <a:r>
              <a:rPr lang="it-IT" dirty="0" err="1"/>
              <a:t>dimensions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345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ruppo 239">
            <a:extLst>
              <a:ext uri="{FF2B5EF4-FFF2-40B4-BE49-F238E27FC236}">
                <a16:creationId xmlns:a16="http://schemas.microsoft.com/office/drawing/2014/main" id="{292928E2-DF36-459F-AA63-F4AD0DDF3552}"/>
              </a:ext>
            </a:extLst>
          </p:cNvPr>
          <p:cNvGrpSpPr/>
          <p:nvPr/>
        </p:nvGrpSpPr>
        <p:grpSpPr>
          <a:xfrm>
            <a:off x="11087081" y="6494456"/>
            <a:ext cx="1087908" cy="241775"/>
            <a:chOff x="191163" y="6354251"/>
            <a:chExt cx="1648958" cy="517449"/>
          </a:xfrm>
        </p:grpSpPr>
        <p:pic>
          <p:nvPicPr>
            <p:cNvPr id="241" name="Picture 3">
              <a:extLst>
                <a:ext uri="{FF2B5EF4-FFF2-40B4-BE49-F238E27FC236}">
                  <a16:creationId xmlns:a16="http://schemas.microsoft.com/office/drawing/2014/main" id="{91025D11-25FC-4C23-B91A-703D3F7AC4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458" y="6354251"/>
              <a:ext cx="863663" cy="517449"/>
            </a:xfrm>
            <a:prstGeom prst="rect">
              <a:avLst/>
            </a:prstGeom>
          </p:spPr>
        </p:pic>
        <p:pic>
          <p:nvPicPr>
            <p:cNvPr id="243" name="Picture 2" descr="The Status of the DUNE Experiment">
              <a:extLst>
                <a:ext uri="{FF2B5EF4-FFF2-40B4-BE49-F238E27FC236}">
                  <a16:creationId xmlns:a16="http://schemas.microsoft.com/office/drawing/2014/main" id="{AAB44BB3-2F46-4AB5-8F62-7B4EBF7BF5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163" y="6450404"/>
              <a:ext cx="810539" cy="3292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3" name="CasellaDiTesto 282">
            <a:extLst>
              <a:ext uri="{FF2B5EF4-FFF2-40B4-BE49-F238E27FC236}">
                <a16:creationId xmlns:a16="http://schemas.microsoft.com/office/drawing/2014/main" id="{0BD77AD7-4393-4108-ADF1-F4B435021FDF}"/>
              </a:ext>
            </a:extLst>
          </p:cNvPr>
          <p:cNvSpPr txBox="1"/>
          <p:nvPr/>
        </p:nvSpPr>
        <p:spPr>
          <a:xfrm>
            <a:off x="7662185" y="742068"/>
            <a:ext cx="1835770" cy="364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CFr</a:t>
            </a:r>
            <a:r>
              <a:rPr lang="it-IT" dirty="0"/>
              <a:t>  </a:t>
            </a:r>
            <a:r>
              <a:rPr lang="it-IT" dirty="0" err="1"/>
              <a:t>Skins</a:t>
            </a:r>
            <a:r>
              <a:rPr lang="it-IT" dirty="0"/>
              <a:t> 6mm</a:t>
            </a:r>
          </a:p>
        </p:txBody>
      </p: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83EC7798-811D-65F4-D427-5D07C7EF5573}"/>
              </a:ext>
            </a:extLst>
          </p:cNvPr>
          <p:cNvSpPr txBox="1"/>
          <p:nvPr/>
        </p:nvSpPr>
        <p:spPr>
          <a:xfrm>
            <a:off x="3231038" y="287134"/>
            <a:ext cx="4630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</a:rPr>
              <a:t>Grain </a:t>
            </a:r>
            <a:r>
              <a:rPr lang="it-IT" sz="2000" dirty="0" err="1">
                <a:solidFill>
                  <a:srgbClr val="FF0000"/>
                </a:solidFill>
              </a:rPr>
              <a:t>Cryostat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Schematic</a:t>
            </a:r>
            <a:r>
              <a:rPr lang="it-IT" sz="2000" dirty="0">
                <a:solidFill>
                  <a:srgbClr val="FF0000"/>
                </a:solidFill>
              </a:rPr>
              <a:t>  cross-</a:t>
            </a:r>
            <a:r>
              <a:rPr lang="it-IT" sz="2000" dirty="0" err="1">
                <a:solidFill>
                  <a:srgbClr val="FF0000"/>
                </a:solidFill>
              </a:rPr>
              <a:t>section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A199B185-B2C3-5D4E-FD70-2F5C48FFE98C}"/>
              </a:ext>
            </a:extLst>
          </p:cNvPr>
          <p:cNvGrpSpPr/>
          <p:nvPr/>
        </p:nvGrpSpPr>
        <p:grpSpPr>
          <a:xfrm>
            <a:off x="1315134" y="775025"/>
            <a:ext cx="8462378" cy="5469247"/>
            <a:chOff x="550682" y="877576"/>
            <a:chExt cx="8462378" cy="5469247"/>
          </a:xfrm>
        </p:grpSpPr>
        <p:sp>
          <p:nvSpPr>
            <p:cNvPr id="254" name="Rettangolo 253">
              <a:extLst>
                <a:ext uri="{FF2B5EF4-FFF2-40B4-BE49-F238E27FC236}">
                  <a16:creationId xmlns:a16="http://schemas.microsoft.com/office/drawing/2014/main" id="{21242F21-D4BF-43C4-85F2-095CCA41D4FE}"/>
                </a:ext>
              </a:extLst>
            </p:cNvPr>
            <p:cNvSpPr/>
            <p:nvPr/>
          </p:nvSpPr>
          <p:spPr>
            <a:xfrm>
              <a:off x="1554627" y="1556557"/>
              <a:ext cx="515744" cy="769802"/>
            </a:xfrm>
            <a:prstGeom prst="rect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CasellaDiTesto 53">
              <a:extLst>
                <a:ext uri="{FF2B5EF4-FFF2-40B4-BE49-F238E27FC236}">
                  <a16:creationId xmlns:a16="http://schemas.microsoft.com/office/drawing/2014/main" id="{9CF29212-8F51-4CED-809B-2A67B2D8B1DA}"/>
                </a:ext>
              </a:extLst>
            </p:cNvPr>
            <p:cNvSpPr txBox="1"/>
            <p:nvPr/>
          </p:nvSpPr>
          <p:spPr>
            <a:xfrm>
              <a:off x="7005809" y="1714557"/>
              <a:ext cx="1133542" cy="309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/>
                <a:t>Honeycomb</a:t>
              </a:r>
              <a:endParaRPr lang="it-IT" dirty="0"/>
            </a:p>
          </p:txBody>
        </p:sp>
        <p:sp>
          <p:nvSpPr>
            <p:cNvPr id="168" name="Rettangolo 167">
              <a:extLst>
                <a:ext uri="{FF2B5EF4-FFF2-40B4-BE49-F238E27FC236}">
                  <a16:creationId xmlns:a16="http://schemas.microsoft.com/office/drawing/2014/main" id="{E1C39480-58DB-4C24-800D-569175BD28A6}"/>
                </a:ext>
              </a:extLst>
            </p:cNvPr>
            <p:cNvSpPr/>
            <p:nvPr/>
          </p:nvSpPr>
          <p:spPr>
            <a:xfrm>
              <a:off x="2726540" y="2386981"/>
              <a:ext cx="104591" cy="39602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9" name="Rettangolo 168">
              <a:extLst>
                <a:ext uri="{FF2B5EF4-FFF2-40B4-BE49-F238E27FC236}">
                  <a16:creationId xmlns:a16="http://schemas.microsoft.com/office/drawing/2014/main" id="{E679AB20-C2B7-4C02-8955-52B2660851D2}"/>
                </a:ext>
              </a:extLst>
            </p:cNvPr>
            <p:cNvSpPr/>
            <p:nvPr/>
          </p:nvSpPr>
          <p:spPr>
            <a:xfrm>
              <a:off x="2617775" y="2388860"/>
              <a:ext cx="104591" cy="39602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46D6345C-E470-4953-86AB-6B8620D98211}"/>
                </a:ext>
              </a:extLst>
            </p:cNvPr>
            <p:cNvSpPr/>
            <p:nvPr/>
          </p:nvSpPr>
          <p:spPr>
            <a:xfrm>
              <a:off x="2644169" y="2943326"/>
              <a:ext cx="260730" cy="2314487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id="{4B2CC49A-262E-498A-9406-9B2E3D1242BE}"/>
                </a:ext>
              </a:extLst>
            </p:cNvPr>
            <p:cNvSpPr/>
            <p:nvPr/>
          </p:nvSpPr>
          <p:spPr>
            <a:xfrm>
              <a:off x="3055091" y="3071232"/>
              <a:ext cx="5125334" cy="110715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00" name="Gruppo 99">
              <a:extLst>
                <a:ext uri="{FF2B5EF4-FFF2-40B4-BE49-F238E27FC236}">
                  <a16:creationId xmlns:a16="http://schemas.microsoft.com/office/drawing/2014/main" id="{AFF6FCE3-7F6A-46A4-B8A1-027F6A688C9D}"/>
                </a:ext>
              </a:extLst>
            </p:cNvPr>
            <p:cNvGrpSpPr/>
            <p:nvPr/>
          </p:nvGrpSpPr>
          <p:grpSpPr>
            <a:xfrm>
              <a:off x="2217408" y="2492602"/>
              <a:ext cx="1791196" cy="1279838"/>
              <a:chOff x="1829569" y="2653301"/>
              <a:chExt cx="2414381" cy="1763018"/>
            </a:xfrm>
          </p:grpSpPr>
          <p:sp>
            <p:nvSpPr>
              <p:cNvPr id="7" name="Triangolo rettangolo 6">
                <a:extLst>
                  <a:ext uri="{FF2B5EF4-FFF2-40B4-BE49-F238E27FC236}">
                    <a16:creationId xmlns:a16="http://schemas.microsoft.com/office/drawing/2014/main" id="{68456E1C-8571-4D8C-8AE8-70BCEB031E39}"/>
                  </a:ext>
                </a:extLst>
              </p:cNvPr>
              <p:cNvSpPr/>
              <p:nvPr/>
            </p:nvSpPr>
            <p:spPr>
              <a:xfrm rot="5400000" flipH="1">
                <a:off x="3586901" y="3250966"/>
                <a:ext cx="74779" cy="80187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4B913EE2-4637-4C19-B869-1EF22CD1BD04}"/>
                  </a:ext>
                </a:extLst>
              </p:cNvPr>
              <p:cNvSpPr/>
              <p:nvPr/>
            </p:nvSpPr>
            <p:spPr>
              <a:xfrm flipV="1">
                <a:off x="3055109" y="3321485"/>
                <a:ext cx="843839" cy="115737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9" name="Gruppo 8">
                <a:extLst>
                  <a:ext uri="{FF2B5EF4-FFF2-40B4-BE49-F238E27FC236}">
                    <a16:creationId xmlns:a16="http://schemas.microsoft.com/office/drawing/2014/main" id="{00B19255-2E2B-4DEC-8146-E29AA667ED03}"/>
                  </a:ext>
                </a:extLst>
              </p:cNvPr>
              <p:cNvGrpSpPr/>
              <p:nvPr/>
            </p:nvGrpSpPr>
            <p:grpSpPr>
              <a:xfrm flipV="1">
                <a:off x="2925647" y="2941485"/>
                <a:ext cx="751108" cy="385769"/>
                <a:chOff x="3720144" y="2797604"/>
                <a:chExt cx="1144761" cy="615154"/>
              </a:xfrm>
              <a:solidFill>
                <a:schemeClr val="accent5">
                  <a:lumMod val="75000"/>
                </a:schemeClr>
              </a:solidFill>
            </p:grpSpPr>
            <p:sp>
              <p:nvSpPr>
                <p:cNvPr id="81" name="Rettangolo 80">
                  <a:extLst>
                    <a:ext uri="{FF2B5EF4-FFF2-40B4-BE49-F238E27FC236}">
                      <a16:creationId xmlns:a16="http://schemas.microsoft.com/office/drawing/2014/main" id="{557E01A5-CC02-4E4E-847F-C885C774D580}"/>
                    </a:ext>
                  </a:extLst>
                </p:cNvPr>
                <p:cNvSpPr/>
                <p:nvPr/>
              </p:nvSpPr>
              <p:spPr>
                <a:xfrm>
                  <a:off x="3720144" y="2797604"/>
                  <a:ext cx="451866" cy="6151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2" name="Triangolo rettangolo 81">
                  <a:extLst>
                    <a:ext uri="{FF2B5EF4-FFF2-40B4-BE49-F238E27FC236}">
                      <a16:creationId xmlns:a16="http://schemas.microsoft.com/office/drawing/2014/main" id="{94789F11-9587-47FF-B1B5-8296FCA2F444}"/>
                    </a:ext>
                  </a:extLst>
                </p:cNvPr>
                <p:cNvSpPr/>
                <p:nvPr/>
              </p:nvSpPr>
              <p:spPr>
                <a:xfrm flipV="1">
                  <a:off x="4171196" y="2970451"/>
                  <a:ext cx="678971" cy="425857"/>
                </a:xfrm>
                <a:prstGeom prst="rt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3" name="Rettangolo 82">
                  <a:extLst>
                    <a:ext uri="{FF2B5EF4-FFF2-40B4-BE49-F238E27FC236}">
                      <a16:creationId xmlns:a16="http://schemas.microsoft.com/office/drawing/2014/main" id="{2242E64A-083A-428D-91A5-63717F08030A}"/>
                    </a:ext>
                  </a:extLst>
                </p:cNvPr>
                <p:cNvSpPr/>
                <p:nvPr/>
              </p:nvSpPr>
              <p:spPr>
                <a:xfrm>
                  <a:off x="4172007" y="2797604"/>
                  <a:ext cx="692898" cy="17696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11" name="Rettangolo 10">
                <a:extLst>
                  <a:ext uri="{FF2B5EF4-FFF2-40B4-BE49-F238E27FC236}">
                    <a16:creationId xmlns:a16="http://schemas.microsoft.com/office/drawing/2014/main" id="{153ABACA-FA86-4D34-923B-C94181EBB912}"/>
                  </a:ext>
                </a:extLst>
              </p:cNvPr>
              <p:cNvSpPr/>
              <p:nvPr/>
            </p:nvSpPr>
            <p:spPr>
              <a:xfrm>
                <a:off x="2805147" y="2952980"/>
                <a:ext cx="144114" cy="146333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" name="Triangolo rettangolo 11">
                <a:extLst>
                  <a:ext uri="{FF2B5EF4-FFF2-40B4-BE49-F238E27FC236}">
                    <a16:creationId xmlns:a16="http://schemas.microsoft.com/office/drawing/2014/main" id="{170FAC63-5D66-46AC-BA82-A5A051428E1E}"/>
                  </a:ext>
                </a:extLst>
              </p:cNvPr>
              <p:cNvSpPr/>
              <p:nvPr/>
            </p:nvSpPr>
            <p:spPr>
              <a:xfrm rot="16200000">
                <a:off x="2925545" y="3080317"/>
                <a:ext cx="69841" cy="60735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" name="Terminatore 12">
                <a:extLst>
                  <a:ext uri="{FF2B5EF4-FFF2-40B4-BE49-F238E27FC236}">
                    <a16:creationId xmlns:a16="http://schemas.microsoft.com/office/drawing/2014/main" id="{4D6CD167-CECC-4110-AA5C-0D60BCC72638}"/>
                  </a:ext>
                </a:extLst>
              </p:cNvPr>
              <p:cNvSpPr/>
              <p:nvPr/>
            </p:nvSpPr>
            <p:spPr>
              <a:xfrm rot="5400000">
                <a:off x="2935876" y="3224486"/>
                <a:ext cx="59763" cy="57785"/>
              </a:xfrm>
              <a:prstGeom prst="flowChartTermina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" name="Rettangolo 13">
                <a:extLst>
                  <a:ext uri="{FF2B5EF4-FFF2-40B4-BE49-F238E27FC236}">
                    <a16:creationId xmlns:a16="http://schemas.microsoft.com/office/drawing/2014/main" id="{190A5E7A-D2EF-451E-B825-E2DB4FEBDDA9}"/>
                  </a:ext>
                </a:extLst>
              </p:cNvPr>
              <p:cNvSpPr/>
              <p:nvPr/>
            </p:nvSpPr>
            <p:spPr>
              <a:xfrm>
                <a:off x="2871493" y="3105316"/>
                <a:ext cx="235173" cy="9639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5" name="Gruppo 14">
                <a:extLst>
                  <a:ext uri="{FF2B5EF4-FFF2-40B4-BE49-F238E27FC236}">
                    <a16:creationId xmlns:a16="http://schemas.microsoft.com/office/drawing/2014/main" id="{4EEEAD99-5F54-45AF-AD3C-B2E347AD7CB8}"/>
                  </a:ext>
                </a:extLst>
              </p:cNvPr>
              <p:cNvGrpSpPr/>
              <p:nvPr/>
            </p:nvGrpSpPr>
            <p:grpSpPr>
              <a:xfrm flipV="1">
                <a:off x="2723495" y="3057767"/>
                <a:ext cx="301738" cy="175315"/>
                <a:chOff x="5482852" y="3638937"/>
                <a:chExt cx="575132" cy="287547"/>
              </a:xfrm>
            </p:grpSpPr>
            <p:sp>
              <p:nvSpPr>
                <p:cNvPr id="79" name="Rettangolo con angoli arrotondati 78">
                  <a:extLst>
                    <a:ext uri="{FF2B5EF4-FFF2-40B4-BE49-F238E27FC236}">
                      <a16:creationId xmlns:a16="http://schemas.microsoft.com/office/drawing/2014/main" id="{DD6B11A7-850B-4A10-BAF5-7C04DE5F5E67}"/>
                    </a:ext>
                  </a:extLst>
                </p:cNvPr>
                <p:cNvSpPr/>
                <p:nvPr/>
              </p:nvSpPr>
              <p:spPr>
                <a:xfrm>
                  <a:off x="5482852" y="3638937"/>
                  <a:ext cx="151363" cy="287547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80" name="Rettangolo con angoli arrotondati 79">
                  <a:extLst>
                    <a:ext uri="{FF2B5EF4-FFF2-40B4-BE49-F238E27FC236}">
                      <a16:creationId xmlns:a16="http://schemas.microsoft.com/office/drawing/2014/main" id="{6B10F5EC-192B-43D1-A58D-535ADE608083}"/>
                    </a:ext>
                  </a:extLst>
                </p:cNvPr>
                <p:cNvSpPr/>
                <p:nvPr/>
              </p:nvSpPr>
              <p:spPr>
                <a:xfrm>
                  <a:off x="5631416" y="3688229"/>
                  <a:ext cx="426568" cy="158731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16" name="Triangolo rettangolo 15">
                <a:extLst>
                  <a:ext uri="{FF2B5EF4-FFF2-40B4-BE49-F238E27FC236}">
                    <a16:creationId xmlns:a16="http://schemas.microsoft.com/office/drawing/2014/main" id="{626037AF-F69D-46C5-A7BF-89A9D5E579E9}"/>
                  </a:ext>
                </a:extLst>
              </p:cNvPr>
              <p:cNvSpPr/>
              <p:nvPr/>
            </p:nvSpPr>
            <p:spPr>
              <a:xfrm rot="5400000" flipV="1">
                <a:off x="2948245" y="3337065"/>
                <a:ext cx="116950" cy="96047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" name="Rettangolo 20">
                <a:extLst>
                  <a:ext uri="{FF2B5EF4-FFF2-40B4-BE49-F238E27FC236}">
                    <a16:creationId xmlns:a16="http://schemas.microsoft.com/office/drawing/2014/main" id="{D37D13E3-6F0F-4EF9-A80E-2D4E650D1631}"/>
                  </a:ext>
                </a:extLst>
              </p:cNvPr>
              <p:cNvSpPr/>
              <p:nvPr/>
            </p:nvSpPr>
            <p:spPr>
              <a:xfrm>
                <a:off x="3905269" y="2848982"/>
                <a:ext cx="338681" cy="70364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" name="Rettangolo 22">
                <a:extLst>
                  <a:ext uri="{FF2B5EF4-FFF2-40B4-BE49-F238E27FC236}">
                    <a16:creationId xmlns:a16="http://schemas.microsoft.com/office/drawing/2014/main" id="{6BBA11AF-BBA8-4B1B-B5E3-2EF64C9EA3ED}"/>
                  </a:ext>
                </a:extLst>
              </p:cNvPr>
              <p:cNvSpPr/>
              <p:nvPr/>
            </p:nvSpPr>
            <p:spPr>
              <a:xfrm rot="5400000">
                <a:off x="2928615" y="1589849"/>
                <a:ext cx="226329" cy="239236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24" name="Connettore diritto 23">
                <a:extLst>
                  <a:ext uri="{FF2B5EF4-FFF2-40B4-BE49-F238E27FC236}">
                    <a16:creationId xmlns:a16="http://schemas.microsoft.com/office/drawing/2014/main" id="{AC43AACE-ED1B-42CF-8720-7A29477298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29569" y="2653301"/>
                <a:ext cx="2260713" cy="2877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ttore diritto 24">
                <a:extLst>
                  <a:ext uri="{FF2B5EF4-FFF2-40B4-BE49-F238E27FC236}">
                    <a16:creationId xmlns:a16="http://schemas.microsoft.com/office/drawing/2014/main" id="{378DCA55-B5C7-493B-B259-37049B8555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35829" y="2886799"/>
                <a:ext cx="1244768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ttore diritto 25">
                <a:extLst>
                  <a:ext uri="{FF2B5EF4-FFF2-40B4-BE49-F238E27FC236}">
                    <a16:creationId xmlns:a16="http://schemas.microsoft.com/office/drawing/2014/main" id="{AA9FAF5D-7427-408E-BCC1-A0E8D41831E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37963" y="2828143"/>
                <a:ext cx="0" cy="59837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>
                <a:extLst>
                  <a:ext uri="{FF2B5EF4-FFF2-40B4-BE49-F238E27FC236}">
                    <a16:creationId xmlns:a16="http://schemas.microsoft.com/office/drawing/2014/main" id="{ADC84ED2-FE5B-4534-8A13-CC3E7C9A8F0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98948" y="3063722"/>
                <a:ext cx="6725" cy="37334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ttore diritto 29">
                <a:extLst>
                  <a:ext uri="{FF2B5EF4-FFF2-40B4-BE49-F238E27FC236}">
                    <a16:creationId xmlns:a16="http://schemas.microsoft.com/office/drawing/2014/main" id="{FE402652-61B1-40EA-A3D9-A7B43E7E1DB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772125" y="2894322"/>
                <a:ext cx="135202" cy="17117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ttore diritto 30">
                <a:extLst>
                  <a:ext uri="{FF2B5EF4-FFF2-40B4-BE49-F238E27FC236}">
                    <a16:creationId xmlns:a16="http://schemas.microsoft.com/office/drawing/2014/main" id="{4E3B6427-2369-47DA-9F7F-B4586FCCE76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090282" y="2656970"/>
                <a:ext cx="135202" cy="17117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uppo 5">
              <a:extLst>
                <a:ext uri="{FF2B5EF4-FFF2-40B4-BE49-F238E27FC236}">
                  <a16:creationId xmlns:a16="http://schemas.microsoft.com/office/drawing/2014/main" id="{4559280C-B47F-44F5-A70D-1775E083F8A3}"/>
                </a:ext>
              </a:extLst>
            </p:cNvPr>
            <p:cNvGrpSpPr/>
            <p:nvPr/>
          </p:nvGrpSpPr>
          <p:grpSpPr>
            <a:xfrm>
              <a:off x="7530380" y="2492602"/>
              <a:ext cx="810340" cy="1282745"/>
              <a:chOff x="9902265" y="2635875"/>
              <a:chExt cx="1092270" cy="1767023"/>
            </a:xfrm>
          </p:grpSpPr>
          <p:sp>
            <p:nvSpPr>
              <p:cNvPr id="84" name="Rettangolo 83">
                <a:extLst>
                  <a:ext uri="{FF2B5EF4-FFF2-40B4-BE49-F238E27FC236}">
                    <a16:creationId xmlns:a16="http://schemas.microsoft.com/office/drawing/2014/main" id="{86FF2EAA-0608-4A60-B0F6-9281F7B27522}"/>
                  </a:ext>
                </a:extLst>
              </p:cNvPr>
              <p:cNvSpPr/>
              <p:nvPr/>
            </p:nvSpPr>
            <p:spPr>
              <a:xfrm flipH="1">
                <a:off x="10768975" y="2939559"/>
                <a:ext cx="144114" cy="146333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5" name="Triangolo rettangolo 84">
                <a:extLst>
                  <a:ext uri="{FF2B5EF4-FFF2-40B4-BE49-F238E27FC236}">
                    <a16:creationId xmlns:a16="http://schemas.microsoft.com/office/drawing/2014/main" id="{BA31083A-DEF8-47BE-989A-F480D9555370}"/>
                  </a:ext>
                </a:extLst>
              </p:cNvPr>
              <p:cNvSpPr/>
              <p:nvPr/>
            </p:nvSpPr>
            <p:spPr>
              <a:xfrm rot="5400000" flipH="1">
                <a:off x="10722645" y="3029867"/>
                <a:ext cx="69841" cy="60735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6" name="Triangolo rettangolo 85">
                <a:extLst>
                  <a:ext uri="{FF2B5EF4-FFF2-40B4-BE49-F238E27FC236}">
                    <a16:creationId xmlns:a16="http://schemas.microsoft.com/office/drawing/2014/main" id="{F5D34BEE-4E92-474A-8467-64FADDAE80BB}"/>
                  </a:ext>
                </a:extLst>
              </p:cNvPr>
              <p:cNvSpPr/>
              <p:nvPr/>
            </p:nvSpPr>
            <p:spPr>
              <a:xfrm rot="16200000">
                <a:off x="9922642" y="3227635"/>
                <a:ext cx="74779" cy="80187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7" name="Rettangolo 86">
                <a:extLst>
                  <a:ext uri="{FF2B5EF4-FFF2-40B4-BE49-F238E27FC236}">
                    <a16:creationId xmlns:a16="http://schemas.microsoft.com/office/drawing/2014/main" id="{AF8FA1D6-C161-43BD-A27E-631431C70DA2}"/>
                  </a:ext>
                </a:extLst>
              </p:cNvPr>
              <p:cNvSpPr/>
              <p:nvPr/>
            </p:nvSpPr>
            <p:spPr>
              <a:xfrm flipH="1" flipV="1">
                <a:off x="9902265" y="3305890"/>
                <a:ext cx="760990" cy="863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88" name="Gruppo 87">
                <a:extLst>
                  <a:ext uri="{FF2B5EF4-FFF2-40B4-BE49-F238E27FC236}">
                    <a16:creationId xmlns:a16="http://schemas.microsoft.com/office/drawing/2014/main" id="{0E65C1EB-1110-4BBD-83DF-F5044D447D4E}"/>
                  </a:ext>
                </a:extLst>
              </p:cNvPr>
              <p:cNvGrpSpPr/>
              <p:nvPr/>
            </p:nvGrpSpPr>
            <p:grpSpPr>
              <a:xfrm flipH="1" flipV="1">
                <a:off x="10020830" y="2896605"/>
                <a:ext cx="751108" cy="419293"/>
                <a:chOff x="3720144" y="2797604"/>
                <a:chExt cx="1144761" cy="615154"/>
              </a:xfrm>
              <a:solidFill>
                <a:schemeClr val="accent5">
                  <a:lumMod val="75000"/>
                </a:schemeClr>
              </a:solidFill>
            </p:grpSpPr>
            <p:sp>
              <p:nvSpPr>
                <p:cNvPr id="96" name="Rettangolo 95">
                  <a:extLst>
                    <a:ext uri="{FF2B5EF4-FFF2-40B4-BE49-F238E27FC236}">
                      <a16:creationId xmlns:a16="http://schemas.microsoft.com/office/drawing/2014/main" id="{886DED3E-C510-42A0-A07E-8FDF7ED23355}"/>
                    </a:ext>
                  </a:extLst>
                </p:cNvPr>
                <p:cNvSpPr/>
                <p:nvPr/>
              </p:nvSpPr>
              <p:spPr>
                <a:xfrm>
                  <a:off x="3720144" y="2797604"/>
                  <a:ext cx="451866" cy="6151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7" name="Triangolo rettangolo 96">
                  <a:extLst>
                    <a:ext uri="{FF2B5EF4-FFF2-40B4-BE49-F238E27FC236}">
                      <a16:creationId xmlns:a16="http://schemas.microsoft.com/office/drawing/2014/main" id="{CA3BE63C-C0BF-464C-85D4-C579177FAF92}"/>
                    </a:ext>
                  </a:extLst>
                </p:cNvPr>
                <p:cNvSpPr/>
                <p:nvPr/>
              </p:nvSpPr>
              <p:spPr>
                <a:xfrm flipV="1">
                  <a:off x="4171196" y="2970451"/>
                  <a:ext cx="678971" cy="425857"/>
                </a:xfrm>
                <a:prstGeom prst="rt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8" name="Rettangolo 97">
                  <a:extLst>
                    <a:ext uri="{FF2B5EF4-FFF2-40B4-BE49-F238E27FC236}">
                      <a16:creationId xmlns:a16="http://schemas.microsoft.com/office/drawing/2014/main" id="{80E39B33-A221-4E58-92D0-3D1F34604D92}"/>
                    </a:ext>
                  </a:extLst>
                </p:cNvPr>
                <p:cNvSpPr/>
                <p:nvPr/>
              </p:nvSpPr>
              <p:spPr>
                <a:xfrm>
                  <a:off x="4172007" y="2797604"/>
                  <a:ext cx="692898" cy="17696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89" name="Terminatore 88">
                <a:extLst>
                  <a:ext uri="{FF2B5EF4-FFF2-40B4-BE49-F238E27FC236}">
                    <a16:creationId xmlns:a16="http://schemas.microsoft.com/office/drawing/2014/main" id="{D54C22DD-0A37-47FB-9249-B9823850D7B1}"/>
                  </a:ext>
                </a:extLst>
              </p:cNvPr>
              <p:cNvSpPr/>
              <p:nvPr/>
            </p:nvSpPr>
            <p:spPr>
              <a:xfrm rot="16200000" flipH="1">
                <a:off x="10729345" y="3201535"/>
                <a:ext cx="66169" cy="52888"/>
              </a:xfrm>
              <a:prstGeom prst="flowChartTerminator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90" name="Connettore diritto 89">
                <a:extLst>
                  <a:ext uri="{FF2B5EF4-FFF2-40B4-BE49-F238E27FC236}">
                    <a16:creationId xmlns:a16="http://schemas.microsoft.com/office/drawing/2014/main" id="{73726F91-91E6-40EF-ABE7-BD11D64FCC3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711279" y="2635875"/>
                <a:ext cx="0" cy="4357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Rettangolo 90">
                <a:extLst>
                  <a:ext uri="{FF2B5EF4-FFF2-40B4-BE49-F238E27FC236}">
                    <a16:creationId xmlns:a16="http://schemas.microsoft.com/office/drawing/2014/main" id="{9757333A-6023-40C2-9681-31152B3BC33F}"/>
                  </a:ext>
                </a:extLst>
              </p:cNvPr>
              <p:cNvSpPr/>
              <p:nvPr/>
            </p:nvSpPr>
            <p:spPr>
              <a:xfrm flipH="1">
                <a:off x="10611364" y="3054866"/>
                <a:ext cx="235173" cy="9639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92" name="Gruppo 91">
                <a:extLst>
                  <a:ext uri="{FF2B5EF4-FFF2-40B4-BE49-F238E27FC236}">
                    <a16:creationId xmlns:a16="http://schemas.microsoft.com/office/drawing/2014/main" id="{71B03ADB-5143-453C-AF02-230846EA3641}"/>
                  </a:ext>
                </a:extLst>
              </p:cNvPr>
              <p:cNvGrpSpPr/>
              <p:nvPr/>
            </p:nvGrpSpPr>
            <p:grpSpPr>
              <a:xfrm flipH="1" flipV="1">
                <a:off x="10692797" y="3007317"/>
                <a:ext cx="301738" cy="175315"/>
                <a:chOff x="5482852" y="3638937"/>
                <a:chExt cx="575132" cy="287547"/>
              </a:xfrm>
            </p:grpSpPr>
            <p:sp>
              <p:nvSpPr>
                <p:cNvPr id="94" name="Rettangolo con angoli arrotondati 93">
                  <a:extLst>
                    <a:ext uri="{FF2B5EF4-FFF2-40B4-BE49-F238E27FC236}">
                      <a16:creationId xmlns:a16="http://schemas.microsoft.com/office/drawing/2014/main" id="{9CC15612-6CC2-42CF-B406-7D202C66BFCC}"/>
                    </a:ext>
                  </a:extLst>
                </p:cNvPr>
                <p:cNvSpPr/>
                <p:nvPr/>
              </p:nvSpPr>
              <p:spPr>
                <a:xfrm>
                  <a:off x="5482852" y="3638937"/>
                  <a:ext cx="151363" cy="287547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5" name="Rettangolo con angoli arrotondati 94">
                  <a:extLst>
                    <a:ext uri="{FF2B5EF4-FFF2-40B4-BE49-F238E27FC236}">
                      <a16:creationId xmlns:a16="http://schemas.microsoft.com/office/drawing/2014/main" id="{D6B6EB25-BBF3-4EF1-A234-0BC67E199669}"/>
                    </a:ext>
                  </a:extLst>
                </p:cNvPr>
                <p:cNvSpPr/>
                <p:nvPr/>
              </p:nvSpPr>
              <p:spPr>
                <a:xfrm>
                  <a:off x="5631416" y="3688229"/>
                  <a:ext cx="426568" cy="158731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93" name="Triangolo rettangolo 92">
                <a:extLst>
                  <a:ext uri="{FF2B5EF4-FFF2-40B4-BE49-F238E27FC236}">
                    <a16:creationId xmlns:a16="http://schemas.microsoft.com/office/drawing/2014/main" id="{BA0C63D6-1429-475E-A1DA-06A7867A5757}"/>
                  </a:ext>
                </a:extLst>
              </p:cNvPr>
              <p:cNvSpPr/>
              <p:nvPr/>
            </p:nvSpPr>
            <p:spPr>
              <a:xfrm rot="16200000" flipH="1" flipV="1">
                <a:off x="10652804" y="3308165"/>
                <a:ext cx="116950" cy="96047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65" name="Gruppo 64">
              <a:extLst>
                <a:ext uri="{FF2B5EF4-FFF2-40B4-BE49-F238E27FC236}">
                  <a16:creationId xmlns:a16="http://schemas.microsoft.com/office/drawing/2014/main" id="{7445608D-DDE6-408C-B508-F8D12CC9E2B2}"/>
                </a:ext>
              </a:extLst>
            </p:cNvPr>
            <p:cNvGrpSpPr/>
            <p:nvPr/>
          </p:nvGrpSpPr>
          <p:grpSpPr>
            <a:xfrm>
              <a:off x="4101891" y="2700215"/>
              <a:ext cx="638668" cy="286936"/>
              <a:chOff x="3890337" y="2345958"/>
              <a:chExt cx="860870" cy="398975"/>
            </a:xfrm>
          </p:grpSpPr>
          <p:sp>
            <p:nvSpPr>
              <p:cNvPr id="74" name="Rettangolo 73">
                <a:extLst>
                  <a:ext uri="{FF2B5EF4-FFF2-40B4-BE49-F238E27FC236}">
                    <a16:creationId xmlns:a16="http://schemas.microsoft.com/office/drawing/2014/main" id="{EFE6D18A-8E87-4B0D-A192-4667F2EB7AF4}"/>
                  </a:ext>
                </a:extLst>
              </p:cNvPr>
              <p:cNvSpPr/>
              <p:nvPr/>
            </p:nvSpPr>
            <p:spPr>
              <a:xfrm rot="5400000" flipV="1">
                <a:off x="4195626" y="2497848"/>
                <a:ext cx="235537" cy="8199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5" name="Rettangolo 74">
                <a:extLst>
                  <a:ext uri="{FF2B5EF4-FFF2-40B4-BE49-F238E27FC236}">
                    <a16:creationId xmlns:a16="http://schemas.microsoft.com/office/drawing/2014/main" id="{1D9249F3-29B8-40FB-98FA-24E37CABDD87}"/>
                  </a:ext>
                </a:extLst>
              </p:cNvPr>
              <p:cNvSpPr/>
              <p:nvPr/>
            </p:nvSpPr>
            <p:spPr>
              <a:xfrm flipV="1">
                <a:off x="4035780" y="2665939"/>
                <a:ext cx="559307" cy="7477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6" name="Rettangolo 75">
                <a:extLst>
                  <a:ext uri="{FF2B5EF4-FFF2-40B4-BE49-F238E27FC236}">
                    <a16:creationId xmlns:a16="http://schemas.microsoft.com/office/drawing/2014/main" id="{61A93F54-9795-4646-8BEE-34E36CA71CAD}"/>
                  </a:ext>
                </a:extLst>
              </p:cNvPr>
              <p:cNvSpPr/>
              <p:nvPr/>
            </p:nvSpPr>
            <p:spPr>
              <a:xfrm flipV="1">
                <a:off x="4035780" y="2345958"/>
                <a:ext cx="548815" cy="7976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7" name="Triangolo rettangolo 76">
                <a:extLst>
                  <a:ext uri="{FF2B5EF4-FFF2-40B4-BE49-F238E27FC236}">
                    <a16:creationId xmlns:a16="http://schemas.microsoft.com/office/drawing/2014/main" id="{C7643F2A-4969-41E8-8DB7-9CBC6C8C7BCD}"/>
                  </a:ext>
                </a:extLst>
              </p:cNvPr>
              <p:cNvSpPr/>
              <p:nvPr/>
            </p:nvSpPr>
            <p:spPr>
              <a:xfrm rot="10800000" flipV="1">
                <a:off x="3890337" y="2678824"/>
                <a:ext cx="147392" cy="65173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78" name="Triangolo rettangolo 77">
                <a:extLst>
                  <a:ext uri="{FF2B5EF4-FFF2-40B4-BE49-F238E27FC236}">
                    <a16:creationId xmlns:a16="http://schemas.microsoft.com/office/drawing/2014/main" id="{5D1E23AC-3241-44D2-BC9E-721BD09F8767}"/>
                  </a:ext>
                </a:extLst>
              </p:cNvPr>
              <p:cNvSpPr/>
              <p:nvPr/>
            </p:nvSpPr>
            <p:spPr>
              <a:xfrm rot="10800000" flipH="1" flipV="1">
                <a:off x="4603815" y="2670154"/>
                <a:ext cx="147392" cy="74779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sp>
          <p:nvSpPr>
            <p:cNvPr id="99" name="Rettangolo 98">
              <a:extLst>
                <a:ext uri="{FF2B5EF4-FFF2-40B4-BE49-F238E27FC236}">
                  <a16:creationId xmlns:a16="http://schemas.microsoft.com/office/drawing/2014/main" id="{AD1007FC-9505-4E42-BAAB-A2FEEF140C6A}"/>
                </a:ext>
              </a:extLst>
            </p:cNvPr>
            <p:cNvSpPr/>
            <p:nvPr/>
          </p:nvSpPr>
          <p:spPr>
            <a:xfrm flipV="1">
              <a:off x="4999546" y="2987800"/>
              <a:ext cx="3139804" cy="6015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01" name="Gruppo 100">
              <a:extLst>
                <a:ext uri="{FF2B5EF4-FFF2-40B4-BE49-F238E27FC236}">
                  <a16:creationId xmlns:a16="http://schemas.microsoft.com/office/drawing/2014/main" id="{45B014BC-E99A-432E-9BC9-E1D7D296F216}"/>
                </a:ext>
              </a:extLst>
            </p:cNvPr>
            <p:cNvGrpSpPr/>
            <p:nvPr/>
          </p:nvGrpSpPr>
          <p:grpSpPr>
            <a:xfrm flipH="1" flipV="1">
              <a:off x="7221864" y="4416278"/>
              <a:ext cx="1791196" cy="1279838"/>
              <a:chOff x="1829569" y="2653301"/>
              <a:chExt cx="2414381" cy="1763018"/>
            </a:xfrm>
          </p:grpSpPr>
          <p:sp>
            <p:nvSpPr>
              <p:cNvPr id="102" name="Triangolo rettangolo 101">
                <a:extLst>
                  <a:ext uri="{FF2B5EF4-FFF2-40B4-BE49-F238E27FC236}">
                    <a16:creationId xmlns:a16="http://schemas.microsoft.com/office/drawing/2014/main" id="{A3024A71-D1B1-4B3D-8DB6-AF74BA355615}"/>
                  </a:ext>
                </a:extLst>
              </p:cNvPr>
              <p:cNvSpPr/>
              <p:nvPr/>
            </p:nvSpPr>
            <p:spPr>
              <a:xfrm rot="5400000" flipH="1">
                <a:off x="3586901" y="3250966"/>
                <a:ext cx="74779" cy="80187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3" name="Rettangolo 102">
                <a:extLst>
                  <a:ext uri="{FF2B5EF4-FFF2-40B4-BE49-F238E27FC236}">
                    <a16:creationId xmlns:a16="http://schemas.microsoft.com/office/drawing/2014/main" id="{8FFC390E-AFA3-41B8-AB67-B461C620A09B}"/>
                  </a:ext>
                </a:extLst>
              </p:cNvPr>
              <p:cNvSpPr/>
              <p:nvPr/>
            </p:nvSpPr>
            <p:spPr>
              <a:xfrm flipV="1">
                <a:off x="3055109" y="3321485"/>
                <a:ext cx="843839" cy="115737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04" name="Gruppo 103">
                <a:extLst>
                  <a:ext uri="{FF2B5EF4-FFF2-40B4-BE49-F238E27FC236}">
                    <a16:creationId xmlns:a16="http://schemas.microsoft.com/office/drawing/2014/main" id="{6AF73E02-A867-4490-BEF2-8BB0FD057EA8}"/>
                  </a:ext>
                </a:extLst>
              </p:cNvPr>
              <p:cNvGrpSpPr/>
              <p:nvPr/>
            </p:nvGrpSpPr>
            <p:grpSpPr>
              <a:xfrm flipV="1">
                <a:off x="2925647" y="2941485"/>
                <a:ext cx="751108" cy="385769"/>
                <a:chOff x="3720144" y="2797604"/>
                <a:chExt cx="1144761" cy="615154"/>
              </a:xfrm>
              <a:solidFill>
                <a:schemeClr val="accent5">
                  <a:lumMod val="75000"/>
                </a:schemeClr>
              </a:solidFill>
            </p:grpSpPr>
            <p:sp>
              <p:nvSpPr>
                <p:cNvPr id="121" name="Rettangolo 120">
                  <a:extLst>
                    <a:ext uri="{FF2B5EF4-FFF2-40B4-BE49-F238E27FC236}">
                      <a16:creationId xmlns:a16="http://schemas.microsoft.com/office/drawing/2014/main" id="{38DACE67-C752-47AB-BBF6-7242C44BE510}"/>
                    </a:ext>
                  </a:extLst>
                </p:cNvPr>
                <p:cNvSpPr/>
                <p:nvPr/>
              </p:nvSpPr>
              <p:spPr>
                <a:xfrm>
                  <a:off x="3720144" y="2797604"/>
                  <a:ext cx="451866" cy="6151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22" name="Triangolo rettangolo 121">
                  <a:extLst>
                    <a:ext uri="{FF2B5EF4-FFF2-40B4-BE49-F238E27FC236}">
                      <a16:creationId xmlns:a16="http://schemas.microsoft.com/office/drawing/2014/main" id="{6148384E-2A36-4350-8719-9AA794853628}"/>
                    </a:ext>
                  </a:extLst>
                </p:cNvPr>
                <p:cNvSpPr/>
                <p:nvPr/>
              </p:nvSpPr>
              <p:spPr>
                <a:xfrm flipV="1">
                  <a:off x="4171196" y="2970451"/>
                  <a:ext cx="678971" cy="425857"/>
                </a:xfrm>
                <a:prstGeom prst="rt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23" name="Rettangolo 122">
                  <a:extLst>
                    <a:ext uri="{FF2B5EF4-FFF2-40B4-BE49-F238E27FC236}">
                      <a16:creationId xmlns:a16="http://schemas.microsoft.com/office/drawing/2014/main" id="{9783BB01-7383-4179-9494-3FCAFCB163C9}"/>
                    </a:ext>
                  </a:extLst>
                </p:cNvPr>
                <p:cNvSpPr/>
                <p:nvPr/>
              </p:nvSpPr>
              <p:spPr>
                <a:xfrm>
                  <a:off x="4172007" y="2797604"/>
                  <a:ext cx="692898" cy="17696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105" name="Rettangolo 104">
                <a:extLst>
                  <a:ext uri="{FF2B5EF4-FFF2-40B4-BE49-F238E27FC236}">
                    <a16:creationId xmlns:a16="http://schemas.microsoft.com/office/drawing/2014/main" id="{6143D6D4-1C98-48FC-89E8-6C1EB2CD13F1}"/>
                  </a:ext>
                </a:extLst>
              </p:cNvPr>
              <p:cNvSpPr/>
              <p:nvPr/>
            </p:nvSpPr>
            <p:spPr>
              <a:xfrm>
                <a:off x="2805147" y="2952980"/>
                <a:ext cx="144114" cy="146333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6" name="Triangolo rettangolo 105">
                <a:extLst>
                  <a:ext uri="{FF2B5EF4-FFF2-40B4-BE49-F238E27FC236}">
                    <a16:creationId xmlns:a16="http://schemas.microsoft.com/office/drawing/2014/main" id="{F0840E8B-118F-4518-A7F6-94CC456AA011}"/>
                  </a:ext>
                </a:extLst>
              </p:cNvPr>
              <p:cNvSpPr/>
              <p:nvPr/>
            </p:nvSpPr>
            <p:spPr>
              <a:xfrm rot="16200000">
                <a:off x="2925545" y="3080317"/>
                <a:ext cx="69841" cy="60735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7" name="Terminatore 106">
                <a:extLst>
                  <a:ext uri="{FF2B5EF4-FFF2-40B4-BE49-F238E27FC236}">
                    <a16:creationId xmlns:a16="http://schemas.microsoft.com/office/drawing/2014/main" id="{A68CD5C9-D45D-49F3-B81D-4BD52BF7E432}"/>
                  </a:ext>
                </a:extLst>
              </p:cNvPr>
              <p:cNvSpPr/>
              <p:nvPr/>
            </p:nvSpPr>
            <p:spPr>
              <a:xfrm rot="5400000">
                <a:off x="2935876" y="3224486"/>
                <a:ext cx="59763" cy="57785"/>
              </a:xfrm>
              <a:prstGeom prst="flowChartTerminator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8" name="Rettangolo 107">
                <a:extLst>
                  <a:ext uri="{FF2B5EF4-FFF2-40B4-BE49-F238E27FC236}">
                    <a16:creationId xmlns:a16="http://schemas.microsoft.com/office/drawing/2014/main" id="{57BA3C10-7E8D-4088-B0FC-3BECC588DA29}"/>
                  </a:ext>
                </a:extLst>
              </p:cNvPr>
              <p:cNvSpPr/>
              <p:nvPr/>
            </p:nvSpPr>
            <p:spPr>
              <a:xfrm>
                <a:off x="2871493" y="3105316"/>
                <a:ext cx="235173" cy="9639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09" name="Gruppo 108">
                <a:extLst>
                  <a:ext uri="{FF2B5EF4-FFF2-40B4-BE49-F238E27FC236}">
                    <a16:creationId xmlns:a16="http://schemas.microsoft.com/office/drawing/2014/main" id="{CA564EE7-82D9-4B77-BA58-F16BA57175E1}"/>
                  </a:ext>
                </a:extLst>
              </p:cNvPr>
              <p:cNvGrpSpPr/>
              <p:nvPr/>
            </p:nvGrpSpPr>
            <p:grpSpPr>
              <a:xfrm flipV="1">
                <a:off x="2723495" y="3057767"/>
                <a:ext cx="301738" cy="175315"/>
                <a:chOff x="5482852" y="3638937"/>
                <a:chExt cx="575132" cy="287547"/>
              </a:xfrm>
            </p:grpSpPr>
            <p:sp>
              <p:nvSpPr>
                <p:cNvPr id="119" name="Rettangolo con angoli arrotondati 118">
                  <a:extLst>
                    <a:ext uri="{FF2B5EF4-FFF2-40B4-BE49-F238E27FC236}">
                      <a16:creationId xmlns:a16="http://schemas.microsoft.com/office/drawing/2014/main" id="{0BDF0658-5A24-4CF0-8C49-7892062DD6B6}"/>
                    </a:ext>
                  </a:extLst>
                </p:cNvPr>
                <p:cNvSpPr/>
                <p:nvPr/>
              </p:nvSpPr>
              <p:spPr>
                <a:xfrm>
                  <a:off x="5482852" y="3638937"/>
                  <a:ext cx="151363" cy="287547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20" name="Rettangolo con angoli arrotondati 119">
                  <a:extLst>
                    <a:ext uri="{FF2B5EF4-FFF2-40B4-BE49-F238E27FC236}">
                      <a16:creationId xmlns:a16="http://schemas.microsoft.com/office/drawing/2014/main" id="{6EC9341F-6F17-4D90-BBCE-20AE659C5928}"/>
                    </a:ext>
                  </a:extLst>
                </p:cNvPr>
                <p:cNvSpPr/>
                <p:nvPr/>
              </p:nvSpPr>
              <p:spPr>
                <a:xfrm>
                  <a:off x="5631416" y="3688229"/>
                  <a:ext cx="426568" cy="158731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110" name="Triangolo rettangolo 109">
                <a:extLst>
                  <a:ext uri="{FF2B5EF4-FFF2-40B4-BE49-F238E27FC236}">
                    <a16:creationId xmlns:a16="http://schemas.microsoft.com/office/drawing/2014/main" id="{085CED28-E44C-495C-971A-D02D3AE9F52B}"/>
                  </a:ext>
                </a:extLst>
              </p:cNvPr>
              <p:cNvSpPr/>
              <p:nvPr/>
            </p:nvSpPr>
            <p:spPr>
              <a:xfrm rot="5400000" flipV="1">
                <a:off x="2948245" y="3337065"/>
                <a:ext cx="116950" cy="96047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1" name="Rettangolo 110">
                <a:extLst>
                  <a:ext uri="{FF2B5EF4-FFF2-40B4-BE49-F238E27FC236}">
                    <a16:creationId xmlns:a16="http://schemas.microsoft.com/office/drawing/2014/main" id="{C62160B1-CB43-4AE8-8233-0EC25DC8CCE7}"/>
                  </a:ext>
                </a:extLst>
              </p:cNvPr>
              <p:cNvSpPr/>
              <p:nvPr/>
            </p:nvSpPr>
            <p:spPr>
              <a:xfrm>
                <a:off x="3905269" y="2848982"/>
                <a:ext cx="338681" cy="70364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2" name="Rettangolo 111">
                <a:extLst>
                  <a:ext uri="{FF2B5EF4-FFF2-40B4-BE49-F238E27FC236}">
                    <a16:creationId xmlns:a16="http://schemas.microsoft.com/office/drawing/2014/main" id="{C1EC4D1B-C140-489C-B766-82E178AAEBFA}"/>
                  </a:ext>
                </a:extLst>
              </p:cNvPr>
              <p:cNvSpPr/>
              <p:nvPr/>
            </p:nvSpPr>
            <p:spPr>
              <a:xfrm rot="5400000">
                <a:off x="2928615" y="1589849"/>
                <a:ext cx="226329" cy="239236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13" name="Connettore diritto 112">
                <a:extLst>
                  <a:ext uri="{FF2B5EF4-FFF2-40B4-BE49-F238E27FC236}">
                    <a16:creationId xmlns:a16="http://schemas.microsoft.com/office/drawing/2014/main" id="{004FB0E8-52A7-4F19-ABAD-1CA859FD56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29569" y="2653301"/>
                <a:ext cx="2260713" cy="2877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diritto 113">
                <a:extLst>
                  <a:ext uri="{FF2B5EF4-FFF2-40B4-BE49-F238E27FC236}">
                    <a16:creationId xmlns:a16="http://schemas.microsoft.com/office/drawing/2014/main" id="{087635FD-BA6C-4AC4-A8D6-8201607DC1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79301" y="2878186"/>
                <a:ext cx="1901297" cy="861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onnettore diritto 114">
                <a:extLst>
                  <a:ext uri="{FF2B5EF4-FFF2-40B4-BE49-F238E27FC236}">
                    <a16:creationId xmlns:a16="http://schemas.microsoft.com/office/drawing/2014/main" id="{9F50E3C4-9922-4832-AD18-98B6875472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37963" y="2828143"/>
                <a:ext cx="0" cy="59837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diritto 115">
                <a:extLst>
                  <a:ext uri="{FF2B5EF4-FFF2-40B4-BE49-F238E27FC236}">
                    <a16:creationId xmlns:a16="http://schemas.microsoft.com/office/drawing/2014/main" id="{2FC69751-86B3-4ABC-9202-8D5804EC9B6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98948" y="3063722"/>
                <a:ext cx="6725" cy="37334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nettore diritto 116">
                <a:extLst>
                  <a:ext uri="{FF2B5EF4-FFF2-40B4-BE49-F238E27FC236}">
                    <a16:creationId xmlns:a16="http://schemas.microsoft.com/office/drawing/2014/main" id="{7F0D276A-F04C-4ADA-9512-CC02DECD8BD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772125" y="2894322"/>
                <a:ext cx="135202" cy="17117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nettore diritto 117">
                <a:extLst>
                  <a:ext uri="{FF2B5EF4-FFF2-40B4-BE49-F238E27FC236}">
                    <a16:creationId xmlns:a16="http://schemas.microsoft.com/office/drawing/2014/main" id="{29C19205-B780-42EF-A01F-F58D788C350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090282" y="2656970"/>
                <a:ext cx="135202" cy="17117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Gruppo 126">
              <a:extLst>
                <a:ext uri="{FF2B5EF4-FFF2-40B4-BE49-F238E27FC236}">
                  <a16:creationId xmlns:a16="http://schemas.microsoft.com/office/drawing/2014/main" id="{047B7A22-EB55-4534-89F0-70D1305F7FC6}"/>
                </a:ext>
              </a:extLst>
            </p:cNvPr>
            <p:cNvGrpSpPr/>
            <p:nvPr/>
          </p:nvGrpSpPr>
          <p:grpSpPr>
            <a:xfrm flipH="1" flipV="1">
              <a:off x="2893637" y="4413370"/>
              <a:ext cx="810340" cy="1282745"/>
              <a:chOff x="9902265" y="2635875"/>
              <a:chExt cx="1092270" cy="1767023"/>
            </a:xfrm>
          </p:grpSpPr>
          <p:sp>
            <p:nvSpPr>
              <p:cNvPr id="150" name="Rettangolo 149">
                <a:extLst>
                  <a:ext uri="{FF2B5EF4-FFF2-40B4-BE49-F238E27FC236}">
                    <a16:creationId xmlns:a16="http://schemas.microsoft.com/office/drawing/2014/main" id="{097D9617-49E5-4500-850C-4D5AA8CDB9FB}"/>
                  </a:ext>
                </a:extLst>
              </p:cNvPr>
              <p:cNvSpPr/>
              <p:nvPr/>
            </p:nvSpPr>
            <p:spPr>
              <a:xfrm flipH="1">
                <a:off x="10768975" y="2939559"/>
                <a:ext cx="144114" cy="146333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1" name="Triangolo rettangolo 150">
                <a:extLst>
                  <a:ext uri="{FF2B5EF4-FFF2-40B4-BE49-F238E27FC236}">
                    <a16:creationId xmlns:a16="http://schemas.microsoft.com/office/drawing/2014/main" id="{6D8FF3D0-6150-409F-ADA4-28D572FC108A}"/>
                  </a:ext>
                </a:extLst>
              </p:cNvPr>
              <p:cNvSpPr/>
              <p:nvPr/>
            </p:nvSpPr>
            <p:spPr>
              <a:xfrm rot="5400000" flipH="1">
                <a:off x="10722645" y="3029867"/>
                <a:ext cx="69841" cy="60735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2" name="Triangolo rettangolo 151">
                <a:extLst>
                  <a:ext uri="{FF2B5EF4-FFF2-40B4-BE49-F238E27FC236}">
                    <a16:creationId xmlns:a16="http://schemas.microsoft.com/office/drawing/2014/main" id="{90ABDB6A-B03E-4FEF-BE28-8BD54A4B05A8}"/>
                  </a:ext>
                </a:extLst>
              </p:cNvPr>
              <p:cNvSpPr/>
              <p:nvPr/>
            </p:nvSpPr>
            <p:spPr>
              <a:xfrm rot="16200000">
                <a:off x="9922642" y="3227635"/>
                <a:ext cx="74779" cy="80187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3" name="Rettangolo 152">
                <a:extLst>
                  <a:ext uri="{FF2B5EF4-FFF2-40B4-BE49-F238E27FC236}">
                    <a16:creationId xmlns:a16="http://schemas.microsoft.com/office/drawing/2014/main" id="{2ED6764C-FFB7-4D94-8DA3-87502844CAA8}"/>
                  </a:ext>
                </a:extLst>
              </p:cNvPr>
              <p:cNvSpPr/>
              <p:nvPr/>
            </p:nvSpPr>
            <p:spPr>
              <a:xfrm flipH="1" flipV="1">
                <a:off x="9902265" y="3305890"/>
                <a:ext cx="760990" cy="863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54" name="Gruppo 153">
                <a:extLst>
                  <a:ext uri="{FF2B5EF4-FFF2-40B4-BE49-F238E27FC236}">
                    <a16:creationId xmlns:a16="http://schemas.microsoft.com/office/drawing/2014/main" id="{BC5B833D-1FC2-4BE3-A9AA-40D7FA17E9D2}"/>
                  </a:ext>
                </a:extLst>
              </p:cNvPr>
              <p:cNvGrpSpPr/>
              <p:nvPr/>
            </p:nvGrpSpPr>
            <p:grpSpPr>
              <a:xfrm flipH="1" flipV="1">
                <a:off x="10020830" y="2896605"/>
                <a:ext cx="751108" cy="419293"/>
                <a:chOff x="3720144" y="2797604"/>
                <a:chExt cx="1144761" cy="615154"/>
              </a:xfrm>
              <a:solidFill>
                <a:schemeClr val="accent5">
                  <a:lumMod val="75000"/>
                </a:schemeClr>
              </a:solidFill>
            </p:grpSpPr>
            <p:sp>
              <p:nvSpPr>
                <p:cNvPr id="162" name="Rettangolo 161">
                  <a:extLst>
                    <a:ext uri="{FF2B5EF4-FFF2-40B4-BE49-F238E27FC236}">
                      <a16:creationId xmlns:a16="http://schemas.microsoft.com/office/drawing/2014/main" id="{08C3D8A3-58C8-4428-BCF3-CFF79C5C2413}"/>
                    </a:ext>
                  </a:extLst>
                </p:cNvPr>
                <p:cNvSpPr/>
                <p:nvPr/>
              </p:nvSpPr>
              <p:spPr>
                <a:xfrm>
                  <a:off x="3720144" y="2797604"/>
                  <a:ext cx="451866" cy="6151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63" name="Triangolo rettangolo 162">
                  <a:extLst>
                    <a:ext uri="{FF2B5EF4-FFF2-40B4-BE49-F238E27FC236}">
                      <a16:creationId xmlns:a16="http://schemas.microsoft.com/office/drawing/2014/main" id="{389F62C4-C9DC-4B15-9C6B-C269DE6A7D98}"/>
                    </a:ext>
                  </a:extLst>
                </p:cNvPr>
                <p:cNvSpPr/>
                <p:nvPr/>
              </p:nvSpPr>
              <p:spPr>
                <a:xfrm flipV="1">
                  <a:off x="4171196" y="2970451"/>
                  <a:ext cx="678971" cy="425857"/>
                </a:xfrm>
                <a:prstGeom prst="rt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64" name="Rettangolo 163">
                  <a:extLst>
                    <a:ext uri="{FF2B5EF4-FFF2-40B4-BE49-F238E27FC236}">
                      <a16:creationId xmlns:a16="http://schemas.microsoft.com/office/drawing/2014/main" id="{7EDB17CC-CE42-4BFE-8626-8756F2B5A0D4}"/>
                    </a:ext>
                  </a:extLst>
                </p:cNvPr>
                <p:cNvSpPr/>
                <p:nvPr/>
              </p:nvSpPr>
              <p:spPr>
                <a:xfrm>
                  <a:off x="4172007" y="2797604"/>
                  <a:ext cx="692898" cy="17696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155" name="Terminatore 154">
                <a:extLst>
                  <a:ext uri="{FF2B5EF4-FFF2-40B4-BE49-F238E27FC236}">
                    <a16:creationId xmlns:a16="http://schemas.microsoft.com/office/drawing/2014/main" id="{C11A1007-DA4C-4F28-9046-3ED0A1695CD0}"/>
                  </a:ext>
                </a:extLst>
              </p:cNvPr>
              <p:cNvSpPr/>
              <p:nvPr/>
            </p:nvSpPr>
            <p:spPr>
              <a:xfrm rot="16200000" flipH="1">
                <a:off x="10729345" y="3201535"/>
                <a:ext cx="66169" cy="52888"/>
              </a:xfrm>
              <a:prstGeom prst="flowChartTerminator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56" name="Connettore diritto 155">
                <a:extLst>
                  <a:ext uri="{FF2B5EF4-FFF2-40B4-BE49-F238E27FC236}">
                    <a16:creationId xmlns:a16="http://schemas.microsoft.com/office/drawing/2014/main" id="{44CB82E8-0B31-4392-81E7-53F1282394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711279" y="2635875"/>
                <a:ext cx="0" cy="4357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Rettangolo 156">
                <a:extLst>
                  <a:ext uri="{FF2B5EF4-FFF2-40B4-BE49-F238E27FC236}">
                    <a16:creationId xmlns:a16="http://schemas.microsoft.com/office/drawing/2014/main" id="{F2F253EE-DB09-4D7C-B5EA-DBCBF66068AE}"/>
                  </a:ext>
                </a:extLst>
              </p:cNvPr>
              <p:cNvSpPr/>
              <p:nvPr/>
            </p:nvSpPr>
            <p:spPr>
              <a:xfrm flipH="1">
                <a:off x="10611364" y="3054866"/>
                <a:ext cx="235173" cy="9639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58" name="Gruppo 157">
                <a:extLst>
                  <a:ext uri="{FF2B5EF4-FFF2-40B4-BE49-F238E27FC236}">
                    <a16:creationId xmlns:a16="http://schemas.microsoft.com/office/drawing/2014/main" id="{B2DFB081-9DDF-4536-85F6-FD0F83618587}"/>
                  </a:ext>
                </a:extLst>
              </p:cNvPr>
              <p:cNvGrpSpPr/>
              <p:nvPr/>
            </p:nvGrpSpPr>
            <p:grpSpPr>
              <a:xfrm flipH="1" flipV="1">
                <a:off x="10692797" y="3007317"/>
                <a:ext cx="301738" cy="175315"/>
                <a:chOff x="5482852" y="3638937"/>
                <a:chExt cx="575132" cy="287547"/>
              </a:xfrm>
            </p:grpSpPr>
            <p:sp>
              <p:nvSpPr>
                <p:cNvPr id="160" name="Rettangolo con angoli arrotondati 159">
                  <a:extLst>
                    <a:ext uri="{FF2B5EF4-FFF2-40B4-BE49-F238E27FC236}">
                      <a16:creationId xmlns:a16="http://schemas.microsoft.com/office/drawing/2014/main" id="{26C27AF6-50D1-418D-9B9B-EE6F92DD613D}"/>
                    </a:ext>
                  </a:extLst>
                </p:cNvPr>
                <p:cNvSpPr/>
                <p:nvPr/>
              </p:nvSpPr>
              <p:spPr>
                <a:xfrm>
                  <a:off x="5482852" y="3638937"/>
                  <a:ext cx="151363" cy="287547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61" name="Rettangolo con angoli arrotondati 160">
                  <a:extLst>
                    <a:ext uri="{FF2B5EF4-FFF2-40B4-BE49-F238E27FC236}">
                      <a16:creationId xmlns:a16="http://schemas.microsoft.com/office/drawing/2014/main" id="{BDBB75D0-9B6C-492C-9F38-DE94D57C769E}"/>
                    </a:ext>
                  </a:extLst>
                </p:cNvPr>
                <p:cNvSpPr/>
                <p:nvPr/>
              </p:nvSpPr>
              <p:spPr>
                <a:xfrm>
                  <a:off x="5631416" y="3688229"/>
                  <a:ext cx="426568" cy="158731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159" name="Triangolo rettangolo 158">
                <a:extLst>
                  <a:ext uri="{FF2B5EF4-FFF2-40B4-BE49-F238E27FC236}">
                    <a16:creationId xmlns:a16="http://schemas.microsoft.com/office/drawing/2014/main" id="{1E6386DC-2D4E-498F-AEF7-BAECA1BB3E50}"/>
                  </a:ext>
                </a:extLst>
              </p:cNvPr>
              <p:cNvSpPr/>
              <p:nvPr/>
            </p:nvSpPr>
            <p:spPr>
              <a:xfrm rot="16200000" flipH="1" flipV="1">
                <a:off x="10652804" y="3308165"/>
                <a:ext cx="116950" cy="96047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28" name="Gruppo 127">
              <a:extLst>
                <a:ext uri="{FF2B5EF4-FFF2-40B4-BE49-F238E27FC236}">
                  <a16:creationId xmlns:a16="http://schemas.microsoft.com/office/drawing/2014/main" id="{2D01D5C4-15AC-47A8-9BA4-4363915B34E7}"/>
                </a:ext>
              </a:extLst>
            </p:cNvPr>
            <p:cNvGrpSpPr/>
            <p:nvPr/>
          </p:nvGrpSpPr>
          <p:grpSpPr>
            <a:xfrm flipH="1" flipV="1">
              <a:off x="6460946" y="5139452"/>
              <a:ext cx="769251" cy="357956"/>
              <a:chOff x="4009324" y="2907126"/>
              <a:chExt cx="928112" cy="493096"/>
            </a:xfrm>
          </p:grpSpPr>
          <p:sp>
            <p:nvSpPr>
              <p:cNvPr id="144" name="Rettangolo 143">
                <a:extLst>
                  <a:ext uri="{FF2B5EF4-FFF2-40B4-BE49-F238E27FC236}">
                    <a16:creationId xmlns:a16="http://schemas.microsoft.com/office/drawing/2014/main" id="{AE7BC61A-061C-43D9-BB0C-A3E31320252C}"/>
                  </a:ext>
                </a:extLst>
              </p:cNvPr>
              <p:cNvSpPr/>
              <p:nvPr/>
            </p:nvSpPr>
            <p:spPr>
              <a:xfrm flipV="1">
                <a:off x="4009324" y="3301884"/>
                <a:ext cx="928112" cy="98338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5" name="Rettangolo 144">
                <a:extLst>
                  <a:ext uri="{FF2B5EF4-FFF2-40B4-BE49-F238E27FC236}">
                    <a16:creationId xmlns:a16="http://schemas.microsoft.com/office/drawing/2014/main" id="{7070D023-2937-4276-92D0-26C6D8A175B1}"/>
                  </a:ext>
                </a:extLst>
              </p:cNvPr>
              <p:cNvSpPr/>
              <p:nvPr/>
            </p:nvSpPr>
            <p:spPr>
              <a:xfrm rot="5400000" flipV="1">
                <a:off x="4363449" y="3063316"/>
                <a:ext cx="235537" cy="7338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6" name="Rettangolo 145">
                <a:extLst>
                  <a:ext uri="{FF2B5EF4-FFF2-40B4-BE49-F238E27FC236}">
                    <a16:creationId xmlns:a16="http://schemas.microsoft.com/office/drawing/2014/main" id="{6D575C5B-7A95-4C36-9473-2246137893DD}"/>
                  </a:ext>
                </a:extLst>
              </p:cNvPr>
              <p:cNvSpPr/>
              <p:nvPr/>
            </p:nvSpPr>
            <p:spPr>
              <a:xfrm flipV="1">
                <a:off x="4232726" y="3227107"/>
                <a:ext cx="500634" cy="7477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7" name="Rettangolo 146">
                <a:extLst>
                  <a:ext uri="{FF2B5EF4-FFF2-40B4-BE49-F238E27FC236}">
                    <a16:creationId xmlns:a16="http://schemas.microsoft.com/office/drawing/2014/main" id="{B8C61E1F-0717-4AA1-8E26-832AABAE70DC}"/>
                  </a:ext>
                </a:extLst>
              </p:cNvPr>
              <p:cNvSpPr/>
              <p:nvPr/>
            </p:nvSpPr>
            <p:spPr>
              <a:xfrm flipV="1">
                <a:off x="4232726" y="2907126"/>
                <a:ext cx="491243" cy="7976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8" name="Triangolo rettangolo 147">
                <a:extLst>
                  <a:ext uri="{FF2B5EF4-FFF2-40B4-BE49-F238E27FC236}">
                    <a16:creationId xmlns:a16="http://schemas.microsoft.com/office/drawing/2014/main" id="{AD53ED6C-5602-4363-9AD7-1C6588481794}"/>
                  </a:ext>
                </a:extLst>
              </p:cNvPr>
              <p:cNvSpPr/>
              <p:nvPr/>
            </p:nvSpPr>
            <p:spPr>
              <a:xfrm rot="10800000" flipV="1">
                <a:off x="4106535" y="3218418"/>
                <a:ext cx="131930" cy="74779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149" name="Triangolo rettangolo 148">
                <a:extLst>
                  <a:ext uri="{FF2B5EF4-FFF2-40B4-BE49-F238E27FC236}">
                    <a16:creationId xmlns:a16="http://schemas.microsoft.com/office/drawing/2014/main" id="{64CDD6A8-B7B1-40E5-9C6B-C5BEE1EC8082}"/>
                  </a:ext>
                </a:extLst>
              </p:cNvPr>
              <p:cNvSpPr/>
              <p:nvPr/>
            </p:nvSpPr>
            <p:spPr>
              <a:xfrm rot="10800000" flipH="1" flipV="1">
                <a:off x="4740560" y="3222545"/>
                <a:ext cx="131930" cy="74779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grpSp>
          <p:nvGrpSpPr>
            <p:cNvPr id="129" name="Gruppo 128">
              <a:extLst>
                <a:ext uri="{FF2B5EF4-FFF2-40B4-BE49-F238E27FC236}">
                  <a16:creationId xmlns:a16="http://schemas.microsoft.com/office/drawing/2014/main" id="{2A6952FB-E486-40D6-AE5E-B94366A35B57}"/>
                </a:ext>
              </a:extLst>
            </p:cNvPr>
            <p:cNvGrpSpPr/>
            <p:nvPr/>
          </p:nvGrpSpPr>
          <p:grpSpPr>
            <a:xfrm flipH="1" flipV="1">
              <a:off x="5335633" y="5147079"/>
              <a:ext cx="688553" cy="357956"/>
              <a:chOff x="4009324" y="2907126"/>
              <a:chExt cx="928112" cy="493096"/>
            </a:xfrm>
          </p:grpSpPr>
          <p:sp>
            <p:nvSpPr>
              <p:cNvPr id="138" name="Rettangolo 137">
                <a:extLst>
                  <a:ext uri="{FF2B5EF4-FFF2-40B4-BE49-F238E27FC236}">
                    <a16:creationId xmlns:a16="http://schemas.microsoft.com/office/drawing/2014/main" id="{25866ED5-35C0-404B-A451-4F395DDE9DA0}"/>
                  </a:ext>
                </a:extLst>
              </p:cNvPr>
              <p:cNvSpPr/>
              <p:nvPr/>
            </p:nvSpPr>
            <p:spPr>
              <a:xfrm flipV="1">
                <a:off x="4009324" y="3301884"/>
                <a:ext cx="928112" cy="98338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9" name="Rettangolo 138">
                <a:extLst>
                  <a:ext uri="{FF2B5EF4-FFF2-40B4-BE49-F238E27FC236}">
                    <a16:creationId xmlns:a16="http://schemas.microsoft.com/office/drawing/2014/main" id="{4E9BF3D5-AED6-4A7A-8709-0306DD929EBD}"/>
                  </a:ext>
                </a:extLst>
              </p:cNvPr>
              <p:cNvSpPr/>
              <p:nvPr/>
            </p:nvSpPr>
            <p:spPr>
              <a:xfrm rot="5400000" flipV="1">
                <a:off x="4363449" y="3063316"/>
                <a:ext cx="235537" cy="7338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0" name="Rettangolo 139">
                <a:extLst>
                  <a:ext uri="{FF2B5EF4-FFF2-40B4-BE49-F238E27FC236}">
                    <a16:creationId xmlns:a16="http://schemas.microsoft.com/office/drawing/2014/main" id="{F253D778-B892-49FA-8465-ED43229A70FD}"/>
                  </a:ext>
                </a:extLst>
              </p:cNvPr>
              <p:cNvSpPr/>
              <p:nvPr/>
            </p:nvSpPr>
            <p:spPr>
              <a:xfrm flipV="1">
                <a:off x="4232726" y="3227107"/>
                <a:ext cx="500634" cy="7477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1" name="Rettangolo 140">
                <a:extLst>
                  <a:ext uri="{FF2B5EF4-FFF2-40B4-BE49-F238E27FC236}">
                    <a16:creationId xmlns:a16="http://schemas.microsoft.com/office/drawing/2014/main" id="{448407E2-5E63-4B1A-BF57-DC20DD083D8E}"/>
                  </a:ext>
                </a:extLst>
              </p:cNvPr>
              <p:cNvSpPr/>
              <p:nvPr/>
            </p:nvSpPr>
            <p:spPr>
              <a:xfrm flipV="1">
                <a:off x="4232726" y="2907126"/>
                <a:ext cx="491243" cy="7976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2" name="Triangolo rettangolo 141">
                <a:extLst>
                  <a:ext uri="{FF2B5EF4-FFF2-40B4-BE49-F238E27FC236}">
                    <a16:creationId xmlns:a16="http://schemas.microsoft.com/office/drawing/2014/main" id="{CBE191A3-1454-4216-BF4F-FDA7EB407833}"/>
                  </a:ext>
                </a:extLst>
              </p:cNvPr>
              <p:cNvSpPr/>
              <p:nvPr/>
            </p:nvSpPr>
            <p:spPr>
              <a:xfrm rot="10800000" flipV="1">
                <a:off x="4106535" y="3218418"/>
                <a:ext cx="131930" cy="74779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143" name="Triangolo rettangolo 142">
                <a:extLst>
                  <a:ext uri="{FF2B5EF4-FFF2-40B4-BE49-F238E27FC236}">
                    <a16:creationId xmlns:a16="http://schemas.microsoft.com/office/drawing/2014/main" id="{D053E697-5FA0-42B7-8AC6-736C737173B4}"/>
                  </a:ext>
                </a:extLst>
              </p:cNvPr>
              <p:cNvSpPr/>
              <p:nvPr/>
            </p:nvSpPr>
            <p:spPr>
              <a:xfrm rot="10800000" flipH="1" flipV="1">
                <a:off x="4740560" y="3222545"/>
                <a:ext cx="131930" cy="74779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grpSp>
          <p:nvGrpSpPr>
            <p:cNvPr id="130" name="Gruppo 129">
              <a:extLst>
                <a:ext uri="{FF2B5EF4-FFF2-40B4-BE49-F238E27FC236}">
                  <a16:creationId xmlns:a16="http://schemas.microsoft.com/office/drawing/2014/main" id="{ED8DC2FC-1737-480C-9B3C-BF3258FB6E52}"/>
                </a:ext>
              </a:extLst>
            </p:cNvPr>
            <p:cNvGrpSpPr/>
            <p:nvPr/>
          </p:nvGrpSpPr>
          <p:grpSpPr>
            <a:xfrm flipH="1" flipV="1">
              <a:off x="4089269" y="5153197"/>
              <a:ext cx="688553" cy="344211"/>
              <a:chOff x="4009324" y="2907126"/>
              <a:chExt cx="928112" cy="493096"/>
            </a:xfrm>
          </p:grpSpPr>
          <p:sp>
            <p:nvSpPr>
              <p:cNvPr id="132" name="Rettangolo 131">
                <a:extLst>
                  <a:ext uri="{FF2B5EF4-FFF2-40B4-BE49-F238E27FC236}">
                    <a16:creationId xmlns:a16="http://schemas.microsoft.com/office/drawing/2014/main" id="{B059B741-3E9A-431C-88E1-DA90231A1CE4}"/>
                  </a:ext>
                </a:extLst>
              </p:cNvPr>
              <p:cNvSpPr/>
              <p:nvPr/>
            </p:nvSpPr>
            <p:spPr>
              <a:xfrm flipV="1">
                <a:off x="4009324" y="3301884"/>
                <a:ext cx="928112" cy="98338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3" name="Rettangolo 132">
                <a:extLst>
                  <a:ext uri="{FF2B5EF4-FFF2-40B4-BE49-F238E27FC236}">
                    <a16:creationId xmlns:a16="http://schemas.microsoft.com/office/drawing/2014/main" id="{D2B84EA8-B0C7-45A7-B6E5-2431151A41AB}"/>
                  </a:ext>
                </a:extLst>
              </p:cNvPr>
              <p:cNvSpPr/>
              <p:nvPr/>
            </p:nvSpPr>
            <p:spPr>
              <a:xfrm rot="5400000" flipV="1">
                <a:off x="4363449" y="3063316"/>
                <a:ext cx="235537" cy="7338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4" name="Rettangolo 133">
                <a:extLst>
                  <a:ext uri="{FF2B5EF4-FFF2-40B4-BE49-F238E27FC236}">
                    <a16:creationId xmlns:a16="http://schemas.microsoft.com/office/drawing/2014/main" id="{D9FE8E52-9250-4F46-B79C-A6B277878FDF}"/>
                  </a:ext>
                </a:extLst>
              </p:cNvPr>
              <p:cNvSpPr/>
              <p:nvPr/>
            </p:nvSpPr>
            <p:spPr>
              <a:xfrm flipV="1">
                <a:off x="4232726" y="3227107"/>
                <a:ext cx="500634" cy="7477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5" name="Rettangolo 134">
                <a:extLst>
                  <a:ext uri="{FF2B5EF4-FFF2-40B4-BE49-F238E27FC236}">
                    <a16:creationId xmlns:a16="http://schemas.microsoft.com/office/drawing/2014/main" id="{EA9DA833-8727-44A8-BCF9-8575AC04CBF5}"/>
                  </a:ext>
                </a:extLst>
              </p:cNvPr>
              <p:cNvSpPr/>
              <p:nvPr/>
            </p:nvSpPr>
            <p:spPr>
              <a:xfrm flipV="1">
                <a:off x="4232726" y="2907126"/>
                <a:ext cx="491243" cy="7976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6" name="Triangolo rettangolo 135">
                <a:extLst>
                  <a:ext uri="{FF2B5EF4-FFF2-40B4-BE49-F238E27FC236}">
                    <a16:creationId xmlns:a16="http://schemas.microsoft.com/office/drawing/2014/main" id="{E5BF43FF-4267-46A6-868D-714464C4393A}"/>
                  </a:ext>
                </a:extLst>
              </p:cNvPr>
              <p:cNvSpPr/>
              <p:nvPr/>
            </p:nvSpPr>
            <p:spPr>
              <a:xfrm rot="10800000" flipV="1">
                <a:off x="4106535" y="3218418"/>
                <a:ext cx="131930" cy="74779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137" name="Triangolo rettangolo 136">
                <a:extLst>
                  <a:ext uri="{FF2B5EF4-FFF2-40B4-BE49-F238E27FC236}">
                    <a16:creationId xmlns:a16="http://schemas.microsoft.com/office/drawing/2014/main" id="{1F537D4D-C1A0-46C7-B48C-FD5E811E7392}"/>
                  </a:ext>
                </a:extLst>
              </p:cNvPr>
              <p:cNvSpPr/>
              <p:nvPr/>
            </p:nvSpPr>
            <p:spPr>
              <a:xfrm rot="10800000" flipH="1" flipV="1">
                <a:off x="4740560" y="3222545"/>
                <a:ext cx="131930" cy="74779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sp>
          <p:nvSpPr>
            <p:cNvPr id="131" name="Rettangolo 130">
              <a:extLst>
                <a:ext uri="{FF2B5EF4-FFF2-40B4-BE49-F238E27FC236}">
                  <a16:creationId xmlns:a16="http://schemas.microsoft.com/office/drawing/2014/main" id="{55BB323B-5523-481C-817F-FCCC4DDE8DDE}"/>
                </a:ext>
              </a:extLst>
            </p:cNvPr>
            <p:cNvSpPr/>
            <p:nvPr/>
          </p:nvSpPr>
          <p:spPr>
            <a:xfrm flipH="1">
              <a:off x="3103781" y="5133367"/>
              <a:ext cx="4113787" cy="7380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63" name="Connettore diritto 62">
              <a:extLst>
                <a:ext uri="{FF2B5EF4-FFF2-40B4-BE49-F238E27FC236}">
                  <a16:creationId xmlns:a16="http://schemas.microsoft.com/office/drawing/2014/main" id="{114959AF-8367-49D1-AD6F-09625D39B54F}"/>
                </a:ext>
              </a:extLst>
            </p:cNvPr>
            <p:cNvCxnSpPr/>
            <p:nvPr/>
          </p:nvCxnSpPr>
          <p:spPr>
            <a:xfrm flipH="1">
              <a:off x="4849759" y="2729698"/>
              <a:ext cx="196991" cy="5115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Connettore diritto 174">
              <a:extLst>
                <a:ext uri="{FF2B5EF4-FFF2-40B4-BE49-F238E27FC236}">
                  <a16:creationId xmlns:a16="http://schemas.microsoft.com/office/drawing/2014/main" id="{81F85C17-35A5-4A25-A994-6D21DA2577DA}"/>
                </a:ext>
              </a:extLst>
            </p:cNvPr>
            <p:cNvCxnSpPr/>
            <p:nvPr/>
          </p:nvCxnSpPr>
          <p:spPr>
            <a:xfrm flipH="1">
              <a:off x="4913472" y="2718770"/>
              <a:ext cx="196991" cy="5115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6" name="Rettangolo 175">
              <a:extLst>
                <a:ext uri="{FF2B5EF4-FFF2-40B4-BE49-F238E27FC236}">
                  <a16:creationId xmlns:a16="http://schemas.microsoft.com/office/drawing/2014/main" id="{7B34E287-7D71-4244-97B3-B6DB6C18C385}"/>
                </a:ext>
              </a:extLst>
            </p:cNvPr>
            <p:cNvSpPr/>
            <p:nvPr/>
          </p:nvSpPr>
          <p:spPr>
            <a:xfrm flipV="1">
              <a:off x="4004161" y="2988807"/>
              <a:ext cx="933502" cy="6045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77" name="Gruppo 176">
              <a:extLst>
                <a:ext uri="{FF2B5EF4-FFF2-40B4-BE49-F238E27FC236}">
                  <a16:creationId xmlns:a16="http://schemas.microsoft.com/office/drawing/2014/main" id="{223799A7-CC76-4A1F-BA59-885DDD74EAFC}"/>
                </a:ext>
              </a:extLst>
            </p:cNvPr>
            <p:cNvGrpSpPr/>
            <p:nvPr/>
          </p:nvGrpSpPr>
          <p:grpSpPr>
            <a:xfrm>
              <a:off x="5330616" y="2700215"/>
              <a:ext cx="638668" cy="289630"/>
              <a:chOff x="3890337" y="2345958"/>
              <a:chExt cx="860870" cy="398975"/>
            </a:xfrm>
          </p:grpSpPr>
          <p:sp>
            <p:nvSpPr>
              <p:cNvPr id="178" name="Rettangolo 177">
                <a:extLst>
                  <a:ext uri="{FF2B5EF4-FFF2-40B4-BE49-F238E27FC236}">
                    <a16:creationId xmlns:a16="http://schemas.microsoft.com/office/drawing/2014/main" id="{91BD50D6-27B9-43E1-ACAD-F416AFB65BEF}"/>
                  </a:ext>
                </a:extLst>
              </p:cNvPr>
              <p:cNvSpPr/>
              <p:nvPr/>
            </p:nvSpPr>
            <p:spPr>
              <a:xfrm rot="5400000" flipV="1">
                <a:off x="4195626" y="2497848"/>
                <a:ext cx="235537" cy="8199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9" name="Rettangolo 178">
                <a:extLst>
                  <a:ext uri="{FF2B5EF4-FFF2-40B4-BE49-F238E27FC236}">
                    <a16:creationId xmlns:a16="http://schemas.microsoft.com/office/drawing/2014/main" id="{D341E644-7998-4F77-B1A3-E7306FCF3BA7}"/>
                  </a:ext>
                </a:extLst>
              </p:cNvPr>
              <p:cNvSpPr/>
              <p:nvPr/>
            </p:nvSpPr>
            <p:spPr>
              <a:xfrm flipV="1">
                <a:off x="4035780" y="2665939"/>
                <a:ext cx="559307" cy="7477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0" name="Rettangolo 179">
                <a:extLst>
                  <a:ext uri="{FF2B5EF4-FFF2-40B4-BE49-F238E27FC236}">
                    <a16:creationId xmlns:a16="http://schemas.microsoft.com/office/drawing/2014/main" id="{B675A8AD-507A-45D8-9B68-606CC428509F}"/>
                  </a:ext>
                </a:extLst>
              </p:cNvPr>
              <p:cNvSpPr/>
              <p:nvPr/>
            </p:nvSpPr>
            <p:spPr>
              <a:xfrm flipV="1">
                <a:off x="4035780" y="2345958"/>
                <a:ext cx="548815" cy="7976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1" name="Triangolo rettangolo 180">
                <a:extLst>
                  <a:ext uri="{FF2B5EF4-FFF2-40B4-BE49-F238E27FC236}">
                    <a16:creationId xmlns:a16="http://schemas.microsoft.com/office/drawing/2014/main" id="{2819C661-0D4A-4022-B9B2-E887AD532CCF}"/>
                  </a:ext>
                </a:extLst>
              </p:cNvPr>
              <p:cNvSpPr/>
              <p:nvPr/>
            </p:nvSpPr>
            <p:spPr>
              <a:xfrm rot="10800000" flipV="1">
                <a:off x="3890337" y="2678824"/>
                <a:ext cx="147392" cy="65173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182" name="Triangolo rettangolo 181">
                <a:extLst>
                  <a:ext uri="{FF2B5EF4-FFF2-40B4-BE49-F238E27FC236}">
                    <a16:creationId xmlns:a16="http://schemas.microsoft.com/office/drawing/2014/main" id="{1A4FA685-8495-466D-A5EB-F66840D91FE9}"/>
                  </a:ext>
                </a:extLst>
              </p:cNvPr>
              <p:cNvSpPr/>
              <p:nvPr/>
            </p:nvSpPr>
            <p:spPr>
              <a:xfrm rot="10800000" flipH="1" flipV="1">
                <a:off x="4603815" y="2670154"/>
                <a:ext cx="147392" cy="74779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grpSp>
          <p:nvGrpSpPr>
            <p:cNvPr id="183" name="Gruppo 182">
              <a:extLst>
                <a:ext uri="{FF2B5EF4-FFF2-40B4-BE49-F238E27FC236}">
                  <a16:creationId xmlns:a16="http://schemas.microsoft.com/office/drawing/2014/main" id="{0282179E-3F1F-40B8-B6A7-C6261EEA6AB7}"/>
                </a:ext>
              </a:extLst>
            </p:cNvPr>
            <p:cNvGrpSpPr/>
            <p:nvPr/>
          </p:nvGrpSpPr>
          <p:grpSpPr>
            <a:xfrm>
              <a:off x="6502813" y="2688078"/>
              <a:ext cx="638668" cy="297892"/>
              <a:chOff x="3890337" y="2345958"/>
              <a:chExt cx="860870" cy="398975"/>
            </a:xfrm>
          </p:grpSpPr>
          <p:sp>
            <p:nvSpPr>
              <p:cNvPr id="184" name="Rettangolo 183">
                <a:extLst>
                  <a:ext uri="{FF2B5EF4-FFF2-40B4-BE49-F238E27FC236}">
                    <a16:creationId xmlns:a16="http://schemas.microsoft.com/office/drawing/2014/main" id="{3E0C9F1F-2C08-42BC-A092-F7D924542BC6}"/>
                  </a:ext>
                </a:extLst>
              </p:cNvPr>
              <p:cNvSpPr/>
              <p:nvPr/>
            </p:nvSpPr>
            <p:spPr>
              <a:xfrm rot="5400000" flipV="1">
                <a:off x="4195626" y="2497848"/>
                <a:ext cx="235537" cy="8199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5" name="Rettangolo 184">
                <a:extLst>
                  <a:ext uri="{FF2B5EF4-FFF2-40B4-BE49-F238E27FC236}">
                    <a16:creationId xmlns:a16="http://schemas.microsoft.com/office/drawing/2014/main" id="{D45D35BD-78F2-4411-A86F-F7938686E011}"/>
                  </a:ext>
                </a:extLst>
              </p:cNvPr>
              <p:cNvSpPr/>
              <p:nvPr/>
            </p:nvSpPr>
            <p:spPr>
              <a:xfrm flipV="1">
                <a:off x="4035780" y="2665939"/>
                <a:ext cx="559307" cy="7477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6" name="Rettangolo 185">
                <a:extLst>
                  <a:ext uri="{FF2B5EF4-FFF2-40B4-BE49-F238E27FC236}">
                    <a16:creationId xmlns:a16="http://schemas.microsoft.com/office/drawing/2014/main" id="{DE788452-6BF4-46C2-A324-6BF27795B279}"/>
                  </a:ext>
                </a:extLst>
              </p:cNvPr>
              <p:cNvSpPr/>
              <p:nvPr/>
            </p:nvSpPr>
            <p:spPr>
              <a:xfrm flipV="1">
                <a:off x="4035780" y="2345958"/>
                <a:ext cx="548815" cy="7976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7" name="Triangolo rettangolo 186">
                <a:extLst>
                  <a:ext uri="{FF2B5EF4-FFF2-40B4-BE49-F238E27FC236}">
                    <a16:creationId xmlns:a16="http://schemas.microsoft.com/office/drawing/2014/main" id="{7CA714EF-64CF-4EB7-A1CF-CC0C0369FEBD}"/>
                  </a:ext>
                </a:extLst>
              </p:cNvPr>
              <p:cNvSpPr/>
              <p:nvPr/>
            </p:nvSpPr>
            <p:spPr>
              <a:xfrm rot="10800000" flipV="1">
                <a:off x="3890337" y="2678824"/>
                <a:ext cx="147392" cy="65173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188" name="Triangolo rettangolo 187">
                <a:extLst>
                  <a:ext uri="{FF2B5EF4-FFF2-40B4-BE49-F238E27FC236}">
                    <a16:creationId xmlns:a16="http://schemas.microsoft.com/office/drawing/2014/main" id="{43390D19-BFDF-4F9E-B469-988B5E93B71B}"/>
                  </a:ext>
                </a:extLst>
              </p:cNvPr>
              <p:cNvSpPr/>
              <p:nvPr/>
            </p:nvSpPr>
            <p:spPr>
              <a:xfrm rot="10800000" flipH="1" flipV="1">
                <a:off x="4603815" y="2670154"/>
                <a:ext cx="147392" cy="74779"/>
              </a:xfrm>
              <a:prstGeom prst="rtTriangle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AFBC7E49-F786-48AB-9525-B7CFD9422C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31009" y="5515131"/>
              <a:ext cx="394640" cy="247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diritto 200">
              <a:extLst>
                <a:ext uri="{FF2B5EF4-FFF2-40B4-BE49-F238E27FC236}">
                  <a16:creationId xmlns:a16="http://schemas.microsoft.com/office/drawing/2014/main" id="{A49C608C-C2E6-4044-85E6-79D89D54C7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36293" y="5497408"/>
              <a:ext cx="394640" cy="247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CasellaDiTesto 199">
              <a:extLst>
                <a:ext uri="{FF2B5EF4-FFF2-40B4-BE49-F238E27FC236}">
                  <a16:creationId xmlns:a16="http://schemas.microsoft.com/office/drawing/2014/main" id="{6F640731-9152-4E0E-9959-C1506F10D791}"/>
                </a:ext>
              </a:extLst>
            </p:cNvPr>
            <p:cNvSpPr txBox="1"/>
            <p:nvPr/>
          </p:nvSpPr>
          <p:spPr>
            <a:xfrm>
              <a:off x="1632342" y="5670942"/>
              <a:ext cx="1345223" cy="309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Inner Vessel Al</a:t>
              </a:r>
            </a:p>
          </p:txBody>
        </p:sp>
        <p:cxnSp>
          <p:nvCxnSpPr>
            <p:cNvPr id="210" name="Connettore 2 209">
              <a:extLst>
                <a:ext uri="{FF2B5EF4-FFF2-40B4-BE49-F238E27FC236}">
                  <a16:creationId xmlns:a16="http://schemas.microsoft.com/office/drawing/2014/main" id="{81AEC3C4-936D-4F13-B180-AD6DB46EDD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39214" y="5164884"/>
              <a:ext cx="1006573" cy="804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" name="Connettore 2 212">
              <a:extLst>
                <a:ext uri="{FF2B5EF4-FFF2-40B4-BE49-F238E27FC236}">
                  <a16:creationId xmlns:a16="http://schemas.microsoft.com/office/drawing/2014/main" id="{B5157726-CFCE-432F-82C0-AD84D5A00F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34081" y="3004683"/>
              <a:ext cx="1143860" cy="29645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59211FC3-6FDC-4224-8454-C13C418D7CFE}"/>
                </a:ext>
              </a:extLst>
            </p:cNvPr>
            <p:cNvCxnSpPr/>
            <p:nvPr/>
          </p:nvCxnSpPr>
          <p:spPr>
            <a:xfrm>
              <a:off x="1731678" y="5969282"/>
              <a:ext cx="131453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2" name="Rettangolo 201">
              <a:extLst>
                <a:ext uri="{FF2B5EF4-FFF2-40B4-BE49-F238E27FC236}">
                  <a16:creationId xmlns:a16="http://schemas.microsoft.com/office/drawing/2014/main" id="{289DCDBF-76E6-4A69-A9A7-E07B259A898C}"/>
                </a:ext>
              </a:extLst>
            </p:cNvPr>
            <p:cNvSpPr/>
            <p:nvPr/>
          </p:nvSpPr>
          <p:spPr>
            <a:xfrm rot="5400000">
              <a:off x="-20588" y="4660836"/>
              <a:ext cx="2511283" cy="609040"/>
            </a:xfrm>
            <a:prstGeom prst="rect">
              <a:avLst/>
            </a:prstGeom>
            <a:pattFill prst="dkHorz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23" name="Connettore 2 222">
              <a:extLst>
                <a:ext uri="{FF2B5EF4-FFF2-40B4-BE49-F238E27FC236}">
                  <a16:creationId xmlns:a16="http://schemas.microsoft.com/office/drawing/2014/main" id="{31C3B480-B79C-47D3-BEF0-4C9EF4EFA6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97109" y="3498566"/>
              <a:ext cx="228860" cy="44032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2" name="CasellaDiTesto 241">
              <a:extLst>
                <a:ext uri="{FF2B5EF4-FFF2-40B4-BE49-F238E27FC236}">
                  <a16:creationId xmlns:a16="http://schemas.microsoft.com/office/drawing/2014/main" id="{2B96F43B-31B9-4588-B4F0-DCBEEB1446B8}"/>
                </a:ext>
              </a:extLst>
            </p:cNvPr>
            <p:cNvSpPr txBox="1"/>
            <p:nvPr/>
          </p:nvSpPr>
          <p:spPr>
            <a:xfrm>
              <a:off x="1854997" y="4264427"/>
              <a:ext cx="1189885" cy="637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CFR  </a:t>
              </a:r>
            </a:p>
            <a:p>
              <a:r>
                <a:rPr lang="it-IT" dirty="0"/>
                <a:t> </a:t>
              </a:r>
            </a:p>
          </p:txBody>
        </p:sp>
        <p:cxnSp>
          <p:nvCxnSpPr>
            <p:cNvPr id="244" name="Connettore diritto 243">
              <a:extLst>
                <a:ext uri="{FF2B5EF4-FFF2-40B4-BE49-F238E27FC236}">
                  <a16:creationId xmlns:a16="http://schemas.microsoft.com/office/drawing/2014/main" id="{A38D4867-E905-4A4D-BDA4-3362D77B8F83}"/>
                </a:ext>
              </a:extLst>
            </p:cNvPr>
            <p:cNvCxnSpPr>
              <a:cxnSpLocks/>
            </p:cNvCxnSpPr>
            <p:nvPr/>
          </p:nvCxnSpPr>
          <p:spPr>
            <a:xfrm>
              <a:off x="1797011" y="5013322"/>
              <a:ext cx="765819" cy="762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13BE1DED-88EA-48EE-A843-701215CABA2D}"/>
                </a:ext>
              </a:extLst>
            </p:cNvPr>
            <p:cNvSpPr txBox="1"/>
            <p:nvPr/>
          </p:nvSpPr>
          <p:spPr>
            <a:xfrm>
              <a:off x="1750720" y="3137977"/>
              <a:ext cx="803644" cy="321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Al </a:t>
              </a:r>
              <a:r>
                <a:rPr lang="it-IT" dirty="0" err="1">
                  <a:solidFill>
                    <a:srgbClr val="FF0000"/>
                  </a:solidFill>
                </a:rPr>
                <a:t>Liner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cxnSp>
          <p:nvCxnSpPr>
            <p:cNvPr id="252" name="Connettore diritto 251">
              <a:extLst>
                <a:ext uri="{FF2B5EF4-FFF2-40B4-BE49-F238E27FC236}">
                  <a16:creationId xmlns:a16="http://schemas.microsoft.com/office/drawing/2014/main" id="{D7AC6C44-0D78-4479-B102-54B16C5C25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17624" y="3496662"/>
              <a:ext cx="733367" cy="57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3" name="Connettore 2 252">
              <a:extLst>
                <a:ext uri="{FF2B5EF4-FFF2-40B4-BE49-F238E27FC236}">
                  <a16:creationId xmlns:a16="http://schemas.microsoft.com/office/drawing/2014/main" id="{13549F6C-B555-4F2E-BBF0-9E2B84865EE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37181" y="2332964"/>
              <a:ext cx="131533" cy="120081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9" name="Rettangolo 208">
              <a:extLst>
                <a:ext uri="{FF2B5EF4-FFF2-40B4-BE49-F238E27FC236}">
                  <a16:creationId xmlns:a16="http://schemas.microsoft.com/office/drawing/2014/main" id="{123D8620-07FE-4C69-9B32-820B2D13FE63}"/>
                </a:ext>
              </a:extLst>
            </p:cNvPr>
            <p:cNvSpPr/>
            <p:nvPr/>
          </p:nvSpPr>
          <p:spPr>
            <a:xfrm>
              <a:off x="6794101" y="2341729"/>
              <a:ext cx="39511" cy="33663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07442ECE-A989-46AA-89FA-B097E868FE22}"/>
                </a:ext>
              </a:extLst>
            </p:cNvPr>
            <p:cNvSpPr/>
            <p:nvPr/>
          </p:nvSpPr>
          <p:spPr>
            <a:xfrm>
              <a:off x="4384618" y="1509418"/>
              <a:ext cx="61547" cy="118824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2" name="CasellaDiTesto 191">
              <a:extLst>
                <a:ext uri="{FF2B5EF4-FFF2-40B4-BE49-F238E27FC236}">
                  <a16:creationId xmlns:a16="http://schemas.microsoft.com/office/drawing/2014/main" id="{4A536DD2-647E-4994-B84A-1E22C5021194}"/>
                </a:ext>
              </a:extLst>
            </p:cNvPr>
            <p:cNvSpPr txBox="1"/>
            <p:nvPr/>
          </p:nvSpPr>
          <p:spPr>
            <a:xfrm>
              <a:off x="2023519" y="877576"/>
              <a:ext cx="1179592" cy="309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Outer Vessel</a:t>
              </a:r>
            </a:p>
          </p:txBody>
        </p:sp>
        <p:sp>
          <p:nvSpPr>
            <p:cNvPr id="51" name="CasellaDiTesto 50">
              <a:extLst>
                <a:ext uri="{FF2B5EF4-FFF2-40B4-BE49-F238E27FC236}">
                  <a16:creationId xmlns:a16="http://schemas.microsoft.com/office/drawing/2014/main" id="{ED682218-4E4E-4BAF-8835-E0561B4EEDFD}"/>
                </a:ext>
              </a:extLst>
            </p:cNvPr>
            <p:cNvSpPr txBox="1"/>
            <p:nvPr/>
          </p:nvSpPr>
          <p:spPr>
            <a:xfrm>
              <a:off x="4966771" y="1225277"/>
              <a:ext cx="1305434" cy="364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dirty="0"/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8ED96538-F5D0-4F71-A677-D0C7A45A1FCD}"/>
                </a:ext>
              </a:extLst>
            </p:cNvPr>
            <p:cNvSpPr/>
            <p:nvPr/>
          </p:nvSpPr>
          <p:spPr>
            <a:xfrm>
              <a:off x="3024744" y="1827820"/>
              <a:ext cx="3650896" cy="417352"/>
            </a:xfrm>
            <a:prstGeom prst="rect">
              <a:avLst/>
            </a:prstGeom>
            <a:pattFill prst="dkVert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2" name="Rettangolo 211">
              <a:extLst>
                <a:ext uri="{FF2B5EF4-FFF2-40B4-BE49-F238E27FC236}">
                  <a16:creationId xmlns:a16="http://schemas.microsoft.com/office/drawing/2014/main" id="{A76F4F63-E763-4805-8535-201E05074706}"/>
                </a:ext>
              </a:extLst>
            </p:cNvPr>
            <p:cNvSpPr/>
            <p:nvPr/>
          </p:nvSpPr>
          <p:spPr>
            <a:xfrm>
              <a:off x="4116140" y="1675625"/>
              <a:ext cx="653584" cy="143333"/>
            </a:xfrm>
            <a:prstGeom prst="rect">
              <a:avLst/>
            </a:prstGeom>
            <a:pattFill prst="pct75">
              <a:fgClr>
                <a:schemeClr val="tx1">
                  <a:lumMod val="95000"/>
                  <a:lumOff val="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5" name="Rettangolo 214">
              <a:extLst>
                <a:ext uri="{FF2B5EF4-FFF2-40B4-BE49-F238E27FC236}">
                  <a16:creationId xmlns:a16="http://schemas.microsoft.com/office/drawing/2014/main" id="{B4301C4C-6896-4EB9-B22A-AEF6DB0B4BEE}"/>
                </a:ext>
              </a:extLst>
            </p:cNvPr>
            <p:cNvSpPr/>
            <p:nvPr/>
          </p:nvSpPr>
          <p:spPr>
            <a:xfrm>
              <a:off x="4291882" y="1601744"/>
              <a:ext cx="237094" cy="76801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5" name="Connettore 2 44">
              <a:extLst>
                <a:ext uri="{FF2B5EF4-FFF2-40B4-BE49-F238E27FC236}">
                  <a16:creationId xmlns:a16="http://schemas.microsoft.com/office/drawing/2014/main" id="{9CD304CD-A35E-49C9-9707-137463E5E3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91111" y="1274716"/>
              <a:ext cx="1424701" cy="979116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Connettore 2 172">
              <a:extLst>
                <a:ext uri="{FF2B5EF4-FFF2-40B4-BE49-F238E27FC236}">
                  <a16:creationId xmlns:a16="http://schemas.microsoft.com/office/drawing/2014/main" id="{0194DE6B-E820-4CD1-995E-6CBDFAFF88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81892" y="1286598"/>
              <a:ext cx="2019480" cy="51794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" name="Connettore 2 2">
              <a:extLst>
                <a:ext uri="{FF2B5EF4-FFF2-40B4-BE49-F238E27FC236}">
                  <a16:creationId xmlns:a16="http://schemas.microsoft.com/office/drawing/2014/main" id="{091FBCE8-C824-492C-B3DF-3F8BF511D81E}"/>
                </a:ext>
              </a:extLst>
            </p:cNvPr>
            <p:cNvCxnSpPr>
              <a:cxnSpLocks/>
            </p:cNvCxnSpPr>
            <p:nvPr/>
          </p:nvCxnSpPr>
          <p:spPr>
            <a:xfrm>
              <a:off x="3395662" y="1233414"/>
              <a:ext cx="569875" cy="8001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2D72A400-D2C6-440E-B5CC-999938DC1656}"/>
                </a:ext>
              </a:extLst>
            </p:cNvPr>
            <p:cNvCxnSpPr/>
            <p:nvPr/>
          </p:nvCxnSpPr>
          <p:spPr>
            <a:xfrm>
              <a:off x="2100848" y="1224551"/>
              <a:ext cx="131453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7" name="Rettangolo 256">
              <a:extLst>
                <a:ext uri="{FF2B5EF4-FFF2-40B4-BE49-F238E27FC236}">
                  <a16:creationId xmlns:a16="http://schemas.microsoft.com/office/drawing/2014/main" id="{79753761-CAF0-45AE-A25A-6EF9573FF5C9}"/>
                </a:ext>
              </a:extLst>
            </p:cNvPr>
            <p:cNvSpPr/>
            <p:nvPr/>
          </p:nvSpPr>
          <p:spPr>
            <a:xfrm>
              <a:off x="4229580" y="2652205"/>
              <a:ext cx="373018" cy="38295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Rettangolo con angoli arrotondati 42">
              <a:extLst>
                <a:ext uri="{FF2B5EF4-FFF2-40B4-BE49-F238E27FC236}">
                  <a16:creationId xmlns:a16="http://schemas.microsoft.com/office/drawing/2014/main" id="{8429213D-8D3A-43F1-8F20-C9AB94B585BC}"/>
                </a:ext>
              </a:extLst>
            </p:cNvPr>
            <p:cNvSpPr/>
            <p:nvPr/>
          </p:nvSpPr>
          <p:spPr>
            <a:xfrm>
              <a:off x="1030776" y="1690757"/>
              <a:ext cx="129208" cy="230407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515EFBA-802B-440A-A625-0029293D3C7D}"/>
                </a:ext>
              </a:extLst>
            </p:cNvPr>
            <p:cNvSpPr/>
            <p:nvPr/>
          </p:nvSpPr>
          <p:spPr>
            <a:xfrm flipV="1">
              <a:off x="2444706" y="1820054"/>
              <a:ext cx="1013411" cy="425277"/>
            </a:xfrm>
            <a:prstGeom prst="rect">
              <a:avLst/>
            </a:prstGeom>
            <a:pattFill prst="pct70">
              <a:fgClr>
                <a:schemeClr val="tx1">
                  <a:lumMod val="85000"/>
                  <a:lumOff val="1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ACD5D1A3-5DAE-4CAF-B596-CD0A9B8D4A41}"/>
                </a:ext>
              </a:extLst>
            </p:cNvPr>
            <p:cNvSpPr/>
            <p:nvPr/>
          </p:nvSpPr>
          <p:spPr>
            <a:xfrm flipV="1">
              <a:off x="1553864" y="2006364"/>
              <a:ext cx="140239" cy="20920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Terminatore 34">
              <a:extLst>
                <a:ext uri="{FF2B5EF4-FFF2-40B4-BE49-F238E27FC236}">
                  <a16:creationId xmlns:a16="http://schemas.microsoft.com/office/drawing/2014/main" id="{3359683D-BB32-4DA0-8143-4F985E920730}"/>
                </a:ext>
              </a:extLst>
            </p:cNvPr>
            <p:cNvSpPr/>
            <p:nvPr/>
          </p:nvSpPr>
          <p:spPr>
            <a:xfrm rot="16434139" flipV="1">
              <a:off x="1387802" y="2073874"/>
              <a:ext cx="104203" cy="113964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FFAC059A-CCAB-4DFE-8A6F-7DEE955F51D2}"/>
                </a:ext>
              </a:extLst>
            </p:cNvPr>
            <p:cNvSpPr/>
            <p:nvPr/>
          </p:nvSpPr>
          <p:spPr>
            <a:xfrm>
              <a:off x="1539828" y="1742001"/>
              <a:ext cx="295659" cy="22527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4" name="Rettangolo 223">
              <a:extLst>
                <a:ext uri="{FF2B5EF4-FFF2-40B4-BE49-F238E27FC236}">
                  <a16:creationId xmlns:a16="http://schemas.microsoft.com/office/drawing/2014/main" id="{E7DDBE01-81F4-47C6-AA7D-E219592529D1}"/>
                </a:ext>
              </a:extLst>
            </p:cNvPr>
            <p:cNvSpPr/>
            <p:nvPr/>
          </p:nvSpPr>
          <p:spPr>
            <a:xfrm>
              <a:off x="762981" y="4817229"/>
              <a:ext cx="165272" cy="132562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8" name="Rettangolo 227">
              <a:extLst>
                <a:ext uri="{FF2B5EF4-FFF2-40B4-BE49-F238E27FC236}">
                  <a16:creationId xmlns:a16="http://schemas.microsoft.com/office/drawing/2014/main" id="{470734AE-E8EE-40AA-A685-109351847475}"/>
                </a:ext>
              </a:extLst>
            </p:cNvPr>
            <p:cNvSpPr/>
            <p:nvPr/>
          </p:nvSpPr>
          <p:spPr>
            <a:xfrm>
              <a:off x="643608" y="4817229"/>
              <a:ext cx="111766" cy="132562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22" name="Connettore 2 221">
              <a:extLst>
                <a:ext uri="{FF2B5EF4-FFF2-40B4-BE49-F238E27FC236}">
                  <a16:creationId xmlns:a16="http://schemas.microsoft.com/office/drawing/2014/main" id="{D17F0491-5E62-40D7-92E5-7EF93CDDC91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0759" y="4610493"/>
              <a:ext cx="876101" cy="4019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Connettore diritto 165">
              <a:extLst>
                <a:ext uri="{FF2B5EF4-FFF2-40B4-BE49-F238E27FC236}">
                  <a16:creationId xmlns:a16="http://schemas.microsoft.com/office/drawing/2014/main" id="{4ADC34B2-43C7-49B7-BA61-DE6424A08803}"/>
                </a:ext>
              </a:extLst>
            </p:cNvPr>
            <p:cNvCxnSpPr>
              <a:cxnSpLocks/>
            </p:cNvCxnSpPr>
            <p:nvPr/>
          </p:nvCxnSpPr>
          <p:spPr>
            <a:xfrm>
              <a:off x="2217408" y="2492602"/>
              <a:ext cx="50495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77ED761F-C3B2-4148-8074-B048FFA9C0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84308" y="2679009"/>
              <a:ext cx="542242" cy="57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Rettangolo con angoli arrotondati 257">
              <a:extLst>
                <a:ext uri="{FF2B5EF4-FFF2-40B4-BE49-F238E27FC236}">
                  <a16:creationId xmlns:a16="http://schemas.microsoft.com/office/drawing/2014/main" id="{6437293B-864F-4FB4-8866-075F230F06C6}"/>
                </a:ext>
              </a:extLst>
            </p:cNvPr>
            <p:cNvSpPr/>
            <p:nvPr/>
          </p:nvSpPr>
          <p:spPr>
            <a:xfrm>
              <a:off x="739524" y="1665503"/>
              <a:ext cx="183545" cy="37827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5" name="Rettangolo 224">
              <a:extLst>
                <a:ext uri="{FF2B5EF4-FFF2-40B4-BE49-F238E27FC236}">
                  <a16:creationId xmlns:a16="http://schemas.microsoft.com/office/drawing/2014/main" id="{B7D89A4D-FCB3-43C8-851C-CEAEA0A20EC5}"/>
                </a:ext>
              </a:extLst>
            </p:cNvPr>
            <p:cNvSpPr/>
            <p:nvPr/>
          </p:nvSpPr>
          <p:spPr>
            <a:xfrm>
              <a:off x="759815" y="5099094"/>
              <a:ext cx="840753" cy="98832"/>
            </a:xfrm>
            <a:prstGeom prst="rect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26" name="Rettangolo 225">
              <a:extLst>
                <a:ext uri="{FF2B5EF4-FFF2-40B4-BE49-F238E27FC236}">
                  <a16:creationId xmlns:a16="http://schemas.microsoft.com/office/drawing/2014/main" id="{911756BF-34EA-496B-85E9-728C72DD3794}"/>
                </a:ext>
              </a:extLst>
            </p:cNvPr>
            <p:cNvSpPr/>
            <p:nvPr/>
          </p:nvSpPr>
          <p:spPr>
            <a:xfrm>
              <a:off x="761821" y="5791154"/>
              <a:ext cx="831656" cy="7531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84" name="Connettore diritto 283">
              <a:extLst>
                <a:ext uri="{FF2B5EF4-FFF2-40B4-BE49-F238E27FC236}">
                  <a16:creationId xmlns:a16="http://schemas.microsoft.com/office/drawing/2014/main" id="{26C2C9CE-2696-4A08-A0C6-F07AF9A64AFD}"/>
                </a:ext>
              </a:extLst>
            </p:cNvPr>
            <p:cNvCxnSpPr>
              <a:cxnSpLocks/>
            </p:cNvCxnSpPr>
            <p:nvPr/>
          </p:nvCxnSpPr>
          <p:spPr>
            <a:xfrm>
              <a:off x="7005809" y="1296609"/>
              <a:ext cx="1433875" cy="1004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7" name="Rettangolo 436">
              <a:extLst>
                <a:ext uri="{FF2B5EF4-FFF2-40B4-BE49-F238E27FC236}">
                  <a16:creationId xmlns:a16="http://schemas.microsoft.com/office/drawing/2014/main" id="{E475169F-3288-4FE7-9C4A-B00E29D5BC0A}"/>
                </a:ext>
              </a:extLst>
            </p:cNvPr>
            <p:cNvSpPr/>
            <p:nvPr/>
          </p:nvSpPr>
          <p:spPr>
            <a:xfrm>
              <a:off x="6679375" y="1817178"/>
              <a:ext cx="272563" cy="432583"/>
            </a:xfrm>
            <a:prstGeom prst="rect">
              <a:avLst/>
            </a:prstGeom>
            <a:pattFill prst="pct70">
              <a:fgClr>
                <a:schemeClr val="tx1">
                  <a:lumMod val="95000"/>
                  <a:lumOff val="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74" name="Connettore 2 173">
              <a:extLst>
                <a:ext uri="{FF2B5EF4-FFF2-40B4-BE49-F238E27FC236}">
                  <a16:creationId xmlns:a16="http://schemas.microsoft.com/office/drawing/2014/main" id="{6834E9C8-DC72-4DBE-A2A2-105B83DDE7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99800" y="2062587"/>
              <a:ext cx="2069056" cy="2677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5" name="Rettangolo 364">
              <a:extLst>
                <a:ext uri="{FF2B5EF4-FFF2-40B4-BE49-F238E27FC236}">
                  <a16:creationId xmlns:a16="http://schemas.microsoft.com/office/drawing/2014/main" id="{02543627-FA14-41A6-96BA-1A768DB7CFC2}"/>
                </a:ext>
              </a:extLst>
            </p:cNvPr>
            <p:cNvSpPr/>
            <p:nvPr/>
          </p:nvSpPr>
          <p:spPr>
            <a:xfrm>
              <a:off x="866378" y="2291424"/>
              <a:ext cx="63203" cy="4055399"/>
            </a:xfrm>
            <a:prstGeom prst="rect">
              <a:avLst/>
            </a:prstGeom>
            <a:pattFill prst="pct70">
              <a:fgClr>
                <a:schemeClr val="bg2">
                  <a:lumMod val="25000"/>
                </a:schemeClr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1" name="Rettangolo 370">
              <a:extLst>
                <a:ext uri="{FF2B5EF4-FFF2-40B4-BE49-F238E27FC236}">
                  <a16:creationId xmlns:a16="http://schemas.microsoft.com/office/drawing/2014/main" id="{977A04EF-B606-4DAC-8BAD-BCC4DFF5F9B2}"/>
                </a:ext>
              </a:extLst>
            </p:cNvPr>
            <p:cNvSpPr/>
            <p:nvPr/>
          </p:nvSpPr>
          <p:spPr>
            <a:xfrm flipH="1">
              <a:off x="1551305" y="3205642"/>
              <a:ext cx="74268" cy="3101312"/>
            </a:xfrm>
            <a:prstGeom prst="rect">
              <a:avLst/>
            </a:prstGeom>
            <a:pattFill prst="pct70">
              <a:fgClr>
                <a:schemeClr val="bg2">
                  <a:lumMod val="25000"/>
                </a:schemeClr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con angoli arrotondati 43">
              <a:extLst>
                <a:ext uri="{FF2B5EF4-FFF2-40B4-BE49-F238E27FC236}">
                  <a16:creationId xmlns:a16="http://schemas.microsoft.com/office/drawing/2014/main" id="{EA3EF371-C085-4593-B606-E2BD54A8C8D1}"/>
                </a:ext>
              </a:extLst>
            </p:cNvPr>
            <p:cNvSpPr/>
            <p:nvPr/>
          </p:nvSpPr>
          <p:spPr>
            <a:xfrm>
              <a:off x="921211" y="1739015"/>
              <a:ext cx="778710" cy="219806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7" name="Rettangolo 376">
              <a:extLst>
                <a:ext uri="{FF2B5EF4-FFF2-40B4-BE49-F238E27FC236}">
                  <a16:creationId xmlns:a16="http://schemas.microsoft.com/office/drawing/2014/main" id="{CC4AE5B4-BD12-44A6-8C66-878A301F28E3}"/>
                </a:ext>
              </a:extLst>
            </p:cNvPr>
            <p:cNvSpPr/>
            <p:nvPr/>
          </p:nvSpPr>
          <p:spPr>
            <a:xfrm rot="5400000">
              <a:off x="4861883" y="-237116"/>
              <a:ext cx="49187" cy="4091897"/>
            </a:xfrm>
            <a:prstGeom prst="rect">
              <a:avLst/>
            </a:prstGeom>
            <a:pattFill prst="pct70">
              <a:fgClr>
                <a:schemeClr val="bg2">
                  <a:lumMod val="25000"/>
                </a:schemeClr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8" name="Rettangolo 377">
              <a:extLst>
                <a:ext uri="{FF2B5EF4-FFF2-40B4-BE49-F238E27FC236}">
                  <a16:creationId xmlns:a16="http://schemas.microsoft.com/office/drawing/2014/main" id="{959CB41B-0FD3-4573-87BF-EA26558EE5C5}"/>
                </a:ext>
              </a:extLst>
            </p:cNvPr>
            <p:cNvSpPr/>
            <p:nvPr/>
          </p:nvSpPr>
          <p:spPr>
            <a:xfrm rot="5400000">
              <a:off x="4466925" y="-152988"/>
              <a:ext cx="73127" cy="4871803"/>
            </a:xfrm>
            <a:prstGeom prst="rect">
              <a:avLst/>
            </a:prstGeom>
            <a:pattFill prst="pct70">
              <a:fgClr>
                <a:schemeClr val="bg2">
                  <a:lumMod val="25000"/>
                </a:schemeClr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79" name="Connettore diritto 378">
              <a:extLst>
                <a:ext uri="{FF2B5EF4-FFF2-40B4-BE49-F238E27FC236}">
                  <a16:creationId xmlns:a16="http://schemas.microsoft.com/office/drawing/2014/main" id="{8A022513-AA01-4274-8CCF-2476CA37FB40}"/>
                </a:ext>
              </a:extLst>
            </p:cNvPr>
            <p:cNvCxnSpPr>
              <a:cxnSpLocks/>
            </p:cNvCxnSpPr>
            <p:nvPr/>
          </p:nvCxnSpPr>
          <p:spPr>
            <a:xfrm>
              <a:off x="2022113" y="2310989"/>
              <a:ext cx="4995760" cy="5827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7E0FBAA9-7E5E-46EF-AEF3-ED2BFFEA7681}"/>
                </a:ext>
              </a:extLst>
            </p:cNvPr>
            <p:cNvSpPr/>
            <p:nvPr/>
          </p:nvSpPr>
          <p:spPr>
            <a:xfrm>
              <a:off x="1556788" y="2386982"/>
              <a:ext cx="71343" cy="7121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7" name="Rettangolo 226">
              <a:extLst>
                <a:ext uri="{FF2B5EF4-FFF2-40B4-BE49-F238E27FC236}">
                  <a16:creationId xmlns:a16="http://schemas.microsoft.com/office/drawing/2014/main" id="{AC774280-E0D8-45DB-BC48-35EA8E166173}"/>
                </a:ext>
              </a:extLst>
            </p:cNvPr>
            <p:cNvSpPr/>
            <p:nvPr/>
          </p:nvSpPr>
          <p:spPr>
            <a:xfrm>
              <a:off x="754808" y="5193360"/>
              <a:ext cx="852528" cy="5977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7" name="Gruppo 56">
              <a:extLst>
                <a:ext uri="{FF2B5EF4-FFF2-40B4-BE49-F238E27FC236}">
                  <a16:creationId xmlns:a16="http://schemas.microsoft.com/office/drawing/2014/main" id="{5BDDA7AA-6F21-4127-A151-356F6C913C78}"/>
                </a:ext>
              </a:extLst>
            </p:cNvPr>
            <p:cNvGrpSpPr/>
            <p:nvPr/>
          </p:nvGrpSpPr>
          <p:grpSpPr>
            <a:xfrm>
              <a:off x="550682" y="5006436"/>
              <a:ext cx="491828" cy="1021225"/>
              <a:chOff x="120437" y="4940010"/>
              <a:chExt cx="509642" cy="1035805"/>
            </a:xfrm>
          </p:grpSpPr>
          <p:cxnSp>
            <p:nvCxnSpPr>
              <p:cNvPr id="229" name="Connettore diritto 228">
                <a:extLst>
                  <a:ext uri="{FF2B5EF4-FFF2-40B4-BE49-F238E27FC236}">
                    <a16:creationId xmlns:a16="http://schemas.microsoft.com/office/drawing/2014/main" id="{F5B1A22D-2225-49DC-B209-C694663A09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7674" y="4940010"/>
                <a:ext cx="413350" cy="0"/>
              </a:xfrm>
              <a:prstGeom prst="line">
                <a:avLst/>
              </a:prstGeom>
              <a:ln w="28575">
                <a:prstDash val="dash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0" name="Connettore diritto 229">
                <a:extLst>
                  <a:ext uri="{FF2B5EF4-FFF2-40B4-BE49-F238E27FC236}">
                    <a16:creationId xmlns:a16="http://schemas.microsoft.com/office/drawing/2014/main" id="{2126E5E5-C20B-4EB8-8277-53C514DF27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6729" y="5975815"/>
                <a:ext cx="413350" cy="0"/>
              </a:xfrm>
              <a:prstGeom prst="line">
                <a:avLst/>
              </a:prstGeom>
              <a:ln w="28575">
                <a:prstDash val="dash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1" name="Connettore diritto 230">
                <a:extLst>
                  <a:ext uri="{FF2B5EF4-FFF2-40B4-BE49-F238E27FC236}">
                    <a16:creationId xmlns:a16="http://schemas.microsoft.com/office/drawing/2014/main" id="{9EB9F2B8-CFD5-466C-B473-BE75BD44FB89}"/>
                  </a:ext>
                </a:extLst>
              </p:cNvPr>
              <p:cNvCxnSpPr/>
              <p:nvPr/>
            </p:nvCxnSpPr>
            <p:spPr>
              <a:xfrm>
                <a:off x="129190" y="5235481"/>
                <a:ext cx="482918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2" name="Connettore diritto 231">
                <a:extLst>
                  <a:ext uri="{FF2B5EF4-FFF2-40B4-BE49-F238E27FC236}">
                    <a16:creationId xmlns:a16="http://schemas.microsoft.com/office/drawing/2014/main" id="{85176C22-7BE1-4EE2-AEB4-313679872243}"/>
                  </a:ext>
                </a:extLst>
              </p:cNvPr>
              <p:cNvCxnSpPr/>
              <p:nvPr/>
            </p:nvCxnSpPr>
            <p:spPr>
              <a:xfrm>
                <a:off x="129190" y="5325118"/>
                <a:ext cx="482918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3" name="Connettore diritto 232">
                <a:extLst>
                  <a:ext uri="{FF2B5EF4-FFF2-40B4-BE49-F238E27FC236}">
                    <a16:creationId xmlns:a16="http://schemas.microsoft.com/office/drawing/2014/main" id="{8A4E8D79-F494-4282-A30F-42BA76E52A45}"/>
                  </a:ext>
                </a:extLst>
              </p:cNvPr>
              <p:cNvCxnSpPr/>
              <p:nvPr/>
            </p:nvCxnSpPr>
            <p:spPr>
              <a:xfrm>
                <a:off x="129190" y="5438116"/>
                <a:ext cx="482918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4" name="Connettore diritto 233">
                <a:extLst>
                  <a:ext uri="{FF2B5EF4-FFF2-40B4-BE49-F238E27FC236}">
                    <a16:creationId xmlns:a16="http://schemas.microsoft.com/office/drawing/2014/main" id="{D5BB1532-371B-4D99-8AD5-9245D723D5FD}"/>
                  </a:ext>
                </a:extLst>
              </p:cNvPr>
              <p:cNvCxnSpPr/>
              <p:nvPr/>
            </p:nvCxnSpPr>
            <p:spPr>
              <a:xfrm>
                <a:off x="129190" y="5524645"/>
                <a:ext cx="482918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5" name="Connettore diritto 234">
                <a:extLst>
                  <a:ext uri="{FF2B5EF4-FFF2-40B4-BE49-F238E27FC236}">
                    <a16:creationId xmlns:a16="http://schemas.microsoft.com/office/drawing/2014/main" id="{66D8D0AF-B9EC-4F52-B316-873AE7F37002}"/>
                  </a:ext>
                </a:extLst>
              </p:cNvPr>
              <p:cNvCxnSpPr/>
              <p:nvPr/>
            </p:nvCxnSpPr>
            <p:spPr>
              <a:xfrm>
                <a:off x="120437" y="5624241"/>
                <a:ext cx="482918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03" name="Rettangolo 202">
              <a:extLst>
                <a:ext uri="{FF2B5EF4-FFF2-40B4-BE49-F238E27FC236}">
                  <a16:creationId xmlns:a16="http://schemas.microsoft.com/office/drawing/2014/main" id="{C747B1D3-77DA-4AAD-AF4B-0C760B899F1B}"/>
                </a:ext>
              </a:extLst>
            </p:cNvPr>
            <p:cNvSpPr/>
            <p:nvPr/>
          </p:nvSpPr>
          <p:spPr>
            <a:xfrm>
              <a:off x="2073155" y="1297911"/>
              <a:ext cx="480463" cy="947850"/>
            </a:xfrm>
            <a:prstGeom prst="rect">
              <a:avLst/>
            </a:prstGeom>
            <a:pattFill prst="pct70">
              <a:fgClr>
                <a:schemeClr val="tx1">
                  <a:lumMod val="95000"/>
                  <a:lumOff val="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9" name="Rettangolo 198">
              <a:extLst>
                <a:ext uri="{FF2B5EF4-FFF2-40B4-BE49-F238E27FC236}">
                  <a16:creationId xmlns:a16="http://schemas.microsoft.com/office/drawing/2014/main" id="{57E6A7EE-512F-4DE2-9D09-71DBD87E7059}"/>
                </a:ext>
              </a:extLst>
            </p:cNvPr>
            <p:cNvSpPr/>
            <p:nvPr/>
          </p:nvSpPr>
          <p:spPr>
            <a:xfrm>
              <a:off x="939482" y="1540911"/>
              <a:ext cx="599583" cy="239215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" name="Ovale 1">
              <a:extLst>
                <a:ext uri="{FF2B5EF4-FFF2-40B4-BE49-F238E27FC236}">
                  <a16:creationId xmlns:a16="http://schemas.microsoft.com/office/drawing/2014/main" id="{8D1A885A-FE30-6BA7-A00F-64AA3D9A8C25}"/>
                </a:ext>
              </a:extLst>
            </p:cNvPr>
            <p:cNvSpPr/>
            <p:nvPr/>
          </p:nvSpPr>
          <p:spPr>
            <a:xfrm>
              <a:off x="1681429" y="222193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Ovale 3">
              <a:extLst>
                <a:ext uri="{FF2B5EF4-FFF2-40B4-BE49-F238E27FC236}">
                  <a16:creationId xmlns:a16="http://schemas.microsoft.com/office/drawing/2014/main" id="{3DA00CBD-DE69-3447-82CA-A474AAD66B77}"/>
                </a:ext>
              </a:extLst>
            </p:cNvPr>
            <p:cNvSpPr/>
            <p:nvPr/>
          </p:nvSpPr>
          <p:spPr>
            <a:xfrm>
              <a:off x="1553864" y="2031697"/>
              <a:ext cx="134351" cy="17631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21" name="Connettore 2 220">
              <a:extLst>
                <a:ext uri="{FF2B5EF4-FFF2-40B4-BE49-F238E27FC236}">
                  <a16:creationId xmlns:a16="http://schemas.microsoft.com/office/drawing/2014/main" id="{C1E22249-8721-4A48-83D0-AD4BAEBE73D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95040" y="4556479"/>
              <a:ext cx="224809" cy="4582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9382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67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giuliano laurenti</dc:creator>
  <cp:lastModifiedBy>giuliano laurenti</cp:lastModifiedBy>
  <cp:revision>6</cp:revision>
  <dcterms:created xsi:type="dcterms:W3CDTF">2022-05-05T13:30:50Z</dcterms:created>
  <dcterms:modified xsi:type="dcterms:W3CDTF">2022-05-05T13:58:17Z</dcterms:modified>
</cp:coreProperties>
</file>