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59" r:id="rId3"/>
    <p:sldId id="263" r:id="rId4"/>
    <p:sldId id="262" r:id="rId5"/>
    <p:sldId id="267" r:id="rId6"/>
    <p:sldId id="265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594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624513-FBF1-47B0-B2CD-E3C13B564111}" type="datetimeFigureOut">
              <a:rPr lang="en-US" smtClean="0"/>
              <a:pPr/>
              <a:t>3/21/2012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CC029E-D6AC-4615-A1F3-8BC89162A5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774C-1511-4986-BE7B-1B42F437CEA6}" type="datetime1">
              <a:rPr lang="en-US" smtClean="0"/>
              <a:pPr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Wednesday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6174-9493-43C7-9619-82800218F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F52B-D9DC-4A6D-B6EF-74AC6828CAD7}" type="datetime1">
              <a:rPr lang="en-US" smtClean="0"/>
              <a:pPr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Wednesday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6174-9493-43C7-9619-82800218F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0D19-09B1-46A1-9162-439E7F48C1FC}" type="datetime1">
              <a:rPr lang="en-US" smtClean="0"/>
              <a:pPr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Wednesday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6174-9493-43C7-9619-82800218F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FD4B-569A-43F5-96CF-537B655D8026}" type="datetime1">
              <a:rPr lang="en-US" smtClean="0"/>
              <a:pPr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Wednesday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6174-9493-43C7-9619-82800218F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32CE-1FAD-4229-A10F-FC450BAB85C6}" type="datetime1">
              <a:rPr lang="en-US" smtClean="0"/>
              <a:pPr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Wednesday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6174-9493-43C7-9619-82800218F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40A3-E0A8-4188-BC15-5C63923D7CE3}" type="datetime1">
              <a:rPr lang="en-US" smtClean="0"/>
              <a:pPr/>
              <a:t>3/21/2012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Wednesday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6174-9493-43C7-9619-82800218F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94782-DB30-421E-9D69-FE060E21B013}" type="datetime1">
              <a:rPr lang="en-US" smtClean="0"/>
              <a:pPr/>
              <a:t>3/21/2012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Wednesday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6174-9493-43C7-9619-82800218F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BFB65-CFEC-4FD0-A0AC-CA794B4476E0}" type="datetime1">
              <a:rPr lang="en-US" smtClean="0"/>
              <a:pPr/>
              <a:t>3/21/2012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Wednesday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6174-9493-43C7-9619-82800218F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08EBB-8D82-4272-AAD5-1DBF8236D7D1}" type="datetime1">
              <a:rPr lang="en-US" smtClean="0"/>
              <a:pPr/>
              <a:t>3/21/2012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Wednesday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6174-9493-43C7-9619-82800218F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04DD-B252-496B-AD97-864172029DFC}" type="datetime1">
              <a:rPr lang="en-US" smtClean="0"/>
              <a:pPr/>
              <a:t>3/21/2012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Wednesday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6174-9493-43C7-9619-82800218F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0694-7ADB-4B10-BF0F-6DC5E4FAA6A1}" type="datetime1">
              <a:rPr lang="en-US" smtClean="0"/>
              <a:pPr/>
              <a:t>3/21/2012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Wednesday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6174-9493-43C7-9619-82800218F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3FBAD-168E-47A8-BCED-B4B3C4E96627}" type="datetime1">
              <a:rPr lang="en-US" smtClean="0"/>
              <a:pPr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Wednesday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26174-9493-43C7-9619-82800218F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05000"/>
            <a:ext cx="8229600" cy="2819400"/>
          </a:xfrm>
        </p:spPr>
        <p:txBody>
          <a:bodyPr>
            <a:normAutofit fontScale="90000"/>
          </a:bodyPr>
          <a:lstStyle/>
          <a:p>
            <a:r>
              <a:rPr lang="en-US" sz="6000" dirty="0" smtClean="0"/>
              <a:t>Strong Back Temperature Distribution - </a:t>
            </a:r>
            <a:r>
              <a:rPr lang="en-US" dirty="0" smtClean="0"/>
              <a:t>3D  analysis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>
                <a:solidFill>
                  <a:schemeClr val="bg2">
                    <a:lumMod val="50000"/>
                  </a:schemeClr>
                </a:solidFill>
              </a:rPr>
              <a:t>SSR1 </a:t>
            </a:r>
            <a:r>
              <a:rPr lang="en-US" sz="4000" dirty="0" err="1" smtClean="0">
                <a:solidFill>
                  <a:schemeClr val="bg2">
                    <a:lumMod val="50000"/>
                  </a:schemeClr>
                </a:solidFill>
              </a:rPr>
              <a:t>Cryomodule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6174-9493-43C7-9619-82800218FF5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Wednesday Meeting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52600" y="22860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</a:rPr>
              <a:t>3D Model</a:t>
            </a:r>
            <a:endParaRPr lang="en-US" sz="3600" dirty="0">
              <a:solidFill>
                <a:srgbClr val="0070C0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52400" y="990600"/>
            <a:ext cx="6705600" cy="5512904"/>
            <a:chOff x="304800" y="914401"/>
            <a:chExt cx="6705600" cy="5512904"/>
          </a:xfrm>
        </p:grpSpPr>
        <p:pic>
          <p:nvPicPr>
            <p:cNvPr id="6146" name="Picture 2" descr="Mechanical_Report_Files/Figure0001.png"/>
            <p:cNvPicPr>
              <a:picLocks noChangeAspect="1" noChangeArrowheads="1"/>
            </p:cNvPicPr>
            <p:nvPr/>
          </p:nvPicPr>
          <p:blipFill>
            <a:blip r:embed="rId2"/>
            <a:srcRect l="17333" t="3200" r="21334" b="13600"/>
            <a:stretch>
              <a:fillRect/>
            </a:stretch>
          </p:blipFill>
          <p:spPr bwMode="auto">
            <a:xfrm>
              <a:off x="2133600" y="914401"/>
              <a:ext cx="4876800" cy="5512904"/>
            </a:xfrm>
            <a:prstGeom prst="rect">
              <a:avLst/>
            </a:prstGeom>
            <a:noFill/>
          </p:spPr>
        </p:pic>
        <p:cxnSp>
          <p:nvCxnSpPr>
            <p:cNvPr id="5" name="Straight Arrow Connector 4"/>
            <p:cNvCxnSpPr/>
            <p:nvPr/>
          </p:nvCxnSpPr>
          <p:spPr>
            <a:xfrm>
              <a:off x="1828800" y="4419600"/>
              <a:ext cx="1524000" cy="76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457200" y="4267200"/>
              <a:ext cx="13014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Strong-back</a:t>
              </a:r>
              <a:endParaRPr lang="en-US" dirty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1905000" y="2286000"/>
              <a:ext cx="91440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81000" y="1981200"/>
              <a:ext cx="151887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Outer vacuum</a:t>
              </a:r>
            </a:p>
            <a:p>
              <a:r>
                <a:rPr lang="en-US" dirty="0" smtClean="0"/>
                <a:t>vessel</a:t>
              </a:r>
              <a:endParaRPr lang="en-US" dirty="0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V="1">
              <a:off x="1752600" y="4953000"/>
              <a:ext cx="1371600" cy="152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381000" y="4953000"/>
              <a:ext cx="13740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Support pins</a:t>
              </a:r>
              <a:endParaRPr lang="en-US" dirty="0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1828800" y="3429000"/>
              <a:ext cx="2057400" cy="1066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304800" y="3200400"/>
              <a:ext cx="14853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Support posts</a:t>
              </a:r>
              <a:endParaRPr lang="en-US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6934200" y="1066800"/>
            <a:ext cx="1905000" cy="3395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0"/>
              </a:spcAft>
              <a:buFont typeface="Wingdings" pitchFamily="2" charset="2"/>
              <a:buChar char="ü"/>
            </a:pPr>
            <a:r>
              <a:rPr lang="en-US" dirty="0" smtClean="0"/>
              <a:t> The model for the  thermal analysis is made from the SSR1 file received from Tom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Materials are taken as G-11 for support posts and Stainless steel for other parts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6174-9493-43C7-9619-82800218FF5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Wednesday Meeting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638" y="609600"/>
            <a:ext cx="2190438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1524000"/>
            <a:ext cx="6002866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667000" y="30480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</a:rPr>
              <a:t>Loading Details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2514600"/>
            <a:ext cx="2514600" cy="3949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2000"/>
              </a:spcAft>
              <a:buFont typeface="Wingdings" pitchFamily="2" charset="2"/>
              <a:buChar char="ü"/>
            </a:pPr>
            <a:r>
              <a:rPr lang="en-US" dirty="0" smtClean="0"/>
              <a:t>Radiation-conduction boundary conditions are applied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 smtClean="0"/>
              <a:t>Equivalent emissivity  between the surfaces are used to include the effect of multilayer insulations.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 smtClean="0"/>
              <a:t>Average thermal conductivities are used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6174-9493-43C7-9619-82800218FF5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Wednesday Meeting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52600" y="22860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</a:rPr>
              <a:t>Temperature Distribution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81800" y="1219200"/>
            <a:ext cx="2133600" cy="2564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0"/>
              </a:spcAft>
              <a:buFont typeface="Wingdings" pitchFamily="2" charset="2"/>
              <a:buChar char="ü"/>
            </a:pPr>
            <a:r>
              <a:rPr lang="en-US" dirty="0" smtClean="0"/>
              <a:t> Details analysis is being done to find out the temperature</a:t>
            </a:r>
          </a:p>
          <a:p>
            <a:pPr>
              <a:spcAft>
                <a:spcPts val="2000"/>
              </a:spcAft>
              <a:buFont typeface="Wingdings" pitchFamily="2" charset="2"/>
              <a:buChar char="ü"/>
            </a:pPr>
            <a:r>
              <a:rPr lang="en-US" dirty="0" smtClean="0"/>
              <a:t> Temperature plot shows that the maximum thermal gradient is at the support posts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6174-9493-43C7-9619-82800218FF5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Wednesday Meeting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r="11111" b="14893"/>
          <a:stretch>
            <a:fillRect/>
          </a:stretch>
        </p:blipFill>
        <p:spPr bwMode="auto">
          <a:xfrm>
            <a:off x="2286000" y="990600"/>
            <a:ext cx="42672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 l="11864" t="10867" r="10170" b="16683"/>
          <a:stretch>
            <a:fillRect/>
          </a:stretch>
        </p:blipFill>
        <p:spPr bwMode="auto">
          <a:xfrm>
            <a:off x="457200" y="3276600"/>
            <a:ext cx="35052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Strong-back temperature distribution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Wednesday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6174-9493-43C7-9619-82800218FF54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917534"/>
            <a:ext cx="6553200" cy="5802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781800" y="1219200"/>
            <a:ext cx="2133600" cy="2544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0"/>
              </a:spcAft>
              <a:buFont typeface="Wingdings" pitchFamily="2" charset="2"/>
              <a:buChar char="ü"/>
            </a:pPr>
            <a:r>
              <a:rPr lang="en-US" dirty="0" smtClean="0"/>
              <a:t>Strong back  material is taken as Stainless steel</a:t>
            </a:r>
          </a:p>
          <a:p>
            <a:pPr>
              <a:spcAft>
                <a:spcPts val="2000"/>
              </a:spcAft>
              <a:buFont typeface="Wingdings" pitchFamily="2" charset="2"/>
              <a:buChar char="ü"/>
            </a:pPr>
            <a:r>
              <a:rPr lang="en-US" dirty="0" smtClean="0"/>
              <a:t> Maximum temperature : 298 K</a:t>
            </a:r>
          </a:p>
          <a:p>
            <a:pPr>
              <a:spcAft>
                <a:spcPts val="2000"/>
              </a:spcAft>
              <a:buFont typeface="Wingdings" pitchFamily="2" charset="2"/>
              <a:buChar char="ü"/>
            </a:pPr>
            <a:r>
              <a:rPr lang="en-US" dirty="0" smtClean="0"/>
              <a:t> Minimum temperature : 296 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&amp;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model and methodology for calculating the temperature of strong back is made</a:t>
            </a:r>
          </a:p>
          <a:p>
            <a:r>
              <a:rPr lang="en-US" dirty="0" smtClean="0"/>
              <a:t>Analysis is going on for two strong back materials – Stainless steel and </a:t>
            </a:r>
            <a:r>
              <a:rPr lang="en-US" dirty="0" err="1" smtClean="0"/>
              <a:t>Aluminium</a:t>
            </a:r>
            <a:r>
              <a:rPr lang="en-US" dirty="0" smtClean="0"/>
              <a:t> and the results will be sent soon</a:t>
            </a:r>
          </a:p>
          <a:p>
            <a:r>
              <a:rPr lang="en-US" dirty="0" smtClean="0"/>
              <a:t>Nonlinear material properties will be included in the analysis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Question to Tom: Whether helium chamber design is more-or-less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finalised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or not : If so, send us the design so that we can start the stress analysis work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6174-9493-43C7-9619-82800218FF5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Wednesday Meeting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you !</a:t>
            </a:r>
            <a:endParaRPr lang="en-US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6174-9493-43C7-9619-82800218FF5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Wednesday Meeting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225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Strong Back Temperature Distribution - 3D  analysis  SSR1 Cryomodule</vt:lpstr>
      <vt:lpstr>Slide 2</vt:lpstr>
      <vt:lpstr>Slide 3</vt:lpstr>
      <vt:lpstr>Slide 4</vt:lpstr>
      <vt:lpstr>Strong-back temperature distribution</vt:lpstr>
      <vt:lpstr>Conclusion &amp; discussion</vt:lpstr>
      <vt:lpstr>Thank you !</vt:lpstr>
    </vt:vector>
  </TitlesOfParts>
  <Company>vecc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Sutripta</dc:creator>
  <cp:lastModifiedBy> </cp:lastModifiedBy>
  <cp:revision>22</cp:revision>
  <dcterms:created xsi:type="dcterms:W3CDTF">2012-03-20T05:54:22Z</dcterms:created>
  <dcterms:modified xsi:type="dcterms:W3CDTF">2012-03-21T11:15:14Z</dcterms:modified>
</cp:coreProperties>
</file>