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056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5/2/22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5/2/22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430" y="6489520"/>
            <a:ext cx="1414913" cy="2674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NP02 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 </a:t>
            </a:r>
            <a:r>
              <a:rPr lang="en-GB" dirty="0" err="1"/>
              <a:t>Coldbox</a:t>
            </a:r>
            <a:r>
              <a:rPr lang="en-GB" dirty="0"/>
              <a:t> Bottom Drift Electronics data was taken on Thurs, Fri., and this morning.</a:t>
            </a:r>
          </a:p>
          <a:p>
            <a:r>
              <a:rPr lang="en-GB" dirty="0"/>
              <a:t>Several fixes to FTS and FTS-Light were needed to get pipeline working again</a:t>
            </a:r>
          </a:p>
          <a:p>
            <a:r>
              <a:rPr lang="en-GB" dirty="0"/>
              <a:t>Top electronics group plans to start working again this week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NP04 Operations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No report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Production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394CBA-D5BA-70A1-23F3-27632D2584F6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Attempted to run high-energy request, failures believed due to non-standard FCL files</a:t>
            </a:r>
          </a:p>
          <a:p>
            <a:r>
              <a:rPr lang="en-US" dirty="0"/>
              <a:t>Saw job failures at BNL and JINR, jobs ran OK but failed to copy back with “93 protocol not supported”</a:t>
            </a:r>
          </a:p>
          <a:p>
            <a:r>
              <a:rPr lang="en-US" dirty="0"/>
              <a:t>Probe job using earlier version of </a:t>
            </a:r>
            <a:r>
              <a:rPr lang="en-US" dirty="0" err="1"/>
              <a:t>ifdhc</a:t>
            </a:r>
            <a:r>
              <a:rPr lang="en-US" dirty="0"/>
              <a:t> was ok at same sites. </a:t>
            </a:r>
          </a:p>
          <a:p>
            <a:r>
              <a:rPr lang="en-US" dirty="0"/>
              <a:t>May be missing </a:t>
            </a:r>
            <a:r>
              <a:rPr lang="en-US" dirty="0" err="1"/>
              <a:t>gfal</a:t>
            </a:r>
            <a:r>
              <a:rPr lang="en-US" dirty="0"/>
              <a:t> plugins, still investigating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4D58855-B3BD-F569-3AB3-0C625CB26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Data Management Ops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091669-AEF1-E2F0-F7E3-639D3110378C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Tests with Fermi-based FTS3 server successful and stable</a:t>
            </a:r>
          </a:p>
          <a:p>
            <a:r>
              <a:rPr lang="en-US" dirty="0"/>
              <a:t>Fixes of </a:t>
            </a:r>
            <a:r>
              <a:rPr lang="en-US" dirty="0" err="1"/>
              <a:t>xrootd</a:t>
            </a:r>
            <a:r>
              <a:rPr lang="en-US" dirty="0"/>
              <a:t> on np04-srv-xxx machines at EHN-1 to run non-privileged</a:t>
            </a:r>
          </a:p>
          <a:p>
            <a:r>
              <a:rPr lang="en-US" dirty="0"/>
              <a:t>Fixes of FTS config @ CERN to update the hosts we send to.</a:t>
            </a:r>
          </a:p>
          <a:p>
            <a:r>
              <a:rPr lang="en-US" dirty="0"/>
              <a:t>Investigating some bad copies over the weekend</a:t>
            </a:r>
          </a:p>
          <a:p>
            <a:r>
              <a:rPr lang="en-US" dirty="0"/>
              <a:t>Copied back most of production run at NERSC to date.</a:t>
            </a:r>
          </a:p>
          <a:p>
            <a:r>
              <a:rPr lang="en-US" dirty="0"/>
              <a:t>Data Challenge planning to have a planning session in </a:t>
            </a:r>
            <a:r>
              <a:rPr lang="en-US"/>
              <a:t>Monday morning May 9, next week</a:t>
            </a:r>
            <a:r>
              <a:rPr lang="en-US" dirty="0"/>
              <a:t>.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145F2-B88A-F80A-C5C6-6D96F2E5D5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3EE4F-35E9-3312-DC8F-C96B450097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817364-7098-F31B-BCD6-2D86A12670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685393"/>
      </p:ext>
    </p:extLst>
  </p:cSld>
  <p:clrMapOvr>
    <a:masterClrMapping/>
  </p:clrMapOvr>
</p:sld>
</file>

<file path=ppt/theme/theme1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sc_datamgmt" id="{1A0D568B-1A63-2542-A369-D5C1377C54F5}" vid="{2A4FB3C3-913C-0E48-B3C4-C0EF3037C4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8</TotalTime>
  <Words>194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Lucida Grande</vt:lpstr>
      <vt:lpstr>LBNF Content-Footer Theme</vt:lpstr>
      <vt:lpstr>NP02 Operations</vt:lpstr>
      <vt:lpstr>Production</vt:lpstr>
      <vt:lpstr>Data Management Ops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NP02 Operations</dc:title>
  <dc:subject/>
  <dc:creator>Steven C Timm</dc:creator>
  <cp:keywords/>
  <dc:description>Modified by A. Weber</dc:description>
  <cp:lastModifiedBy>Steven C Timm</cp:lastModifiedBy>
  <cp:revision>1</cp:revision>
  <dcterms:created xsi:type="dcterms:W3CDTF">2022-05-02T13:58:52Z</dcterms:created>
  <dcterms:modified xsi:type="dcterms:W3CDTF">2022-05-02T14:06:59Z</dcterms:modified>
  <cp:category/>
</cp:coreProperties>
</file>