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0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9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235" y="5083775"/>
            <a:ext cx="4995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running well, delivering lots of beam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Max protons/</a:t>
            </a:r>
            <a:r>
              <a:rPr lang="en-US" sz="1200" dirty="0" err="1"/>
              <a:t>hr</a:t>
            </a:r>
            <a:r>
              <a:rPr lang="en-US" sz="1200" dirty="0"/>
              <a:t> 2.47E17, total protons delivered 3.58E19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 $15 ~4.2E12 – 5E12 pushing for 56E12 on target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$1D from ~4.2E12 – 5E12 –&gt; up to 8.9E16P/</a:t>
            </a:r>
            <a:r>
              <a:rPr lang="en-US" sz="1200" dirty="0" err="1"/>
              <a:t>Hr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$1C ~4.0E12+ @14.4T for ~1E12 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$13 @2T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89253" y="4388177"/>
            <a:ext cx="3160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BRF16 requires access to determine its situation (aspirin tablet appears dissolved)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FESS + for gallery temperature adjustments (winter/summer)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Nick, Matt, Eric for MP02 repairs Thursday eve.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Studies Performed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Requesting  2ea $17’s per </a:t>
            </a:r>
            <a:r>
              <a:rPr lang="en-US" sz="1200" b="1" dirty="0" err="1"/>
              <a:t>supercycle</a:t>
            </a:r>
            <a:r>
              <a:rPr lang="en-US" sz="1200" b="1" dirty="0"/>
              <a:t> for 2 -  3 hours for studies as needed.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589253" y="4092686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04/29/22 – 05/06/22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60269" y="3003603"/>
            <a:ext cx="3417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r>
              <a:rPr lang="en-US" sz="1200" dirty="0"/>
              <a:t> ~  3 hours 42 minutes beam inhibit for the week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Several Minor RF trips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MP02 power supply 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3ED6EFA0-7650-47D3-CEAB-A26FC9B08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3" y="645989"/>
            <a:ext cx="5363914" cy="429113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233DABD-398C-4B2A-9B0E-E2603B90AFE3}"/>
              </a:ext>
            </a:extLst>
          </p:cNvPr>
          <p:cNvSpPr txBox="1"/>
          <p:nvPr/>
        </p:nvSpPr>
        <p:spPr>
          <a:xfrm>
            <a:off x="4782251" y="962662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B0924F-2F76-4469-9F20-7CC985F702EA}"/>
              </a:ext>
            </a:extLst>
          </p:cNvPr>
          <p:cNvSpPr txBox="1"/>
          <p:nvPr/>
        </p:nvSpPr>
        <p:spPr>
          <a:xfrm>
            <a:off x="1667193" y="997457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22FCC8-EB82-41A9-834A-744938BBE9CB}"/>
              </a:ext>
            </a:extLst>
          </p:cNvPr>
          <p:cNvSpPr txBox="1"/>
          <p:nvPr/>
        </p:nvSpPr>
        <p:spPr>
          <a:xfrm>
            <a:off x="2296118" y="997457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DC5458-08AB-4BE0-A9EC-CC5BB289175B}"/>
              </a:ext>
            </a:extLst>
          </p:cNvPr>
          <p:cNvSpPr txBox="1"/>
          <p:nvPr/>
        </p:nvSpPr>
        <p:spPr>
          <a:xfrm>
            <a:off x="2915648" y="997457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Tu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545659-1BEE-4C32-AA9B-EF3F9E0C3F1A}"/>
              </a:ext>
            </a:extLst>
          </p:cNvPr>
          <p:cNvSpPr txBox="1"/>
          <p:nvPr/>
        </p:nvSpPr>
        <p:spPr>
          <a:xfrm>
            <a:off x="3536795" y="999040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587508-BB19-402C-B163-461CAA17CAFC}"/>
              </a:ext>
            </a:extLst>
          </p:cNvPr>
          <p:cNvSpPr txBox="1"/>
          <p:nvPr/>
        </p:nvSpPr>
        <p:spPr>
          <a:xfrm>
            <a:off x="4136421" y="997457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06D2C8-A468-464E-B2C5-B0FEDBAD406D}"/>
              </a:ext>
            </a:extLst>
          </p:cNvPr>
          <p:cNvSpPr txBox="1"/>
          <p:nvPr/>
        </p:nvSpPr>
        <p:spPr>
          <a:xfrm>
            <a:off x="591250" y="996622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42CB1B-89CD-4589-9DDD-68DEEF329D6B}"/>
              </a:ext>
            </a:extLst>
          </p:cNvPr>
          <p:cNvSpPr txBox="1"/>
          <p:nvPr/>
        </p:nvSpPr>
        <p:spPr>
          <a:xfrm>
            <a:off x="1088656" y="997457"/>
            <a:ext cx="456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Sa</a:t>
            </a:r>
          </a:p>
        </p:txBody>
      </p:sp>
      <p:pic>
        <p:nvPicPr>
          <p:cNvPr id="8" name="Picture 7" descr="Chart, pie chart&#10;&#10;Description automatically generated">
            <a:extLst>
              <a:ext uri="{FF2B5EF4-FFF2-40B4-BE49-F238E27FC236}">
                <a16:creationId xmlns:a16="http://schemas.microsoft.com/office/drawing/2014/main" id="{7BB06BC8-C616-CB87-E8E5-AA0F7D4431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530" y="625517"/>
            <a:ext cx="3645239" cy="26510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4572FB-8472-C471-86D9-110D44573282}"/>
              </a:ext>
            </a:extLst>
          </p:cNvPr>
          <p:cNvSpPr txBox="1"/>
          <p:nvPr/>
        </p:nvSpPr>
        <p:spPr>
          <a:xfrm rot="16200000">
            <a:off x="4137103" y="2399322"/>
            <a:ext cx="869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MP02 </a:t>
            </a:r>
          </a:p>
        </p:txBody>
      </p:sp>
    </p:spTree>
    <p:extLst>
      <p:ext uri="{BB962C8B-B14F-4D97-AF65-F5344CB8AC3E}">
        <p14:creationId xmlns:p14="http://schemas.microsoft.com/office/powerpoint/2010/main" val="391110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</TotalTime>
  <Words>179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821</cp:revision>
  <cp:lastPrinted>2021-02-19T14:10:48Z</cp:lastPrinted>
  <dcterms:created xsi:type="dcterms:W3CDTF">2014-12-05T13:27:43Z</dcterms:created>
  <dcterms:modified xsi:type="dcterms:W3CDTF">2022-05-06T12:40:21Z</dcterms:modified>
</cp:coreProperties>
</file>