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3" r:id="rId4"/>
    <p:sldId id="279" r:id="rId5"/>
    <p:sldId id="278" r:id="rId6"/>
    <p:sldId id="275" r:id="rId7"/>
    <p:sldId id="276" r:id="rId8"/>
    <p:sldId id="274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33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4/22/22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4/22/22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EB301CB5-F6E9-514A-9A3C-526629345336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A0D1-53B1-4305-BAD7-7641163DA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660EFF98-B766-5A49-B309-2567A27E2FE1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B9637A8E-3083-FF49-8750-30500E137D9C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CFFB91-3E67-C840-8868-59FF20A9131C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300A2-72E3-6945-AE5B-B80C9B134A9C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67273-0BB7-274C-9A81-48BE08C62301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C950F-3346-0947-BE3F-19C0FB161669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E9120-F7ED-F143-9503-2EFFC280D604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145D375F-73EA-9B46-996B-BBE7133DAEAE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A6C061D4-E8AB-2047-94AE-3198E1FA0268}" type="datetime2">
              <a:rPr lang="en-US" altLang="en-US" smtClean="0"/>
              <a:t>Friday, May 13, 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 Machine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Marty Murphy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AD 0900 Scheduling Meeting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Friday, 13 May 2022</a:t>
            </a:r>
          </a:p>
          <a:p>
            <a:endParaRPr lang="en-US" altLang="en-US" dirty="0">
              <a:latin typeface="Helvetica" panose="020B0604020202020204" pitchFamily="34" charset="0"/>
            </a:endParaRPr>
          </a:p>
          <a:p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5B6F-5933-4D48-A666-31B7C3FD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 Beam to NuMI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B8F3F-8C2C-8544-A31A-396E20C1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/>
          <a:p>
            <a:fld id="{31CDD830-9977-8749-BE2F-9F01D28374AE}" type="datetime2">
              <a:rPr lang="en-US" altLang="en-US" smtClean="0"/>
              <a:t>Friday, May 13, 2022</a:t>
            </a:fld>
            <a:endParaRPr lang="en-US" altLang="en-US" dirty="0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CFF7AAFC-2AB8-0F44-94D1-E3205210C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109482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AACC-D8FB-CE43-A23F-38EF7FD0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 to g-2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7FF4-20E4-E749-A3FC-308A1F41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BF7F-EFFC-9247-971A-9D1887BB8EC4}" type="datetime2">
              <a:rPr lang="en-US" altLang="en-US" smtClean="0"/>
              <a:t>Friday, May 13, 2022</a:t>
            </a:fld>
            <a:endParaRPr lang="en-US" altLang="en-US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DE35BD16-6836-1145-B400-06D288796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417909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E302-9588-2740-94B5-FC628C05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Protons: MI to SY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3708-134F-DC45-9F55-8276DA96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ACB22-5739-EF48-8102-A1EFEB823EB3}" type="datetime2">
              <a:rPr lang="en-US" altLang="en-US" smtClean="0"/>
              <a:t>Friday, May 13, 2022</a:t>
            </a:fld>
            <a:endParaRPr lang="en-US" altLang="en-US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58E7BD54-2208-B044-A792-8B4059513F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134010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198A-3616-8F49-9A12-343F5101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Down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2DD8-F5BB-6647-8BAD-B9FD6043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00D1-C195-BE42-A3D5-2ACAB24919A3}" type="datetime2">
              <a:rPr lang="en-US" altLang="en-US" smtClean="0"/>
              <a:t>Friday, May 13, 2022</a:t>
            </a:fld>
            <a:endParaRPr lang="en-US" altLang="en-US"/>
          </a:p>
        </p:txBody>
      </p:sp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167B3B93-A574-0243-BC98-5C06FEF192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396440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198A-3616-8F49-9A12-343F5101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 Down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2DD8-F5BB-6647-8BAD-B9FD6043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BB38-90CD-A248-B31E-F242A400D964}" type="datetime2">
              <a:rPr lang="en-US" altLang="en-US" smtClean="0"/>
              <a:t>Friday, May 13, 2022</a:t>
            </a:fld>
            <a:endParaRPr lang="en-US" altLang="en-US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8C14C640-B395-114E-89D8-9FC490514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183982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1408F-77C9-AF42-A98F-C870F669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4CFFA-29F4-2948-AC54-C7D546A3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96818"/>
            <a:ext cx="8686800" cy="571828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dirty="0"/>
              <a:t>A good week of running.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Beam to NuMI, g-2 &amp; SY as requested.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Thanks to Proton Source for continued high intensity &amp; Ops for vigilant tuning efforts.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MI instability at high intensity (&gt; ~55 E12) caused by Mode-1 oscillation.  Hunt for cause in progress.  Suspect RF or longitudinal damper (less likely cause).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MI down time Thursday to fix MIRF08 and complete a few maintenance items; no access.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Overnight Thursday-Friday: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MI60 60HP pond pump trip.  PLC problem resolved this morning.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Ops accessed and looked for a newly identified LCW leak. Busted hose found on quad bus jumper above MI 117-2 dipole.  MSD accessed this morning and repaired the hose.  Thanks to Ops, MSD &amp; ESH for their help in this repair.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Current Conditions: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Ops starting MI now.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Ongoing studies: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RR:  $E0 studies under SY event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RR: Tune scans measuring affect of MI bend/quad ramps on beam in RR.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Next week: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Continue various beam studies and longitudinal instability investigation.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RR:  Tune scans $E0 a pair of dry $2A events (not benign).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A1EEB-A1D1-A947-A576-59C80FA0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9A85-5EE9-8148-8A12-D459B535AC3C}" type="datetime2">
              <a:rPr lang="en-US" altLang="en-US" smtClean="0"/>
              <a:t>Friday, May 13, 2022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187296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60919</TotalTime>
  <Words>249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Wingdings</vt:lpstr>
      <vt:lpstr>FNAL_TemplateMac_060514</vt:lpstr>
      <vt:lpstr>Fermilab: Footer Only</vt:lpstr>
      <vt:lpstr> Main Injector/Recycler Machine Report</vt:lpstr>
      <vt:lpstr>HEP Beam to NuMI</vt:lpstr>
      <vt:lpstr>Protons to g-2</vt:lpstr>
      <vt:lpstr>Protons: MI to SY</vt:lpstr>
      <vt:lpstr>MI Down Time</vt:lpstr>
      <vt:lpstr>RR Down Time</vt:lpstr>
      <vt:lpstr>This Week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Martin Murphy</cp:lastModifiedBy>
  <cp:revision>396</cp:revision>
  <cp:lastPrinted>2014-01-20T19:40:21Z</cp:lastPrinted>
  <dcterms:created xsi:type="dcterms:W3CDTF">2015-04-23T16:09:57Z</dcterms:created>
  <dcterms:modified xsi:type="dcterms:W3CDTF">2022-05-13T14:20:14Z</dcterms:modified>
</cp:coreProperties>
</file>