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256" autoAdjust="0"/>
    <p:restoredTop sz="94660"/>
  </p:normalViewPr>
  <p:slideViewPr>
    <p:cSldViewPr>
      <p:cViewPr varScale="1">
        <p:scale>
          <a:sx n="94" d="100"/>
          <a:sy n="94" d="100"/>
        </p:scale>
        <p:origin x="100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5/20/2022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5/20/2022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2147193487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105400" y="113724"/>
            <a:ext cx="3933290" cy="1508105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SCP </a:t>
            </a:r>
            <a:r>
              <a:rPr lang="en-US" sz="1600" b="1" i="1" dirty="0" err="1">
                <a:solidFill>
                  <a:schemeClr val="accent1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1">
                    <a:lumMod val="75000"/>
                  </a:schemeClr>
                </a:solidFill>
              </a:rPr>
              <a:t> system cold and operating fine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CMTS: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 1.3 GHz HECM21 testing ongoing</a:t>
            </a:r>
          </a:p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PIP2TS:  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SSR1 at RT</a:t>
            </a:r>
          </a:p>
          <a:p>
            <a:pPr algn="ctr"/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</a:rPr>
              <a:t>HB650 installation prep continues</a:t>
            </a:r>
            <a:endParaRPr lang="en-US" sz="1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72001" y="2133600"/>
            <a:ext cx="4212378" cy="1477328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startup in progress with Fridges at Ln2 temperature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CC1/CC2/CM: 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CC1, CC2 at RT</a:t>
            </a:r>
          </a:p>
          <a:p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and CM in controlled cooldown but on hold at 190 K upon FAST request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6" y="1062892"/>
            <a:ext cx="3973199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shut down at RT except LN2 Tank cold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173038" indent="-173038"/>
            <a:r>
              <a:rPr lang="en-US" sz="1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MDB/STC: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</a:p>
          <a:p>
            <a:pPr marL="282575" indent="-282575"/>
            <a:r>
              <a:rPr 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161168" y="1295401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08568" y="1628585"/>
            <a:ext cx="304800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008293"/>
            <a:ext cx="3810000" cy="707886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is shut down at RT for maintenance/development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6-Point Star 16">
            <a:extLst>
              <a:ext uri="{FF2B5EF4-FFF2-40B4-BE49-F238E27FC236}">
                <a16:creationId xmlns:a16="http://schemas.microsoft.com/office/drawing/2014/main" id="{8833FECC-7DF7-4C99-82D7-1D227452BD76}"/>
              </a:ext>
            </a:extLst>
          </p:cNvPr>
          <p:cNvSpPr/>
          <p:nvPr/>
        </p:nvSpPr>
        <p:spPr>
          <a:xfrm>
            <a:off x="3957131" y="351180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800600" y="4953000"/>
            <a:ext cx="4254362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Helium deliveries in liquid </a:t>
            </a:r>
            <a:r>
              <a:rPr lang="en-US" sz="1600" b="1" i="1" dirty="0" err="1">
                <a:solidFill>
                  <a:schemeClr val="accent3">
                    <a:lumMod val="50000"/>
                  </a:schemeClr>
                </a:solidFill>
                <a:latin typeface="Calibri"/>
              </a:rPr>
              <a:t>dewars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  <a:latin typeface="Calibri"/>
              </a:rPr>
              <a:t> or gas cylinders are allocation limited causing anxieties.</a:t>
            </a:r>
            <a:endParaRPr lang="en-US" sz="1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3225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484" y="3878137"/>
            <a:ext cx="577977" cy="107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B640A0A-B70F-4896-A914-985084D1B0EB}"/>
              </a:ext>
            </a:extLst>
          </p:cNvPr>
          <p:cNvSpPr txBox="1"/>
          <p:nvPr/>
        </p:nvSpPr>
        <p:spPr>
          <a:xfrm>
            <a:off x="4786886" y="3617985"/>
            <a:ext cx="4434878" cy="984885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HAB: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BA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comprs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and Fridge shut down at RT and isolated; system under dry N2 purge</a:t>
            </a:r>
          </a:p>
          <a:p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STF: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isolated and not active</a:t>
            </a:r>
            <a:endParaRPr 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9799" y="4520386"/>
            <a:ext cx="2663401" cy="1938992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A0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(3) online with MC-1 g-2 cryogenic system cold at 5 K and running fine, though had wet expander trip on controller glitch but recovered well</a:t>
            </a:r>
          </a:p>
        </p:txBody>
      </p:sp>
      <p:pic>
        <p:nvPicPr>
          <p:cNvPr id="39" name="Picture 2" descr="C:\Users\makara\Desktop\thermometer hot.JPG">
            <a:extLst>
              <a:ext uri="{FF2B5EF4-FFF2-40B4-BE49-F238E27FC236}">
                <a16:creationId xmlns:a16="http://schemas.microsoft.com/office/drawing/2014/main" id="{BFECD7F2-110D-4AFE-881D-0F714A653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69" y="4205266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makara\Desktop\thermometer hot.JPG">
            <a:extLst>
              <a:ext uri="{FF2B5EF4-FFF2-40B4-BE49-F238E27FC236}">
                <a16:creationId xmlns:a16="http://schemas.microsoft.com/office/drawing/2014/main" id="{5404BA36-19BC-4E30-9B72-109D0A187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9" y="2158287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makara\Desktop\thermometer hot.JPG">
            <a:extLst>
              <a:ext uri="{FF2B5EF4-FFF2-40B4-BE49-F238E27FC236}">
                <a16:creationId xmlns:a16="http://schemas.microsoft.com/office/drawing/2014/main" id="{C0A443DF-C1CA-402B-A203-7A6C8DB69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45053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" descr="C:\Users\makara\Desktop\thermometer hot.JPG">
            <a:extLst>
              <a:ext uri="{FF2B5EF4-FFF2-40B4-BE49-F238E27FC236}">
                <a16:creationId xmlns:a16="http://schemas.microsoft.com/office/drawing/2014/main" id="{1B1B75FA-8CBF-424E-A601-15BDC53E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467" y="2700643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makara\Desktop\thermometer hot.JPG">
            <a:extLst>
              <a:ext uri="{FF2B5EF4-FFF2-40B4-BE49-F238E27FC236}">
                <a16:creationId xmlns:a16="http://schemas.microsoft.com/office/drawing/2014/main" id="{73ACBD1D-FB12-454E-B8AD-0D30B7184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209800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C:\Users\makara\Desktop\thermometer hot.JPG">
            <a:extLst>
              <a:ext uri="{FF2B5EF4-FFF2-40B4-BE49-F238E27FC236}">
                <a16:creationId xmlns:a16="http://schemas.microsoft.com/office/drawing/2014/main" id="{99D101AD-84A4-4EE6-B24D-C74334430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8" y="1913171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makara\Desktop\thermometer hot.JPG">
            <a:extLst>
              <a:ext uri="{FF2B5EF4-FFF2-40B4-BE49-F238E27FC236}">
                <a16:creationId xmlns:a16="http://schemas.microsoft.com/office/drawing/2014/main" id="{E2716AF1-C44B-4043-90D3-1D1E81CB1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1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>
            <a:extLst>
              <a:ext uri="{FF2B5EF4-FFF2-40B4-BE49-F238E27FC236}">
                <a16:creationId xmlns:a16="http://schemas.microsoft.com/office/drawing/2014/main" id="{20507F06-C35F-4466-9D44-9266C2991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357" y="1310783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D45AE174-4130-449F-910E-73ED5036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33" y="682380"/>
            <a:ext cx="2465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>
            <a:extLst>
              <a:ext uri="{FF2B5EF4-FFF2-40B4-BE49-F238E27FC236}">
                <a16:creationId xmlns:a16="http://schemas.microsoft.com/office/drawing/2014/main" id="{328CB7DC-DFEF-45E3-B3D5-0EA690FBC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674987"/>
            <a:ext cx="535438" cy="99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>
            <a:extLst>
              <a:ext uri="{FF2B5EF4-FFF2-40B4-BE49-F238E27FC236}">
                <a16:creationId xmlns:a16="http://schemas.microsoft.com/office/drawing/2014/main" id="{3B1446AA-F88A-4ECC-864A-DC7E21016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20" y="2960673"/>
            <a:ext cx="24658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 descr="C:\Users\makara\Desktop\thermometer hot.JPG">
            <a:extLst>
              <a:ext uri="{FF2B5EF4-FFF2-40B4-BE49-F238E27FC236}">
                <a16:creationId xmlns:a16="http://schemas.microsoft.com/office/drawing/2014/main" id="{9BE2FE50-BAF9-4CC0-935F-576F081F2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58" y="2551116"/>
            <a:ext cx="478686" cy="96293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A2993B1-6931-B11D-1E1F-FF64963400F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43200" y="4040796"/>
            <a:ext cx="2052819" cy="122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26484</TotalTime>
  <Words>191</Words>
  <Application>Microsoft Office PowerPoint</Application>
  <PresentationFormat>On-screen Show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787</cp:revision>
  <dcterms:created xsi:type="dcterms:W3CDTF">2013-09-14T14:02:30Z</dcterms:created>
  <dcterms:modified xsi:type="dcterms:W3CDTF">2022-05-20T11:20:21Z</dcterms:modified>
</cp:coreProperties>
</file>