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9C4C72-F265-4F1B-A838-318F5F7AABED}" v="1" dt="2022-05-20T13:11:10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ah J Chaurize" userId="504726f5-3bcd-4af7-98e0-7bb64213944b" providerId="ADAL" clId="{1E9C4C72-F265-4F1B-A838-318F5F7AABED}"/>
    <pc:docChg chg="custSel modSld">
      <pc:chgData name="Salah J Chaurize" userId="504726f5-3bcd-4af7-98e0-7bb64213944b" providerId="ADAL" clId="{1E9C4C72-F265-4F1B-A838-318F5F7AABED}" dt="2022-05-20T13:51:59.371" v="468" actId="1076"/>
      <pc:docMkLst>
        <pc:docMk/>
      </pc:docMkLst>
      <pc:sldChg chg="addSp delSp modSp mod">
        <pc:chgData name="Salah J Chaurize" userId="504726f5-3bcd-4af7-98e0-7bb64213944b" providerId="ADAL" clId="{1E9C4C72-F265-4F1B-A838-318F5F7AABED}" dt="2022-05-20T13:51:59.371" v="468" actId="1076"/>
        <pc:sldMkLst>
          <pc:docMk/>
          <pc:sldMk cId="1409916839" sldId="281"/>
        </pc:sldMkLst>
        <pc:spChg chg="mod">
          <ac:chgData name="Salah J Chaurize" userId="504726f5-3bcd-4af7-98e0-7bb64213944b" providerId="ADAL" clId="{1E9C4C72-F265-4F1B-A838-318F5F7AABED}" dt="2022-05-20T13:51:59.371" v="468" actId="1076"/>
          <ac:spMkLst>
            <pc:docMk/>
            <pc:sldMk cId="1409916839" sldId="281"/>
            <ac:spMk id="19" creationId="{00000000-0000-0000-0000-000000000000}"/>
          </ac:spMkLst>
        </pc:spChg>
        <pc:spChg chg="mod">
          <ac:chgData name="Salah J Chaurize" userId="504726f5-3bcd-4af7-98e0-7bb64213944b" providerId="ADAL" clId="{1E9C4C72-F265-4F1B-A838-318F5F7AABED}" dt="2022-05-20T11:02:18.660" v="52" actId="20577"/>
          <ac:spMkLst>
            <pc:docMk/>
            <pc:sldMk cId="1409916839" sldId="281"/>
            <ac:spMk id="158" creationId="{00000000-0000-0000-0000-000000000000}"/>
          </ac:spMkLst>
        </pc:spChg>
        <pc:spChg chg="mod">
          <ac:chgData name="Salah J Chaurize" userId="504726f5-3bcd-4af7-98e0-7bb64213944b" providerId="ADAL" clId="{1E9C4C72-F265-4F1B-A838-318F5F7AABED}" dt="2022-05-20T13:12:03.525" v="61" actId="1076"/>
          <ac:spMkLst>
            <pc:docMk/>
            <pc:sldMk cId="1409916839" sldId="281"/>
            <ac:spMk id="193" creationId="{00000000-0000-0000-0000-000000000000}"/>
          </ac:spMkLst>
        </pc:spChg>
        <pc:picChg chg="add mod">
          <ac:chgData name="Salah J Chaurize" userId="504726f5-3bcd-4af7-98e0-7bb64213944b" providerId="ADAL" clId="{1E9C4C72-F265-4F1B-A838-318F5F7AABED}" dt="2022-05-20T13:11:18.362" v="60" actId="1076"/>
          <ac:picMkLst>
            <pc:docMk/>
            <pc:sldMk cId="1409916839" sldId="281"/>
            <ac:picMk id="3" creationId="{B5DA46FA-013F-4CF4-846E-9B9DD6E955D4}"/>
          </ac:picMkLst>
        </pc:picChg>
        <pc:picChg chg="mod">
          <ac:chgData name="Salah J Chaurize" userId="504726f5-3bcd-4af7-98e0-7bb64213944b" providerId="ADAL" clId="{1E9C4C72-F265-4F1B-A838-318F5F7AABED}" dt="2022-05-20T13:12:08.267" v="62" actId="1076"/>
          <ac:picMkLst>
            <pc:docMk/>
            <pc:sldMk cId="1409916839" sldId="281"/>
            <ac:picMk id="6" creationId="{E58D9846-E06E-4E44-A87B-6D6F33D4CB30}"/>
          </ac:picMkLst>
        </pc:picChg>
        <pc:picChg chg="del mod">
          <ac:chgData name="Salah J Chaurize" userId="504726f5-3bcd-4af7-98e0-7bb64213944b" providerId="ADAL" clId="{1E9C4C72-F265-4F1B-A838-318F5F7AABED}" dt="2022-05-20T13:10:55.507" v="55" actId="478"/>
          <ac:picMkLst>
            <pc:docMk/>
            <pc:sldMk cId="1409916839" sldId="281"/>
            <ac:picMk id="9" creationId="{BA6C3A2C-8912-43C2-BDDC-20E9219A10C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50160" y="52644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5/13/22 – 5/20/22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8816" y="4737478"/>
            <a:ext cx="56133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Currently 94-95% eff. on cycles.  $15 ~4.6 E12 p/p, 95%eff  to </a:t>
            </a:r>
            <a:r>
              <a:rPr lang="en-US" sz="1200" dirty="0" err="1"/>
              <a:t>NuMI</a:t>
            </a:r>
            <a:r>
              <a:rPr lang="en-US" sz="1200" dirty="0"/>
              <a:t>, $1C ~4.0E12 p/p to Muon(off now),  $1D @ ~4.6 E12 p/p to BNB, @5Hz, SY120 ~4.6E11 p/p.  ~3.38E19 protons total for the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General tuning over week with variations in injected beam stability causing elevated losses. Tuning continues across the proton source machines to improve beam quality into Booster gradually improving. Thanks to </a:t>
            </a:r>
            <a:r>
              <a:rPr lang="en-US" sz="1200" dirty="0" err="1"/>
              <a:t>PreAcc</a:t>
            </a:r>
            <a:r>
              <a:rPr lang="en-US" sz="1200" dirty="0"/>
              <a:t> and Linac folks.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Controls for looking into our IRM node BLML3 data acquisition problems which seemed to only be an issue with data through DPM02.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Operations for tuning efforts over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976234" y="2684837"/>
            <a:ext cx="2317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Downtime:  ~38min total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 </a:t>
            </a:r>
            <a:r>
              <a:rPr lang="en-US" sz="1200" dirty="0" err="1"/>
              <a:t>Misc</a:t>
            </a:r>
            <a:r>
              <a:rPr lang="en-US" sz="1200" dirty="0"/>
              <a:t>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Several BRF4 Bias supply trips</a:t>
            </a:r>
          </a:p>
          <a:p>
            <a:endParaRPr lang="en-US" sz="1200" dirty="0"/>
          </a:p>
        </p:txBody>
      </p:sp>
      <p:sp>
        <p:nvSpPr>
          <p:cNvPr id="158" name="TextBox 157"/>
          <p:cNvSpPr txBox="1"/>
          <p:nvPr/>
        </p:nvSpPr>
        <p:spPr>
          <a:xfrm>
            <a:off x="6078486" y="4876800"/>
            <a:ext cx="2684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Requests/Plans: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Open request for brief periods  (2)$17 cycles in time-line.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2hrs opportunistic down time to replace BRF2 Modulator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Days shift studies planned for Tuesday 5/24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897BEFA5-7FC8-4A1D-90A0-85924CB316A6}"/>
              </a:ext>
            </a:extLst>
          </p:cNvPr>
          <p:cNvSpPr txBox="1"/>
          <p:nvPr/>
        </p:nvSpPr>
        <p:spPr>
          <a:xfrm>
            <a:off x="5976234" y="3959305"/>
            <a:ext cx="2863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Studies 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New Damper testing on $17.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Bunch Rotation studies on $17.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D9846-E06E-4E44-A87B-6D6F33D4C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025" y="477068"/>
            <a:ext cx="2887511" cy="2100008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B5DA46FA-013F-4CF4-846E-9B9DD6E955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99" y="621595"/>
            <a:ext cx="5177263" cy="411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12773</TotalTime>
  <Words>208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Salah J Chaurize</cp:lastModifiedBy>
  <cp:revision>467</cp:revision>
  <dcterms:created xsi:type="dcterms:W3CDTF">2014-12-05T13:27:43Z</dcterms:created>
  <dcterms:modified xsi:type="dcterms:W3CDTF">2022-05-20T13:52:03Z</dcterms:modified>
</cp:coreProperties>
</file>