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3" r:id="rId3"/>
    <p:sldId id="27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94A53-77D2-4E5C-B767-94A2414EAC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303253-1EE5-4A65-B5D6-D7FF26A1E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B6D70-886B-4B96-9780-BC9902E87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9DEF-2900-4657-A6FF-8751AB66789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641F4-962F-40B2-86D1-B76A3EC65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2C48D-A4F4-43E6-8E1C-321AE5E37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FF68-443C-44E7-A553-479B22B2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10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7253E-D109-442C-A135-0739B53A6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23F325-EBED-49DD-AE28-AD916272E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E9B05-914C-4FFD-BEA6-3F8087F8B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9DEF-2900-4657-A6FF-8751AB66789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CB895-D392-4CA3-A6E7-E65A073E2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56B44-08B8-45E4-8FAC-674218092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FF68-443C-44E7-A553-479B22B2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22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DD0D25-0501-44D2-9E38-F9C8577939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981D36-C585-44AB-A9EA-96E829EA2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98D9D-42FD-4480-BE46-FD80762CA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9DEF-2900-4657-A6FF-8751AB66789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E756B-E583-48EC-9599-3704F1A95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39911-0DCD-4251-9C8C-2D84AA24F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FF68-443C-44E7-A553-479B22B2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4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FA8BC-8F62-4B67-BFA7-83BE95D8E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72CDF-8503-4B6A-8DA7-396BF79A1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9FA46-7FDA-4BD2-83D8-E9A5ABA44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9DEF-2900-4657-A6FF-8751AB66789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56DDF-6AA4-4E73-8260-163FAEAFA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15E70-17EC-47FC-BC07-5EA85215B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FF68-443C-44E7-A553-479B22B2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4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009B8-3ED3-4A7B-A9AC-F3CE36C0E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BB53CE-7CBD-4A47-9BDB-DD3F094E6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C8C23-BBBF-4D7C-BACE-1CCB37072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9DEF-2900-4657-A6FF-8751AB66789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99B04-34A4-4405-86C8-92AA97F6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98C5B-AC9C-4CF9-A2F6-121190BE4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FF68-443C-44E7-A553-479B22B2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45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C86EF-A5B1-4715-AD38-41D966C73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322D2-9504-45F6-A280-2F916E566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AA0B64-2228-4E0A-8B50-D6FF56DE8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771763-35A5-4541-A11E-7310548A6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9DEF-2900-4657-A6FF-8751AB66789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7A972E-50AE-4D43-8375-73C02D577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FC0F70-D3C1-40E6-A950-67BECD4E7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FF68-443C-44E7-A553-479B22B2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4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540EE-CE81-49F0-9BD4-96E82C2C4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223DC-F4EC-4497-9E8F-5E7F8D5EA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791851-335F-4582-8F5A-171D5F180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18D067-417C-403F-A70C-68EB0B94CA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1031EF-C4F0-4F83-AAD8-D5AA371E5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040B7D-58A3-454A-B58B-8F23CFCFD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9DEF-2900-4657-A6FF-8751AB66789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571303-FE19-42B0-9B3C-BD81D6E35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5AD30E-75AC-4AF3-B6DD-B798380E9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FF68-443C-44E7-A553-479B22B2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8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D6C66-FD40-434C-95CB-56D250CDF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B8BF1E-AAA9-45E4-9BA8-7FF71DAC9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9DEF-2900-4657-A6FF-8751AB66789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77B4E5-9E3F-4E00-95F4-6FD2696B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545E9-6797-4F12-B931-CAB38B8B2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FF68-443C-44E7-A553-479B22B2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92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D866F5-7A4A-46FD-ADA2-9FE920E62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9DEF-2900-4657-A6FF-8751AB66789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E5FA9A-7C16-4042-AC16-E50277658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64A60B-0F99-46BA-9E7A-575D90A9F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FF68-443C-44E7-A553-479B22B2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138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0343D-D513-4F1D-A8C9-98A0C8AEC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671E5-8BD7-466C-9F98-2C29E38A9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249C56-049D-452A-92DD-1CC9C2044D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38DA66-3A21-4E84-88A5-A368D43A3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9DEF-2900-4657-A6FF-8751AB66789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FBEB6-109B-4DD7-B918-99B2FA008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E9AD6-9FCB-4345-BF37-9EF0CC3AB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FF68-443C-44E7-A553-479B22B2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57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C3654-5257-4852-A0B7-3C38DD679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420386-AB6F-4C8A-9A33-6D725FDFB4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28AF1D-B038-4F2E-82F6-644158038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0B1048-C7D0-4E14-816D-143CE4406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9DEF-2900-4657-A6FF-8751AB66789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DEAB90-5A67-4FE8-8D17-F5ECD0822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50F6F-CF83-4FED-B1CF-32F56A3D6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FF68-443C-44E7-A553-479B22B2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83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1ACF89-443C-4227-B4EA-D7D65918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59006-166A-4017-A069-A5492CF76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CFF72-D2BB-4EC7-9440-1627B01C66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99DEF-2900-4657-A6FF-8751AB66789E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5F068-CDBB-4C09-BF98-B5EB89FEF9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BD664-BBE6-4C01-B7B9-C71349D12E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1FF68-443C-44E7-A553-479B22B2B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7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D96A8-C4C0-4F1F-A922-B6CE23996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Geometric Acceptance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21500C-BDB6-43B6-A44B-A016F6AD28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14" t="18956" r="4544" b="7149"/>
          <a:stretch/>
        </p:blipFill>
        <p:spPr>
          <a:xfrm>
            <a:off x="341522" y="1538039"/>
            <a:ext cx="7821977" cy="50677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034DA7A-B6D1-49E7-BB7F-F24D934DF53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161" r="5777" b="3678"/>
          <a:stretch/>
        </p:blipFill>
        <p:spPr>
          <a:xfrm>
            <a:off x="7135337" y="2390660"/>
            <a:ext cx="4608644" cy="395899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703E08F-2541-490A-837C-E40BBF70D195}"/>
              </a:ext>
            </a:extLst>
          </p:cNvPr>
          <p:cNvCxnSpPr>
            <a:cxnSpLocks/>
          </p:cNvCxnSpPr>
          <p:nvPr/>
        </p:nvCxnSpPr>
        <p:spPr>
          <a:xfrm flipV="1">
            <a:off x="8012476" y="3402643"/>
            <a:ext cx="3492347" cy="282031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E3F3840-0675-4386-86E8-BF3849829409}"/>
              </a:ext>
            </a:extLst>
          </p:cNvPr>
          <p:cNvSpPr txBox="1"/>
          <p:nvPr/>
        </p:nvSpPr>
        <p:spPr>
          <a:xfrm>
            <a:off x="10250569" y="4370157"/>
            <a:ext cx="1254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OTR Screen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1A20B9-F5EC-4EED-BC56-7DCBD057FCCF}"/>
              </a:ext>
            </a:extLst>
          </p:cNvPr>
          <p:cNvSpPr txBox="1"/>
          <p:nvPr/>
        </p:nvSpPr>
        <p:spPr>
          <a:xfrm>
            <a:off x="7568588" y="948345"/>
            <a:ext cx="41753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Rays originate from grid +/- 1 mm with 0.2 mm spacing (projected back onto OTR screen), a polar angle grid of 5 to 105 </a:t>
            </a:r>
            <a:r>
              <a:rPr lang="en-US" dirty="0" err="1"/>
              <a:t>mradians</a:t>
            </a:r>
            <a:r>
              <a:rPr lang="en-US" dirty="0"/>
              <a:t> with 10 </a:t>
            </a:r>
            <a:r>
              <a:rPr lang="en-US" dirty="0" err="1"/>
              <a:t>mradian</a:t>
            </a:r>
            <a:r>
              <a:rPr lang="en-US" dirty="0"/>
              <a:t> spacing, and an azimuthal grid of 2*pi </a:t>
            </a:r>
            <a:r>
              <a:rPr lang="en-US" dirty="0" err="1"/>
              <a:t>mradians</a:t>
            </a:r>
            <a:r>
              <a:rPr lang="en-US" dirty="0"/>
              <a:t> with pi/10 </a:t>
            </a:r>
            <a:r>
              <a:rPr lang="en-US" dirty="0" err="1"/>
              <a:t>mradian</a:t>
            </a:r>
            <a:r>
              <a:rPr lang="en-US" dirty="0"/>
              <a:t> spacing</a:t>
            </a:r>
          </a:p>
        </p:txBody>
      </p:sp>
    </p:spTree>
    <p:extLst>
      <p:ext uri="{BB962C8B-B14F-4D97-AF65-F5344CB8AC3E}">
        <p14:creationId xmlns:p14="http://schemas.microsoft.com/office/powerpoint/2010/main" val="738744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0FCA06E-D67C-4871-955D-2547186BEF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91" t="5879" r="7996" b="3744"/>
          <a:stretch/>
        </p:blipFill>
        <p:spPr>
          <a:xfrm>
            <a:off x="3328900" y="870333"/>
            <a:ext cx="8686831" cy="57948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452879-8803-47DE-845A-DA7BDDEE3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Geometric Acceptance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392C07-3C90-44B5-8B75-4D09319690C6}"/>
              </a:ext>
            </a:extLst>
          </p:cNvPr>
          <p:cNvSpPr txBox="1"/>
          <p:nvPr/>
        </p:nvSpPr>
        <p:spPr>
          <a:xfrm>
            <a:off x="176270" y="1804530"/>
            <a:ext cx="30406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Looking at the outgoing rays from source points</a:t>
            </a:r>
          </a:p>
          <a:p>
            <a:endParaRPr lang="en-US" dirty="0"/>
          </a:p>
          <a:p>
            <a:r>
              <a:rPr lang="en-US" dirty="0"/>
              <a:t>Rays are the ones that make it into the Streak Camera hut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73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13C776C-FE77-4C83-9450-DA78887227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14" t="5463" r="7551" b="4038"/>
          <a:stretch/>
        </p:blipFill>
        <p:spPr>
          <a:xfrm>
            <a:off x="5651653" y="517793"/>
            <a:ext cx="5233012" cy="62064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6939F7C-F5D5-4DD4-845A-5A01F283C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Geometric Acceptance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E270FC-0817-4BB8-8764-6923D37D850C}"/>
              </a:ext>
            </a:extLst>
          </p:cNvPr>
          <p:cNvSpPr txBox="1"/>
          <p:nvPr/>
        </p:nvSpPr>
        <p:spPr>
          <a:xfrm>
            <a:off x="375491" y="2258458"/>
            <a:ext cx="38990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Now with central location moved +5 mm vertically and collimating mirror rotated 12.8 </a:t>
            </a:r>
            <a:r>
              <a:rPr lang="en-US" dirty="0" err="1"/>
              <a:t>mradians</a:t>
            </a:r>
            <a:r>
              <a:rPr lang="en-US" dirty="0"/>
              <a:t> to compensate</a:t>
            </a:r>
          </a:p>
        </p:txBody>
      </p:sp>
    </p:spTree>
    <p:extLst>
      <p:ext uri="{BB962C8B-B14F-4D97-AF65-F5344CB8AC3E}">
        <p14:creationId xmlns:p14="http://schemas.microsoft.com/office/powerpoint/2010/main" val="1196600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19521</TotalTime>
  <Words>92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Geometric Acceptance</vt:lpstr>
      <vt:lpstr>Geometric Acceptance</vt:lpstr>
      <vt:lpstr>Geometric Acceptance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Randy M Thurman-Keup</dc:creator>
  <cp:lastModifiedBy>Randy M Thurman-Keup</cp:lastModifiedBy>
  <cp:revision>36</cp:revision>
  <dcterms:created xsi:type="dcterms:W3CDTF">2022-04-05T18:37:20Z</dcterms:created>
  <dcterms:modified xsi:type="dcterms:W3CDTF">2022-05-19T20:07:34Z</dcterms:modified>
</cp:coreProperties>
</file>