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4"/>
  </p:sldMasterIdLst>
  <p:notesMasterIdLst>
    <p:notesMasterId r:id="rId11"/>
  </p:notesMasterIdLst>
  <p:sldIdLst>
    <p:sldId id="2470" r:id="rId5"/>
    <p:sldId id="2712" r:id="rId6"/>
    <p:sldId id="2718" r:id="rId7"/>
    <p:sldId id="2719" r:id="rId8"/>
    <p:sldId id="2716" r:id="rId9"/>
    <p:sldId id="2717"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BF3032-983D-47AA-8AF2-2EF7154BE926}" v="6" dt="2022-07-08T19:07:08.4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326"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customXml" Target="../customXml/item2.xml"/><Relationship Id="rId16"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eph P Ozelis" userId="895b169d-f6ab-41db-a59f-839ebe0f64ff" providerId="ADAL" clId="{76BF3032-983D-47AA-8AF2-2EF7154BE926}"/>
    <pc:docChg chg="undo redo custSel addSld modSld">
      <pc:chgData name="Joseph P Ozelis" userId="895b169d-f6ab-41db-a59f-839ebe0f64ff" providerId="ADAL" clId="{76BF3032-983D-47AA-8AF2-2EF7154BE926}" dt="2022-07-08T19:15:22.429" v="3170" actId="1076"/>
      <pc:docMkLst>
        <pc:docMk/>
      </pc:docMkLst>
      <pc:sldChg chg="modSp mod">
        <pc:chgData name="Joseph P Ozelis" userId="895b169d-f6ab-41db-a59f-839ebe0f64ff" providerId="ADAL" clId="{76BF3032-983D-47AA-8AF2-2EF7154BE926}" dt="2022-07-08T19:05:49.674" v="2923" actId="20577"/>
        <pc:sldMkLst>
          <pc:docMk/>
          <pc:sldMk cId="1139286859" sldId="2470"/>
        </pc:sldMkLst>
        <pc:spChg chg="mod">
          <ac:chgData name="Joseph P Ozelis" userId="895b169d-f6ab-41db-a59f-839ebe0f64ff" providerId="ADAL" clId="{76BF3032-983D-47AA-8AF2-2EF7154BE926}" dt="2022-07-08T19:05:49.674" v="2923" actId="20577"/>
          <ac:spMkLst>
            <pc:docMk/>
            <pc:sldMk cId="1139286859" sldId="2470"/>
            <ac:spMk id="4" creationId="{00000000-0000-0000-0000-000000000000}"/>
          </ac:spMkLst>
        </pc:spChg>
      </pc:sldChg>
      <pc:sldChg chg="addSp delSp modSp mod">
        <pc:chgData name="Joseph P Ozelis" userId="895b169d-f6ab-41db-a59f-839ebe0f64ff" providerId="ADAL" clId="{76BF3032-983D-47AA-8AF2-2EF7154BE926}" dt="2022-07-08T19:12:27.448" v="3108" actId="20577"/>
        <pc:sldMkLst>
          <pc:docMk/>
          <pc:sldMk cId="4103114201" sldId="2712"/>
        </pc:sldMkLst>
        <pc:spChg chg="mod">
          <ac:chgData name="Joseph P Ozelis" userId="895b169d-f6ab-41db-a59f-839ebe0f64ff" providerId="ADAL" clId="{76BF3032-983D-47AA-8AF2-2EF7154BE926}" dt="2022-07-08T19:12:27.448" v="3108" actId="20577"/>
          <ac:spMkLst>
            <pc:docMk/>
            <pc:sldMk cId="4103114201" sldId="2712"/>
            <ac:spMk id="2" creationId="{C1CFAE13-8874-A14D-8F97-629D4C451E6C}"/>
          </ac:spMkLst>
        </pc:spChg>
        <pc:spChg chg="del mod">
          <ac:chgData name="Joseph P Ozelis" userId="895b169d-f6ab-41db-a59f-839ebe0f64ff" providerId="ADAL" clId="{76BF3032-983D-47AA-8AF2-2EF7154BE926}" dt="2022-07-08T17:51:40.436" v="760" actId="478"/>
          <ac:spMkLst>
            <pc:docMk/>
            <pc:sldMk cId="4103114201" sldId="2712"/>
            <ac:spMk id="3" creationId="{0202816E-0392-AE43-AACB-6CB5C6B53F3C}"/>
          </ac:spMkLst>
        </pc:spChg>
        <pc:spChg chg="add del mod">
          <ac:chgData name="Joseph P Ozelis" userId="895b169d-f6ab-41db-a59f-839ebe0f64ff" providerId="ADAL" clId="{76BF3032-983D-47AA-8AF2-2EF7154BE926}" dt="2022-07-08T17:51:43.496" v="761" actId="478"/>
          <ac:spMkLst>
            <pc:docMk/>
            <pc:sldMk cId="4103114201" sldId="2712"/>
            <ac:spMk id="8" creationId="{FEAEB78D-9152-4C5A-A614-E1B080978BAD}"/>
          </ac:spMkLst>
        </pc:spChg>
      </pc:sldChg>
      <pc:sldChg chg="modSp mod">
        <pc:chgData name="Joseph P Ozelis" userId="895b169d-f6ab-41db-a59f-839ebe0f64ff" providerId="ADAL" clId="{76BF3032-983D-47AA-8AF2-2EF7154BE926}" dt="2022-07-08T19:09:56.808" v="3014" actId="27636"/>
        <pc:sldMkLst>
          <pc:docMk/>
          <pc:sldMk cId="3834141382" sldId="2716"/>
        </pc:sldMkLst>
        <pc:spChg chg="mod">
          <ac:chgData name="Joseph P Ozelis" userId="895b169d-f6ab-41db-a59f-839ebe0f64ff" providerId="ADAL" clId="{76BF3032-983D-47AA-8AF2-2EF7154BE926}" dt="2022-07-08T19:09:56.808" v="3014" actId="27636"/>
          <ac:spMkLst>
            <pc:docMk/>
            <pc:sldMk cId="3834141382" sldId="2716"/>
            <ac:spMk id="2" creationId="{C1CFAE13-8874-A14D-8F97-629D4C451E6C}"/>
          </ac:spMkLst>
        </pc:spChg>
        <pc:spChg chg="mod">
          <ac:chgData name="Joseph P Ozelis" userId="895b169d-f6ab-41db-a59f-839ebe0f64ff" providerId="ADAL" clId="{76BF3032-983D-47AA-8AF2-2EF7154BE926}" dt="2022-07-08T18:52:57.194" v="1811" actId="20577"/>
          <ac:spMkLst>
            <pc:docMk/>
            <pc:sldMk cId="3834141382" sldId="2716"/>
            <ac:spMk id="3" creationId="{0202816E-0392-AE43-AACB-6CB5C6B53F3C}"/>
          </ac:spMkLst>
        </pc:spChg>
      </pc:sldChg>
      <pc:sldChg chg="modSp mod">
        <pc:chgData name="Joseph P Ozelis" userId="895b169d-f6ab-41db-a59f-839ebe0f64ff" providerId="ADAL" clId="{76BF3032-983D-47AA-8AF2-2EF7154BE926}" dt="2022-07-08T19:15:22.429" v="3170" actId="1076"/>
        <pc:sldMkLst>
          <pc:docMk/>
          <pc:sldMk cId="57719612" sldId="2717"/>
        </pc:sldMkLst>
        <pc:spChg chg="mod">
          <ac:chgData name="Joseph P Ozelis" userId="895b169d-f6ab-41db-a59f-839ebe0f64ff" providerId="ADAL" clId="{76BF3032-983D-47AA-8AF2-2EF7154BE926}" dt="2022-07-08T19:15:22.429" v="3170" actId="1076"/>
          <ac:spMkLst>
            <pc:docMk/>
            <pc:sldMk cId="57719612" sldId="2717"/>
            <ac:spMk id="3" creationId="{0202816E-0392-AE43-AACB-6CB5C6B53F3C}"/>
          </ac:spMkLst>
        </pc:spChg>
        <pc:picChg chg="mod">
          <ac:chgData name="Joseph P Ozelis" userId="895b169d-f6ab-41db-a59f-839ebe0f64ff" providerId="ADAL" clId="{76BF3032-983D-47AA-8AF2-2EF7154BE926}" dt="2022-07-08T19:15:14.645" v="3169" actId="1076"/>
          <ac:picMkLst>
            <pc:docMk/>
            <pc:sldMk cId="57719612" sldId="2717"/>
            <ac:picMk id="7" creationId="{52F77AE3-695A-4AA0-90B7-B50F03C3FC1C}"/>
          </ac:picMkLst>
        </pc:picChg>
      </pc:sldChg>
      <pc:sldChg chg="modSp add mod">
        <pc:chgData name="Joseph P Ozelis" userId="895b169d-f6ab-41db-a59f-839ebe0f64ff" providerId="ADAL" clId="{76BF3032-983D-47AA-8AF2-2EF7154BE926}" dt="2022-07-08T18:51:30.327" v="1775" actId="15"/>
        <pc:sldMkLst>
          <pc:docMk/>
          <pc:sldMk cId="2095792126" sldId="2718"/>
        </pc:sldMkLst>
        <pc:spChg chg="mod">
          <ac:chgData name="Joseph P Ozelis" userId="895b169d-f6ab-41db-a59f-839ebe0f64ff" providerId="ADAL" clId="{76BF3032-983D-47AA-8AF2-2EF7154BE926}" dt="2022-07-08T18:51:30.327" v="1775" actId="15"/>
          <ac:spMkLst>
            <pc:docMk/>
            <pc:sldMk cId="2095792126" sldId="2718"/>
            <ac:spMk id="2" creationId="{C1CFAE13-8874-A14D-8F97-629D4C451E6C}"/>
          </ac:spMkLst>
        </pc:spChg>
      </pc:sldChg>
      <pc:sldChg chg="addSp delSp modSp add mod">
        <pc:chgData name="Joseph P Ozelis" userId="895b169d-f6ab-41db-a59f-839ebe0f64ff" providerId="ADAL" clId="{76BF3032-983D-47AA-8AF2-2EF7154BE926}" dt="2022-07-08T19:13:36.314" v="3115" actId="1076"/>
        <pc:sldMkLst>
          <pc:docMk/>
          <pc:sldMk cId="611288659" sldId="2719"/>
        </pc:sldMkLst>
        <pc:spChg chg="mod">
          <ac:chgData name="Joseph P Ozelis" userId="895b169d-f6ab-41db-a59f-839ebe0f64ff" providerId="ADAL" clId="{76BF3032-983D-47AA-8AF2-2EF7154BE926}" dt="2022-07-08T19:13:19.150" v="3109" actId="1076"/>
          <ac:spMkLst>
            <pc:docMk/>
            <pc:sldMk cId="611288659" sldId="2719"/>
            <ac:spMk id="2" creationId="{C1CFAE13-8874-A14D-8F97-629D4C451E6C}"/>
          </ac:spMkLst>
        </pc:spChg>
        <pc:picChg chg="add del">
          <ac:chgData name="Joseph P Ozelis" userId="895b169d-f6ab-41db-a59f-839ebe0f64ff" providerId="ADAL" clId="{76BF3032-983D-47AA-8AF2-2EF7154BE926}" dt="2022-07-08T18:52:16.941" v="1793"/>
          <ac:picMkLst>
            <pc:docMk/>
            <pc:sldMk cId="611288659" sldId="2719"/>
            <ac:picMk id="3" creationId="{85B10244-8EFD-4134-8E80-A535A8E1D21A}"/>
          </ac:picMkLst>
        </pc:picChg>
        <pc:picChg chg="add mod">
          <ac:chgData name="Joseph P Ozelis" userId="895b169d-f6ab-41db-a59f-839ebe0f64ff" providerId="ADAL" clId="{76BF3032-983D-47AA-8AF2-2EF7154BE926}" dt="2022-07-08T19:13:36.314" v="3115" actId="1076"/>
          <ac:picMkLst>
            <pc:docMk/>
            <pc:sldMk cId="611288659" sldId="2719"/>
            <ac:picMk id="7" creationId="{B733F2A4-BD03-4A76-948B-A5E4D43DDDF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35D6EA-AAB3-4AAF-9778-9AD463217C17}" type="datetimeFigureOut">
              <a:rPr lang="en-US" smtClean="0"/>
              <a:t>7/8/2022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16D27F-995A-4243-B31A-5FC9ED57923E}" type="slidenum">
              <a:rPr lang="en-US" smtClean="0"/>
              <a:t>‹#›</a:t>
            </a:fld>
            <a:endParaRPr lang="en-US"/>
          </a:p>
        </p:txBody>
      </p:sp>
    </p:spTree>
    <p:extLst>
      <p:ext uri="{BB962C8B-B14F-4D97-AF65-F5344CB8AC3E}">
        <p14:creationId xmlns:p14="http://schemas.microsoft.com/office/powerpoint/2010/main" val="3042021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emf"/><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455903" y="5328760"/>
            <a:ext cx="11332308" cy="1247725"/>
          </a:xfrm>
          <a:prstGeom prst="rect">
            <a:avLst/>
          </a:prstGeom>
        </p:spPr>
        <p:txBody>
          <a:bodyPr lIns="0" tIns="45720" rIns="0" bIns="45720">
            <a:noAutofit/>
          </a:bodyPr>
          <a:lstStyle>
            <a:lvl1pPr marL="0" indent="0">
              <a:buFontTx/>
              <a:buNone/>
              <a:defRPr sz="2133">
                <a:solidFill>
                  <a:srgbClr val="004C97"/>
                </a:solidFill>
                <a:latin typeface="Helvetica"/>
              </a:defRPr>
            </a:lvl1pPr>
            <a:lvl2pPr marL="609585" indent="0">
              <a:buFontTx/>
              <a:buNone/>
              <a:defRPr sz="2133">
                <a:solidFill>
                  <a:srgbClr val="2E5286"/>
                </a:solidFill>
                <a:latin typeface="Helvetica"/>
              </a:defRPr>
            </a:lvl2pPr>
            <a:lvl3pPr marL="1219170" indent="0">
              <a:buFontTx/>
              <a:buNone/>
              <a:defRPr sz="2133">
                <a:solidFill>
                  <a:srgbClr val="2E5286"/>
                </a:solidFill>
                <a:latin typeface="Helvetica"/>
              </a:defRPr>
            </a:lvl3pPr>
            <a:lvl4pPr marL="1828754" indent="0">
              <a:buFontTx/>
              <a:buNone/>
              <a:defRPr sz="2133">
                <a:solidFill>
                  <a:srgbClr val="2E5286"/>
                </a:solidFill>
                <a:latin typeface="Helvetica"/>
              </a:defRPr>
            </a:lvl4pPr>
            <a:lvl5pPr marL="2438339" indent="0">
              <a:buFontTx/>
              <a:buNone/>
              <a:defRPr sz="2133">
                <a:solidFill>
                  <a:srgbClr val="2E5286"/>
                </a:solidFill>
                <a:latin typeface="Helvetica"/>
              </a:defRPr>
            </a:lvl5pPr>
          </a:lstStyle>
          <a:p>
            <a:pPr lvl="0"/>
            <a:r>
              <a:rPr lang="en-US"/>
              <a:t>Click to edit Master text styles</a:t>
            </a:r>
          </a:p>
        </p:txBody>
      </p:sp>
      <p:sp>
        <p:nvSpPr>
          <p:cNvPr id="8" name="Rectangle 7"/>
          <p:cNvSpPr/>
          <p:nvPr userDrawn="1"/>
        </p:nvSpPr>
        <p:spPr>
          <a:xfrm>
            <a:off x="-23683" y="-1"/>
            <a:ext cx="1225296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pic>
        <p:nvPicPr>
          <p:cNvPr id="3" name="Picture 2">
            <a:extLst>
              <a:ext uri="{FF2B5EF4-FFF2-40B4-BE49-F238E27FC236}">
                <a16:creationId xmlns:a16="http://schemas.microsoft.com/office/drawing/2014/main" id="{E19ACA47-E1C9-D14E-A205-8CB25298F11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8003" y="896935"/>
            <a:ext cx="12228576" cy="3336828"/>
          </a:xfrm>
          <a:prstGeom prst="rect">
            <a:avLst/>
          </a:prstGeom>
        </p:spPr>
      </p:pic>
      <p:sp>
        <p:nvSpPr>
          <p:cNvPr id="9" name="Text Placeholder 24"/>
          <p:cNvSpPr>
            <a:spLocks noGrp="1"/>
          </p:cNvSpPr>
          <p:nvPr>
            <p:ph type="body" sz="quarter" idx="11"/>
          </p:nvPr>
        </p:nvSpPr>
        <p:spPr>
          <a:xfrm>
            <a:off x="455899" y="4316829"/>
            <a:ext cx="11332309" cy="1003049"/>
          </a:xfrm>
          <a:prstGeom prst="rect">
            <a:avLst/>
          </a:prstGeom>
        </p:spPr>
        <p:txBody>
          <a:bodyPr vert="horz" wrap="square" lIns="0" tIns="45720" anchor="ctr" anchorCtr="0">
            <a:normAutofit/>
          </a:bodyPr>
          <a:lstStyle>
            <a:lvl1pPr marL="0" indent="0" algn="l">
              <a:lnSpc>
                <a:spcPct val="100000"/>
              </a:lnSpc>
              <a:spcBef>
                <a:spcPts val="933"/>
              </a:spcBef>
              <a:spcAft>
                <a:spcPts val="0"/>
              </a:spcAft>
              <a:buFontTx/>
              <a:buNone/>
              <a:defRPr sz="3200" b="1" i="0">
                <a:solidFill>
                  <a:srgbClr val="004C97"/>
                </a:solidFill>
              </a:defRPr>
            </a:lvl1pPr>
            <a:lvl2pPr marL="0" indent="0">
              <a:buFontTx/>
              <a:buNone/>
              <a:defRPr sz="3733" b="1" i="0">
                <a:solidFill>
                  <a:srgbClr val="004C97"/>
                </a:solidFill>
              </a:defRPr>
            </a:lvl2pPr>
            <a:lvl3pPr marL="0" indent="0">
              <a:buFontTx/>
              <a:buNone/>
              <a:defRPr sz="3733" b="1" i="0">
                <a:solidFill>
                  <a:srgbClr val="004C97"/>
                </a:solidFill>
              </a:defRPr>
            </a:lvl3pPr>
            <a:lvl4pPr marL="0" indent="0">
              <a:buFontTx/>
              <a:buNone/>
              <a:defRPr sz="3733" b="1" i="0">
                <a:solidFill>
                  <a:srgbClr val="004C97"/>
                </a:solidFill>
              </a:defRPr>
            </a:lvl4pPr>
            <a:lvl5pPr marL="0" indent="0">
              <a:buFontTx/>
              <a:buNone/>
              <a:defRPr sz="3733" b="1" i="0">
                <a:solidFill>
                  <a:srgbClr val="004C97"/>
                </a:solidFill>
              </a:defRPr>
            </a:lvl5pPr>
          </a:lstStyle>
          <a:p>
            <a:pPr lvl="0"/>
            <a:r>
              <a:rPr lang="en-US"/>
              <a:t>Click to edit Master text styles</a:t>
            </a:r>
          </a:p>
        </p:txBody>
      </p:sp>
      <p:pic>
        <p:nvPicPr>
          <p:cNvPr id="11" name="Picture 10" descr="title_header_16x9.pdf"/>
          <p:cNvPicPr>
            <a:picLocks noChangeAspect="1"/>
          </p:cNvPicPr>
          <p:nvPr userDrawn="1"/>
        </p:nvPicPr>
        <p:blipFill rotWithShape="1">
          <a:blip r:embed="rId3" cstate="hqprint">
            <a:extLst>
              <a:ext uri="{28A0092B-C50C-407E-A947-70E740481C1C}">
                <a14:useLocalDpi xmlns:a14="http://schemas.microsoft.com/office/drawing/2010/main"/>
              </a:ext>
            </a:extLst>
          </a:blip>
          <a:srcRect l="1456"/>
          <a:stretch/>
        </p:blipFill>
        <p:spPr>
          <a:xfrm>
            <a:off x="-23681" y="249845"/>
            <a:ext cx="12014381" cy="310883"/>
          </a:xfrm>
          <a:prstGeom prst="rect">
            <a:avLst/>
          </a:prstGeom>
        </p:spPr>
      </p:pic>
      <p:sp>
        <p:nvSpPr>
          <p:cNvPr id="12" name="TextBox 11">
            <a:extLst>
              <a:ext uri="{FF2B5EF4-FFF2-40B4-BE49-F238E27FC236}">
                <a16:creationId xmlns:a16="http://schemas.microsoft.com/office/drawing/2014/main" id="{3AB522AF-9EFE-4D25-8693-FAF51B05263F}"/>
              </a:ext>
            </a:extLst>
          </p:cNvPr>
          <p:cNvSpPr txBox="1"/>
          <p:nvPr userDrawn="1"/>
        </p:nvSpPr>
        <p:spPr>
          <a:xfrm>
            <a:off x="8562963" y="4817049"/>
            <a:ext cx="3427737" cy="1723549"/>
          </a:xfrm>
          <a:prstGeom prst="rect">
            <a:avLst/>
          </a:prstGeom>
          <a:noFill/>
        </p:spPr>
        <p:txBody>
          <a:bodyPr wrap="square" lIns="0" tIns="0" rIns="0" bIns="0" rtlCol="0">
            <a:spAutoFit/>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sz="1600">
                <a:latin typeface="Helvetica"/>
                <a:cs typeface="Helvetica"/>
              </a:rPr>
              <a:t>A Partnership of: </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a:solidFill>
                  <a:schemeClr val="tx1"/>
                </a:solidFill>
                <a:latin typeface="Helvetica"/>
                <a:ea typeface="Geneva" charset="0"/>
                <a:cs typeface="Helvetica"/>
              </a:rPr>
              <a:t>US/DOE</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a:solidFill>
                  <a:schemeClr val="tx1"/>
                </a:solidFill>
                <a:latin typeface="Helvetica"/>
                <a:ea typeface="Geneva" charset="0"/>
                <a:cs typeface="Helvetica"/>
              </a:rPr>
              <a:t>India/DAE</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a:solidFill>
                  <a:schemeClr val="tx1"/>
                </a:solidFill>
                <a:latin typeface="Helvetica"/>
                <a:ea typeface="Geneva" charset="0"/>
                <a:cs typeface="Helvetica"/>
              </a:rPr>
              <a:t>Italy/INFN</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a:solidFill>
                  <a:schemeClr val="tx1"/>
                </a:solidFill>
                <a:latin typeface="Helvetica"/>
                <a:ea typeface="Geneva" charset="0"/>
                <a:cs typeface="Helvetica"/>
              </a:rPr>
              <a:t>UK/STFC-UKRI</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a:solidFill>
                  <a:schemeClr val="tx1"/>
                </a:solidFill>
                <a:latin typeface="Helvetica"/>
                <a:ea typeface="Geneva" charset="0"/>
                <a:cs typeface="Helvetica"/>
              </a:rPr>
              <a:t>France/CEA, CNRS/IN2P3</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a:solidFill>
                  <a:schemeClr val="tx1"/>
                </a:solidFill>
                <a:latin typeface="Helvetica"/>
                <a:ea typeface="Geneva" charset="0"/>
                <a:cs typeface="Helvetica"/>
              </a:rPr>
              <a:t>Poland/WUST </a:t>
            </a:r>
            <a:endParaRPr lang="en-US" sz="1600" kern="1200" baseline="0">
              <a:solidFill>
                <a:schemeClr val="tx1"/>
              </a:solidFill>
              <a:latin typeface="Helvetica"/>
              <a:cs typeface="Helvetica"/>
            </a:endParaRPr>
          </a:p>
        </p:txBody>
      </p:sp>
      <p:pic>
        <p:nvPicPr>
          <p:cNvPr id="19" name="Picture 18">
            <a:extLst>
              <a:ext uri="{FF2B5EF4-FFF2-40B4-BE49-F238E27FC236}">
                <a16:creationId xmlns:a16="http://schemas.microsoft.com/office/drawing/2014/main" id="{D84BD724-1E80-4878-9472-027E28C6A7C2}"/>
              </a:ext>
            </a:extLst>
          </p:cNvPr>
          <p:cNvPicPr>
            <a:picLocks/>
          </p:cNvPicPr>
          <p:nvPr userDrawn="1"/>
        </p:nvPicPr>
        <p:blipFill>
          <a:blip r:embed="rId4" cstate="hqprint">
            <a:extLst>
              <a:ext uri="{28A0092B-C50C-407E-A947-70E740481C1C}">
                <a14:useLocalDpi xmlns:a14="http://schemas.microsoft.com/office/drawing/2010/main"/>
              </a:ext>
            </a:extLst>
          </a:blip>
          <a:stretch>
            <a:fillRect/>
          </a:stretch>
        </p:blipFill>
        <p:spPr>
          <a:xfrm>
            <a:off x="11340220" y="6275566"/>
            <a:ext cx="338328" cy="210312"/>
          </a:xfrm>
          <a:prstGeom prst="rect">
            <a:avLst/>
          </a:prstGeom>
          <a:effectLst>
            <a:outerShdw blurRad="50800" dist="25400" dir="2700000" algn="tl" rotWithShape="0">
              <a:prstClr val="black">
                <a:alpha val="40000"/>
              </a:prstClr>
            </a:outerShdw>
          </a:effectLst>
        </p:spPr>
      </p:pic>
      <p:sp>
        <p:nvSpPr>
          <p:cNvPr id="20" name="Rectangle 19">
            <a:extLst>
              <a:ext uri="{FF2B5EF4-FFF2-40B4-BE49-F238E27FC236}">
                <a16:creationId xmlns:a16="http://schemas.microsoft.com/office/drawing/2014/main" id="{8872EFF9-AFDE-445C-A3D7-86893885A566}"/>
              </a:ext>
            </a:extLst>
          </p:cNvPr>
          <p:cNvSpPr/>
          <p:nvPr userDrawn="1"/>
        </p:nvSpPr>
        <p:spPr>
          <a:xfrm>
            <a:off x="11334367" y="5522386"/>
            <a:ext cx="320040" cy="210312"/>
          </a:xfrm>
          <a:prstGeom prst="rect">
            <a:avLst/>
          </a:prstGeom>
          <a: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a:effectLst>
            <a:outerShdw blurRad="50800" dist="254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DA44023-1640-4E23-9B6C-B21D51AC203C}"/>
              </a:ext>
            </a:extLst>
          </p:cNvPr>
          <p:cNvSpPr/>
          <p:nvPr userDrawn="1"/>
        </p:nvSpPr>
        <p:spPr>
          <a:xfrm>
            <a:off x="11334365" y="5263975"/>
            <a:ext cx="320040" cy="210312"/>
          </a:xfrm>
          <a:prstGeom prst="rect">
            <a:avLst/>
          </a:prstGeom>
          <a:blipFill>
            <a:blip r:embed="rId7" cstate="hqprint">
              <a:extLst>
                <a:ext uri="{28A0092B-C50C-407E-A947-70E740481C1C}">
                  <a14:useLocalDpi xmlns:a14="http://schemas.microsoft.com/office/drawing/2010/main"/>
                </a:ext>
              </a:extLst>
            </a:blip>
            <a:stretch>
              <a:fillRect/>
            </a:stretch>
          </a:blipFill>
          <a:ln>
            <a:noFill/>
          </a:ln>
          <a:effectLst>
            <a:outerShdw blurRad="50800" dist="254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CB91944F-4C95-403D-B21A-07CBC836EB9E}"/>
              </a:ext>
            </a:extLst>
          </p:cNvPr>
          <p:cNvPicPr>
            <a:picLocks/>
          </p:cNvPicPr>
          <p:nvPr userDrawn="1"/>
        </p:nvPicPr>
        <p:blipFill>
          <a:blip r:embed="rId8" cstate="hqprint">
            <a:extLst>
              <a:ext uri="{28A0092B-C50C-407E-A947-70E740481C1C}">
                <a14:useLocalDpi xmlns:a14="http://schemas.microsoft.com/office/drawing/2010/main"/>
              </a:ext>
            </a:extLst>
          </a:blip>
          <a:stretch>
            <a:fillRect/>
          </a:stretch>
        </p:blipFill>
        <p:spPr>
          <a:xfrm>
            <a:off x="11333761" y="5025543"/>
            <a:ext cx="402336" cy="210312"/>
          </a:xfrm>
          <a:prstGeom prst="rect">
            <a:avLst/>
          </a:prstGeom>
          <a:blipFill>
            <a:blip r:embed="rId9" cstate="hqprint">
              <a:extLst>
                <a:ext uri="{28A0092B-C50C-407E-A947-70E740481C1C}">
                  <a14:useLocalDpi xmlns:a14="http://schemas.microsoft.com/office/drawing/2010/main"/>
                </a:ext>
              </a:extLst>
            </a:blip>
            <a:stretch>
              <a:fillRect/>
            </a:stretch>
          </a:blipFill>
          <a:effectLst>
            <a:outerShdw blurRad="50800" dist="25400" dir="2700000" algn="tl" rotWithShape="0">
              <a:prstClr val="black">
                <a:alpha val="40000"/>
              </a:prstClr>
            </a:outerShdw>
          </a:effectLst>
        </p:spPr>
      </p:pic>
      <p:sp>
        <p:nvSpPr>
          <p:cNvPr id="23" name="Rectangle 22">
            <a:extLst>
              <a:ext uri="{FF2B5EF4-FFF2-40B4-BE49-F238E27FC236}">
                <a16:creationId xmlns:a16="http://schemas.microsoft.com/office/drawing/2014/main" id="{45EF24C8-38C3-451F-AE2C-C52B4B0C3DF9}"/>
              </a:ext>
            </a:extLst>
          </p:cNvPr>
          <p:cNvSpPr/>
          <p:nvPr userDrawn="1"/>
        </p:nvSpPr>
        <p:spPr>
          <a:xfrm>
            <a:off x="11334367" y="5777336"/>
            <a:ext cx="420624" cy="210312"/>
          </a:xfrm>
          <a:prstGeom prst="rect">
            <a:avLst/>
          </a:prstGeom>
          <a:blipFill>
            <a:blip r:embed="rId10" cstate="hqprint">
              <a:extLst>
                <a:ext uri="{28A0092B-C50C-407E-A947-70E740481C1C}">
                  <a14:useLocalDpi xmlns:a14="http://schemas.microsoft.com/office/drawing/2010/main"/>
                </a:ext>
              </a:extLst>
            </a:blip>
            <a:stretch>
              <a:fillRect/>
            </a:stretch>
          </a:blipFill>
          <a:ln>
            <a:noFill/>
          </a:ln>
          <a:effectLst>
            <a:outerShdw blurRad="50800" dist="254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04FF91A-2A51-4F15-9737-050781425D07}"/>
              </a:ext>
            </a:extLst>
          </p:cNvPr>
          <p:cNvSpPr/>
          <p:nvPr userDrawn="1"/>
        </p:nvSpPr>
        <p:spPr>
          <a:xfrm>
            <a:off x="11333761" y="6024723"/>
            <a:ext cx="320040" cy="210312"/>
          </a:xfrm>
          <a:prstGeom prst="rect">
            <a:avLst/>
          </a:prstGeom>
          <a:blipFill>
            <a:blip r:embed="rId11" cstate="hqprint">
              <a:extLst>
                <a:ext uri="{28A0092B-C50C-407E-A947-70E740481C1C}">
                  <a14:useLocalDpi xmlns:a14="http://schemas.microsoft.com/office/drawing/2010/main"/>
                </a:ext>
              </a:extLst>
            </a:blip>
            <a:stretch>
              <a:fillRect/>
            </a:stretch>
          </a:blipFill>
          <a:ln>
            <a:noFill/>
          </a:ln>
          <a:effectLst>
            <a:outerShdw blurRad="50800" dist="254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5782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4805" y="971552"/>
            <a:ext cx="11563351" cy="5059363"/>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1007" indent="-306910">
              <a:defRPr sz="2000">
                <a:solidFill>
                  <a:srgbClr val="505050"/>
                </a:solidFill>
              </a:defRPr>
            </a:lvl3pPr>
            <a:lvl4pPr marL="1447764" indent="-304792">
              <a:defRPr sz="1867">
                <a:solidFill>
                  <a:srgbClr val="505050"/>
                </a:solidFill>
              </a:defRPr>
            </a:lvl4pPr>
            <a:lvl5pPr marL="1826638" indent="-306910">
              <a:buFont typeface="Arial"/>
              <a:buChar char="•"/>
              <a:defRPr sz="1867">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p>
        </p:txBody>
      </p:sp>
      <p:sp>
        <p:nvSpPr>
          <p:cNvPr id="2" name="Date Placeholder 1">
            <a:extLst>
              <a:ext uri="{FF2B5EF4-FFF2-40B4-BE49-F238E27FC236}">
                <a16:creationId xmlns:a16="http://schemas.microsoft.com/office/drawing/2014/main" id="{3E4F00CD-44CB-48BB-BD23-6E74E41248A5}"/>
              </a:ext>
            </a:extLst>
          </p:cNvPr>
          <p:cNvSpPr>
            <a:spLocks noGrp="1"/>
          </p:cNvSpPr>
          <p:nvPr>
            <p:ph type="dt" sz="half" idx="10"/>
          </p:nvPr>
        </p:nvSpPr>
        <p:spPr/>
        <p:txBody>
          <a:bodyPr/>
          <a:lstStyle/>
          <a:p>
            <a:pPr>
              <a:defRPr/>
            </a:pPr>
            <a:r>
              <a:rPr lang="en-US"/>
              <a:t>12-14 July, 2022</a:t>
            </a:r>
          </a:p>
        </p:txBody>
      </p:sp>
      <p:sp>
        <p:nvSpPr>
          <p:cNvPr id="3" name="Footer Placeholder 2">
            <a:extLst>
              <a:ext uri="{FF2B5EF4-FFF2-40B4-BE49-F238E27FC236}">
                <a16:creationId xmlns:a16="http://schemas.microsoft.com/office/drawing/2014/main" id="{46C78005-5077-434A-80CA-8C55A16B17D2}"/>
              </a:ext>
            </a:extLst>
          </p:cNvPr>
          <p:cNvSpPr>
            <a:spLocks noGrp="1"/>
          </p:cNvSpPr>
          <p:nvPr>
            <p:ph type="ftr" sz="quarter" idx="11"/>
          </p:nvPr>
        </p:nvSpPr>
        <p:spPr/>
        <p:txBody>
          <a:bodyPr/>
          <a:lstStyle/>
          <a:p>
            <a:pPr>
              <a:defRPr/>
            </a:pPr>
            <a:r>
              <a:rPr lang="en-US" b="1"/>
              <a:t>PIP-II 2nd Technical Workshop | WG1 | J. Ozelis, Introduction</a:t>
            </a:r>
          </a:p>
        </p:txBody>
      </p:sp>
      <p:sp>
        <p:nvSpPr>
          <p:cNvPr id="4" name="Slide Number Placeholder 3">
            <a:extLst>
              <a:ext uri="{FF2B5EF4-FFF2-40B4-BE49-F238E27FC236}">
                <a16:creationId xmlns:a16="http://schemas.microsoft.com/office/drawing/2014/main" id="{8B6ED4E1-1604-44D5-A698-639A0CF55C99}"/>
              </a:ext>
            </a:extLst>
          </p:cNvPr>
          <p:cNvSpPr>
            <a:spLocks noGrp="1"/>
          </p:cNvSpPr>
          <p:nvPr>
            <p:ph type="sldNum" sz="quarter" idx="12"/>
          </p:nvPr>
        </p:nvSpPr>
        <p:spPr/>
        <p:txBody>
          <a:bodyPr/>
          <a:lstStyle/>
          <a:p>
            <a:pPr>
              <a:defRPr/>
            </a:pPr>
            <a:fld id="{148C009B-CB69-E04A-B9B3-34B26D69E9CF}" type="slidenum">
              <a:rPr lang="en-US" smtClean="0"/>
              <a:pPr>
                <a:defRPr/>
              </a:pPr>
              <a:t>‹#›</a:t>
            </a:fld>
            <a:endParaRPr lang="en-US"/>
          </a:p>
        </p:txBody>
      </p:sp>
    </p:spTree>
    <p:extLst>
      <p:ext uri="{BB962C8B-B14F-4D97-AF65-F5344CB8AC3E}">
        <p14:creationId xmlns:p14="http://schemas.microsoft.com/office/powerpoint/2010/main" val="2677434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304801" y="971551"/>
            <a:ext cx="5608320" cy="3633788"/>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1007" indent="-306910">
              <a:defRPr sz="2000">
                <a:solidFill>
                  <a:srgbClr val="505050"/>
                </a:solidFill>
              </a:defRPr>
            </a:lvl3pPr>
            <a:lvl4pPr marL="1447764" indent="-304792">
              <a:defRPr sz="1867">
                <a:solidFill>
                  <a:srgbClr val="505050"/>
                </a:solidFill>
              </a:defRPr>
            </a:lvl4pPr>
            <a:lvl5pPr marL="1826638" indent="-306910">
              <a:buFont typeface="Arial"/>
              <a:buChar char="•"/>
              <a:defRPr sz="1867">
                <a:solidFill>
                  <a:srgbClr val="505050"/>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sz="half" idx="15"/>
          </p:nvPr>
        </p:nvSpPr>
        <p:spPr>
          <a:xfrm>
            <a:off x="6256607" y="971551"/>
            <a:ext cx="5620511" cy="3633788"/>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5240" indent="-304792">
              <a:defRPr sz="2000">
                <a:solidFill>
                  <a:srgbClr val="505050"/>
                </a:solidFill>
              </a:defRPr>
            </a:lvl3pPr>
            <a:lvl4pPr marL="1449881" indent="-304792">
              <a:defRPr sz="1867">
                <a:solidFill>
                  <a:srgbClr val="505050"/>
                </a:solidFill>
              </a:defRPr>
            </a:lvl4pPr>
            <a:lvl5pPr marL="1826638" indent="-304792">
              <a:buFont typeface="Arial"/>
              <a:buChar char="•"/>
              <a:defRPr sz="1867">
                <a:solidFill>
                  <a:srgbClr val="505050"/>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p:cNvSpPr>
            <a:spLocks noGrp="1"/>
          </p:cNvSpPr>
          <p:nvPr>
            <p:ph type="body" sz="half" idx="16"/>
          </p:nvPr>
        </p:nvSpPr>
        <p:spPr>
          <a:xfrm>
            <a:off x="305820" y="4765103"/>
            <a:ext cx="5607301" cy="1265812"/>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0" name="Text Placeholder 3"/>
          <p:cNvSpPr>
            <a:spLocks noGrp="1"/>
          </p:cNvSpPr>
          <p:nvPr>
            <p:ph type="body" sz="half" idx="19"/>
          </p:nvPr>
        </p:nvSpPr>
        <p:spPr>
          <a:xfrm>
            <a:off x="6256603" y="4765103"/>
            <a:ext cx="5608319" cy="1265812"/>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1" name="Date Placeholder 3"/>
          <p:cNvSpPr>
            <a:spLocks noGrp="1"/>
          </p:cNvSpPr>
          <p:nvPr>
            <p:ph type="dt" sz="half" idx="2"/>
          </p:nvPr>
        </p:nvSpPr>
        <p:spPr>
          <a:xfrm>
            <a:off x="982436" y="6504215"/>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12-14 July, 2022</a:t>
            </a:r>
          </a:p>
        </p:txBody>
      </p:sp>
      <p:sp>
        <p:nvSpPr>
          <p:cNvPr id="13" name="Slide Number Placeholder 5"/>
          <p:cNvSpPr>
            <a:spLocks noGrp="1"/>
          </p:cNvSpPr>
          <p:nvPr>
            <p:ph type="sldNum" sz="quarter" idx="4"/>
          </p:nvPr>
        </p:nvSpPr>
        <p:spPr>
          <a:xfrm>
            <a:off x="296333" y="6504215"/>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4"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p>
        </p:txBody>
      </p:sp>
      <p:sp>
        <p:nvSpPr>
          <p:cNvPr id="15" name="Footer Placeholder 2">
            <a:extLst>
              <a:ext uri="{FF2B5EF4-FFF2-40B4-BE49-F238E27FC236}">
                <a16:creationId xmlns:a16="http://schemas.microsoft.com/office/drawing/2014/main" id="{E5F9652E-0045-4B51-A24C-BDFA0BB3B2FC}"/>
              </a:ext>
            </a:extLst>
          </p:cNvPr>
          <p:cNvSpPr>
            <a:spLocks noGrp="1"/>
          </p:cNvSpPr>
          <p:nvPr>
            <p:ph type="ftr" sz="quarter" idx="11"/>
          </p:nvPr>
        </p:nvSpPr>
        <p:spPr>
          <a:xfrm>
            <a:off x="2051914" y="6545704"/>
            <a:ext cx="8347199" cy="242873"/>
          </a:xfrm>
        </p:spPr>
        <p:txBody>
          <a:bodyPr/>
          <a:lstStyle/>
          <a:p>
            <a:pPr>
              <a:defRPr/>
            </a:pPr>
            <a:r>
              <a:rPr lang="en-US" b="1"/>
              <a:t>PIP-II 2nd Technical Workshop | WG1 | J. Ozelis, Introduction</a:t>
            </a:r>
          </a:p>
        </p:txBody>
      </p:sp>
    </p:spTree>
    <p:extLst>
      <p:ext uri="{BB962C8B-B14F-4D97-AF65-F5344CB8AC3E}">
        <p14:creationId xmlns:p14="http://schemas.microsoft.com/office/powerpoint/2010/main" val="3690454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04800" y="958851"/>
            <a:ext cx="4037192" cy="5022676"/>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8" name="Content Placeholder 2"/>
          <p:cNvSpPr>
            <a:spLocks noGrp="1"/>
          </p:cNvSpPr>
          <p:nvPr>
            <p:ph sz="half" idx="15"/>
          </p:nvPr>
        </p:nvSpPr>
        <p:spPr>
          <a:xfrm>
            <a:off x="4723621" y="958852"/>
            <a:ext cx="7130140" cy="5022675"/>
          </a:xfrm>
          <a:prstGeom prst="rect">
            <a:avLst/>
          </a:prstGeom>
        </p:spPr>
        <p:txBody>
          <a:bodyPr lIns="0" tIns="0" rIns="0" bIns="0"/>
          <a:lstStyle>
            <a:lvl1pPr marL="306910" indent="-306910">
              <a:defRPr sz="2400">
                <a:solidFill>
                  <a:srgbClr val="505050"/>
                </a:solidFill>
              </a:defRPr>
            </a:lvl1pPr>
            <a:lvl2pPr marL="685783" indent="-306910">
              <a:defRPr sz="2133">
                <a:solidFill>
                  <a:srgbClr val="505050"/>
                </a:solidFill>
              </a:defRPr>
            </a:lvl2pPr>
            <a:lvl3pPr marL="1075240" indent="-304792">
              <a:defRPr sz="2000">
                <a:solidFill>
                  <a:srgbClr val="505050"/>
                </a:solidFill>
              </a:defRPr>
            </a:lvl3pPr>
            <a:lvl4pPr marL="1449881" indent="-304792">
              <a:defRPr sz="1867">
                <a:solidFill>
                  <a:srgbClr val="505050"/>
                </a:solidFill>
              </a:defRPr>
            </a:lvl4pPr>
            <a:lvl5pPr marL="1826638" indent="-304792">
              <a:buFont typeface="Arial"/>
              <a:buChar char="•"/>
              <a:defRPr sz="1867">
                <a:solidFill>
                  <a:srgbClr val="505050"/>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6"/>
          </p:nvPr>
        </p:nvSpPr>
        <p:spPr>
          <a:xfrm>
            <a:off x="982436" y="6504215"/>
            <a:ext cx="900491" cy="241300"/>
          </a:xfrm>
        </p:spPr>
        <p:txBody>
          <a:bodyPr/>
          <a:lstStyle>
            <a:lvl1pPr>
              <a:defRPr sz="1200" smtClean="0"/>
            </a:lvl1pPr>
          </a:lstStyle>
          <a:p>
            <a:pPr>
              <a:defRPr/>
            </a:pPr>
            <a:r>
              <a:rPr lang="en-US"/>
              <a:t>12-14 July, 2022</a:t>
            </a:r>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smtClean="0"/>
              <a:pPr>
                <a:defRPr/>
              </a:pPr>
              <a:t>‹#›</a:t>
            </a:fld>
            <a:endParaRPr lang="en-US"/>
          </a:p>
        </p:txBody>
      </p:sp>
      <p:sp>
        <p:nvSpPr>
          <p:cNvPr id="12" name="Title 1"/>
          <p:cNvSpPr>
            <a:spLocks noGrp="1"/>
          </p:cNvSpPr>
          <p:nvPr>
            <p:ph type="title"/>
          </p:nvPr>
        </p:nvSpPr>
        <p:spPr>
          <a:xfrm>
            <a:off x="304800" y="254027"/>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p>
        </p:txBody>
      </p:sp>
      <p:sp>
        <p:nvSpPr>
          <p:cNvPr id="9" name="Footer Placeholder 2">
            <a:extLst>
              <a:ext uri="{FF2B5EF4-FFF2-40B4-BE49-F238E27FC236}">
                <a16:creationId xmlns:a16="http://schemas.microsoft.com/office/drawing/2014/main" id="{9BB7ACA4-80DC-41DD-B0E8-371B4DD0BAD1}"/>
              </a:ext>
            </a:extLst>
          </p:cNvPr>
          <p:cNvSpPr>
            <a:spLocks noGrp="1"/>
          </p:cNvSpPr>
          <p:nvPr>
            <p:ph type="ftr" sz="quarter" idx="11"/>
          </p:nvPr>
        </p:nvSpPr>
        <p:spPr>
          <a:xfrm>
            <a:off x="2051914" y="6545704"/>
            <a:ext cx="8347199" cy="242873"/>
          </a:xfrm>
        </p:spPr>
        <p:txBody>
          <a:bodyPr/>
          <a:lstStyle/>
          <a:p>
            <a:pPr>
              <a:defRPr/>
            </a:pPr>
            <a:r>
              <a:rPr lang="en-US" b="1"/>
              <a:t>PIP-II 2nd Technical Workshop | WG1 | J. Ozelis, Introduction</a:t>
            </a:r>
          </a:p>
        </p:txBody>
      </p:sp>
    </p:spTree>
    <p:extLst>
      <p:ext uri="{BB962C8B-B14F-4D97-AF65-F5344CB8AC3E}">
        <p14:creationId xmlns:p14="http://schemas.microsoft.com/office/powerpoint/2010/main" val="1508752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98764" y="971552"/>
            <a:ext cx="11582400" cy="3726717"/>
          </a:xfrm>
          <a:prstGeom prst="rect">
            <a:avLst/>
          </a:prstGeom>
        </p:spPr>
        <p:txBody>
          <a:bodyPr lIns="0" tIns="0" rIns="0" bIns="0" rtlCol="0">
            <a:normAutofit/>
          </a:bodyPr>
          <a:lstStyle>
            <a:lvl1pPr marL="0" indent="0">
              <a:buNone/>
              <a:defRPr sz="1733">
                <a:solidFill>
                  <a:srgbClr val="505050"/>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a:t>Click icon to add picture</a:t>
            </a:r>
          </a:p>
        </p:txBody>
      </p:sp>
      <p:sp>
        <p:nvSpPr>
          <p:cNvPr id="10" name="Text Placeholder 3"/>
          <p:cNvSpPr>
            <a:spLocks noGrp="1"/>
          </p:cNvSpPr>
          <p:nvPr>
            <p:ph type="body" sz="half" idx="2"/>
          </p:nvPr>
        </p:nvSpPr>
        <p:spPr>
          <a:xfrm>
            <a:off x="298764" y="4943005"/>
            <a:ext cx="11582400" cy="1091259"/>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7" name="Date Placeholder 3"/>
          <p:cNvSpPr>
            <a:spLocks noGrp="1"/>
          </p:cNvSpPr>
          <p:nvPr>
            <p:ph type="dt" sz="half" idx="14"/>
          </p:nvPr>
        </p:nvSpPr>
        <p:spPr>
          <a:xfrm>
            <a:off x="982436" y="6504215"/>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12-14 July, 2022</a:t>
            </a:r>
          </a:p>
        </p:txBody>
      </p:sp>
      <p:sp>
        <p:nvSpPr>
          <p:cNvPr id="11" name="Slide Number Placeholder 5"/>
          <p:cNvSpPr>
            <a:spLocks noGrp="1"/>
          </p:cNvSpPr>
          <p:nvPr>
            <p:ph type="sldNum" sz="quarter" idx="4"/>
          </p:nvPr>
        </p:nvSpPr>
        <p:spPr>
          <a:xfrm>
            <a:off x="296333" y="6504215"/>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2"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p>
        </p:txBody>
      </p:sp>
      <p:sp>
        <p:nvSpPr>
          <p:cNvPr id="13" name="Footer Placeholder 2">
            <a:extLst>
              <a:ext uri="{FF2B5EF4-FFF2-40B4-BE49-F238E27FC236}">
                <a16:creationId xmlns:a16="http://schemas.microsoft.com/office/drawing/2014/main" id="{7E161075-3224-4010-ABDA-A5185F35D1DE}"/>
              </a:ext>
            </a:extLst>
          </p:cNvPr>
          <p:cNvSpPr>
            <a:spLocks noGrp="1"/>
          </p:cNvSpPr>
          <p:nvPr>
            <p:ph type="ftr" sz="quarter" idx="11"/>
          </p:nvPr>
        </p:nvSpPr>
        <p:spPr>
          <a:xfrm>
            <a:off x="2051914" y="6545704"/>
            <a:ext cx="8347199" cy="242873"/>
          </a:xfrm>
        </p:spPr>
        <p:txBody>
          <a:bodyPr/>
          <a:lstStyle/>
          <a:p>
            <a:pPr>
              <a:defRPr/>
            </a:pPr>
            <a:r>
              <a:rPr lang="en-US" b="1"/>
              <a:t>PIP-II 2nd Technical Workshop | WG1 | J. Ozelis, Introduction</a:t>
            </a:r>
          </a:p>
        </p:txBody>
      </p:sp>
    </p:spTree>
    <p:extLst>
      <p:ext uri="{BB962C8B-B14F-4D97-AF65-F5344CB8AC3E}">
        <p14:creationId xmlns:p14="http://schemas.microsoft.com/office/powerpoint/2010/main" val="284221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82436" y="6504215"/>
            <a:ext cx="900491" cy="241300"/>
          </a:xfrm>
        </p:spPr>
        <p:txBody>
          <a:bodyPr/>
          <a:lstStyle>
            <a:lvl1pPr>
              <a:defRPr sz="1200"/>
            </a:lvl1pPr>
          </a:lstStyle>
          <a:p>
            <a:pPr>
              <a:defRPr/>
            </a:pPr>
            <a:r>
              <a:rPr lang="en-US"/>
              <a:t>12-14 July, 2022</a:t>
            </a:r>
          </a:p>
        </p:txBody>
      </p:sp>
      <p:sp>
        <p:nvSpPr>
          <p:cNvPr id="5" name="Slide Number Placeholder 4"/>
          <p:cNvSpPr>
            <a:spLocks noGrp="1"/>
          </p:cNvSpPr>
          <p:nvPr>
            <p:ph type="sldNum" sz="quarter" idx="12"/>
          </p:nvPr>
        </p:nvSpPr>
        <p:spPr/>
        <p:txBody>
          <a:bodyPr/>
          <a:lstStyle>
            <a:lvl1pPr>
              <a:defRPr sz="1200"/>
            </a:lvl1pPr>
          </a:lstStyle>
          <a:p>
            <a:pPr>
              <a:defRPr/>
            </a:pPr>
            <a:fld id="{148C009B-CB69-E04A-B9B3-34B26D69E9CF}" type="slidenum">
              <a:rPr lang="en-US" smtClean="0"/>
              <a:pPr>
                <a:defRPr/>
              </a:pPr>
              <a:t>‹#›</a:t>
            </a:fld>
            <a:endParaRPr lang="en-US"/>
          </a:p>
        </p:txBody>
      </p:sp>
      <p:sp>
        <p:nvSpPr>
          <p:cNvPr id="7" name="Picture Placeholder 6"/>
          <p:cNvSpPr>
            <a:spLocks noGrp="1"/>
          </p:cNvSpPr>
          <p:nvPr>
            <p:ph type="pic" sz="quarter" idx="13"/>
          </p:nvPr>
        </p:nvSpPr>
        <p:spPr>
          <a:xfrm>
            <a:off x="296333" y="254001"/>
            <a:ext cx="11567584" cy="5802923"/>
          </a:xfrm>
          <a:prstGeom prst="rect">
            <a:avLst/>
          </a:prstGeom>
        </p:spPr>
        <p:txBody>
          <a:bodyPr vert="horz"/>
          <a:lstStyle>
            <a:lvl1pPr marL="306910" indent="-306910">
              <a:defRPr sz="1867">
                <a:solidFill>
                  <a:srgbClr val="505050"/>
                </a:solidFill>
              </a:defRPr>
            </a:lvl1pPr>
          </a:lstStyle>
          <a:p>
            <a:r>
              <a:rPr lang="en-US"/>
              <a:t>Click icon to add picture</a:t>
            </a:r>
          </a:p>
        </p:txBody>
      </p:sp>
      <p:sp>
        <p:nvSpPr>
          <p:cNvPr id="6" name="Footer Placeholder 2">
            <a:extLst>
              <a:ext uri="{FF2B5EF4-FFF2-40B4-BE49-F238E27FC236}">
                <a16:creationId xmlns:a16="http://schemas.microsoft.com/office/drawing/2014/main" id="{BA471088-6F95-4269-9C96-59C7FA66D839}"/>
              </a:ext>
            </a:extLst>
          </p:cNvPr>
          <p:cNvSpPr>
            <a:spLocks noGrp="1"/>
          </p:cNvSpPr>
          <p:nvPr>
            <p:ph type="ftr" sz="quarter" idx="11"/>
          </p:nvPr>
        </p:nvSpPr>
        <p:spPr>
          <a:xfrm>
            <a:off x="2051914" y="6545704"/>
            <a:ext cx="8347199" cy="242873"/>
          </a:xfrm>
        </p:spPr>
        <p:txBody>
          <a:bodyPr/>
          <a:lstStyle/>
          <a:p>
            <a:pPr>
              <a:defRPr/>
            </a:pPr>
            <a:r>
              <a:rPr lang="en-US" b="1"/>
              <a:t>PIP-II 2nd Technical Workshop | WG1 | J. Ozelis, Introduction</a:t>
            </a:r>
          </a:p>
        </p:txBody>
      </p:sp>
    </p:spTree>
    <p:extLst>
      <p:ext uri="{BB962C8B-B14F-4D97-AF65-F5344CB8AC3E}">
        <p14:creationId xmlns:p14="http://schemas.microsoft.com/office/powerpoint/2010/main" val="754369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12-14 July, 2022</a:t>
            </a:r>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a:p>
        </p:txBody>
      </p:sp>
      <p:sp>
        <p:nvSpPr>
          <p:cNvPr id="11"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p>
        </p:txBody>
      </p:sp>
      <p:sp>
        <p:nvSpPr>
          <p:cNvPr id="24" name="Picture Placeholder 14"/>
          <p:cNvSpPr>
            <a:spLocks noGrp="1"/>
          </p:cNvSpPr>
          <p:nvPr>
            <p:ph type="pic" sz="quarter" idx="19"/>
          </p:nvPr>
        </p:nvSpPr>
        <p:spPr>
          <a:xfrm>
            <a:off x="274259"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25" name="Picture Placeholder 14"/>
          <p:cNvSpPr>
            <a:spLocks noGrp="1"/>
          </p:cNvSpPr>
          <p:nvPr>
            <p:ph type="pic" sz="quarter" idx="20"/>
          </p:nvPr>
        </p:nvSpPr>
        <p:spPr>
          <a:xfrm>
            <a:off x="2639233"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26" name="Picture Placeholder 14"/>
          <p:cNvSpPr>
            <a:spLocks noGrp="1"/>
          </p:cNvSpPr>
          <p:nvPr>
            <p:ph type="pic" sz="quarter" idx="21"/>
          </p:nvPr>
        </p:nvSpPr>
        <p:spPr>
          <a:xfrm>
            <a:off x="5004273"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27" name="Picture Placeholder 14"/>
          <p:cNvSpPr>
            <a:spLocks noGrp="1"/>
          </p:cNvSpPr>
          <p:nvPr>
            <p:ph type="pic" sz="quarter" idx="22"/>
          </p:nvPr>
        </p:nvSpPr>
        <p:spPr>
          <a:xfrm>
            <a:off x="7379275"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28" name="Picture Placeholder 14"/>
          <p:cNvSpPr>
            <a:spLocks noGrp="1"/>
          </p:cNvSpPr>
          <p:nvPr>
            <p:ph type="pic" sz="quarter" idx="23"/>
          </p:nvPr>
        </p:nvSpPr>
        <p:spPr>
          <a:xfrm>
            <a:off x="9734353"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29" name="Picture Placeholder 14"/>
          <p:cNvSpPr>
            <a:spLocks noGrp="1"/>
          </p:cNvSpPr>
          <p:nvPr>
            <p:ph type="pic" sz="quarter" idx="14"/>
          </p:nvPr>
        </p:nvSpPr>
        <p:spPr>
          <a:xfrm>
            <a:off x="274259"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30" name="Picture Placeholder 14"/>
          <p:cNvSpPr>
            <a:spLocks noGrp="1"/>
          </p:cNvSpPr>
          <p:nvPr>
            <p:ph type="pic" sz="quarter" idx="15"/>
          </p:nvPr>
        </p:nvSpPr>
        <p:spPr>
          <a:xfrm>
            <a:off x="2639233"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31" name="Picture Placeholder 14"/>
          <p:cNvSpPr>
            <a:spLocks noGrp="1"/>
          </p:cNvSpPr>
          <p:nvPr>
            <p:ph type="pic" sz="quarter" idx="16"/>
          </p:nvPr>
        </p:nvSpPr>
        <p:spPr>
          <a:xfrm>
            <a:off x="5004273"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32" name="Picture Placeholder 14"/>
          <p:cNvSpPr>
            <a:spLocks noGrp="1"/>
          </p:cNvSpPr>
          <p:nvPr>
            <p:ph type="pic" sz="quarter" idx="17"/>
          </p:nvPr>
        </p:nvSpPr>
        <p:spPr>
          <a:xfrm>
            <a:off x="7379275"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33" name="Picture Placeholder 14"/>
          <p:cNvSpPr>
            <a:spLocks noGrp="1"/>
          </p:cNvSpPr>
          <p:nvPr>
            <p:ph type="pic" sz="quarter" idx="18"/>
          </p:nvPr>
        </p:nvSpPr>
        <p:spPr>
          <a:xfrm>
            <a:off x="9734353"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34" name="Picture Placeholder 14"/>
          <p:cNvSpPr>
            <a:spLocks noGrp="1"/>
          </p:cNvSpPr>
          <p:nvPr>
            <p:ph type="pic" sz="quarter" idx="24"/>
          </p:nvPr>
        </p:nvSpPr>
        <p:spPr>
          <a:xfrm>
            <a:off x="274259"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35" name="Picture Placeholder 14"/>
          <p:cNvSpPr>
            <a:spLocks noGrp="1"/>
          </p:cNvSpPr>
          <p:nvPr>
            <p:ph type="pic" sz="quarter" idx="25"/>
          </p:nvPr>
        </p:nvSpPr>
        <p:spPr>
          <a:xfrm>
            <a:off x="2639233"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36" name="Picture Placeholder 14"/>
          <p:cNvSpPr>
            <a:spLocks noGrp="1"/>
          </p:cNvSpPr>
          <p:nvPr>
            <p:ph type="pic" sz="quarter" idx="26"/>
          </p:nvPr>
        </p:nvSpPr>
        <p:spPr>
          <a:xfrm>
            <a:off x="5004273"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37" name="Picture Placeholder 14"/>
          <p:cNvSpPr>
            <a:spLocks noGrp="1"/>
          </p:cNvSpPr>
          <p:nvPr>
            <p:ph type="pic" sz="quarter" idx="27"/>
          </p:nvPr>
        </p:nvSpPr>
        <p:spPr>
          <a:xfrm>
            <a:off x="7379275"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38" name="Picture Placeholder 14"/>
          <p:cNvSpPr>
            <a:spLocks noGrp="1"/>
          </p:cNvSpPr>
          <p:nvPr>
            <p:ph type="pic" sz="quarter" idx="28"/>
          </p:nvPr>
        </p:nvSpPr>
        <p:spPr>
          <a:xfrm>
            <a:off x="9734353"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21" name="Footer Placeholder 2">
            <a:extLst>
              <a:ext uri="{FF2B5EF4-FFF2-40B4-BE49-F238E27FC236}">
                <a16:creationId xmlns:a16="http://schemas.microsoft.com/office/drawing/2014/main" id="{9E8766BF-8751-4DD6-9C06-35A200CCDE87}"/>
              </a:ext>
            </a:extLst>
          </p:cNvPr>
          <p:cNvSpPr>
            <a:spLocks noGrp="1"/>
          </p:cNvSpPr>
          <p:nvPr>
            <p:ph type="ftr" sz="quarter" idx="11"/>
          </p:nvPr>
        </p:nvSpPr>
        <p:spPr>
          <a:xfrm>
            <a:off x="2051914" y="6545704"/>
            <a:ext cx="8347199" cy="242873"/>
          </a:xfrm>
        </p:spPr>
        <p:txBody>
          <a:bodyPr/>
          <a:lstStyle/>
          <a:p>
            <a:pPr>
              <a:defRPr/>
            </a:pPr>
            <a:r>
              <a:rPr lang="en-US" b="1"/>
              <a:t>PIP-II 2nd Technical Workshop | WG1 | J. Ozelis, Introduction</a:t>
            </a:r>
          </a:p>
        </p:txBody>
      </p:sp>
    </p:spTree>
    <p:extLst>
      <p:ext uri="{BB962C8B-B14F-4D97-AF65-F5344CB8AC3E}">
        <p14:creationId xmlns:p14="http://schemas.microsoft.com/office/powerpoint/2010/main" val="653681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982436" y="6504215"/>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12-14 July, 2022</a:t>
            </a:r>
          </a:p>
        </p:txBody>
      </p:sp>
      <p:sp>
        <p:nvSpPr>
          <p:cNvPr id="15" name="Footer Placeholder 4"/>
          <p:cNvSpPr>
            <a:spLocks noGrp="1"/>
          </p:cNvSpPr>
          <p:nvPr>
            <p:ph type="ftr" sz="quarter" idx="3"/>
          </p:nvPr>
        </p:nvSpPr>
        <p:spPr>
          <a:xfrm>
            <a:off x="2051914" y="6545704"/>
            <a:ext cx="8347199" cy="242873"/>
          </a:xfrm>
          <a:prstGeom prst="rect">
            <a:avLst/>
          </a:prstGeom>
        </p:spPr>
        <p:txBody>
          <a:bodyPr lIns="0" tIns="0" rIns="0" bIns="0" anchor="t" anchorCtr="0"/>
          <a:lstStyle>
            <a:lvl1pPr marL="0" algn="ctr">
              <a:defRPr sz="1200">
                <a:solidFill>
                  <a:srgbClr val="004C97"/>
                </a:solidFill>
                <a:latin typeface="Helvetica"/>
                <a:ea typeface="ＭＳ Ｐゴシック" charset="0"/>
                <a:cs typeface="ＭＳ Ｐゴシック" charset="0"/>
              </a:defRPr>
            </a:lvl1pPr>
          </a:lstStyle>
          <a:p>
            <a:pPr>
              <a:defRPr/>
            </a:pPr>
            <a:r>
              <a:rPr lang="en-US" b="1"/>
              <a:t>PIP-II 2nd Technical Workshop | WG1 | J. Ozelis, Introduction</a:t>
            </a:r>
          </a:p>
        </p:txBody>
      </p:sp>
      <p:sp>
        <p:nvSpPr>
          <p:cNvPr id="16" name="Slide Number Placeholder 5"/>
          <p:cNvSpPr>
            <a:spLocks noGrp="1"/>
          </p:cNvSpPr>
          <p:nvPr>
            <p:ph type="sldNum" sz="quarter" idx="4"/>
          </p:nvPr>
        </p:nvSpPr>
        <p:spPr>
          <a:xfrm>
            <a:off x="296333" y="6504215"/>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20" name="Date Placeholder 3"/>
          <p:cNvSpPr txBox="1">
            <a:spLocks/>
          </p:cNvSpPr>
          <p:nvPr/>
        </p:nvSpPr>
        <p:spPr>
          <a:xfrm>
            <a:off x="8600022" y="4477486"/>
            <a:ext cx="1435100"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sz="3200"/>
          </a:p>
        </p:txBody>
      </p:sp>
      <p:cxnSp>
        <p:nvCxnSpPr>
          <p:cNvPr id="26" name="Straight Connector 25"/>
          <p:cNvCxnSpPr>
            <a:cxnSpLocks/>
          </p:cNvCxnSpPr>
          <p:nvPr userDrawn="1"/>
        </p:nvCxnSpPr>
        <p:spPr>
          <a:xfrm>
            <a:off x="296333" y="6466933"/>
            <a:ext cx="10388791"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C26EBA69-E27D-44CA-B366-5D4E77470948}"/>
              </a:ext>
            </a:extLst>
          </p:cNvPr>
          <p:cNvPicPr>
            <a:picLocks noChangeAspect="1"/>
          </p:cNvPicPr>
          <p:nvPr userDrawn="1"/>
        </p:nvPicPr>
        <p:blipFill>
          <a:blip r:embed="rId9" cstate="hqprint">
            <a:extLst>
              <a:ext uri="{28A0092B-C50C-407E-A947-70E740481C1C}">
                <a14:useLocalDpi xmlns:a14="http://schemas.microsoft.com/office/drawing/2010/main"/>
              </a:ext>
            </a:extLst>
          </a:blip>
          <a:stretch>
            <a:fillRect/>
          </a:stretch>
        </p:blipFill>
        <p:spPr>
          <a:xfrm>
            <a:off x="10812182" y="6266724"/>
            <a:ext cx="1024128" cy="400417"/>
          </a:xfrm>
          <a:prstGeom prst="rect">
            <a:avLst/>
          </a:prstGeom>
        </p:spPr>
      </p:pic>
    </p:spTree>
    <p:extLst>
      <p:ext uri="{BB962C8B-B14F-4D97-AF65-F5344CB8AC3E}">
        <p14:creationId xmlns:p14="http://schemas.microsoft.com/office/powerpoint/2010/main" val="365167885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Lst>
  <p:hf hdr="0"/>
  <p:txStyles>
    <p:titleStyle>
      <a:lvl1pPr algn="l" defTabSz="609585" rtl="0" eaLnBrk="1" fontAlgn="base" hangingPunct="1">
        <a:spcBef>
          <a:spcPct val="0"/>
        </a:spcBef>
        <a:spcAft>
          <a:spcPct val="0"/>
        </a:spcAft>
        <a:defRPr sz="2267" b="1" kern="1200">
          <a:solidFill>
            <a:srgbClr val="2E5286"/>
          </a:solidFill>
          <a:latin typeface="Helvetica"/>
          <a:ea typeface="Geneva" charset="0"/>
          <a:cs typeface="ＭＳ Ｐゴシック" charset="0"/>
        </a:defRPr>
      </a:lvl1pPr>
      <a:lvl2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2pPr>
      <a:lvl3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3pPr>
      <a:lvl4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4pPr>
      <a:lvl5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5pPr>
      <a:lvl6pPr marL="609585"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6pPr>
      <a:lvl7pPr marL="1219170"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7pPr>
      <a:lvl8pPr marL="1828754"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8pPr>
      <a:lvl9pPr marL="2438339"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9pPr>
    </p:titleStyle>
    <p:bodyStyle>
      <a:lvl1pPr marL="457189" indent="-457189" algn="l" defTabSz="609585"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990575" indent="-380990" algn="l" defTabSz="609585" rtl="0" eaLnBrk="1" fontAlgn="base" hangingPunct="1">
        <a:spcBef>
          <a:spcPct val="20000"/>
        </a:spcBef>
        <a:spcAft>
          <a:spcPct val="0"/>
        </a:spcAft>
        <a:buFont typeface="Arial" charset="0"/>
        <a:buChar char="–"/>
        <a:defRPr sz="2133" kern="1200">
          <a:solidFill>
            <a:srgbClr val="7F7F7F"/>
          </a:solidFill>
          <a:latin typeface="Helvetica"/>
          <a:ea typeface="ＭＳ Ｐゴシック" charset="0"/>
          <a:cs typeface="ＭＳ Ｐゴシック" charset="0"/>
        </a:defRPr>
      </a:lvl2pPr>
      <a:lvl3pPr marL="1523962" indent="-304792" algn="l" defTabSz="609585" rtl="0" eaLnBrk="1" fontAlgn="base" hangingPunct="1">
        <a:spcBef>
          <a:spcPct val="20000"/>
        </a:spcBef>
        <a:spcAft>
          <a:spcPct val="0"/>
        </a:spcAft>
        <a:buFont typeface="Arial" charset="0"/>
        <a:buChar char="•"/>
        <a:defRPr sz="1867" kern="1200">
          <a:solidFill>
            <a:srgbClr val="7F7F7F"/>
          </a:solidFill>
          <a:latin typeface="Helvetica"/>
          <a:ea typeface="ＭＳ Ｐゴシック" charset="0"/>
          <a:cs typeface="ＭＳ Ｐゴシック" charset="0"/>
        </a:defRPr>
      </a:lvl3pPr>
      <a:lvl4pPr marL="2133547"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4pPr>
      <a:lvl5pPr marL="2743131"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271585" y="4345418"/>
            <a:ext cx="8087210" cy="1003049"/>
          </a:xfrm>
        </p:spPr>
        <p:txBody>
          <a:bodyPr>
            <a:noAutofit/>
          </a:bodyPr>
          <a:lstStyle/>
          <a:p>
            <a:pPr>
              <a:spcBef>
                <a:spcPts val="600"/>
              </a:spcBef>
            </a:pPr>
            <a:r>
              <a:rPr lang="en-US" dirty="0"/>
              <a:t>PIP-II 2</a:t>
            </a:r>
            <a:r>
              <a:rPr lang="en-US" baseline="30000" dirty="0"/>
              <a:t>nd</a:t>
            </a:r>
            <a:r>
              <a:rPr lang="en-US" dirty="0"/>
              <a:t> Technical Workshop, WG#1</a:t>
            </a:r>
          </a:p>
          <a:p>
            <a:pPr>
              <a:spcBef>
                <a:spcPts val="600"/>
              </a:spcBef>
            </a:pPr>
            <a:r>
              <a:rPr lang="en-US" dirty="0"/>
              <a:t>Welcome, Introduction</a:t>
            </a:r>
          </a:p>
        </p:txBody>
      </p:sp>
      <p:sp>
        <p:nvSpPr>
          <p:cNvPr id="4" name="Text Placeholder 3"/>
          <p:cNvSpPr>
            <a:spLocks noGrp="1"/>
          </p:cNvSpPr>
          <p:nvPr>
            <p:ph type="body" sz="quarter" idx="10"/>
          </p:nvPr>
        </p:nvSpPr>
        <p:spPr>
          <a:xfrm>
            <a:off x="429846" y="5418805"/>
            <a:ext cx="11332308" cy="1247725"/>
          </a:xfrm>
        </p:spPr>
        <p:txBody>
          <a:bodyPr/>
          <a:lstStyle/>
          <a:p>
            <a:r>
              <a:rPr lang="en-US" dirty="0"/>
              <a:t>Joe Ozelis, Olivier Napoly</a:t>
            </a:r>
          </a:p>
          <a:p>
            <a:r>
              <a:rPr lang="en-US" dirty="0"/>
              <a:t>Fermilab</a:t>
            </a:r>
          </a:p>
          <a:p>
            <a:r>
              <a:rPr lang="en-US" dirty="0"/>
              <a:t>12-14 July, 2022</a:t>
            </a:r>
          </a:p>
        </p:txBody>
      </p:sp>
    </p:spTree>
    <p:extLst>
      <p:ext uri="{BB962C8B-B14F-4D97-AF65-F5344CB8AC3E}">
        <p14:creationId xmlns:p14="http://schemas.microsoft.com/office/powerpoint/2010/main" val="1139286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CFAE13-8874-A14D-8F97-629D4C451E6C}"/>
              </a:ext>
            </a:extLst>
          </p:cNvPr>
          <p:cNvSpPr>
            <a:spLocks noGrp="1"/>
          </p:cNvSpPr>
          <p:nvPr>
            <p:ph idx="1"/>
          </p:nvPr>
        </p:nvSpPr>
        <p:spPr>
          <a:xfrm>
            <a:off x="296333" y="453409"/>
            <a:ext cx="11563351" cy="5869570"/>
          </a:xfrm>
        </p:spPr>
        <p:txBody>
          <a:bodyPr>
            <a:normAutofit lnSpcReduction="10000"/>
          </a:bodyPr>
          <a:lstStyle/>
          <a:p>
            <a:r>
              <a:rPr lang="en-US" sz="3200" b="1" dirty="0">
                <a:solidFill>
                  <a:schemeClr val="tx1"/>
                </a:solidFill>
              </a:rPr>
              <a:t>Welcome to the 2</a:t>
            </a:r>
            <a:r>
              <a:rPr lang="en-US" sz="3200" b="1" baseline="30000" dirty="0">
                <a:solidFill>
                  <a:schemeClr val="tx1"/>
                </a:solidFill>
              </a:rPr>
              <a:t>nd</a:t>
            </a:r>
            <a:r>
              <a:rPr lang="en-US" sz="3200" b="1" dirty="0">
                <a:solidFill>
                  <a:schemeClr val="tx1"/>
                </a:solidFill>
              </a:rPr>
              <a:t> PIP-II  Technical Workshop !</a:t>
            </a:r>
          </a:p>
          <a:p>
            <a:pPr lvl="1"/>
            <a:r>
              <a:rPr lang="en-US" sz="2800" b="1" dirty="0"/>
              <a:t>Working Group  #1 – HB650 Cryomodule Production</a:t>
            </a:r>
          </a:p>
          <a:p>
            <a:pPr lvl="2"/>
            <a:r>
              <a:rPr lang="en-US" sz="2400" dirty="0"/>
              <a:t>42 participants (most of all WGs!), 17 in-person, 25 remote, 2:1 ratio </a:t>
            </a:r>
            <a:r>
              <a:rPr lang="en-US" sz="2400" dirty="0" err="1"/>
              <a:t>partners:FNAL</a:t>
            </a:r>
            <a:r>
              <a:rPr lang="en-US" sz="2400" dirty="0"/>
              <a:t> </a:t>
            </a:r>
          </a:p>
          <a:p>
            <a:r>
              <a:rPr lang="en-US" sz="2667" dirty="0"/>
              <a:t>Workshop details – logistics</a:t>
            </a:r>
          </a:p>
          <a:p>
            <a:pPr lvl="1"/>
            <a:r>
              <a:rPr lang="en-US" sz="2400" dirty="0"/>
              <a:t>Mornings will be devoted to talks and guided discussions, for remote and in-person participants, using MS-Teams</a:t>
            </a:r>
          </a:p>
          <a:p>
            <a:pPr lvl="1"/>
            <a:r>
              <a:rPr lang="en-US" sz="2400" dirty="0"/>
              <a:t>On-site participants will meet here in the Hermitage Conference room, ICB 2</a:t>
            </a:r>
            <a:r>
              <a:rPr lang="en-US" sz="2400" baseline="30000" dirty="0"/>
              <a:t>nd</a:t>
            </a:r>
            <a:r>
              <a:rPr lang="en-US" sz="2400" dirty="0"/>
              <a:t> floor, east side.</a:t>
            </a:r>
          </a:p>
          <a:p>
            <a:pPr lvl="1"/>
            <a:r>
              <a:rPr lang="en-US" sz="2400" dirty="0"/>
              <a:t>We will also have this room available for afternoon ad-hoc or informal discussions/meetings</a:t>
            </a:r>
          </a:p>
          <a:p>
            <a:pPr lvl="1"/>
            <a:r>
              <a:rPr lang="en-US" sz="2400" dirty="0"/>
              <a:t>Afternoons are also available to visit facilities and observe activities taking place (e.g., MP9 for CM </a:t>
            </a:r>
            <a:r>
              <a:rPr lang="en-US" sz="2400" dirty="0" err="1"/>
              <a:t>assy</a:t>
            </a:r>
            <a:r>
              <a:rPr lang="en-US" sz="2400" dirty="0"/>
              <a:t>)</a:t>
            </a:r>
          </a:p>
          <a:p>
            <a:pPr lvl="1"/>
            <a:r>
              <a:rPr lang="en-US" sz="2400" dirty="0"/>
              <a:t>Agenda, </a:t>
            </a:r>
            <a:r>
              <a:rPr lang="en-US" sz="2400" dirty="0" err="1"/>
              <a:t>etc</a:t>
            </a:r>
            <a:r>
              <a:rPr lang="en-US" sz="2400" dirty="0"/>
              <a:t> on Indico</a:t>
            </a:r>
          </a:p>
          <a:p>
            <a:pPr lvl="2"/>
            <a:r>
              <a:rPr lang="en-US" sz="2267" dirty="0"/>
              <a:t>https://indico.fnal.gov/event/54738/</a:t>
            </a:r>
          </a:p>
        </p:txBody>
      </p:sp>
      <p:sp>
        <p:nvSpPr>
          <p:cNvPr id="4" name="Date Placeholder 3">
            <a:extLst>
              <a:ext uri="{FF2B5EF4-FFF2-40B4-BE49-F238E27FC236}">
                <a16:creationId xmlns:a16="http://schemas.microsoft.com/office/drawing/2014/main" id="{673C145E-F686-664B-9649-28917F681C64}"/>
              </a:ext>
            </a:extLst>
          </p:cNvPr>
          <p:cNvSpPr>
            <a:spLocks noGrp="1"/>
          </p:cNvSpPr>
          <p:nvPr>
            <p:ph type="dt" sz="half" idx="10"/>
          </p:nvPr>
        </p:nvSpPr>
        <p:spPr>
          <a:xfrm>
            <a:off x="982436" y="6504215"/>
            <a:ext cx="1242018" cy="274654"/>
          </a:xfr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a:t>12-14 July, 2022</a:t>
            </a:r>
            <a:endParaRPr kumimoji="0" lang="en-US" sz="1200" b="0" i="0" u="none" strike="noStrike" kern="1200" cap="none" spc="0" normalizeH="0" baseline="0" noProof="0">
              <a:ln>
                <a:noFill/>
              </a:ln>
              <a:solidFill>
                <a:srgbClr val="004C97"/>
              </a:solidFill>
              <a:effectLst/>
              <a:uLnTx/>
              <a:uFillTx/>
              <a:latin typeface="Helvetica" charset="0"/>
            </a:endParaRPr>
          </a:p>
        </p:txBody>
      </p:sp>
      <p:sp>
        <p:nvSpPr>
          <p:cNvPr id="5" name="Footer Placeholder 4">
            <a:extLst>
              <a:ext uri="{FF2B5EF4-FFF2-40B4-BE49-F238E27FC236}">
                <a16:creationId xmlns:a16="http://schemas.microsoft.com/office/drawing/2014/main" id="{B2B1DEE6-F94C-43D9-9DEF-6807F46EC60F}"/>
              </a:ext>
            </a:extLst>
          </p:cNvPr>
          <p:cNvSpPr>
            <a:spLocks noGrp="1"/>
          </p:cNvSpPr>
          <p:nvPr>
            <p:ph type="ftr" sz="quarter" idx="11"/>
          </p:nvPr>
        </p:nvSpPr>
        <p:spPr>
          <a:xfrm>
            <a:off x="3098199" y="6545704"/>
            <a:ext cx="5395171" cy="233165"/>
          </a:xfrm>
        </p:spPr>
        <p:txBody>
          <a:bodyPr/>
          <a:lstStyle/>
          <a:p>
            <a:pPr>
              <a:defRPr/>
            </a:pPr>
            <a:r>
              <a:rPr lang="en-US"/>
              <a:t>PIP-II 2nd Technical Workshop | WG1 | J. Ozelis, Introduction</a:t>
            </a:r>
            <a:endParaRPr lang="en-US" dirty="0"/>
          </a:p>
        </p:txBody>
      </p:sp>
      <p:sp>
        <p:nvSpPr>
          <p:cNvPr id="6" name="Slide Number Placeholder 5">
            <a:extLst>
              <a:ext uri="{FF2B5EF4-FFF2-40B4-BE49-F238E27FC236}">
                <a16:creationId xmlns:a16="http://schemas.microsoft.com/office/drawing/2014/main" id="{92B80635-CF4D-40D3-8110-61599055F57F}"/>
              </a:ext>
            </a:extLst>
          </p:cNvPr>
          <p:cNvSpPr>
            <a:spLocks noGrp="1"/>
          </p:cNvSpPr>
          <p:nvPr>
            <p:ph type="sldNum" sz="quarter" idx="12"/>
          </p:nvPr>
        </p:nvSpPr>
        <p:spPr/>
        <p:txBody>
          <a:bodyPr/>
          <a:lstStyle/>
          <a:p>
            <a:pPr>
              <a:defRPr/>
            </a:pPr>
            <a:fld id="{148C009B-CB69-E04A-B9B3-34B26D69E9CF}" type="slidenum">
              <a:rPr lang="en-US" smtClean="0"/>
              <a:pPr>
                <a:defRPr/>
              </a:pPr>
              <a:t>2</a:t>
            </a:fld>
            <a:endParaRPr lang="en-US"/>
          </a:p>
        </p:txBody>
      </p:sp>
    </p:spTree>
    <p:extLst>
      <p:ext uri="{BB962C8B-B14F-4D97-AF65-F5344CB8AC3E}">
        <p14:creationId xmlns:p14="http://schemas.microsoft.com/office/powerpoint/2010/main" val="4103114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CFAE13-8874-A14D-8F97-629D4C451E6C}"/>
              </a:ext>
            </a:extLst>
          </p:cNvPr>
          <p:cNvSpPr>
            <a:spLocks noGrp="1"/>
          </p:cNvSpPr>
          <p:nvPr>
            <p:ph idx="1"/>
          </p:nvPr>
        </p:nvSpPr>
        <p:spPr>
          <a:xfrm>
            <a:off x="296333" y="453409"/>
            <a:ext cx="11563351" cy="5869570"/>
          </a:xfrm>
        </p:spPr>
        <p:txBody>
          <a:bodyPr>
            <a:normAutofit fontScale="92500" lnSpcReduction="10000"/>
          </a:bodyPr>
          <a:lstStyle/>
          <a:p>
            <a:r>
              <a:rPr lang="en-US" sz="3200" b="1" dirty="0">
                <a:solidFill>
                  <a:schemeClr val="tx1"/>
                </a:solidFill>
              </a:rPr>
              <a:t>Working Group  #1 – HB650 Cryomodule Production</a:t>
            </a:r>
          </a:p>
          <a:p>
            <a:r>
              <a:rPr lang="en-US" sz="2800" dirty="0"/>
              <a:t>Topics :</a:t>
            </a:r>
          </a:p>
          <a:p>
            <a:pPr lvl="1"/>
            <a:r>
              <a:rPr lang="en-US" sz="2400" dirty="0"/>
              <a:t>Status of prototype HB CM assembly – how are we doing</a:t>
            </a:r>
          </a:p>
          <a:p>
            <a:pPr lvl="1"/>
            <a:r>
              <a:rPr lang="en-US" sz="2400" dirty="0"/>
              <a:t>Lessons learned, issues, non-conformances – how aren’t we doing (!)</a:t>
            </a:r>
          </a:p>
          <a:p>
            <a:pPr lvl="1"/>
            <a:r>
              <a:rPr lang="en-US" sz="2400" dirty="0"/>
              <a:t>Potential design changes due to the above</a:t>
            </a:r>
          </a:p>
          <a:p>
            <a:pPr lvl="1"/>
            <a:r>
              <a:rPr lang="en-US" sz="2400" dirty="0"/>
              <a:t>And since virtually identical – LB650 CM design status/issues, DAE HB CM design status</a:t>
            </a:r>
          </a:p>
          <a:p>
            <a:pPr lvl="1"/>
            <a:r>
              <a:rPr lang="en-US" sz="2400" dirty="0"/>
              <a:t>And of course – how do we build them (HB &amp; LB) – infrastructure</a:t>
            </a:r>
          </a:p>
          <a:p>
            <a:pPr lvl="1"/>
            <a:r>
              <a:rPr lang="en-US" sz="2400" dirty="0"/>
              <a:t>And then get them here – transport</a:t>
            </a:r>
          </a:p>
          <a:p>
            <a:pPr lvl="1"/>
            <a:endParaRPr lang="en-US" sz="2400" dirty="0"/>
          </a:p>
          <a:p>
            <a:r>
              <a:rPr lang="en-US" sz="2667" dirty="0"/>
              <a:t>Do not feel that topics are set in stone – this is a workshop intended to provide a forum for informal and ad-hoc discussion of relevant issues, within the framework defined above.</a:t>
            </a:r>
          </a:p>
          <a:p>
            <a:pPr lvl="1"/>
            <a:r>
              <a:rPr lang="en-US" sz="2400" dirty="0"/>
              <a:t>Feel free to bring up relevant questions, problems, uncertainties that could benefit from a broader discussion amongst all of us</a:t>
            </a:r>
          </a:p>
        </p:txBody>
      </p:sp>
      <p:sp>
        <p:nvSpPr>
          <p:cNvPr id="4" name="Date Placeholder 3">
            <a:extLst>
              <a:ext uri="{FF2B5EF4-FFF2-40B4-BE49-F238E27FC236}">
                <a16:creationId xmlns:a16="http://schemas.microsoft.com/office/drawing/2014/main" id="{673C145E-F686-664B-9649-28917F681C64}"/>
              </a:ext>
            </a:extLst>
          </p:cNvPr>
          <p:cNvSpPr>
            <a:spLocks noGrp="1"/>
          </p:cNvSpPr>
          <p:nvPr>
            <p:ph type="dt" sz="half" idx="10"/>
          </p:nvPr>
        </p:nvSpPr>
        <p:spPr>
          <a:xfrm>
            <a:off x="982436" y="6504215"/>
            <a:ext cx="1242018" cy="274654"/>
          </a:xfr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a:t>12-14 July, 2022</a:t>
            </a:r>
            <a:endParaRPr kumimoji="0" lang="en-US" sz="1200" b="0" i="0" u="none" strike="noStrike" kern="1200" cap="none" spc="0" normalizeH="0" baseline="0" noProof="0">
              <a:ln>
                <a:noFill/>
              </a:ln>
              <a:solidFill>
                <a:srgbClr val="004C97"/>
              </a:solidFill>
              <a:effectLst/>
              <a:uLnTx/>
              <a:uFillTx/>
              <a:latin typeface="Helvetica" charset="0"/>
            </a:endParaRPr>
          </a:p>
        </p:txBody>
      </p:sp>
      <p:sp>
        <p:nvSpPr>
          <p:cNvPr id="5" name="Footer Placeholder 4">
            <a:extLst>
              <a:ext uri="{FF2B5EF4-FFF2-40B4-BE49-F238E27FC236}">
                <a16:creationId xmlns:a16="http://schemas.microsoft.com/office/drawing/2014/main" id="{B2B1DEE6-F94C-43D9-9DEF-6807F46EC60F}"/>
              </a:ext>
            </a:extLst>
          </p:cNvPr>
          <p:cNvSpPr>
            <a:spLocks noGrp="1"/>
          </p:cNvSpPr>
          <p:nvPr>
            <p:ph type="ftr" sz="quarter" idx="11"/>
          </p:nvPr>
        </p:nvSpPr>
        <p:spPr>
          <a:xfrm>
            <a:off x="3098199" y="6545704"/>
            <a:ext cx="5395171" cy="233165"/>
          </a:xfrm>
        </p:spPr>
        <p:txBody>
          <a:bodyPr/>
          <a:lstStyle/>
          <a:p>
            <a:pPr>
              <a:defRPr/>
            </a:pPr>
            <a:r>
              <a:rPr lang="en-US"/>
              <a:t>PIP-II 2nd Technical Workshop | WG1 | J. Ozelis, Introduction</a:t>
            </a:r>
            <a:endParaRPr lang="en-US" dirty="0"/>
          </a:p>
        </p:txBody>
      </p:sp>
      <p:sp>
        <p:nvSpPr>
          <p:cNvPr id="6" name="Slide Number Placeholder 5">
            <a:extLst>
              <a:ext uri="{FF2B5EF4-FFF2-40B4-BE49-F238E27FC236}">
                <a16:creationId xmlns:a16="http://schemas.microsoft.com/office/drawing/2014/main" id="{92B80635-CF4D-40D3-8110-61599055F57F}"/>
              </a:ext>
            </a:extLst>
          </p:cNvPr>
          <p:cNvSpPr>
            <a:spLocks noGrp="1"/>
          </p:cNvSpPr>
          <p:nvPr>
            <p:ph type="sldNum" sz="quarter" idx="12"/>
          </p:nvPr>
        </p:nvSpPr>
        <p:spPr/>
        <p:txBody>
          <a:bodyPr/>
          <a:lstStyle/>
          <a:p>
            <a:pPr>
              <a:defRPr/>
            </a:pPr>
            <a:fld id="{148C009B-CB69-E04A-B9B3-34B26D69E9CF}" type="slidenum">
              <a:rPr lang="en-US" smtClean="0"/>
              <a:pPr>
                <a:defRPr/>
              </a:pPr>
              <a:t>3</a:t>
            </a:fld>
            <a:endParaRPr lang="en-US"/>
          </a:p>
        </p:txBody>
      </p:sp>
    </p:spTree>
    <p:extLst>
      <p:ext uri="{BB962C8B-B14F-4D97-AF65-F5344CB8AC3E}">
        <p14:creationId xmlns:p14="http://schemas.microsoft.com/office/powerpoint/2010/main" val="20957921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CFAE13-8874-A14D-8F97-629D4C451E6C}"/>
              </a:ext>
            </a:extLst>
          </p:cNvPr>
          <p:cNvSpPr>
            <a:spLocks noGrp="1"/>
          </p:cNvSpPr>
          <p:nvPr>
            <p:ph idx="1"/>
          </p:nvPr>
        </p:nvSpPr>
        <p:spPr>
          <a:xfrm>
            <a:off x="314324" y="239399"/>
            <a:ext cx="11563351" cy="5869570"/>
          </a:xfrm>
        </p:spPr>
        <p:txBody>
          <a:bodyPr>
            <a:normAutofit/>
          </a:bodyPr>
          <a:lstStyle/>
          <a:p>
            <a:r>
              <a:rPr lang="en-US" sz="3200" b="1" dirty="0">
                <a:solidFill>
                  <a:schemeClr val="tx1"/>
                </a:solidFill>
              </a:rPr>
              <a:t>Agenda:</a:t>
            </a:r>
            <a:endParaRPr lang="en-US" sz="2800" dirty="0"/>
          </a:p>
        </p:txBody>
      </p:sp>
      <p:sp>
        <p:nvSpPr>
          <p:cNvPr id="4" name="Date Placeholder 3">
            <a:extLst>
              <a:ext uri="{FF2B5EF4-FFF2-40B4-BE49-F238E27FC236}">
                <a16:creationId xmlns:a16="http://schemas.microsoft.com/office/drawing/2014/main" id="{673C145E-F686-664B-9649-28917F681C64}"/>
              </a:ext>
            </a:extLst>
          </p:cNvPr>
          <p:cNvSpPr>
            <a:spLocks noGrp="1"/>
          </p:cNvSpPr>
          <p:nvPr>
            <p:ph type="dt" sz="half" idx="10"/>
          </p:nvPr>
        </p:nvSpPr>
        <p:spPr>
          <a:xfrm>
            <a:off x="982436" y="6504215"/>
            <a:ext cx="1242018" cy="274654"/>
          </a:xfr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a:t>12-14 July, 2022</a:t>
            </a:r>
            <a:endParaRPr kumimoji="0" lang="en-US" sz="1200" b="0" i="0" u="none" strike="noStrike" kern="1200" cap="none" spc="0" normalizeH="0" baseline="0" noProof="0">
              <a:ln>
                <a:noFill/>
              </a:ln>
              <a:solidFill>
                <a:srgbClr val="004C97"/>
              </a:solidFill>
              <a:effectLst/>
              <a:uLnTx/>
              <a:uFillTx/>
              <a:latin typeface="Helvetica" charset="0"/>
            </a:endParaRPr>
          </a:p>
        </p:txBody>
      </p:sp>
      <p:sp>
        <p:nvSpPr>
          <p:cNvPr id="5" name="Footer Placeholder 4">
            <a:extLst>
              <a:ext uri="{FF2B5EF4-FFF2-40B4-BE49-F238E27FC236}">
                <a16:creationId xmlns:a16="http://schemas.microsoft.com/office/drawing/2014/main" id="{B2B1DEE6-F94C-43D9-9DEF-6807F46EC60F}"/>
              </a:ext>
            </a:extLst>
          </p:cNvPr>
          <p:cNvSpPr>
            <a:spLocks noGrp="1"/>
          </p:cNvSpPr>
          <p:nvPr>
            <p:ph type="ftr" sz="quarter" idx="11"/>
          </p:nvPr>
        </p:nvSpPr>
        <p:spPr>
          <a:xfrm>
            <a:off x="3098199" y="6545704"/>
            <a:ext cx="5395171" cy="233165"/>
          </a:xfrm>
        </p:spPr>
        <p:txBody>
          <a:bodyPr/>
          <a:lstStyle/>
          <a:p>
            <a:pPr>
              <a:defRPr/>
            </a:pPr>
            <a:r>
              <a:rPr lang="en-US"/>
              <a:t>PIP-II 2nd Technical Workshop | WG1 | J. Ozelis, Introduction</a:t>
            </a:r>
            <a:endParaRPr lang="en-US" dirty="0"/>
          </a:p>
        </p:txBody>
      </p:sp>
      <p:sp>
        <p:nvSpPr>
          <p:cNvPr id="6" name="Slide Number Placeholder 5">
            <a:extLst>
              <a:ext uri="{FF2B5EF4-FFF2-40B4-BE49-F238E27FC236}">
                <a16:creationId xmlns:a16="http://schemas.microsoft.com/office/drawing/2014/main" id="{92B80635-CF4D-40D3-8110-61599055F57F}"/>
              </a:ext>
            </a:extLst>
          </p:cNvPr>
          <p:cNvSpPr>
            <a:spLocks noGrp="1"/>
          </p:cNvSpPr>
          <p:nvPr>
            <p:ph type="sldNum" sz="quarter" idx="12"/>
          </p:nvPr>
        </p:nvSpPr>
        <p:spPr/>
        <p:txBody>
          <a:bodyPr/>
          <a:lstStyle/>
          <a:p>
            <a:pPr>
              <a:defRPr/>
            </a:pPr>
            <a:fld id="{148C009B-CB69-E04A-B9B3-34B26D69E9CF}" type="slidenum">
              <a:rPr lang="en-US" smtClean="0"/>
              <a:pPr>
                <a:defRPr/>
              </a:pPr>
              <a:t>4</a:t>
            </a:fld>
            <a:endParaRPr lang="en-US"/>
          </a:p>
        </p:txBody>
      </p:sp>
      <p:pic>
        <p:nvPicPr>
          <p:cNvPr id="7" name="Picture 6">
            <a:extLst>
              <a:ext uri="{FF2B5EF4-FFF2-40B4-BE49-F238E27FC236}">
                <a16:creationId xmlns:a16="http://schemas.microsoft.com/office/drawing/2014/main" id="{B733F2A4-BD03-4A76-948B-A5E4D43DDDF2}"/>
              </a:ext>
            </a:extLst>
          </p:cNvPr>
          <p:cNvPicPr>
            <a:picLocks noChangeAspect="1"/>
          </p:cNvPicPr>
          <p:nvPr/>
        </p:nvPicPr>
        <p:blipFill>
          <a:blip r:embed="rId2"/>
          <a:stretch>
            <a:fillRect/>
          </a:stretch>
        </p:blipFill>
        <p:spPr>
          <a:xfrm>
            <a:off x="572558" y="749031"/>
            <a:ext cx="10571760" cy="5359938"/>
          </a:xfrm>
          <a:prstGeom prst="rect">
            <a:avLst/>
          </a:prstGeom>
        </p:spPr>
      </p:pic>
    </p:spTree>
    <p:extLst>
      <p:ext uri="{BB962C8B-B14F-4D97-AF65-F5344CB8AC3E}">
        <p14:creationId xmlns:p14="http://schemas.microsoft.com/office/powerpoint/2010/main" val="6112886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CFAE13-8874-A14D-8F97-629D4C451E6C}"/>
              </a:ext>
            </a:extLst>
          </p:cNvPr>
          <p:cNvSpPr>
            <a:spLocks noGrp="1"/>
          </p:cNvSpPr>
          <p:nvPr>
            <p:ph idx="1"/>
          </p:nvPr>
        </p:nvSpPr>
        <p:spPr>
          <a:xfrm>
            <a:off x="296333" y="754966"/>
            <a:ext cx="11563351" cy="5635869"/>
          </a:xfrm>
        </p:spPr>
        <p:txBody>
          <a:bodyPr>
            <a:normAutofit fontScale="92500" lnSpcReduction="10000"/>
          </a:bodyPr>
          <a:lstStyle/>
          <a:p>
            <a:r>
              <a:rPr lang="en-US" sz="2567" dirty="0"/>
              <a:t>You can see from the agenda, that there is dedicated discussion time for each presentation, on average 50% of the presentation time… active participation is encouraged!</a:t>
            </a:r>
          </a:p>
          <a:p>
            <a:pPr lvl="1"/>
            <a:r>
              <a:rPr lang="en-US" sz="2300" dirty="0"/>
              <a:t>We will try to stick to the advertised schedule, but productive discussion will not be terminated if we can accommodate any delays, move talks if need be (presuming speakers are available at other times)</a:t>
            </a:r>
          </a:p>
          <a:p>
            <a:pPr lvl="2"/>
            <a:r>
              <a:rPr lang="en-US" sz="2167" dirty="0"/>
              <a:t>This might eat into open discussion time on Thursday</a:t>
            </a:r>
          </a:p>
          <a:p>
            <a:r>
              <a:rPr lang="en-US" sz="2567" dirty="0"/>
              <a:t>We will have breaks ~ mid-way through the mornings. Coffee will be available.</a:t>
            </a:r>
          </a:p>
          <a:p>
            <a:r>
              <a:rPr lang="en-US" sz="2567" dirty="0"/>
              <a:t>On Thursday we have a substantial time slot available for additional discussions, ad-hoc presentations, etc. Or “field trips” to other WGs :</a:t>
            </a:r>
          </a:p>
          <a:p>
            <a:pPr lvl="1"/>
            <a:r>
              <a:rPr lang="en-US" sz="2300" dirty="0"/>
              <a:t>Plans for FNAL cavities, cavity test harmonization (incl FE comparison) – WG2</a:t>
            </a:r>
          </a:p>
          <a:p>
            <a:pPr lvl="1"/>
            <a:r>
              <a:rPr lang="en-US" sz="2300" dirty="0"/>
              <a:t>Coupler progress at DAE/discussion – WG3</a:t>
            </a:r>
          </a:p>
          <a:p>
            <a:pPr lvl="1"/>
            <a:r>
              <a:rPr lang="en-US" sz="2300" dirty="0"/>
              <a:t>Or WG Summary talk (could be ether email or new virtual meeting next week…)</a:t>
            </a:r>
          </a:p>
          <a:p>
            <a:r>
              <a:rPr lang="en-US" sz="2567" dirty="0"/>
              <a:t>Moring sessions typically end ~ 12</a:t>
            </a:r>
            <a:r>
              <a:rPr lang="en-US" sz="2567" dirty="0">
                <a:sym typeface="Wingdings" panose="05000000000000000000" pitchFamily="2" charset="2"/>
              </a:rPr>
              <a:t>:00, Lunch on own afterwards</a:t>
            </a:r>
          </a:p>
          <a:p>
            <a:r>
              <a:rPr lang="en-US" sz="2567" dirty="0">
                <a:sym typeface="Wingdings" panose="05000000000000000000" pitchFamily="2" charset="2"/>
              </a:rPr>
              <a:t>After lunch we can re-convene in Hermitage for open or targeted discussions, or facility visits, discussion with other WGs, etc.</a:t>
            </a:r>
            <a:endParaRPr lang="en-US" sz="2567" dirty="0"/>
          </a:p>
          <a:p>
            <a:pPr lvl="1"/>
            <a:endParaRPr lang="en-US" sz="2300" dirty="0"/>
          </a:p>
        </p:txBody>
      </p:sp>
      <p:sp>
        <p:nvSpPr>
          <p:cNvPr id="3" name="Title 2">
            <a:extLst>
              <a:ext uri="{FF2B5EF4-FFF2-40B4-BE49-F238E27FC236}">
                <a16:creationId xmlns:a16="http://schemas.microsoft.com/office/drawing/2014/main" id="{0202816E-0392-AE43-AACB-6CB5C6B53F3C}"/>
              </a:ext>
            </a:extLst>
          </p:cNvPr>
          <p:cNvSpPr>
            <a:spLocks noGrp="1"/>
          </p:cNvSpPr>
          <p:nvPr>
            <p:ph type="title"/>
          </p:nvPr>
        </p:nvSpPr>
        <p:spPr/>
        <p:txBody>
          <a:bodyPr/>
          <a:lstStyle/>
          <a:p>
            <a:r>
              <a:rPr lang="en-US" dirty="0"/>
              <a:t>Agenda</a:t>
            </a:r>
          </a:p>
        </p:txBody>
      </p:sp>
      <p:sp>
        <p:nvSpPr>
          <p:cNvPr id="4" name="Date Placeholder 3">
            <a:extLst>
              <a:ext uri="{FF2B5EF4-FFF2-40B4-BE49-F238E27FC236}">
                <a16:creationId xmlns:a16="http://schemas.microsoft.com/office/drawing/2014/main" id="{673C145E-F686-664B-9649-28917F681C64}"/>
              </a:ext>
            </a:extLst>
          </p:cNvPr>
          <p:cNvSpPr>
            <a:spLocks noGrp="1"/>
          </p:cNvSpPr>
          <p:nvPr>
            <p:ph type="dt" sz="half" idx="10"/>
          </p:nvPr>
        </p:nvSpPr>
        <p:spPr>
          <a:xfrm>
            <a:off x="982436" y="6504215"/>
            <a:ext cx="1242018" cy="274654"/>
          </a:xfr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a:t>12-14 July, 2022</a:t>
            </a:r>
            <a:endParaRPr kumimoji="0" lang="en-US" sz="1200" b="0" i="0" u="none" strike="noStrike" kern="1200" cap="none" spc="0" normalizeH="0" baseline="0" noProof="0">
              <a:ln>
                <a:noFill/>
              </a:ln>
              <a:solidFill>
                <a:srgbClr val="004C97"/>
              </a:solidFill>
              <a:effectLst/>
              <a:uLnTx/>
              <a:uFillTx/>
              <a:latin typeface="Helvetica" charset="0"/>
            </a:endParaRPr>
          </a:p>
        </p:txBody>
      </p:sp>
      <p:sp>
        <p:nvSpPr>
          <p:cNvPr id="5" name="Footer Placeholder 4">
            <a:extLst>
              <a:ext uri="{FF2B5EF4-FFF2-40B4-BE49-F238E27FC236}">
                <a16:creationId xmlns:a16="http://schemas.microsoft.com/office/drawing/2014/main" id="{B2B1DEE6-F94C-43D9-9DEF-6807F46EC60F}"/>
              </a:ext>
            </a:extLst>
          </p:cNvPr>
          <p:cNvSpPr>
            <a:spLocks noGrp="1"/>
          </p:cNvSpPr>
          <p:nvPr>
            <p:ph type="ftr" sz="quarter" idx="11"/>
          </p:nvPr>
        </p:nvSpPr>
        <p:spPr>
          <a:xfrm>
            <a:off x="3098199" y="6545704"/>
            <a:ext cx="5395171" cy="233165"/>
          </a:xfrm>
        </p:spPr>
        <p:txBody>
          <a:bodyPr/>
          <a:lstStyle/>
          <a:p>
            <a:pPr>
              <a:defRPr/>
            </a:pPr>
            <a:r>
              <a:rPr lang="en-US"/>
              <a:t>PIP-II 2nd Technical Workshop | WG1 | J. Ozelis, Introduction</a:t>
            </a:r>
            <a:endParaRPr lang="en-US" dirty="0"/>
          </a:p>
        </p:txBody>
      </p:sp>
      <p:sp>
        <p:nvSpPr>
          <p:cNvPr id="6" name="Slide Number Placeholder 5">
            <a:extLst>
              <a:ext uri="{FF2B5EF4-FFF2-40B4-BE49-F238E27FC236}">
                <a16:creationId xmlns:a16="http://schemas.microsoft.com/office/drawing/2014/main" id="{92B80635-CF4D-40D3-8110-61599055F57F}"/>
              </a:ext>
            </a:extLst>
          </p:cNvPr>
          <p:cNvSpPr>
            <a:spLocks noGrp="1"/>
          </p:cNvSpPr>
          <p:nvPr>
            <p:ph type="sldNum" sz="quarter" idx="12"/>
          </p:nvPr>
        </p:nvSpPr>
        <p:spPr/>
        <p:txBody>
          <a:bodyPr/>
          <a:lstStyle/>
          <a:p>
            <a:pPr>
              <a:defRPr/>
            </a:pPr>
            <a:fld id="{148C009B-CB69-E04A-B9B3-34B26D69E9CF}" type="slidenum">
              <a:rPr lang="en-US" smtClean="0"/>
              <a:pPr>
                <a:defRPr/>
              </a:pPr>
              <a:t>5</a:t>
            </a:fld>
            <a:endParaRPr lang="en-US"/>
          </a:p>
        </p:txBody>
      </p:sp>
    </p:spTree>
    <p:extLst>
      <p:ext uri="{BB962C8B-B14F-4D97-AF65-F5344CB8AC3E}">
        <p14:creationId xmlns:p14="http://schemas.microsoft.com/office/powerpoint/2010/main" val="38341413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ky, outdoor, road, highway&#10;&#10;Description automatically generated">
            <a:extLst>
              <a:ext uri="{FF2B5EF4-FFF2-40B4-BE49-F238E27FC236}">
                <a16:creationId xmlns:a16="http://schemas.microsoft.com/office/drawing/2014/main" id="{52F77AE3-695A-4AA0-90B7-B50F03C3FC1C}"/>
              </a:ext>
            </a:extLst>
          </p:cNvPr>
          <p:cNvPicPr>
            <a:picLocks noChangeAspect="1"/>
          </p:cNvPicPr>
          <p:nvPr/>
        </p:nvPicPr>
        <p:blipFill rotWithShape="1">
          <a:blip r:embed="rId2"/>
          <a:srcRect t="20778"/>
          <a:stretch/>
        </p:blipFill>
        <p:spPr>
          <a:xfrm>
            <a:off x="450357" y="397538"/>
            <a:ext cx="10982686" cy="5799867"/>
          </a:xfrm>
          <a:prstGeom prst="rect">
            <a:avLst/>
          </a:prstGeom>
        </p:spPr>
      </p:pic>
      <p:sp>
        <p:nvSpPr>
          <p:cNvPr id="3" name="Title 2">
            <a:extLst>
              <a:ext uri="{FF2B5EF4-FFF2-40B4-BE49-F238E27FC236}">
                <a16:creationId xmlns:a16="http://schemas.microsoft.com/office/drawing/2014/main" id="{0202816E-0392-AE43-AACB-6CB5C6B53F3C}"/>
              </a:ext>
            </a:extLst>
          </p:cNvPr>
          <p:cNvSpPr>
            <a:spLocks noGrp="1"/>
          </p:cNvSpPr>
          <p:nvPr>
            <p:ph type="title"/>
          </p:nvPr>
        </p:nvSpPr>
        <p:spPr>
          <a:xfrm>
            <a:off x="1603445" y="562908"/>
            <a:ext cx="8920264" cy="1968542"/>
          </a:xfrm>
        </p:spPr>
        <p:txBody>
          <a:bodyPr/>
          <a:lstStyle/>
          <a:p>
            <a:pPr algn="ctr"/>
            <a:r>
              <a:rPr lang="en-US" sz="4000" dirty="0">
                <a:solidFill>
                  <a:srgbClr val="FFFF00"/>
                </a:solidFill>
              </a:rPr>
              <a:t>Have a Productive Workshop</a:t>
            </a:r>
            <a:br>
              <a:rPr lang="en-US" sz="4000" dirty="0">
                <a:solidFill>
                  <a:srgbClr val="FFFF00"/>
                </a:solidFill>
              </a:rPr>
            </a:br>
            <a:r>
              <a:rPr lang="en-US" sz="4000" dirty="0">
                <a:solidFill>
                  <a:srgbClr val="FFFF00"/>
                </a:solidFill>
              </a:rPr>
              <a:t>&amp; </a:t>
            </a:r>
            <a:br>
              <a:rPr lang="en-US" sz="4000" dirty="0">
                <a:solidFill>
                  <a:srgbClr val="FFFF00"/>
                </a:solidFill>
              </a:rPr>
            </a:br>
            <a:r>
              <a:rPr lang="en-US" sz="4000" dirty="0">
                <a:solidFill>
                  <a:srgbClr val="FFFF00"/>
                </a:solidFill>
              </a:rPr>
              <a:t>Thank You!</a:t>
            </a:r>
          </a:p>
        </p:txBody>
      </p:sp>
      <p:sp>
        <p:nvSpPr>
          <p:cNvPr id="4" name="Date Placeholder 3">
            <a:extLst>
              <a:ext uri="{FF2B5EF4-FFF2-40B4-BE49-F238E27FC236}">
                <a16:creationId xmlns:a16="http://schemas.microsoft.com/office/drawing/2014/main" id="{673C145E-F686-664B-9649-28917F681C64}"/>
              </a:ext>
            </a:extLst>
          </p:cNvPr>
          <p:cNvSpPr>
            <a:spLocks noGrp="1"/>
          </p:cNvSpPr>
          <p:nvPr>
            <p:ph type="dt" sz="half" idx="10"/>
          </p:nvPr>
        </p:nvSpPr>
        <p:spPr>
          <a:xfrm>
            <a:off x="982436" y="6504215"/>
            <a:ext cx="1242018" cy="274654"/>
          </a:xfr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a:t>12-14 July, 2022</a:t>
            </a:r>
            <a:endParaRPr kumimoji="0" lang="en-US" sz="1200" b="0" i="0" u="none" strike="noStrike" kern="1200" cap="none" spc="0" normalizeH="0" baseline="0" noProof="0">
              <a:ln>
                <a:noFill/>
              </a:ln>
              <a:solidFill>
                <a:srgbClr val="004C97"/>
              </a:solidFill>
              <a:effectLst/>
              <a:uLnTx/>
              <a:uFillTx/>
              <a:latin typeface="Helvetica" charset="0"/>
            </a:endParaRPr>
          </a:p>
        </p:txBody>
      </p:sp>
      <p:sp>
        <p:nvSpPr>
          <p:cNvPr id="5" name="Footer Placeholder 4">
            <a:extLst>
              <a:ext uri="{FF2B5EF4-FFF2-40B4-BE49-F238E27FC236}">
                <a16:creationId xmlns:a16="http://schemas.microsoft.com/office/drawing/2014/main" id="{B2B1DEE6-F94C-43D9-9DEF-6807F46EC60F}"/>
              </a:ext>
            </a:extLst>
          </p:cNvPr>
          <p:cNvSpPr>
            <a:spLocks noGrp="1"/>
          </p:cNvSpPr>
          <p:nvPr>
            <p:ph type="ftr" sz="quarter" idx="11"/>
          </p:nvPr>
        </p:nvSpPr>
        <p:spPr>
          <a:xfrm>
            <a:off x="3098199" y="6545704"/>
            <a:ext cx="5395171" cy="233165"/>
          </a:xfrm>
        </p:spPr>
        <p:txBody>
          <a:bodyPr/>
          <a:lstStyle/>
          <a:p>
            <a:pPr>
              <a:defRPr/>
            </a:pPr>
            <a:r>
              <a:rPr lang="en-US"/>
              <a:t>PIP-II 2nd Technical Workshop | WG1 | J. Ozelis, Introduction</a:t>
            </a:r>
            <a:endParaRPr lang="en-US" dirty="0"/>
          </a:p>
        </p:txBody>
      </p:sp>
      <p:sp>
        <p:nvSpPr>
          <p:cNvPr id="6" name="Slide Number Placeholder 5">
            <a:extLst>
              <a:ext uri="{FF2B5EF4-FFF2-40B4-BE49-F238E27FC236}">
                <a16:creationId xmlns:a16="http://schemas.microsoft.com/office/drawing/2014/main" id="{92B80635-CF4D-40D3-8110-61599055F57F}"/>
              </a:ext>
            </a:extLst>
          </p:cNvPr>
          <p:cNvSpPr>
            <a:spLocks noGrp="1"/>
          </p:cNvSpPr>
          <p:nvPr>
            <p:ph type="sldNum" sz="quarter" idx="12"/>
          </p:nvPr>
        </p:nvSpPr>
        <p:spPr/>
        <p:txBody>
          <a:bodyPr/>
          <a:lstStyle/>
          <a:p>
            <a:pPr>
              <a:defRPr/>
            </a:pPr>
            <a:fld id="{148C009B-CB69-E04A-B9B3-34B26D69E9CF}" type="slidenum">
              <a:rPr lang="en-US" smtClean="0"/>
              <a:pPr>
                <a:defRPr/>
              </a:pPr>
              <a:t>6</a:t>
            </a:fld>
            <a:endParaRPr lang="en-US"/>
          </a:p>
        </p:txBody>
      </p:sp>
    </p:spTree>
    <p:extLst>
      <p:ext uri="{BB962C8B-B14F-4D97-AF65-F5344CB8AC3E}">
        <p14:creationId xmlns:p14="http://schemas.microsoft.com/office/powerpoint/2010/main" val="57719612"/>
      </p:ext>
    </p:extLst>
  </p:cSld>
  <p:clrMapOvr>
    <a:masterClrMapping/>
  </p:clrMapOvr>
</p:sld>
</file>

<file path=ppt/theme/theme1.xml><?xml version="1.0" encoding="utf-8"?>
<a:theme xmlns:a="http://schemas.openxmlformats.org/drawingml/2006/main" name="1_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NAL_PowerPoint_16x9_073020v2" id="{C3AFBADF-C702-034C-A072-F7CD3BBBBC17}" vid="{C997F739-40B4-5A47-99D3-0EE8AE3DFCD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889DA2CC4BB9E478B8FFD004BF9FA99" ma:contentTypeVersion="13" ma:contentTypeDescription="Create a new document." ma:contentTypeScope="" ma:versionID="71884ffc27558b5b181f6c1c2764013f">
  <xsd:schema xmlns:xsd="http://www.w3.org/2001/XMLSchema" xmlns:xs="http://www.w3.org/2001/XMLSchema" xmlns:p="http://schemas.microsoft.com/office/2006/metadata/properties" xmlns:ns3="df301ccf-90da-4920-a634-8c5c8c9e5e8a" xmlns:ns4="15f49ed7-d91d-476c-9d2f-cc415609efbb" targetNamespace="http://schemas.microsoft.com/office/2006/metadata/properties" ma:root="true" ma:fieldsID="a4ffdddc6feb865c067764a9f65a6890" ns3:_="" ns4:_="">
    <xsd:import namespace="df301ccf-90da-4920-a634-8c5c8c9e5e8a"/>
    <xsd:import namespace="15f49ed7-d91d-476c-9d2f-cc415609efbb"/>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301ccf-90da-4920-a634-8c5c8c9e5e8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5f49ed7-d91d-476c-9d2f-cc415609efbb"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9F5BB1-33A5-4275-8560-24700715F896}">
  <ds:schemaRefs>
    <ds:schemaRef ds:uri="http://schemas.microsoft.com/sharepoint/v3/contenttype/forms"/>
  </ds:schemaRefs>
</ds:datastoreItem>
</file>

<file path=customXml/itemProps2.xml><?xml version="1.0" encoding="utf-8"?>
<ds:datastoreItem xmlns:ds="http://schemas.openxmlformats.org/officeDocument/2006/customXml" ds:itemID="{C8E9166D-67E2-4DE6-BBBF-A7EA58D17FDF}">
  <ds:schemaRefs>
    <ds:schemaRef ds:uri="15f49ed7-d91d-476c-9d2f-cc415609efbb"/>
    <ds:schemaRef ds:uri="df301ccf-90da-4920-a634-8c5c8c9e5e8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6CD027D-9D3C-4706-A183-35FD89CC94BD}">
  <ds:schemaRefs>
    <ds:schemaRef ds:uri="15f49ed7-d91d-476c-9d2f-cc415609efbb"/>
    <ds:schemaRef ds:uri="df301ccf-90da-4920-a634-8c5c8c9e5e8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133</TotalTime>
  <Words>578</Words>
  <Application>Microsoft Office PowerPoint</Application>
  <PresentationFormat>Widescreen</PresentationFormat>
  <Paragraphs>54</Paragraphs>
  <Slides>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Helvetica</vt:lpstr>
      <vt:lpstr>1_Fermilab_PPT_090915</vt:lpstr>
      <vt:lpstr>PowerPoint Presentation</vt:lpstr>
      <vt:lpstr>PowerPoint Presentation</vt:lpstr>
      <vt:lpstr>PowerPoint Presentation</vt:lpstr>
      <vt:lpstr>PowerPoint Presentation</vt:lpstr>
      <vt:lpstr>Agenda</vt:lpstr>
      <vt:lpstr>Have a Productive Workshop &amp;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650 CM Integration</dc:title>
  <dc:creator>Joseph P Ozelis</dc:creator>
  <cp:lastModifiedBy>Joseph P Ozelis</cp:lastModifiedBy>
  <cp:revision>2</cp:revision>
  <dcterms:created xsi:type="dcterms:W3CDTF">2022-03-17T19:43:42Z</dcterms:created>
  <dcterms:modified xsi:type="dcterms:W3CDTF">2022-07-08T19:15:29Z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0x0101007889DA2CC4BB9E478B8FFD004BF9FA99</vt:lpwstr>
  </property>
</Properties>
</file>