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15"/>
  </p:notesMasterIdLst>
  <p:sldIdLst>
    <p:sldId id="2470" r:id="rId5"/>
    <p:sldId id="2712" r:id="rId6"/>
    <p:sldId id="2718" r:id="rId7"/>
    <p:sldId id="2719" r:id="rId8"/>
    <p:sldId id="2720" r:id="rId9"/>
    <p:sldId id="2722" r:id="rId10"/>
    <p:sldId id="2723" r:id="rId11"/>
    <p:sldId id="2716" r:id="rId12"/>
    <p:sldId id="2721" r:id="rId13"/>
    <p:sldId id="27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5EC492-EC10-40BD-9C5E-E50CEDEF3941}" v="46" dt="2022-07-07T19:01:20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Luedke" userId="03b34fff-3da5-4aa9-98b5-256798059e62" providerId="ADAL" clId="{B95EC492-EC10-40BD-9C5E-E50CEDEF3941}"/>
    <pc:docChg chg="undo custSel addSld delSld modSld sldOrd">
      <pc:chgData name="Matthew Luedke" userId="03b34fff-3da5-4aa9-98b5-256798059e62" providerId="ADAL" clId="{B95EC492-EC10-40BD-9C5E-E50CEDEF3941}" dt="2022-07-07T20:59:52.480" v="2719" actId="20577"/>
      <pc:docMkLst>
        <pc:docMk/>
      </pc:docMkLst>
      <pc:sldChg chg="modSp mod">
        <pc:chgData name="Matthew Luedke" userId="03b34fff-3da5-4aa9-98b5-256798059e62" providerId="ADAL" clId="{B95EC492-EC10-40BD-9C5E-E50CEDEF3941}" dt="2022-07-06T18:56:49.877" v="83" actId="20577"/>
        <pc:sldMkLst>
          <pc:docMk/>
          <pc:sldMk cId="1139286859" sldId="2470"/>
        </pc:sldMkLst>
        <pc:spChg chg="mod">
          <ac:chgData name="Matthew Luedke" userId="03b34fff-3da5-4aa9-98b5-256798059e62" providerId="ADAL" clId="{B95EC492-EC10-40BD-9C5E-E50CEDEF3941}" dt="2022-07-06T18:56:20.100" v="69" actId="404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Matthew Luedke" userId="03b34fff-3da5-4aa9-98b5-256798059e62" providerId="ADAL" clId="{B95EC492-EC10-40BD-9C5E-E50CEDEF3941}" dt="2022-07-06T18:56:49.877" v="83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Matthew Luedke" userId="03b34fff-3da5-4aa9-98b5-256798059e62" providerId="ADAL" clId="{B95EC492-EC10-40BD-9C5E-E50CEDEF3941}" dt="2022-07-06T20:36:15.540" v="1672" actId="207"/>
        <pc:sldMkLst>
          <pc:docMk/>
          <pc:sldMk cId="4103114201" sldId="2712"/>
        </pc:sldMkLst>
        <pc:spChg chg="mod">
          <ac:chgData name="Matthew Luedke" userId="03b34fff-3da5-4aa9-98b5-256798059e62" providerId="ADAL" clId="{B95EC492-EC10-40BD-9C5E-E50CEDEF3941}" dt="2022-07-06T20:36:15.540" v="1672" actId="207"/>
          <ac:spMkLst>
            <pc:docMk/>
            <pc:sldMk cId="4103114201" sldId="2712"/>
            <ac:spMk id="2" creationId="{C1CFAE13-8874-A14D-8F97-629D4C451E6C}"/>
          </ac:spMkLst>
        </pc:spChg>
        <pc:spChg chg="mod">
          <ac:chgData name="Matthew Luedke" userId="03b34fff-3da5-4aa9-98b5-256798059e62" providerId="ADAL" clId="{B95EC492-EC10-40BD-9C5E-E50CEDEF3941}" dt="2022-07-06T18:57:08.014" v="85" actId="14100"/>
          <ac:spMkLst>
            <pc:docMk/>
            <pc:sldMk cId="4103114201" sldId="2712"/>
            <ac:spMk id="5" creationId="{B2B1DEE6-F94C-43D9-9DEF-6807F46EC60F}"/>
          </ac:spMkLst>
        </pc:spChg>
      </pc:sldChg>
      <pc:sldChg chg="modSp mod">
        <pc:chgData name="Matthew Luedke" userId="03b34fff-3da5-4aa9-98b5-256798059e62" providerId="ADAL" clId="{B95EC492-EC10-40BD-9C5E-E50CEDEF3941}" dt="2022-07-07T18:56:25.695" v="2576" actId="108"/>
        <pc:sldMkLst>
          <pc:docMk/>
          <pc:sldMk cId="3834141382" sldId="2716"/>
        </pc:sldMkLst>
        <pc:spChg chg="mod">
          <ac:chgData name="Matthew Luedke" userId="03b34fff-3da5-4aa9-98b5-256798059e62" providerId="ADAL" clId="{B95EC492-EC10-40BD-9C5E-E50CEDEF3941}" dt="2022-07-07T18:56:25.695" v="2576" actId="108"/>
          <ac:spMkLst>
            <pc:docMk/>
            <pc:sldMk cId="3834141382" sldId="2716"/>
            <ac:spMk id="2" creationId="{C1CFAE13-8874-A14D-8F97-629D4C451E6C}"/>
          </ac:spMkLst>
        </pc:spChg>
        <pc:spChg chg="mod">
          <ac:chgData name="Matthew Luedke" userId="03b34fff-3da5-4aa9-98b5-256798059e62" providerId="ADAL" clId="{B95EC492-EC10-40BD-9C5E-E50CEDEF3941}" dt="2022-07-06T18:57:25.037" v="104" actId="14100"/>
          <ac:spMkLst>
            <pc:docMk/>
            <pc:sldMk cId="3834141382" sldId="2716"/>
            <ac:spMk id="5" creationId="{B2B1DEE6-F94C-43D9-9DEF-6807F46EC60F}"/>
          </ac:spMkLst>
        </pc:spChg>
      </pc:sldChg>
      <pc:sldChg chg="addSp delSp modSp mod">
        <pc:chgData name="Matthew Luedke" userId="03b34fff-3da5-4aa9-98b5-256798059e62" providerId="ADAL" clId="{B95EC492-EC10-40BD-9C5E-E50CEDEF3941}" dt="2022-07-06T20:29:19.687" v="1521"/>
        <pc:sldMkLst>
          <pc:docMk/>
          <pc:sldMk cId="57719612" sldId="2717"/>
        </pc:sldMkLst>
        <pc:spChg chg="del">
          <ac:chgData name="Matthew Luedke" userId="03b34fff-3da5-4aa9-98b5-256798059e62" providerId="ADAL" clId="{B95EC492-EC10-40BD-9C5E-E50CEDEF3941}" dt="2022-07-06T20:29:19.286" v="1520" actId="478"/>
          <ac:spMkLst>
            <pc:docMk/>
            <pc:sldMk cId="57719612" sldId="2717"/>
            <ac:spMk id="5" creationId="{B2B1DEE6-F94C-43D9-9DEF-6807F46EC60F}"/>
          </ac:spMkLst>
        </pc:spChg>
        <pc:spChg chg="add mod">
          <ac:chgData name="Matthew Luedke" userId="03b34fff-3da5-4aa9-98b5-256798059e62" providerId="ADAL" clId="{B95EC492-EC10-40BD-9C5E-E50CEDEF3941}" dt="2022-07-06T20:29:19.687" v="1521"/>
          <ac:spMkLst>
            <pc:docMk/>
            <pc:sldMk cId="57719612" sldId="2717"/>
            <ac:spMk id="8" creationId="{23B1A9A8-8A5A-4FE9-8140-A98991ED3836}"/>
          </ac:spMkLst>
        </pc:spChg>
      </pc:sldChg>
      <pc:sldChg chg="addSp delSp modSp new mod">
        <pc:chgData name="Matthew Luedke" userId="03b34fff-3da5-4aa9-98b5-256798059e62" providerId="ADAL" clId="{B95EC492-EC10-40BD-9C5E-E50CEDEF3941}" dt="2022-07-07T20:59:52.480" v="2719" actId="20577"/>
        <pc:sldMkLst>
          <pc:docMk/>
          <pc:sldMk cId="4042305268" sldId="2718"/>
        </pc:sldMkLst>
        <pc:spChg chg="mod">
          <ac:chgData name="Matthew Luedke" userId="03b34fff-3da5-4aa9-98b5-256798059e62" providerId="ADAL" clId="{B95EC492-EC10-40BD-9C5E-E50CEDEF3941}" dt="2022-07-07T20:59:52.480" v="2719" actId="20577"/>
          <ac:spMkLst>
            <pc:docMk/>
            <pc:sldMk cId="4042305268" sldId="2718"/>
            <ac:spMk id="2" creationId="{843C5EBB-9855-4ED1-8674-E3ADA24C723A}"/>
          </ac:spMkLst>
        </pc:spChg>
        <pc:spChg chg="mod">
          <ac:chgData name="Matthew Luedke" userId="03b34fff-3da5-4aa9-98b5-256798059e62" providerId="ADAL" clId="{B95EC492-EC10-40BD-9C5E-E50CEDEF3941}" dt="2022-07-06T19:46:35.314" v="181" actId="20577"/>
          <ac:spMkLst>
            <pc:docMk/>
            <pc:sldMk cId="4042305268" sldId="2718"/>
            <ac:spMk id="3" creationId="{EBD87DC9-0984-4185-88EC-53BB9F44101B}"/>
          </ac:spMkLst>
        </pc:spChg>
        <pc:spChg chg="mod">
          <ac:chgData name="Matthew Luedke" userId="03b34fff-3da5-4aa9-98b5-256798059e62" providerId="ADAL" clId="{B95EC492-EC10-40BD-9C5E-E50CEDEF3941}" dt="2022-07-06T18:57:45.126" v="109" actId="14100"/>
          <ac:spMkLst>
            <pc:docMk/>
            <pc:sldMk cId="4042305268" sldId="2718"/>
            <ac:spMk id="4" creationId="{4A3B4EBC-344C-4CDF-9875-407A3F1F867A}"/>
          </ac:spMkLst>
        </pc:spChg>
        <pc:spChg chg="del">
          <ac:chgData name="Matthew Luedke" userId="03b34fff-3da5-4aa9-98b5-256798059e62" providerId="ADAL" clId="{B95EC492-EC10-40BD-9C5E-E50CEDEF3941}" dt="2022-07-06T18:58:10.466" v="113" actId="478"/>
          <ac:spMkLst>
            <pc:docMk/>
            <pc:sldMk cId="4042305268" sldId="2718"/>
            <ac:spMk id="5" creationId="{19B01415-92A6-475B-9751-112CAAE11F87}"/>
          </ac:spMkLst>
        </pc:spChg>
        <pc:spChg chg="add mod">
          <ac:chgData name="Matthew Luedke" userId="03b34fff-3da5-4aa9-98b5-256798059e62" providerId="ADAL" clId="{B95EC492-EC10-40BD-9C5E-E50CEDEF3941}" dt="2022-07-06T18:58:10.827" v="114"/>
          <ac:spMkLst>
            <pc:docMk/>
            <pc:sldMk cId="4042305268" sldId="2718"/>
            <ac:spMk id="7" creationId="{FF6928FA-054C-4241-B37D-214123DD0C09}"/>
          </ac:spMkLst>
        </pc:spChg>
        <pc:picChg chg="add mod">
          <ac:chgData name="Matthew Luedke" userId="03b34fff-3da5-4aa9-98b5-256798059e62" providerId="ADAL" clId="{B95EC492-EC10-40BD-9C5E-E50CEDEF3941}" dt="2022-07-06T20:12:37.129" v="844" actId="208"/>
          <ac:picMkLst>
            <pc:docMk/>
            <pc:sldMk cId="4042305268" sldId="2718"/>
            <ac:picMk id="9" creationId="{7F720750-3C47-4F09-9D10-6900480E7A2C}"/>
          </ac:picMkLst>
        </pc:picChg>
      </pc:sldChg>
      <pc:sldChg chg="addSp delSp modSp new mod">
        <pc:chgData name="Matthew Luedke" userId="03b34fff-3da5-4aa9-98b5-256798059e62" providerId="ADAL" clId="{B95EC492-EC10-40BD-9C5E-E50CEDEF3941}" dt="2022-07-06T20:35:25.355" v="1668" actId="2711"/>
        <pc:sldMkLst>
          <pc:docMk/>
          <pc:sldMk cId="50371070" sldId="2719"/>
        </pc:sldMkLst>
        <pc:spChg chg="del">
          <ac:chgData name="Matthew Luedke" userId="03b34fff-3da5-4aa9-98b5-256798059e62" providerId="ADAL" clId="{B95EC492-EC10-40BD-9C5E-E50CEDEF3941}" dt="2022-07-06T20:01:50.947" v="770" actId="3680"/>
          <ac:spMkLst>
            <pc:docMk/>
            <pc:sldMk cId="50371070" sldId="2719"/>
            <ac:spMk id="2" creationId="{D5CCDC72-D4E6-426D-A737-6CD78214C15C}"/>
          </ac:spMkLst>
        </pc:spChg>
        <pc:spChg chg="mod">
          <ac:chgData name="Matthew Luedke" userId="03b34fff-3da5-4aa9-98b5-256798059e62" providerId="ADAL" clId="{B95EC492-EC10-40BD-9C5E-E50CEDEF3941}" dt="2022-07-06T20:01:32.728" v="769" actId="20577"/>
          <ac:spMkLst>
            <pc:docMk/>
            <pc:sldMk cId="50371070" sldId="2719"/>
            <ac:spMk id="3" creationId="{18F8E967-99E7-4145-8B20-1E22984EDEA0}"/>
          </ac:spMkLst>
        </pc:spChg>
        <pc:spChg chg="mod">
          <ac:chgData name="Matthew Luedke" userId="03b34fff-3da5-4aa9-98b5-256798059e62" providerId="ADAL" clId="{B95EC492-EC10-40BD-9C5E-E50CEDEF3941}" dt="2022-07-06T18:57:51.664" v="110" actId="14100"/>
          <ac:spMkLst>
            <pc:docMk/>
            <pc:sldMk cId="50371070" sldId="2719"/>
            <ac:spMk id="4" creationId="{0352DC2A-1FF4-4467-B204-48A6012D106D}"/>
          </ac:spMkLst>
        </pc:spChg>
        <pc:spChg chg="del">
          <ac:chgData name="Matthew Luedke" userId="03b34fff-3da5-4aa9-98b5-256798059e62" providerId="ADAL" clId="{B95EC492-EC10-40BD-9C5E-E50CEDEF3941}" dt="2022-07-06T18:58:15.235" v="115" actId="478"/>
          <ac:spMkLst>
            <pc:docMk/>
            <pc:sldMk cId="50371070" sldId="2719"/>
            <ac:spMk id="5" creationId="{51BBB8DF-FE90-4D75-9E11-B0C4FD1234FD}"/>
          </ac:spMkLst>
        </pc:spChg>
        <pc:spChg chg="add mod">
          <ac:chgData name="Matthew Luedke" userId="03b34fff-3da5-4aa9-98b5-256798059e62" providerId="ADAL" clId="{B95EC492-EC10-40BD-9C5E-E50CEDEF3941}" dt="2022-07-06T18:58:15.552" v="116"/>
          <ac:spMkLst>
            <pc:docMk/>
            <pc:sldMk cId="50371070" sldId="2719"/>
            <ac:spMk id="7" creationId="{2A204438-218B-470F-9F2B-71A95F945055}"/>
          </ac:spMkLst>
        </pc:spChg>
        <pc:spChg chg="add del mod">
          <ac:chgData name="Matthew Luedke" userId="03b34fff-3da5-4aa9-98b5-256798059e62" providerId="ADAL" clId="{B95EC492-EC10-40BD-9C5E-E50CEDEF3941}" dt="2022-07-06T20:04:27.442" v="811" actId="478"/>
          <ac:spMkLst>
            <pc:docMk/>
            <pc:sldMk cId="50371070" sldId="2719"/>
            <ac:spMk id="10" creationId="{5EB4993F-BD4C-4D84-846F-B8C44B031C10}"/>
          </ac:spMkLst>
        </pc:spChg>
        <pc:graphicFrameChg chg="add del mod ord modGraphic">
          <ac:chgData name="Matthew Luedke" userId="03b34fff-3da5-4aa9-98b5-256798059e62" providerId="ADAL" clId="{B95EC492-EC10-40BD-9C5E-E50CEDEF3941}" dt="2022-07-06T20:35:25.355" v="1668" actId="2711"/>
          <ac:graphicFrameMkLst>
            <pc:docMk/>
            <pc:sldMk cId="50371070" sldId="2719"/>
            <ac:graphicFrameMk id="8" creationId="{12231055-5EE7-475C-890A-0BC600F32DBD}"/>
          </ac:graphicFrameMkLst>
        </pc:graphicFrameChg>
      </pc:sldChg>
      <pc:sldChg chg="addSp delSp modSp new mod modAnim">
        <pc:chgData name="Matthew Luedke" userId="03b34fff-3da5-4aa9-98b5-256798059e62" providerId="ADAL" clId="{B95EC492-EC10-40BD-9C5E-E50CEDEF3941}" dt="2022-07-06T20:35:54.947" v="1671" actId="2711"/>
        <pc:sldMkLst>
          <pc:docMk/>
          <pc:sldMk cId="3202566638" sldId="2720"/>
        </pc:sldMkLst>
        <pc:spChg chg="del">
          <ac:chgData name="Matthew Luedke" userId="03b34fff-3da5-4aa9-98b5-256798059e62" providerId="ADAL" clId="{B95EC492-EC10-40BD-9C5E-E50CEDEF3941}" dt="2022-07-06T20:12:00.033" v="835" actId="22"/>
          <ac:spMkLst>
            <pc:docMk/>
            <pc:sldMk cId="3202566638" sldId="2720"/>
            <ac:spMk id="2" creationId="{D2014BBF-3168-42F5-8FBC-89852CF4EBC8}"/>
          </ac:spMkLst>
        </pc:spChg>
        <pc:spChg chg="mod">
          <ac:chgData name="Matthew Luedke" userId="03b34fff-3da5-4aa9-98b5-256798059e62" providerId="ADAL" clId="{B95EC492-EC10-40BD-9C5E-E50CEDEF3941}" dt="2022-07-06T20:10:05.466" v="834" actId="20577"/>
          <ac:spMkLst>
            <pc:docMk/>
            <pc:sldMk cId="3202566638" sldId="2720"/>
            <ac:spMk id="3" creationId="{E8A2C7D3-7ADB-4BDD-BBA9-65FDE8B02B80}"/>
          </ac:spMkLst>
        </pc:spChg>
        <pc:spChg chg="mod">
          <ac:chgData name="Matthew Luedke" userId="03b34fff-3da5-4aa9-98b5-256798059e62" providerId="ADAL" clId="{B95EC492-EC10-40BD-9C5E-E50CEDEF3941}" dt="2022-07-06T18:57:55.682" v="111" actId="14100"/>
          <ac:spMkLst>
            <pc:docMk/>
            <pc:sldMk cId="3202566638" sldId="2720"/>
            <ac:spMk id="4" creationId="{B1140758-589A-400E-B283-0BC33B78303A}"/>
          </ac:spMkLst>
        </pc:spChg>
        <pc:spChg chg="del">
          <ac:chgData name="Matthew Luedke" userId="03b34fff-3da5-4aa9-98b5-256798059e62" providerId="ADAL" clId="{B95EC492-EC10-40BD-9C5E-E50CEDEF3941}" dt="2022-07-06T18:58:19.959" v="117" actId="478"/>
          <ac:spMkLst>
            <pc:docMk/>
            <pc:sldMk cId="3202566638" sldId="2720"/>
            <ac:spMk id="5" creationId="{013571F1-A939-4005-A7C6-3A20F74943E8}"/>
          </ac:spMkLst>
        </pc:spChg>
        <pc:spChg chg="add mod">
          <ac:chgData name="Matthew Luedke" userId="03b34fff-3da5-4aa9-98b5-256798059e62" providerId="ADAL" clId="{B95EC492-EC10-40BD-9C5E-E50CEDEF3941}" dt="2022-07-06T18:58:20.190" v="118"/>
          <ac:spMkLst>
            <pc:docMk/>
            <pc:sldMk cId="3202566638" sldId="2720"/>
            <ac:spMk id="7" creationId="{ABC55897-96EC-42A3-A057-D0AD51078653}"/>
          </ac:spMkLst>
        </pc:spChg>
        <pc:spChg chg="add mod">
          <ac:chgData name="Matthew Luedke" userId="03b34fff-3da5-4aa9-98b5-256798059e62" providerId="ADAL" clId="{B95EC492-EC10-40BD-9C5E-E50CEDEF3941}" dt="2022-07-06T20:35:44.735" v="1669" actId="2711"/>
          <ac:spMkLst>
            <pc:docMk/>
            <pc:sldMk cId="3202566638" sldId="2720"/>
            <ac:spMk id="9" creationId="{4588F964-9E37-4DDC-AC6C-31CBB51A377E}"/>
          </ac:spMkLst>
        </pc:spChg>
        <pc:spChg chg="add mod">
          <ac:chgData name="Matthew Luedke" userId="03b34fff-3da5-4aa9-98b5-256798059e62" providerId="ADAL" clId="{B95EC492-EC10-40BD-9C5E-E50CEDEF3941}" dt="2022-07-06T20:14:14.875" v="928" actId="1582"/>
          <ac:spMkLst>
            <pc:docMk/>
            <pc:sldMk cId="3202566638" sldId="2720"/>
            <ac:spMk id="10" creationId="{FD5B1EE0-CBF6-4709-988C-BAF75E977D6A}"/>
          </ac:spMkLst>
        </pc:spChg>
        <pc:spChg chg="add mod">
          <ac:chgData name="Matthew Luedke" userId="03b34fff-3da5-4aa9-98b5-256798059e62" providerId="ADAL" clId="{B95EC492-EC10-40BD-9C5E-E50CEDEF3941}" dt="2022-07-06T20:35:49.514" v="1670" actId="2711"/>
          <ac:spMkLst>
            <pc:docMk/>
            <pc:sldMk cId="3202566638" sldId="2720"/>
            <ac:spMk id="13" creationId="{69DF20B8-D0D4-41DB-8A52-B839BDEEBBA8}"/>
          </ac:spMkLst>
        </pc:spChg>
        <pc:spChg chg="add mod">
          <ac:chgData name="Matthew Luedke" userId="03b34fff-3da5-4aa9-98b5-256798059e62" providerId="ADAL" clId="{B95EC492-EC10-40BD-9C5E-E50CEDEF3941}" dt="2022-07-06T20:20:37.497" v="1218" actId="1076"/>
          <ac:spMkLst>
            <pc:docMk/>
            <pc:sldMk cId="3202566638" sldId="2720"/>
            <ac:spMk id="14" creationId="{DC203177-C9A5-477C-9E7E-D11EC7BDD60B}"/>
          </ac:spMkLst>
        </pc:spChg>
        <pc:spChg chg="add mod">
          <ac:chgData name="Matthew Luedke" userId="03b34fff-3da5-4aa9-98b5-256798059e62" providerId="ADAL" clId="{B95EC492-EC10-40BD-9C5E-E50CEDEF3941}" dt="2022-07-06T20:20:49.039" v="1221" actId="14100"/>
          <ac:spMkLst>
            <pc:docMk/>
            <pc:sldMk cId="3202566638" sldId="2720"/>
            <ac:spMk id="15" creationId="{F926738A-7E44-412D-BBB4-FF9454A55E00}"/>
          </ac:spMkLst>
        </pc:spChg>
        <pc:spChg chg="add mod">
          <ac:chgData name="Matthew Luedke" userId="03b34fff-3da5-4aa9-98b5-256798059e62" providerId="ADAL" clId="{B95EC492-EC10-40BD-9C5E-E50CEDEF3941}" dt="2022-07-06T20:35:54.947" v="1671" actId="2711"/>
          <ac:spMkLst>
            <pc:docMk/>
            <pc:sldMk cId="3202566638" sldId="2720"/>
            <ac:spMk id="16" creationId="{E05C7798-61EF-442B-B415-B7AB89FBA38F}"/>
          </ac:spMkLst>
        </pc:spChg>
        <pc:picChg chg="add mod ord">
          <ac:chgData name="Matthew Luedke" userId="03b34fff-3da5-4aa9-98b5-256798059e62" providerId="ADAL" clId="{B95EC492-EC10-40BD-9C5E-E50CEDEF3941}" dt="2022-07-06T20:20:21.339" v="1213" actId="1076"/>
          <ac:picMkLst>
            <pc:docMk/>
            <pc:sldMk cId="3202566638" sldId="2720"/>
            <ac:picMk id="8" creationId="{9D1C1554-FB9F-4C08-AFD9-6ED3BDF98DE1}"/>
          </ac:picMkLst>
        </pc:picChg>
        <pc:picChg chg="add mod">
          <ac:chgData name="Matthew Luedke" userId="03b34fff-3da5-4aa9-98b5-256798059e62" providerId="ADAL" clId="{B95EC492-EC10-40BD-9C5E-E50CEDEF3941}" dt="2022-07-06T20:16:14.624" v="1058" actId="108"/>
          <ac:picMkLst>
            <pc:docMk/>
            <pc:sldMk cId="3202566638" sldId="2720"/>
            <ac:picMk id="12" creationId="{DFBD57FB-EDD9-4A79-A6A0-59BF543F0FFD}"/>
          </ac:picMkLst>
        </pc:picChg>
      </pc:sldChg>
      <pc:sldChg chg="addSp delSp modSp new mod ord">
        <pc:chgData name="Matthew Luedke" userId="03b34fff-3da5-4aa9-98b5-256798059e62" providerId="ADAL" clId="{B95EC492-EC10-40BD-9C5E-E50CEDEF3941}" dt="2022-07-07T18:57:35.912" v="2613" actId="20577"/>
        <pc:sldMkLst>
          <pc:docMk/>
          <pc:sldMk cId="322802490" sldId="2721"/>
        </pc:sldMkLst>
        <pc:spChg chg="mod">
          <ac:chgData name="Matthew Luedke" userId="03b34fff-3da5-4aa9-98b5-256798059e62" providerId="ADAL" clId="{B95EC492-EC10-40BD-9C5E-E50CEDEF3941}" dt="2022-07-07T18:57:35.912" v="2613" actId="20577"/>
          <ac:spMkLst>
            <pc:docMk/>
            <pc:sldMk cId="322802490" sldId="2721"/>
            <ac:spMk id="2" creationId="{1ACE8331-86B3-485B-BEFD-8D753F927E3C}"/>
          </ac:spMkLst>
        </pc:spChg>
        <pc:spChg chg="mod">
          <ac:chgData name="Matthew Luedke" userId="03b34fff-3da5-4aa9-98b5-256798059e62" providerId="ADAL" clId="{B95EC492-EC10-40BD-9C5E-E50CEDEF3941}" dt="2022-07-06T20:28:31.373" v="1512" actId="20577"/>
          <ac:spMkLst>
            <pc:docMk/>
            <pc:sldMk cId="322802490" sldId="2721"/>
            <ac:spMk id="3" creationId="{F2A97FAE-1938-4C12-B030-EC4C3B4EBE23}"/>
          </ac:spMkLst>
        </pc:spChg>
        <pc:spChg chg="mod">
          <ac:chgData name="Matthew Luedke" userId="03b34fff-3da5-4aa9-98b5-256798059e62" providerId="ADAL" clId="{B95EC492-EC10-40BD-9C5E-E50CEDEF3941}" dt="2022-07-06T18:57:58.530" v="112" actId="14100"/>
          <ac:spMkLst>
            <pc:docMk/>
            <pc:sldMk cId="322802490" sldId="2721"/>
            <ac:spMk id="4" creationId="{DB4CCB02-26EC-4EFE-B482-FA92FB471631}"/>
          </ac:spMkLst>
        </pc:spChg>
        <pc:spChg chg="del">
          <ac:chgData name="Matthew Luedke" userId="03b34fff-3da5-4aa9-98b5-256798059e62" providerId="ADAL" clId="{B95EC492-EC10-40BD-9C5E-E50CEDEF3941}" dt="2022-07-06T18:58:24.149" v="119" actId="478"/>
          <ac:spMkLst>
            <pc:docMk/>
            <pc:sldMk cId="322802490" sldId="2721"/>
            <ac:spMk id="5" creationId="{4B186C10-0FE8-4989-BD8A-F87A391CD528}"/>
          </ac:spMkLst>
        </pc:spChg>
        <pc:spChg chg="add mod">
          <ac:chgData name="Matthew Luedke" userId="03b34fff-3da5-4aa9-98b5-256798059e62" providerId="ADAL" clId="{B95EC492-EC10-40BD-9C5E-E50CEDEF3941}" dt="2022-07-06T18:58:24.456" v="120"/>
          <ac:spMkLst>
            <pc:docMk/>
            <pc:sldMk cId="322802490" sldId="2721"/>
            <ac:spMk id="7" creationId="{4E25501E-C3B3-4270-B817-AF106496E550}"/>
          </ac:spMkLst>
        </pc:spChg>
      </pc:sldChg>
      <pc:sldChg chg="addSp delSp modSp new mod">
        <pc:chgData name="Matthew Luedke" userId="03b34fff-3da5-4aa9-98b5-256798059e62" providerId="ADAL" clId="{B95EC492-EC10-40BD-9C5E-E50CEDEF3941}" dt="2022-07-07T18:33:55.205" v="1850" actId="20577"/>
        <pc:sldMkLst>
          <pc:docMk/>
          <pc:sldMk cId="1971822249" sldId="2722"/>
        </pc:sldMkLst>
        <pc:spChg chg="mod">
          <ac:chgData name="Matthew Luedke" userId="03b34fff-3da5-4aa9-98b5-256798059e62" providerId="ADAL" clId="{B95EC492-EC10-40BD-9C5E-E50CEDEF3941}" dt="2022-07-07T18:33:55.205" v="1850" actId="20577"/>
          <ac:spMkLst>
            <pc:docMk/>
            <pc:sldMk cId="1971822249" sldId="2722"/>
            <ac:spMk id="2" creationId="{BD2F2407-6D2C-47CE-94CB-6D1AC6FA16DF}"/>
          </ac:spMkLst>
        </pc:spChg>
        <pc:spChg chg="mod">
          <ac:chgData name="Matthew Luedke" userId="03b34fff-3da5-4aa9-98b5-256798059e62" providerId="ADAL" clId="{B95EC492-EC10-40BD-9C5E-E50CEDEF3941}" dt="2022-07-06T20:23:55.836" v="1265" actId="313"/>
          <ac:spMkLst>
            <pc:docMk/>
            <pc:sldMk cId="1971822249" sldId="2722"/>
            <ac:spMk id="3" creationId="{E8A597AD-FA51-4F41-8D7B-8D2DC2A72477}"/>
          </ac:spMkLst>
        </pc:spChg>
        <pc:spChg chg="mod">
          <ac:chgData name="Matthew Luedke" userId="03b34fff-3da5-4aa9-98b5-256798059e62" providerId="ADAL" clId="{B95EC492-EC10-40BD-9C5E-E50CEDEF3941}" dt="2022-07-06T20:36:45.933" v="1676" actId="14100"/>
          <ac:spMkLst>
            <pc:docMk/>
            <pc:sldMk cId="1971822249" sldId="2722"/>
            <ac:spMk id="4" creationId="{0C38DEDD-24DC-4CC0-816D-ECCB6E2C4C32}"/>
          </ac:spMkLst>
        </pc:spChg>
        <pc:spChg chg="del">
          <ac:chgData name="Matthew Luedke" userId="03b34fff-3da5-4aa9-98b5-256798059e62" providerId="ADAL" clId="{B95EC492-EC10-40BD-9C5E-E50CEDEF3941}" dt="2022-07-06T20:29:10.559" v="1518" actId="478"/>
          <ac:spMkLst>
            <pc:docMk/>
            <pc:sldMk cId="1971822249" sldId="2722"/>
            <ac:spMk id="5" creationId="{F0D40535-31A2-4C80-B06A-DFB4660DC2A7}"/>
          </ac:spMkLst>
        </pc:spChg>
        <pc:spChg chg="add mod">
          <ac:chgData name="Matthew Luedke" userId="03b34fff-3da5-4aa9-98b5-256798059e62" providerId="ADAL" clId="{B95EC492-EC10-40BD-9C5E-E50CEDEF3941}" dt="2022-07-06T20:29:10.903" v="1519"/>
          <ac:spMkLst>
            <pc:docMk/>
            <pc:sldMk cId="1971822249" sldId="2722"/>
            <ac:spMk id="7" creationId="{563B2281-A826-4A08-902C-F6F64E5E64B5}"/>
          </ac:spMkLst>
        </pc:spChg>
        <pc:picChg chg="add mod modCrop">
          <ac:chgData name="Matthew Luedke" userId="03b34fff-3da5-4aa9-98b5-256798059e62" providerId="ADAL" clId="{B95EC492-EC10-40BD-9C5E-E50CEDEF3941}" dt="2022-07-06T20:33:14.183" v="1531" actId="14100"/>
          <ac:picMkLst>
            <pc:docMk/>
            <pc:sldMk cId="1971822249" sldId="2722"/>
            <ac:picMk id="9" creationId="{A793807A-BABC-4E6A-A659-AB55224AFE48}"/>
          </ac:picMkLst>
        </pc:picChg>
      </pc:sldChg>
      <pc:sldChg chg="addSp delSp modSp new mod">
        <pc:chgData name="Matthew Luedke" userId="03b34fff-3da5-4aa9-98b5-256798059e62" providerId="ADAL" clId="{B95EC492-EC10-40BD-9C5E-E50CEDEF3941}" dt="2022-07-07T18:53:25.135" v="2182" actId="20577"/>
        <pc:sldMkLst>
          <pc:docMk/>
          <pc:sldMk cId="3302001504" sldId="2723"/>
        </pc:sldMkLst>
        <pc:spChg chg="mod">
          <ac:chgData name="Matthew Luedke" userId="03b34fff-3da5-4aa9-98b5-256798059e62" providerId="ADAL" clId="{B95EC492-EC10-40BD-9C5E-E50CEDEF3941}" dt="2022-07-07T18:53:25.135" v="2182" actId="20577"/>
          <ac:spMkLst>
            <pc:docMk/>
            <pc:sldMk cId="3302001504" sldId="2723"/>
            <ac:spMk id="2" creationId="{25096F95-D06E-4E73-8A17-E55624C481CC}"/>
          </ac:spMkLst>
        </pc:spChg>
        <pc:spChg chg="mod">
          <ac:chgData name="Matthew Luedke" userId="03b34fff-3da5-4aa9-98b5-256798059e62" providerId="ADAL" clId="{B95EC492-EC10-40BD-9C5E-E50CEDEF3941}" dt="2022-07-06T20:34:27.008" v="1568" actId="20577"/>
          <ac:spMkLst>
            <pc:docMk/>
            <pc:sldMk cId="3302001504" sldId="2723"/>
            <ac:spMk id="3" creationId="{B2CB6BCC-117A-4B77-956E-75565C1AE880}"/>
          </ac:spMkLst>
        </pc:spChg>
        <pc:spChg chg="mod">
          <ac:chgData name="Matthew Luedke" userId="03b34fff-3da5-4aa9-98b5-256798059e62" providerId="ADAL" clId="{B95EC492-EC10-40BD-9C5E-E50CEDEF3941}" dt="2022-07-06T20:37:01.705" v="1677" actId="14100"/>
          <ac:spMkLst>
            <pc:docMk/>
            <pc:sldMk cId="3302001504" sldId="2723"/>
            <ac:spMk id="4" creationId="{B82E153C-677F-43C9-8166-1A53F64AC86A}"/>
          </ac:spMkLst>
        </pc:spChg>
        <pc:spChg chg="del">
          <ac:chgData name="Matthew Luedke" userId="03b34fff-3da5-4aa9-98b5-256798059e62" providerId="ADAL" clId="{B95EC492-EC10-40BD-9C5E-E50CEDEF3941}" dt="2022-07-06T20:37:04.079" v="1678" actId="478"/>
          <ac:spMkLst>
            <pc:docMk/>
            <pc:sldMk cId="3302001504" sldId="2723"/>
            <ac:spMk id="5" creationId="{7078D6C0-D9AB-4AC8-97FF-36804A69CE14}"/>
          </ac:spMkLst>
        </pc:spChg>
        <pc:spChg chg="add mod">
          <ac:chgData name="Matthew Luedke" userId="03b34fff-3da5-4aa9-98b5-256798059e62" providerId="ADAL" clId="{B95EC492-EC10-40BD-9C5E-E50CEDEF3941}" dt="2022-07-06T20:37:04.680" v="1679"/>
          <ac:spMkLst>
            <pc:docMk/>
            <pc:sldMk cId="3302001504" sldId="2723"/>
            <ac:spMk id="7" creationId="{15244089-3128-44E9-AE9E-539EB1A8C903}"/>
          </ac:spMkLst>
        </pc:spChg>
        <pc:picChg chg="add mod">
          <ac:chgData name="Matthew Luedke" userId="03b34fff-3da5-4aa9-98b5-256798059e62" providerId="ADAL" clId="{B95EC492-EC10-40BD-9C5E-E50CEDEF3941}" dt="2022-07-06T20:42:13.710" v="1718" actId="14100"/>
          <ac:picMkLst>
            <pc:docMk/>
            <pc:sldMk cId="3302001504" sldId="2723"/>
            <ac:picMk id="9" creationId="{B9D31B83-27BD-4D5E-ABF4-454236AD7CE8}"/>
          </ac:picMkLst>
        </pc:picChg>
      </pc:sldChg>
      <pc:sldChg chg="new del">
        <pc:chgData name="Matthew Luedke" userId="03b34fff-3da5-4aa9-98b5-256798059e62" providerId="ADAL" clId="{B95EC492-EC10-40BD-9C5E-E50CEDEF3941}" dt="2022-07-07T18:09:28.013" v="1822" actId="680"/>
        <pc:sldMkLst>
          <pc:docMk/>
          <pc:sldMk cId="1002754115" sldId="2724"/>
        </pc:sldMkLst>
      </pc:sldChg>
      <pc:sldChg chg="addSp delSp modSp new del mod">
        <pc:chgData name="Matthew Luedke" userId="03b34fff-3da5-4aa9-98b5-256798059e62" providerId="ADAL" clId="{B95EC492-EC10-40BD-9C5E-E50CEDEF3941}" dt="2022-07-07T20:56:48.905" v="2614" actId="2696"/>
        <pc:sldMkLst>
          <pc:docMk/>
          <pc:sldMk cId="3387732191" sldId="2724"/>
        </pc:sldMkLst>
        <pc:spChg chg="mod">
          <ac:chgData name="Matthew Luedke" userId="03b34fff-3da5-4aa9-98b5-256798059e62" providerId="ADAL" clId="{B95EC492-EC10-40BD-9C5E-E50CEDEF3941}" dt="2022-07-07T18:10:03.649" v="1846" actId="20577"/>
          <ac:spMkLst>
            <pc:docMk/>
            <pc:sldMk cId="3387732191" sldId="2724"/>
            <ac:spMk id="3" creationId="{5DE2F887-0DC2-4248-8F71-E86964FF64A1}"/>
          </ac:spMkLst>
        </pc:spChg>
        <pc:spChg chg="mod">
          <ac:chgData name="Matthew Luedke" userId="03b34fff-3da5-4aa9-98b5-256798059e62" providerId="ADAL" clId="{B95EC492-EC10-40BD-9C5E-E50CEDEF3941}" dt="2022-07-07T18:09:40.782" v="1824" actId="14100"/>
          <ac:spMkLst>
            <pc:docMk/>
            <pc:sldMk cId="3387732191" sldId="2724"/>
            <ac:spMk id="4" creationId="{5BB376F7-6626-43D8-A5B4-8D704FE8B09A}"/>
          </ac:spMkLst>
        </pc:spChg>
        <pc:spChg chg="del mod">
          <ac:chgData name="Matthew Luedke" userId="03b34fff-3da5-4aa9-98b5-256798059e62" providerId="ADAL" clId="{B95EC492-EC10-40BD-9C5E-E50CEDEF3941}" dt="2022-07-07T18:09:43.380" v="1826" actId="478"/>
          <ac:spMkLst>
            <pc:docMk/>
            <pc:sldMk cId="3387732191" sldId="2724"/>
            <ac:spMk id="5" creationId="{227009F1-B4CB-4138-8F20-A47F6D1F1EDD}"/>
          </ac:spMkLst>
        </pc:spChg>
        <pc:spChg chg="add mod">
          <ac:chgData name="Matthew Luedke" userId="03b34fff-3da5-4aa9-98b5-256798059e62" providerId="ADAL" clId="{B95EC492-EC10-40BD-9C5E-E50CEDEF3941}" dt="2022-07-07T18:09:44.170" v="1827"/>
          <ac:spMkLst>
            <pc:docMk/>
            <pc:sldMk cId="3387732191" sldId="2724"/>
            <ac:spMk id="7" creationId="{19520F55-21E0-4052-A11C-BC6DF587C2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ector-onsite.fnal.gov/" TargetMode="External"/><Relationship Id="rId2" Type="http://schemas.openxmlformats.org/officeDocument/2006/relationships/hyperlink" Target="https://pip2-docdb.fnal.gov/cgi-bin/sso/ShowDocument?docid=31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ermicloud.sharepoint.com/sites/srfcryo/650MHz%20Cryomodules/650MHz%20Cryomodule%20Homepage.aspx?RootFolder=%2Fsites%2Fsrfcryo%2F650MHz%20Cryomodule%20Documents%2FHB%20650%20MHz%20Proto%20Cryomodule%2FDiscrepancy%20Reporting&amp;FolderCTID=0x012000699F9F0E3D905A468B7BF90EB8AD2E98&amp;View=%7B905205A8%2D5C88%2D412D%2D92A1%2D9358DBCEB104%7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345418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Workshop, WG#1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Nonconformance / Discrepancy Reporting Process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18805"/>
            <a:ext cx="11332308" cy="1247725"/>
          </a:xfrm>
        </p:spPr>
        <p:txBody>
          <a:bodyPr/>
          <a:lstStyle/>
          <a:p>
            <a:r>
              <a:rPr lang="en-US" dirty="0"/>
              <a:t>Matt Luedke</a:t>
            </a:r>
          </a:p>
          <a:p>
            <a:r>
              <a:rPr lang="en-US" dirty="0"/>
              <a:t>FNAL</a:t>
            </a:r>
          </a:p>
          <a:p>
            <a:r>
              <a:rPr lang="en-US" dirty="0"/>
              <a:t>12-14 July,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B1A9A8-8A5A-4FE9-8140-A98991ED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457506" cy="274654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>
                <a:solidFill>
                  <a:schemeClr val="tx1"/>
                </a:solidFill>
              </a:rPr>
              <a:t>Vector</a:t>
            </a:r>
          </a:p>
          <a:p>
            <a:r>
              <a:rPr lang="en-US" sz="2567" dirty="0">
                <a:solidFill>
                  <a:schemeClr val="tx1"/>
                </a:solidFill>
              </a:rPr>
              <a:t>Travelers</a:t>
            </a:r>
          </a:p>
          <a:p>
            <a:r>
              <a:rPr lang="en-US" sz="2567" dirty="0">
                <a:solidFill>
                  <a:schemeClr val="tx1"/>
                </a:solidFill>
              </a:rPr>
              <a:t>Discrepancy Reports (DR)</a:t>
            </a:r>
          </a:p>
          <a:p>
            <a:r>
              <a:rPr lang="en-US" sz="2567" dirty="0">
                <a:solidFill>
                  <a:schemeClr val="tx1"/>
                </a:solidFill>
              </a:rPr>
              <a:t>DR Tracker</a:t>
            </a:r>
          </a:p>
          <a:p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05645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C5EBB-9855-4ED1-8674-E3ADA24C7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4764500" cy="50593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Location for all travelers to reside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run reports to see how many travelers are open vs closed.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Capable of sorting by series or even down to a </a:t>
            </a:r>
            <a:r>
              <a:rPr lang="en-US">
                <a:solidFill>
                  <a:schemeClr val="tx1"/>
                </a:solidFill>
              </a:rPr>
              <a:t>specific component.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Also same for </a:t>
            </a:r>
            <a:r>
              <a:rPr lang="en-US" dirty="0" err="1">
                <a:solidFill>
                  <a:schemeClr val="tx1"/>
                </a:solidFill>
              </a:rPr>
              <a:t>DRs.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Allows for revision history.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Repository of other supporting procedures to be located and linked into related travelers.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D87DC9-0984-4185-88EC-53BB9F44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4EBC-344C-4CDF-9875-407A3F1F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311585" cy="284362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63874-0432-41BB-B86E-AE132376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6928FA-054C-4241-B37D-214123DD0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05645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20750-3C47-4F09-9D10-6900480E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838" y="79131"/>
            <a:ext cx="6738215" cy="47434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30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2231055-5EE7-475C-890A-0BC600F32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945300"/>
              </p:ext>
            </p:extLst>
          </p:nvPr>
        </p:nvGraphicFramePr>
        <p:xfrm>
          <a:off x="305837" y="868680"/>
          <a:ext cx="10050825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3078">
                  <a:extLst>
                    <a:ext uri="{9D8B030D-6E8A-4147-A177-3AD203B41FA5}">
                      <a16:colId xmlns:a16="http://schemas.microsoft.com/office/drawing/2014/main" val="2990981602"/>
                    </a:ext>
                  </a:extLst>
                </a:gridCol>
                <a:gridCol w="1427747">
                  <a:extLst>
                    <a:ext uri="{9D8B030D-6E8A-4147-A177-3AD203B41FA5}">
                      <a16:colId xmlns:a16="http://schemas.microsoft.com/office/drawing/2014/main" val="1782969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PIP-II HB650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Travelers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920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PIP-II HB650 String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464612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3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HB 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 Phase 1a – Beamline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36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HB 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 Phase 1b – Strongback Fitment and Assembly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464614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9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HB 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 Phase 1c – Strongback and Beamline Merger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464616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248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HB 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 Phase 2 –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Coldmass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464617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153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HB 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 Phase 3 – Insertion of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Coldmass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into Vacuum Vessel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464618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572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HB 650 </a:t>
                      </a:r>
                      <a:r>
                        <a:rPr lang="en-US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pCM</a:t>
                      </a:r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Assembly Phase 4 – Final Cryomodule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464708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8071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8F8E967-99E7-4145-8B20-1E22984E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Travelers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2DC2A-1FF4-4467-B204-48A6012D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504090" cy="284362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590C-2B25-4A28-8D7F-55831C05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204438-218B-470F-9F2B-71A95F94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05645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1C1554-FB9F-4C08-AFD9-6ED3BDF98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369" y="801867"/>
            <a:ext cx="5464588" cy="50593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A2C7D3-7ADB-4BDD-BBA9-65FDE8B02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 650 </a:t>
            </a:r>
            <a:r>
              <a:rPr lang="en-US" dirty="0" err="1"/>
              <a:t>pCM</a:t>
            </a:r>
            <a:r>
              <a:rPr lang="en-US" dirty="0"/>
              <a:t> Assembly Phase 1a – Beamline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40758-589A-400E-B283-0BC33B78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7417" cy="284362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439FA-1843-4868-9BA8-2977BA1C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BC55897-96EC-42A3-A057-D0AD510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05645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8F964-9E37-4DDC-AC6C-31CBB51A377E}"/>
              </a:ext>
            </a:extLst>
          </p:cNvPr>
          <p:cNvSpPr txBox="1"/>
          <p:nvPr/>
        </p:nvSpPr>
        <p:spPr>
          <a:xfrm>
            <a:off x="226243" y="1018094"/>
            <a:ext cx="5464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DRs issued against travelers are located in top right header of traveler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Open or Past Due DRs will now allow a traveler to be closed.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Click on link to see all DRs associated with traveler.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5B1EE0-CBF6-4709-988C-BAF75E977D6A}"/>
              </a:ext>
            </a:extLst>
          </p:cNvPr>
          <p:cNvSpPr/>
          <p:nvPr/>
        </p:nvSpPr>
        <p:spPr>
          <a:xfrm>
            <a:off x="9087439" y="679629"/>
            <a:ext cx="716437" cy="427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BD57FB-EDD9-4A79-A6A0-59BF543F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116" y="1895257"/>
            <a:ext cx="5642454" cy="445357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DF20B8-D0D4-41DB-8A52-B839BDEEBBA8}"/>
              </a:ext>
            </a:extLst>
          </p:cNvPr>
          <p:cNvSpPr txBox="1"/>
          <p:nvPr/>
        </p:nvSpPr>
        <p:spPr>
          <a:xfrm>
            <a:off x="296333" y="2772420"/>
            <a:ext cx="489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Identifies step the DR was issued against.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203177-C9A5-477C-9E7E-D11EC7BDD60B}"/>
              </a:ext>
            </a:extLst>
          </p:cNvPr>
          <p:cNvSpPr/>
          <p:nvPr/>
        </p:nvSpPr>
        <p:spPr>
          <a:xfrm>
            <a:off x="5493585" y="3068753"/>
            <a:ext cx="394491" cy="3038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26738A-7E44-412D-BBB4-FF9454A55E00}"/>
              </a:ext>
            </a:extLst>
          </p:cNvPr>
          <p:cNvSpPr/>
          <p:nvPr/>
        </p:nvSpPr>
        <p:spPr>
          <a:xfrm>
            <a:off x="6315288" y="3818214"/>
            <a:ext cx="1367557" cy="3038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5C7798-61EF-442B-B415-B7AB89FBA38F}"/>
              </a:ext>
            </a:extLst>
          </p:cNvPr>
          <p:cNvSpPr txBox="1"/>
          <p:nvPr/>
        </p:nvSpPr>
        <p:spPr>
          <a:xfrm>
            <a:off x="296333" y="3469683"/>
            <a:ext cx="469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Shows the current status of each DR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2F2407-6D2C-47CE-94CB-6D1AC6FA1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6336627" cy="50593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Provides a narrative of the discrepancy.</a:t>
            </a:r>
          </a:p>
          <a:p>
            <a:r>
              <a:rPr lang="en-US" dirty="0">
                <a:solidFill>
                  <a:schemeClr val="tx1"/>
                </a:solidFill>
              </a:rPr>
              <a:t>Identifies Risk Assessment level: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Critical, Moderate, Minor</a:t>
            </a:r>
          </a:p>
          <a:p>
            <a:r>
              <a:rPr lang="en-US" dirty="0">
                <a:solidFill>
                  <a:schemeClr val="tx1"/>
                </a:solidFill>
              </a:rPr>
              <a:t>Identifies Cause, Disposition, and Corrective Action.</a:t>
            </a:r>
          </a:p>
          <a:p>
            <a:r>
              <a:rPr lang="en-US" dirty="0">
                <a:solidFill>
                  <a:schemeClr val="tx1"/>
                </a:solidFill>
              </a:rPr>
              <a:t>Provides a method to verify.</a:t>
            </a:r>
          </a:p>
          <a:p>
            <a:r>
              <a:rPr lang="en-US" dirty="0">
                <a:solidFill>
                  <a:schemeClr val="tx1"/>
                </a:solidFill>
              </a:rPr>
              <a:t>Utilizes a workflow.</a:t>
            </a:r>
          </a:p>
          <a:p>
            <a:r>
              <a:rPr lang="en-US" dirty="0">
                <a:solidFill>
                  <a:schemeClr val="tx1"/>
                </a:solidFill>
              </a:rPr>
              <a:t>Allows for Attachments.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A597AD-FA51-4F41-8D7B-8D2DC2A7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Discrepancy Reports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8DEDD-24DC-4CC0-816D-ECCB6E2C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148022" cy="237285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432A5-AFA4-4222-8C8D-CB574740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3B2281-A826-4A08-902C-F6F64E5E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457506" cy="274654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3807A-BABC-4E6A-A659-AB55224AF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6" t="14167" r="17358" b="9965"/>
          <a:stretch/>
        </p:blipFill>
        <p:spPr>
          <a:xfrm>
            <a:off x="7010555" y="251753"/>
            <a:ext cx="4801232" cy="594165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82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096F95-D06E-4E73-8A17-E55624C48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38949"/>
            <a:ext cx="11887194" cy="142257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Provides method to easily view snapshot of related traveler </a:t>
            </a:r>
            <a:r>
              <a:rPr lang="en-US" dirty="0" err="1">
                <a:solidFill>
                  <a:schemeClr val="tx1"/>
                </a:solidFill>
              </a:rPr>
              <a:t>DRs.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Reviewed during weekly meetings with 650MHz prototype cryomodule team.</a:t>
            </a:r>
          </a:p>
          <a:p>
            <a:r>
              <a:rPr lang="en-US" dirty="0">
                <a:solidFill>
                  <a:schemeClr val="tx1"/>
                </a:solidFill>
              </a:rPr>
              <a:t>Can link in Travelers and DRs for quick edits or updates.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B6BCC-117A-4B77-956E-75565C1A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153C-677F-43C9-8166-1A53F64A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308277" cy="284362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4DC9E-6FFD-497B-9F05-CF1845F0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244089-3128-44E9-AE9E-539EB1A8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457506" cy="274654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31B83-27BD-4D5E-ABF4-454236AD7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2161527"/>
            <a:ext cx="12054200" cy="398474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00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Vector houses all our Travelers and related </a:t>
            </a:r>
            <a:r>
              <a:rPr lang="en-US" dirty="0" err="1">
                <a:solidFill>
                  <a:schemeClr val="tx1"/>
                </a:solidFill>
              </a:rPr>
              <a:t>DRs.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Workflows help provide a method of DR completing and verification.</a:t>
            </a:r>
          </a:p>
          <a:p>
            <a:r>
              <a:rPr lang="en-US" dirty="0">
                <a:solidFill>
                  <a:schemeClr val="tx1"/>
                </a:solidFill>
              </a:rPr>
              <a:t>Simple excel spreadsheet helps to track all related Travelers and </a:t>
            </a:r>
            <a:r>
              <a:rPr lang="en-US" dirty="0" err="1">
                <a:solidFill>
                  <a:schemeClr val="tx1"/>
                </a:solidFill>
              </a:rPr>
              <a:t>DRs.</a:t>
            </a:r>
            <a:endParaRPr lang="en-US" dirty="0">
              <a:solidFill>
                <a:schemeClr val="tx1"/>
              </a:solidFill>
            </a:endParaRPr>
          </a:p>
          <a:p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457506" cy="274654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4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E8331-86B3-485B-BEFD-8D753F927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PIP-II Nonconformance Handling Procedure,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DocDB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 3100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Vector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650 DR Tracker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97FAE-1938-4C12-B030-EC4C3B4E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CCB02-26EC-4EFE-B482-FA92FB47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4"/>
            <a:ext cx="1407838" cy="353785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380D5-1CBF-4E94-9958-A32F5EEC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25501E-C3B3-4270-B817-AF106496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7056454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Matt Luedke, </a:t>
            </a:r>
            <a:r>
              <a:rPr lang="en-US" sz="1200" dirty="0"/>
              <a:t>Nonconformance / Discrepancy Reporting Process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2490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E9166D-67E2-4DE6-BBBF-A7EA58D17FDF}">
  <ds:schemaRefs>
    <ds:schemaRef ds:uri="15f49ed7-d91d-476c-9d2f-cc415609efbb"/>
    <ds:schemaRef ds:uri="df301ccf-90da-4920-a634-8c5c8c9e5e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535</Words>
  <Application>Microsoft Office PowerPoint</Application>
  <PresentationFormat>Widescreen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</vt:lpstr>
      <vt:lpstr>1_Fermilab_PPT_090915</vt:lpstr>
      <vt:lpstr>PowerPoint Presentation</vt:lpstr>
      <vt:lpstr>Introduction</vt:lpstr>
      <vt:lpstr>Vector</vt:lpstr>
      <vt:lpstr>Travelers </vt:lpstr>
      <vt:lpstr>HB 650 pCM Assembly Phase 1a – Beamline Assembly</vt:lpstr>
      <vt:lpstr>Discrepancy Reports</vt:lpstr>
      <vt:lpstr>DR Tracker</vt:lpstr>
      <vt:lpstr>Summary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Matthew Luedke</cp:lastModifiedBy>
  <cp:revision>2</cp:revision>
  <dcterms:created xsi:type="dcterms:W3CDTF">2022-03-17T19:43:42Z</dcterms:created>
  <dcterms:modified xsi:type="dcterms:W3CDTF">2022-07-07T20:59:57Z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