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2" r:id="rId4"/>
    <p:sldMasterId id="2147484123" r:id="rId5"/>
  </p:sldMasterIdLst>
  <p:notesMasterIdLst>
    <p:notesMasterId r:id="rId24"/>
  </p:notesMasterIdLst>
  <p:handoutMasterIdLst>
    <p:handoutMasterId r:id="rId25"/>
  </p:handoutMasterIdLst>
  <p:sldIdLst>
    <p:sldId id="294" r:id="rId6"/>
    <p:sldId id="314" r:id="rId7"/>
    <p:sldId id="296" r:id="rId8"/>
    <p:sldId id="315" r:id="rId9"/>
    <p:sldId id="317" r:id="rId10"/>
    <p:sldId id="318" r:id="rId11"/>
    <p:sldId id="316" r:id="rId12"/>
    <p:sldId id="319" r:id="rId13"/>
    <p:sldId id="320" r:id="rId14"/>
    <p:sldId id="321" r:id="rId15"/>
    <p:sldId id="322" r:id="rId16"/>
    <p:sldId id="307" r:id="rId17"/>
    <p:sldId id="323" r:id="rId18"/>
    <p:sldId id="324" r:id="rId19"/>
    <p:sldId id="326" r:id="rId20"/>
    <p:sldId id="327" r:id="rId21"/>
    <p:sldId id="328" r:id="rId22"/>
    <p:sldId id="325" r:id="rId23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142">
          <p15:clr>
            <a:srgbClr val="A4A3A4"/>
          </p15:clr>
        </p15:guide>
        <p15:guide id="2" orient="horz" pos="4027">
          <p15:clr>
            <a:srgbClr val="A4A3A4"/>
          </p15:clr>
        </p15:guide>
        <p15:guide id="3" orient="horz" pos="1698">
          <p15:clr>
            <a:srgbClr val="A4A3A4"/>
          </p15:clr>
        </p15:guide>
        <p15:guide id="4" orient="horz" pos="152">
          <p15:clr>
            <a:srgbClr val="A4A3A4"/>
          </p15:clr>
        </p15:guide>
        <p15:guide id="5" orient="horz" pos="2790">
          <p15:clr>
            <a:srgbClr val="A4A3A4"/>
          </p15:clr>
        </p15:guide>
        <p15:guide id="6" orient="horz" pos="604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589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505050"/>
    <a:srgbClr val="A7A8AA"/>
    <a:srgbClr val="004C97"/>
    <a:srgbClr val="50504E"/>
    <a:srgbClr val="4E4E4E"/>
    <a:srgbClr val="404040"/>
    <a:srgbClr val="63666A"/>
    <a:srgbClr val="99D6EA"/>
    <a:srgbClr val="0030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445E8FE-1631-4FFB-8768-C768DEA266FF}" v="946" dt="2022-07-14T05:12:18.108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23" d="100"/>
          <a:sy n="123" d="100"/>
        </p:scale>
        <p:origin x="1254" y="102"/>
      </p:cViewPr>
      <p:guideLst>
        <p:guide orient="horz" pos="4142"/>
        <p:guide orient="horz" pos="4027"/>
        <p:guide orient="horz" pos="1698"/>
        <p:guide orient="horz" pos="152"/>
        <p:guide orient="horz" pos="2790"/>
        <p:guide orient="horz" pos="604"/>
        <p:guide pos="5616"/>
        <p:guide pos="136"/>
        <p:guide pos="589"/>
        <p:guide pos="4453"/>
        <p:guide pos="5163"/>
        <p:guide pos="4632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eremiah Holzbauer" userId="1e9fde1d-ad65-4ad6-b14e-c8638be20743" providerId="ADAL" clId="{6445E8FE-1631-4FFB-8768-C768DEA266FF}"/>
    <pc:docChg chg="undo redo custSel addSld delSld modSld sldOrd modShowInfo">
      <pc:chgData name="Jeremiah Holzbauer" userId="1e9fde1d-ad65-4ad6-b14e-c8638be20743" providerId="ADAL" clId="{6445E8FE-1631-4FFB-8768-C768DEA266FF}" dt="2022-07-14T05:14:05.550" v="8829" actId="207"/>
      <pc:docMkLst>
        <pc:docMk/>
      </pc:docMkLst>
      <pc:sldChg chg="modSp mod modTransition">
        <pc:chgData name="Jeremiah Holzbauer" userId="1e9fde1d-ad65-4ad6-b14e-c8638be20743" providerId="ADAL" clId="{6445E8FE-1631-4FFB-8768-C768DEA266FF}" dt="2022-07-14T05:04:43.324" v="8485"/>
        <pc:sldMkLst>
          <pc:docMk/>
          <pc:sldMk cId="1989597527" sldId="294"/>
        </pc:sldMkLst>
        <pc:spChg chg="mod">
          <ac:chgData name="Jeremiah Holzbauer" userId="1e9fde1d-ad65-4ad6-b14e-c8638be20743" providerId="ADAL" clId="{6445E8FE-1631-4FFB-8768-C768DEA266FF}" dt="2022-07-14T02:22:04.821" v="41" actId="20577"/>
          <ac:spMkLst>
            <pc:docMk/>
            <pc:sldMk cId="1989597527" sldId="294"/>
            <ac:spMk id="4" creationId="{A1EB35AA-ADA6-AE40-B284-41DA09DE90EB}"/>
          </ac:spMkLst>
        </pc:spChg>
        <pc:spChg chg="mod">
          <ac:chgData name="Jeremiah Holzbauer" userId="1e9fde1d-ad65-4ad6-b14e-c8638be20743" providerId="ADAL" clId="{6445E8FE-1631-4FFB-8768-C768DEA266FF}" dt="2022-07-14T02:22:23.206" v="91" actId="20577"/>
          <ac:spMkLst>
            <pc:docMk/>
            <pc:sldMk cId="1989597527" sldId="294"/>
            <ac:spMk id="5" creationId="{EC675E64-17BE-1748-8649-D90036B071A0}"/>
          </ac:spMkLst>
        </pc:spChg>
      </pc:sldChg>
      <pc:sldChg chg="delSp modSp mod ord modTransition">
        <pc:chgData name="Jeremiah Holzbauer" userId="1e9fde1d-ad65-4ad6-b14e-c8638be20743" providerId="ADAL" clId="{6445E8FE-1631-4FFB-8768-C768DEA266FF}" dt="2022-07-14T05:04:43.324" v="8485"/>
        <pc:sldMkLst>
          <pc:docMk/>
          <pc:sldMk cId="1219648853" sldId="296"/>
        </pc:sldMkLst>
        <pc:spChg chg="del mod">
          <ac:chgData name="Jeremiah Holzbauer" userId="1e9fde1d-ad65-4ad6-b14e-c8638be20743" providerId="ADAL" clId="{6445E8FE-1631-4FFB-8768-C768DEA266FF}" dt="2022-07-14T03:24:31.226" v="2810" actId="478"/>
          <ac:spMkLst>
            <pc:docMk/>
            <pc:sldMk cId="1219648853" sldId="296"/>
            <ac:spMk id="2" creationId="{1E0B1A9C-DC1D-4972-867E-85900B7CEA91}"/>
          </ac:spMkLst>
        </pc:spChg>
        <pc:spChg chg="mod">
          <ac:chgData name="Jeremiah Holzbauer" userId="1e9fde1d-ad65-4ad6-b14e-c8638be20743" providerId="ADAL" clId="{6445E8FE-1631-4FFB-8768-C768DEA266FF}" dt="2022-07-14T03:24:54.472" v="2811" actId="20577"/>
          <ac:spMkLst>
            <pc:docMk/>
            <pc:sldMk cId="1219648853" sldId="296"/>
            <ac:spMk id="3" creationId="{D6FC8E2F-5AE8-4FD1-8FF3-0414D7FBE089}"/>
          </ac:spMkLst>
        </pc:spChg>
        <pc:graphicFrameChg chg="modGraphic">
          <ac:chgData name="Jeremiah Holzbauer" userId="1e9fde1d-ad65-4ad6-b14e-c8638be20743" providerId="ADAL" clId="{6445E8FE-1631-4FFB-8768-C768DEA266FF}" dt="2022-07-14T03:24:58.516" v="2812" actId="14734"/>
          <ac:graphicFrameMkLst>
            <pc:docMk/>
            <pc:sldMk cId="1219648853" sldId="296"/>
            <ac:graphicFrameMk id="7" creationId="{1D3B5B3B-6DED-408D-86CD-E6EF8E8DAEE6}"/>
          </ac:graphicFrameMkLst>
        </pc:graphicFrameChg>
      </pc:sldChg>
      <pc:sldChg chg="del">
        <pc:chgData name="Jeremiah Holzbauer" userId="1e9fde1d-ad65-4ad6-b14e-c8638be20743" providerId="ADAL" clId="{6445E8FE-1631-4FFB-8768-C768DEA266FF}" dt="2022-07-14T04:36:37.876" v="8484" actId="47"/>
        <pc:sldMkLst>
          <pc:docMk/>
          <pc:sldMk cId="473874426" sldId="298"/>
        </pc:sldMkLst>
      </pc:sldChg>
      <pc:sldChg chg="del">
        <pc:chgData name="Jeremiah Holzbauer" userId="1e9fde1d-ad65-4ad6-b14e-c8638be20743" providerId="ADAL" clId="{6445E8FE-1631-4FFB-8768-C768DEA266FF}" dt="2022-07-14T04:36:18.570" v="8482" actId="47"/>
        <pc:sldMkLst>
          <pc:docMk/>
          <pc:sldMk cId="439174405" sldId="302"/>
        </pc:sldMkLst>
      </pc:sldChg>
      <pc:sldChg chg="del">
        <pc:chgData name="Jeremiah Holzbauer" userId="1e9fde1d-ad65-4ad6-b14e-c8638be20743" providerId="ADAL" clId="{6445E8FE-1631-4FFB-8768-C768DEA266FF}" dt="2022-07-14T03:50:26.155" v="4417" actId="47"/>
        <pc:sldMkLst>
          <pc:docMk/>
          <pc:sldMk cId="4225500685" sldId="305"/>
        </pc:sldMkLst>
      </pc:sldChg>
      <pc:sldChg chg="del">
        <pc:chgData name="Jeremiah Holzbauer" userId="1e9fde1d-ad65-4ad6-b14e-c8638be20743" providerId="ADAL" clId="{6445E8FE-1631-4FFB-8768-C768DEA266FF}" dt="2022-07-14T03:50:34.320" v="4419" actId="47"/>
        <pc:sldMkLst>
          <pc:docMk/>
          <pc:sldMk cId="520333216" sldId="306"/>
        </pc:sldMkLst>
      </pc:sldChg>
      <pc:sldChg chg="modSp mod ord modTransition">
        <pc:chgData name="Jeremiah Holzbauer" userId="1e9fde1d-ad65-4ad6-b14e-c8638be20743" providerId="ADAL" clId="{6445E8FE-1631-4FFB-8768-C768DEA266FF}" dt="2022-07-14T05:04:43.324" v="8485"/>
        <pc:sldMkLst>
          <pc:docMk/>
          <pc:sldMk cId="1663555369" sldId="307"/>
        </pc:sldMkLst>
        <pc:spChg chg="mod">
          <ac:chgData name="Jeremiah Holzbauer" userId="1e9fde1d-ad65-4ad6-b14e-c8638be20743" providerId="ADAL" clId="{6445E8FE-1631-4FFB-8768-C768DEA266FF}" dt="2022-07-14T03:53:33.171" v="4520" actId="6549"/>
          <ac:spMkLst>
            <pc:docMk/>
            <pc:sldMk cId="1663555369" sldId="307"/>
            <ac:spMk id="6" creationId="{39F08A77-4451-413C-9078-956FFC2EF696}"/>
          </ac:spMkLst>
        </pc:spChg>
        <pc:picChg chg="mod">
          <ac:chgData name="Jeremiah Holzbauer" userId="1e9fde1d-ad65-4ad6-b14e-c8638be20743" providerId="ADAL" clId="{6445E8FE-1631-4FFB-8768-C768DEA266FF}" dt="2022-07-14T03:53:38.398" v="4521" actId="1076"/>
          <ac:picMkLst>
            <pc:docMk/>
            <pc:sldMk cId="1663555369" sldId="307"/>
            <ac:picMk id="13" creationId="{3A86159B-D3EA-4A0E-B288-90A63415BCB8}"/>
          </ac:picMkLst>
        </pc:picChg>
      </pc:sldChg>
      <pc:sldChg chg="del">
        <pc:chgData name="Jeremiah Holzbauer" userId="1e9fde1d-ad65-4ad6-b14e-c8638be20743" providerId="ADAL" clId="{6445E8FE-1631-4FFB-8768-C768DEA266FF}" dt="2022-07-14T04:36:16.757" v="8481" actId="47"/>
        <pc:sldMkLst>
          <pc:docMk/>
          <pc:sldMk cId="501091748" sldId="308"/>
        </pc:sldMkLst>
      </pc:sldChg>
      <pc:sldChg chg="del">
        <pc:chgData name="Jeremiah Holzbauer" userId="1e9fde1d-ad65-4ad6-b14e-c8638be20743" providerId="ADAL" clId="{6445E8FE-1631-4FFB-8768-C768DEA266FF}" dt="2022-07-14T03:50:42.599" v="4420" actId="47"/>
        <pc:sldMkLst>
          <pc:docMk/>
          <pc:sldMk cId="938220745" sldId="309"/>
        </pc:sldMkLst>
      </pc:sldChg>
      <pc:sldChg chg="del">
        <pc:chgData name="Jeremiah Holzbauer" userId="1e9fde1d-ad65-4ad6-b14e-c8638be20743" providerId="ADAL" clId="{6445E8FE-1631-4FFB-8768-C768DEA266FF}" dt="2022-07-14T02:22:51.500" v="92" actId="47"/>
        <pc:sldMkLst>
          <pc:docMk/>
          <pc:sldMk cId="365499727" sldId="310"/>
        </pc:sldMkLst>
      </pc:sldChg>
      <pc:sldChg chg="del">
        <pc:chgData name="Jeremiah Holzbauer" userId="1e9fde1d-ad65-4ad6-b14e-c8638be20743" providerId="ADAL" clId="{6445E8FE-1631-4FFB-8768-C768DEA266FF}" dt="2022-07-14T04:36:30.819" v="8483" actId="47"/>
        <pc:sldMkLst>
          <pc:docMk/>
          <pc:sldMk cId="483675918" sldId="311"/>
        </pc:sldMkLst>
      </pc:sldChg>
      <pc:sldChg chg="delSp del mod ord delAnim">
        <pc:chgData name="Jeremiah Holzbauer" userId="1e9fde1d-ad65-4ad6-b14e-c8638be20743" providerId="ADAL" clId="{6445E8FE-1631-4FFB-8768-C768DEA266FF}" dt="2022-07-14T04:15:07.296" v="6343" actId="47"/>
        <pc:sldMkLst>
          <pc:docMk/>
          <pc:sldMk cId="1318616463" sldId="312"/>
        </pc:sldMkLst>
        <pc:picChg chg="del">
          <ac:chgData name="Jeremiah Holzbauer" userId="1e9fde1d-ad65-4ad6-b14e-c8638be20743" providerId="ADAL" clId="{6445E8FE-1631-4FFB-8768-C768DEA266FF}" dt="2022-07-14T04:05:51.786" v="5439" actId="21"/>
          <ac:picMkLst>
            <pc:docMk/>
            <pc:sldMk cId="1318616463" sldId="312"/>
            <ac:picMk id="2" creationId="{00000000-0000-0000-0000-000000000000}"/>
          </ac:picMkLst>
        </pc:picChg>
      </pc:sldChg>
      <pc:sldChg chg="del">
        <pc:chgData name="Jeremiah Holzbauer" userId="1e9fde1d-ad65-4ad6-b14e-c8638be20743" providerId="ADAL" clId="{6445E8FE-1631-4FFB-8768-C768DEA266FF}" dt="2022-07-14T03:50:28.490" v="4418" actId="47"/>
        <pc:sldMkLst>
          <pc:docMk/>
          <pc:sldMk cId="2262074970" sldId="313"/>
        </pc:sldMkLst>
      </pc:sldChg>
      <pc:sldChg chg="addSp delSp modSp new mod modTransition">
        <pc:chgData name="Jeremiah Holzbauer" userId="1e9fde1d-ad65-4ad6-b14e-c8638be20743" providerId="ADAL" clId="{6445E8FE-1631-4FFB-8768-C768DEA266FF}" dt="2022-07-14T05:04:43.324" v="8485"/>
        <pc:sldMkLst>
          <pc:docMk/>
          <pc:sldMk cId="1767516209" sldId="314"/>
        </pc:sldMkLst>
        <pc:spChg chg="del mod">
          <ac:chgData name="Jeremiah Holzbauer" userId="1e9fde1d-ad65-4ad6-b14e-c8638be20743" providerId="ADAL" clId="{6445E8FE-1631-4FFB-8768-C768DEA266FF}" dt="2022-07-14T02:46:50.744" v="1549" actId="1032"/>
          <ac:spMkLst>
            <pc:docMk/>
            <pc:sldMk cId="1767516209" sldId="314"/>
            <ac:spMk id="2" creationId="{BE138D4C-8BB5-4AA3-BD01-FAC8EC5C3B14}"/>
          </ac:spMkLst>
        </pc:spChg>
        <pc:spChg chg="mod">
          <ac:chgData name="Jeremiah Holzbauer" userId="1e9fde1d-ad65-4ad6-b14e-c8638be20743" providerId="ADAL" clId="{6445E8FE-1631-4FFB-8768-C768DEA266FF}" dt="2022-07-14T02:46:13.974" v="1547" actId="20577"/>
          <ac:spMkLst>
            <pc:docMk/>
            <pc:sldMk cId="1767516209" sldId="314"/>
            <ac:spMk id="3" creationId="{5DE1BC31-73EF-46A1-99BB-AFCD7DF8FDD3}"/>
          </ac:spMkLst>
        </pc:spChg>
        <pc:graphicFrameChg chg="add mod modGraphic">
          <ac:chgData name="Jeremiah Holzbauer" userId="1e9fde1d-ad65-4ad6-b14e-c8638be20743" providerId="ADAL" clId="{6445E8FE-1631-4FFB-8768-C768DEA266FF}" dt="2022-07-14T03:04:36.374" v="2145" actId="20577"/>
          <ac:graphicFrameMkLst>
            <pc:docMk/>
            <pc:sldMk cId="1767516209" sldId="314"/>
            <ac:graphicFrameMk id="7" creationId="{296CC9AA-A649-4A30-A014-5D08B055829C}"/>
          </ac:graphicFrameMkLst>
        </pc:graphicFrameChg>
      </pc:sldChg>
      <pc:sldChg chg="addSp delSp modSp new mod modTransition modClrScheme chgLayout">
        <pc:chgData name="Jeremiah Holzbauer" userId="1e9fde1d-ad65-4ad6-b14e-c8638be20743" providerId="ADAL" clId="{6445E8FE-1631-4FFB-8768-C768DEA266FF}" dt="2022-07-14T05:04:43.324" v="8485"/>
        <pc:sldMkLst>
          <pc:docMk/>
          <pc:sldMk cId="1935599342" sldId="315"/>
        </pc:sldMkLst>
        <pc:spChg chg="del mod ord">
          <ac:chgData name="Jeremiah Holzbauer" userId="1e9fde1d-ad65-4ad6-b14e-c8638be20743" providerId="ADAL" clId="{6445E8FE-1631-4FFB-8768-C768DEA266FF}" dt="2022-07-14T02:26:10.524" v="255" actId="700"/>
          <ac:spMkLst>
            <pc:docMk/>
            <pc:sldMk cId="1935599342" sldId="315"/>
            <ac:spMk id="2" creationId="{E1859A58-CC3C-4E3E-A577-1BADEAAAE0F3}"/>
          </ac:spMkLst>
        </pc:spChg>
        <pc:spChg chg="mod ord">
          <ac:chgData name="Jeremiah Holzbauer" userId="1e9fde1d-ad65-4ad6-b14e-c8638be20743" providerId="ADAL" clId="{6445E8FE-1631-4FFB-8768-C768DEA266FF}" dt="2022-07-14T02:32:53.501" v="646" actId="20577"/>
          <ac:spMkLst>
            <pc:docMk/>
            <pc:sldMk cId="1935599342" sldId="315"/>
            <ac:spMk id="3" creationId="{8C6D7A62-22BC-4ECB-A3DD-F49D1D2D9987}"/>
          </ac:spMkLst>
        </pc:spChg>
        <pc:spChg chg="mod ord">
          <ac:chgData name="Jeremiah Holzbauer" userId="1e9fde1d-ad65-4ad6-b14e-c8638be20743" providerId="ADAL" clId="{6445E8FE-1631-4FFB-8768-C768DEA266FF}" dt="2022-07-14T02:26:10.524" v="255" actId="700"/>
          <ac:spMkLst>
            <pc:docMk/>
            <pc:sldMk cId="1935599342" sldId="315"/>
            <ac:spMk id="4" creationId="{3464922E-3913-4C56-BBAF-40755835A96E}"/>
          </ac:spMkLst>
        </pc:spChg>
        <pc:spChg chg="mod ord">
          <ac:chgData name="Jeremiah Holzbauer" userId="1e9fde1d-ad65-4ad6-b14e-c8638be20743" providerId="ADAL" clId="{6445E8FE-1631-4FFB-8768-C768DEA266FF}" dt="2022-07-14T02:26:10.524" v="255" actId="700"/>
          <ac:spMkLst>
            <pc:docMk/>
            <pc:sldMk cId="1935599342" sldId="315"/>
            <ac:spMk id="5" creationId="{4250248E-0418-4531-AC3D-29AEBADAC019}"/>
          </ac:spMkLst>
        </pc:spChg>
        <pc:spChg chg="mod ord">
          <ac:chgData name="Jeremiah Holzbauer" userId="1e9fde1d-ad65-4ad6-b14e-c8638be20743" providerId="ADAL" clId="{6445E8FE-1631-4FFB-8768-C768DEA266FF}" dt="2022-07-14T02:26:10.524" v="255" actId="700"/>
          <ac:spMkLst>
            <pc:docMk/>
            <pc:sldMk cId="1935599342" sldId="315"/>
            <ac:spMk id="6" creationId="{BF33658D-4BC0-4772-8333-C58D2DDC98B4}"/>
          </ac:spMkLst>
        </pc:spChg>
        <pc:spChg chg="add mod ord">
          <ac:chgData name="Jeremiah Holzbauer" userId="1e9fde1d-ad65-4ad6-b14e-c8638be20743" providerId="ADAL" clId="{6445E8FE-1631-4FFB-8768-C768DEA266FF}" dt="2022-07-14T03:23:09.798" v="2806" actId="20577"/>
          <ac:spMkLst>
            <pc:docMk/>
            <pc:sldMk cId="1935599342" sldId="315"/>
            <ac:spMk id="7" creationId="{3A90B328-52ED-445F-82D5-D261CB24BAF1}"/>
          </ac:spMkLst>
        </pc:spChg>
        <pc:spChg chg="add del mod ord">
          <ac:chgData name="Jeremiah Holzbauer" userId="1e9fde1d-ad65-4ad6-b14e-c8638be20743" providerId="ADAL" clId="{6445E8FE-1631-4FFB-8768-C768DEA266FF}" dt="2022-07-14T02:26:34.715" v="256" actId="1032"/>
          <ac:spMkLst>
            <pc:docMk/>
            <pc:sldMk cId="1935599342" sldId="315"/>
            <ac:spMk id="8" creationId="{C3A5962E-ED2E-4119-9279-A708657C0388}"/>
          </ac:spMkLst>
        </pc:spChg>
        <pc:graphicFrameChg chg="add mod modGraphic">
          <ac:chgData name="Jeremiah Holzbauer" userId="1e9fde1d-ad65-4ad6-b14e-c8638be20743" providerId="ADAL" clId="{6445E8FE-1631-4FFB-8768-C768DEA266FF}" dt="2022-07-14T02:41:45.895" v="1219" actId="1076"/>
          <ac:graphicFrameMkLst>
            <pc:docMk/>
            <pc:sldMk cId="1935599342" sldId="315"/>
            <ac:graphicFrameMk id="9" creationId="{460C04A0-DF44-4DCC-84B6-F99D9EB6D383}"/>
          </ac:graphicFrameMkLst>
        </pc:graphicFrameChg>
        <pc:picChg chg="add mod modCrop">
          <ac:chgData name="Jeremiah Holzbauer" userId="1e9fde1d-ad65-4ad6-b14e-c8638be20743" providerId="ADAL" clId="{6445E8FE-1631-4FFB-8768-C768DEA266FF}" dt="2022-07-14T02:39:47.075" v="1128" actId="1076"/>
          <ac:picMkLst>
            <pc:docMk/>
            <pc:sldMk cId="1935599342" sldId="315"/>
            <ac:picMk id="10" creationId="{4A7C8F0C-2DAD-4485-8A80-4EB52E0E3AF0}"/>
          </ac:picMkLst>
        </pc:picChg>
        <pc:picChg chg="add mod">
          <ac:chgData name="Jeremiah Holzbauer" userId="1e9fde1d-ad65-4ad6-b14e-c8638be20743" providerId="ADAL" clId="{6445E8FE-1631-4FFB-8768-C768DEA266FF}" dt="2022-07-14T02:40:26.125" v="1133" actId="1076"/>
          <ac:picMkLst>
            <pc:docMk/>
            <pc:sldMk cId="1935599342" sldId="315"/>
            <ac:picMk id="11" creationId="{28C7FAF8-9AF6-45B3-A9FE-2411EEA06C93}"/>
          </ac:picMkLst>
        </pc:picChg>
      </pc:sldChg>
      <pc:sldChg chg="addSp delSp modSp new mod modTransition modClrScheme chgLayout">
        <pc:chgData name="Jeremiah Holzbauer" userId="1e9fde1d-ad65-4ad6-b14e-c8638be20743" providerId="ADAL" clId="{6445E8FE-1631-4FFB-8768-C768DEA266FF}" dt="2022-07-14T05:04:43.324" v="8485"/>
        <pc:sldMkLst>
          <pc:docMk/>
          <pc:sldMk cId="1356908252" sldId="316"/>
        </pc:sldMkLst>
        <pc:spChg chg="del mod ord">
          <ac:chgData name="Jeremiah Holzbauer" userId="1e9fde1d-ad65-4ad6-b14e-c8638be20743" providerId="ADAL" clId="{6445E8FE-1631-4FFB-8768-C768DEA266FF}" dt="2022-07-14T02:45:14.915" v="1467" actId="700"/>
          <ac:spMkLst>
            <pc:docMk/>
            <pc:sldMk cId="1356908252" sldId="316"/>
            <ac:spMk id="2" creationId="{A1756B66-B63F-43C7-B6A1-01161396C3EB}"/>
          </ac:spMkLst>
        </pc:spChg>
        <pc:spChg chg="del mod ord">
          <ac:chgData name="Jeremiah Holzbauer" userId="1e9fde1d-ad65-4ad6-b14e-c8638be20743" providerId="ADAL" clId="{6445E8FE-1631-4FFB-8768-C768DEA266FF}" dt="2022-07-14T02:45:14.915" v="1467" actId="700"/>
          <ac:spMkLst>
            <pc:docMk/>
            <pc:sldMk cId="1356908252" sldId="316"/>
            <ac:spMk id="3" creationId="{90B644F0-B35C-429C-A46E-EED0CB0C262D}"/>
          </ac:spMkLst>
        </pc:spChg>
        <pc:spChg chg="mod ord">
          <ac:chgData name="Jeremiah Holzbauer" userId="1e9fde1d-ad65-4ad6-b14e-c8638be20743" providerId="ADAL" clId="{6445E8FE-1631-4FFB-8768-C768DEA266FF}" dt="2022-07-14T03:25:21.167" v="2821" actId="20577"/>
          <ac:spMkLst>
            <pc:docMk/>
            <pc:sldMk cId="1356908252" sldId="316"/>
            <ac:spMk id="4" creationId="{51B4059A-EBC9-4FF2-9668-31DC6BE2406F}"/>
          </ac:spMkLst>
        </pc:spChg>
        <pc:spChg chg="mod ord">
          <ac:chgData name="Jeremiah Holzbauer" userId="1e9fde1d-ad65-4ad6-b14e-c8638be20743" providerId="ADAL" clId="{6445E8FE-1631-4FFB-8768-C768DEA266FF}" dt="2022-07-14T02:45:14.915" v="1467" actId="700"/>
          <ac:spMkLst>
            <pc:docMk/>
            <pc:sldMk cId="1356908252" sldId="316"/>
            <ac:spMk id="5" creationId="{53797F36-442F-46CB-BA7B-03099EA81D81}"/>
          </ac:spMkLst>
        </pc:spChg>
        <pc:spChg chg="mod ord">
          <ac:chgData name="Jeremiah Holzbauer" userId="1e9fde1d-ad65-4ad6-b14e-c8638be20743" providerId="ADAL" clId="{6445E8FE-1631-4FFB-8768-C768DEA266FF}" dt="2022-07-14T02:45:14.915" v="1467" actId="700"/>
          <ac:spMkLst>
            <pc:docMk/>
            <pc:sldMk cId="1356908252" sldId="316"/>
            <ac:spMk id="6" creationId="{3CBAA151-29F0-4024-9C19-94E3DD155293}"/>
          </ac:spMkLst>
        </pc:spChg>
        <pc:spChg chg="mod ord">
          <ac:chgData name="Jeremiah Holzbauer" userId="1e9fde1d-ad65-4ad6-b14e-c8638be20743" providerId="ADAL" clId="{6445E8FE-1631-4FFB-8768-C768DEA266FF}" dt="2022-07-14T02:45:14.915" v="1467" actId="700"/>
          <ac:spMkLst>
            <pc:docMk/>
            <pc:sldMk cId="1356908252" sldId="316"/>
            <ac:spMk id="7" creationId="{9E2B3EA1-E957-4C86-B3FF-79974CE0E611}"/>
          </ac:spMkLst>
        </pc:spChg>
        <pc:spChg chg="add del mod ord">
          <ac:chgData name="Jeremiah Holzbauer" userId="1e9fde1d-ad65-4ad6-b14e-c8638be20743" providerId="ADAL" clId="{6445E8FE-1631-4FFB-8768-C768DEA266FF}" dt="2022-07-14T03:15:48.565" v="2407" actId="478"/>
          <ac:spMkLst>
            <pc:docMk/>
            <pc:sldMk cId="1356908252" sldId="316"/>
            <ac:spMk id="8" creationId="{E1DCD1FA-1132-45EA-8B94-93BFDB0E825D}"/>
          </ac:spMkLst>
        </pc:spChg>
        <pc:spChg chg="add del mod ord">
          <ac:chgData name="Jeremiah Holzbauer" userId="1e9fde1d-ad65-4ad6-b14e-c8638be20743" providerId="ADAL" clId="{6445E8FE-1631-4FFB-8768-C768DEA266FF}" dt="2022-07-14T03:13:52.660" v="2392" actId="478"/>
          <ac:spMkLst>
            <pc:docMk/>
            <pc:sldMk cId="1356908252" sldId="316"/>
            <ac:spMk id="9" creationId="{FBD0CF55-0334-46F6-AE5A-23E075B7BB28}"/>
          </ac:spMkLst>
        </pc:spChg>
        <pc:spChg chg="add del mod ord">
          <ac:chgData name="Jeremiah Holzbauer" userId="1e9fde1d-ad65-4ad6-b14e-c8638be20743" providerId="ADAL" clId="{6445E8FE-1631-4FFB-8768-C768DEA266FF}" dt="2022-07-14T03:13:55.936" v="2393" actId="478"/>
          <ac:spMkLst>
            <pc:docMk/>
            <pc:sldMk cId="1356908252" sldId="316"/>
            <ac:spMk id="10" creationId="{BD4BFA9A-AC93-4026-B5E1-2D2FCAA5FDCF}"/>
          </ac:spMkLst>
        </pc:spChg>
        <pc:spChg chg="add del mod ord">
          <ac:chgData name="Jeremiah Holzbauer" userId="1e9fde1d-ad65-4ad6-b14e-c8638be20743" providerId="ADAL" clId="{6445E8FE-1631-4FFB-8768-C768DEA266FF}" dt="2022-07-14T03:13:56.760" v="2394" actId="478"/>
          <ac:spMkLst>
            <pc:docMk/>
            <pc:sldMk cId="1356908252" sldId="316"/>
            <ac:spMk id="11" creationId="{AEAB0AE6-84F2-4D97-AEAF-20DF67B68552}"/>
          </ac:spMkLst>
        </pc:spChg>
        <pc:spChg chg="add del mod">
          <ac:chgData name="Jeremiah Holzbauer" userId="1e9fde1d-ad65-4ad6-b14e-c8638be20743" providerId="ADAL" clId="{6445E8FE-1631-4FFB-8768-C768DEA266FF}" dt="2022-07-14T03:15:50.573" v="2408" actId="478"/>
          <ac:spMkLst>
            <pc:docMk/>
            <pc:sldMk cId="1356908252" sldId="316"/>
            <ac:spMk id="15" creationId="{C874E637-3251-46D2-B5BE-BE564B1C8BAA}"/>
          </ac:spMkLst>
        </pc:spChg>
        <pc:picChg chg="add mod modCrop">
          <ac:chgData name="Jeremiah Holzbauer" userId="1e9fde1d-ad65-4ad6-b14e-c8638be20743" providerId="ADAL" clId="{6445E8FE-1631-4FFB-8768-C768DEA266FF}" dt="2022-07-14T03:14:18.206" v="2398" actId="1076"/>
          <ac:picMkLst>
            <pc:docMk/>
            <pc:sldMk cId="1356908252" sldId="316"/>
            <ac:picMk id="12" creationId="{3CF1746E-4C58-4A8F-A332-AC5DA3221D03}"/>
          </ac:picMkLst>
        </pc:picChg>
        <pc:picChg chg="add mod modCrop">
          <ac:chgData name="Jeremiah Holzbauer" userId="1e9fde1d-ad65-4ad6-b14e-c8638be20743" providerId="ADAL" clId="{6445E8FE-1631-4FFB-8768-C768DEA266FF}" dt="2022-07-14T03:15:53.543" v="2409" actId="1076"/>
          <ac:picMkLst>
            <pc:docMk/>
            <pc:sldMk cId="1356908252" sldId="316"/>
            <ac:picMk id="13" creationId="{74C9FD5C-D7FB-41E5-BDDE-215922A1C461}"/>
          </ac:picMkLst>
        </pc:picChg>
      </pc:sldChg>
      <pc:sldChg chg="addSp delSp modSp new mod modTransition modClrScheme chgLayout">
        <pc:chgData name="Jeremiah Holzbauer" userId="1e9fde1d-ad65-4ad6-b14e-c8638be20743" providerId="ADAL" clId="{6445E8FE-1631-4FFB-8768-C768DEA266FF}" dt="2022-07-14T05:04:43.324" v="8485"/>
        <pc:sldMkLst>
          <pc:docMk/>
          <pc:sldMk cId="2914842392" sldId="317"/>
        </pc:sldMkLst>
        <pc:spChg chg="del mod ord">
          <ac:chgData name="Jeremiah Holzbauer" userId="1e9fde1d-ad65-4ad6-b14e-c8638be20743" providerId="ADAL" clId="{6445E8FE-1631-4FFB-8768-C768DEA266FF}" dt="2022-07-14T03:05:23.618" v="2147" actId="700"/>
          <ac:spMkLst>
            <pc:docMk/>
            <pc:sldMk cId="2914842392" sldId="317"/>
            <ac:spMk id="2" creationId="{AC06C14D-1F71-4621-80C3-9079F2C2F691}"/>
          </ac:spMkLst>
        </pc:spChg>
        <pc:spChg chg="del mod ord">
          <ac:chgData name="Jeremiah Holzbauer" userId="1e9fde1d-ad65-4ad6-b14e-c8638be20743" providerId="ADAL" clId="{6445E8FE-1631-4FFB-8768-C768DEA266FF}" dt="2022-07-14T03:05:23.618" v="2147" actId="700"/>
          <ac:spMkLst>
            <pc:docMk/>
            <pc:sldMk cId="2914842392" sldId="317"/>
            <ac:spMk id="3" creationId="{1DB281B1-1ADC-421D-8351-BF15CEAA77F2}"/>
          </ac:spMkLst>
        </pc:spChg>
        <pc:spChg chg="del mod ord">
          <ac:chgData name="Jeremiah Holzbauer" userId="1e9fde1d-ad65-4ad6-b14e-c8638be20743" providerId="ADAL" clId="{6445E8FE-1631-4FFB-8768-C768DEA266FF}" dt="2022-07-14T03:05:23.618" v="2147" actId="700"/>
          <ac:spMkLst>
            <pc:docMk/>
            <pc:sldMk cId="2914842392" sldId="317"/>
            <ac:spMk id="4" creationId="{938E4E5E-2845-4898-992B-719C54B0F3E3}"/>
          </ac:spMkLst>
        </pc:spChg>
        <pc:spChg chg="mod ord">
          <ac:chgData name="Jeremiah Holzbauer" userId="1e9fde1d-ad65-4ad6-b14e-c8638be20743" providerId="ADAL" clId="{6445E8FE-1631-4FFB-8768-C768DEA266FF}" dt="2022-07-14T03:07:10.100" v="2160" actId="700"/>
          <ac:spMkLst>
            <pc:docMk/>
            <pc:sldMk cId="2914842392" sldId="317"/>
            <ac:spMk id="5" creationId="{290CD611-8A0B-4086-990C-22B16137CAFC}"/>
          </ac:spMkLst>
        </pc:spChg>
        <pc:spChg chg="mod ord">
          <ac:chgData name="Jeremiah Holzbauer" userId="1e9fde1d-ad65-4ad6-b14e-c8638be20743" providerId="ADAL" clId="{6445E8FE-1631-4FFB-8768-C768DEA266FF}" dt="2022-07-14T03:07:10.100" v="2160" actId="700"/>
          <ac:spMkLst>
            <pc:docMk/>
            <pc:sldMk cId="2914842392" sldId="317"/>
            <ac:spMk id="6" creationId="{99E2E0AD-E724-41A7-9B37-AE6FAA80DE11}"/>
          </ac:spMkLst>
        </pc:spChg>
        <pc:spChg chg="mod ord">
          <ac:chgData name="Jeremiah Holzbauer" userId="1e9fde1d-ad65-4ad6-b14e-c8638be20743" providerId="ADAL" clId="{6445E8FE-1631-4FFB-8768-C768DEA266FF}" dt="2022-07-14T03:07:10.100" v="2160" actId="700"/>
          <ac:spMkLst>
            <pc:docMk/>
            <pc:sldMk cId="2914842392" sldId="317"/>
            <ac:spMk id="7" creationId="{3C83A3E1-994F-4D13-93EB-3315D7232C79}"/>
          </ac:spMkLst>
        </pc:spChg>
        <pc:spChg chg="add mod ord">
          <ac:chgData name="Jeremiah Holzbauer" userId="1e9fde1d-ad65-4ad6-b14e-c8638be20743" providerId="ADAL" clId="{6445E8FE-1631-4FFB-8768-C768DEA266FF}" dt="2022-07-14T03:07:10.100" v="2160" actId="700"/>
          <ac:spMkLst>
            <pc:docMk/>
            <pc:sldMk cId="2914842392" sldId="317"/>
            <ac:spMk id="8" creationId="{CE1219C6-620A-488E-AA62-C434D1249596}"/>
          </ac:spMkLst>
        </pc:spChg>
        <pc:spChg chg="add del mod ord">
          <ac:chgData name="Jeremiah Holzbauer" userId="1e9fde1d-ad65-4ad6-b14e-c8638be20743" providerId="ADAL" clId="{6445E8FE-1631-4FFB-8768-C768DEA266FF}" dt="2022-07-14T03:07:10.100" v="2160" actId="700"/>
          <ac:spMkLst>
            <pc:docMk/>
            <pc:sldMk cId="2914842392" sldId="317"/>
            <ac:spMk id="9" creationId="{2819D579-2936-4B1C-BBCE-52BA93A9E49B}"/>
          </ac:spMkLst>
        </pc:spChg>
        <pc:spChg chg="add del mod ord">
          <ac:chgData name="Jeremiah Holzbauer" userId="1e9fde1d-ad65-4ad6-b14e-c8638be20743" providerId="ADAL" clId="{6445E8FE-1631-4FFB-8768-C768DEA266FF}" dt="2022-07-14T03:07:10.100" v="2160" actId="700"/>
          <ac:spMkLst>
            <pc:docMk/>
            <pc:sldMk cId="2914842392" sldId="317"/>
            <ac:spMk id="10" creationId="{C567DA1A-89E9-44DB-B75F-50CB2238EF96}"/>
          </ac:spMkLst>
        </pc:spChg>
        <pc:spChg chg="add del mod ord">
          <ac:chgData name="Jeremiah Holzbauer" userId="1e9fde1d-ad65-4ad6-b14e-c8638be20743" providerId="ADAL" clId="{6445E8FE-1631-4FFB-8768-C768DEA266FF}" dt="2022-07-14T03:07:10.100" v="2160" actId="700"/>
          <ac:spMkLst>
            <pc:docMk/>
            <pc:sldMk cId="2914842392" sldId="317"/>
            <ac:spMk id="11" creationId="{2ED2BC8A-43D5-4FF3-9BA2-79BB10A943D2}"/>
          </ac:spMkLst>
        </pc:spChg>
        <pc:spChg chg="add del mod ord">
          <ac:chgData name="Jeremiah Holzbauer" userId="1e9fde1d-ad65-4ad6-b14e-c8638be20743" providerId="ADAL" clId="{6445E8FE-1631-4FFB-8768-C768DEA266FF}" dt="2022-07-14T03:07:10.100" v="2160" actId="700"/>
          <ac:spMkLst>
            <pc:docMk/>
            <pc:sldMk cId="2914842392" sldId="317"/>
            <ac:spMk id="12" creationId="{D616C3F3-AB36-4FDC-8798-61834C36BA87}"/>
          </ac:spMkLst>
        </pc:spChg>
        <pc:spChg chg="add del mod ord">
          <ac:chgData name="Jeremiah Holzbauer" userId="1e9fde1d-ad65-4ad6-b14e-c8638be20743" providerId="ADAL" clId="{6445E8FE-1631-4FFB-8768-C768DEA266FF}" dt="2022-07-14T03:07:15.928" v="2162" actId="478"/>
          <ac:spMkLst>
            <pc:docMk/>
            <pc:sldMk cId="2914842392" sldId="317"/>
            <ac:spMk id="13" creationId="{64BAB71C-D331-4EEE-90E8-0C6F4E85E9CD}"/>
          </ac:spMkLst>
        </pc:spChg>
        <pc:spChg chg="add del mod ord">
          <ac:chgData name="Jeremiah Holzbauer" userId="1e9fde1d-ad65-4ad6-b14e-c8638be20743" providerId="ADAL" clId="{6445E8FE-1631-4FFB-8768-C768DEA266FF}" dt="2022-07-14T03:07:11.606" v="2161"/>
          <ac:spMkLst>
            <pc:docMk/>
            <pc:sldMk cId="2914842392" sldId="317"/>
            <ac:spMk id="14" creationId="{768338AF-2DAA-4FF5-AA4A-932C905CA483}"/>
          </ac:spMkLst>
        </pc:spChg>
        <pc:spChg chg="add mod">
          <ac:chgData name="Jeremiah Holzbauer" userId="1e9fde1d-ad65-4ad6-b14e-c8638be20743" providerId="ADAL" clId="{6445E8FE-1631-4FFB-8768-C768DEA266FF}" dt="2022-07-14T03:12:38.030" v="2391" actId="1076"/>
          <ac:spMkLst>
            <pc:docMk/>
            <pc:sldMk cId="2914842392" sldId="317"/>
            <ac:spMk id="18" creationId="{D5CA59CE-EB54-447E-A055-EDC967270783}"/>
          </ac:spMkLst>
        </pc:spChg>
        <pc:picChg chg="add mod ord">
          <ac:chgData name="Jeremiah Holzbauer" userId="1e9fde1d-ad65-4ad6-b14e-c8638be20743" providerId="ADAL" clId="{6445E8FE-1631-4FFB-8768-C768DEA266FF}" dt="2022-07-14T03:07:47.890" v="2170" actId="1076"/>
          <ac:picMkLst>
            <pc:docMk/>
            <pc:sldMk cId="2914842392" sldId="317"/>
            <ac:picMk id="15" creationId="{9F8A5C11-62BC-41F6-9F0C-38332B15EAE9}"/>
          </ac:picMkLst>
        </pc:picChg>
        <pc:picChg chg="add mod">
          <ac:chgData name="Jeremiah Holzbauer" userId="1e9fde1d-ad65-4ad6-b14e-c8638be20743" providerId="ADAL" clId="{6445E8FE-1631-4FFB-8768-C768DEA266FF}" dt="2022-07-14T03:09:08.979" v="2178" actId="1076"/>
          <ac:picMkLst>
            <pc:docMk/>
            <pc:sldMk cId="2914842392" sldId="317"/>
            <ac:picMk id="16" creationId="{4C6AE844-FEB1-42D0-95D8-C991A173C58F}"/>
          </ac:picMkLst>
        </pc:picChg>
        <pc:picChg chg="add del mod">
          <ac:chgData name="Jeremiah Holzbauer" userId="1e9fde1d-ad65-4ad6-b14e-c8638be20743" providerId="ADAL" clId="{6445E8FE-1631-4FFB-8768-C768DEA266FF}" dt="2022-07-14T03:09:16.623" v="2180" actId="478"/>
          <ac:picMkLst>
            <pc:docMk/>
            <pc:sldMk cId="2914842392" sldId="317"/>
            <ac:picMk id="17" creationId="{61B48D1B-9E9B-4F90-BCAE-40DC65AE34DE}"/>
          </ac:picMkLst>
        </pc:picChg>
      </pc:sldChg>
      <pc:sldChg chg="addSp delSp modSp new mod modTransition modClrScheme chgLayout">
        <pc:chgData name="Jeremiah Holzbauer" userId="1e9fde1d-ad65-4ad6-b14e-c8638be20743" providerId="ADAL" clId="{6445E8FE-1631-4FFB-8768-C768DEA266FF}" dt="2022-07-14T05:04:43.324" v="8485"/>
        <pc:sldMkLst>
          <pc:docMk/>
          <pc:sldMk cId="581126829" sldId="318"/>
        </pc:sldMkLst>
        <pc:spChg chg="del mod ord">
          <ac:chgData name="Jeremiah Holzbauer" userId="1e9fde1d-ad65-4ad6-b14e-c8638be20743" providerId="ADAL" clId="{6445E8FE-1631-4FFB-8768-C768DEA266FF}" dt="2022-07-14T03:18:09.700" v="2454" actId="700"/>
          <ac:spMkLst>
            <pc:docMk/>
            <pc:sldMk cId="581126829" sldId="318"/>
            <ac:spMk id="2" creationId="{A8F0EF5C-BBBA-4EB2-8D42-25C368836E1F}"/>
          </ac:spMkLst>
        </pc:spChg>
        <pc:spChg chg="del mod ord">
          <ac:chgData name="Jeremiah Holzbauer" userId="1e9fde1d-ad65-4ad6-b14e-c8638be20743" providerId="ADAL" clId="{6445E8FE-1631-4FFB-8768-C768DEA266FF}" dt="2022-07-14T03:18:09.700" v="2454" actId="700"/>
          <ac:spMkLst>
            <pc:docMk/>
            <pc:sldMk cId="581126829" sldId="318"/>
            <ac:spMk id="3" creationId="{FFB5F0D1-0887-49DC-BE10-4D65CC8E58EA}"/>
          </ac:spMkLst>
        </pc:spChg>
        <pc:spChg chg="mod ord">
          <ac:chgData name="Jeremiah Holzbauer" userId="1e9fde1d-ad65-4ad6-b14e-c8638be20743" providerId="ADAL" clId="{6445E8FE-1631-4FFB-8768-C768DEA266FF}" dt="2022-07-14T03:18:09.700" v="2454" actId="700"/>
          <ac:spMkLst>
            <pc:docMk/>
            <pc:sldMk cId="581126829" sldId="318"/>
            <ac:spMk id="4" creationId="{5B977373-F06D-4AB3-9BC1-A7892095B470}"/>
          </ac:spMkLst>
        </pc:spChg>
        <pc:spChg chg="mod ord">
          <ac:chgData name="Jeremiah Holzbauer" userId="1e9fde1d-ad65-4ad6-b14e-c8638be20743" providerId="ADAL" clId="{6445E8FE-1631-4FFB-8768-C768DEA266FF}" dt="2022-07-14T03:18:09.700" v="2454" actId="700"/>
          <ac:spMkLst>
            <pc:docMk/>
            <pc:sldMk cId="581126829" sldId="318"/>
            <ac:spMk id="5" creationId="{74E18E2D-7FD8-4F21-9B81-A43D8F346315}"/>
          </ac:spMkLst>
        </pc:spChg>
        <pc:spChg chg="mod ord">
          <ac:chgData name="Jeremiah Holzbauer" userId="1e9fde1d-ad65-4ad6-b14e-c8638be20743" providerId="ADAL" clId="{6445E8FE-1631-4FFB-8768-C768DEA266FF}" dt="2022-07-14T03:18:09.700" v="2454" actId="700"/>
          <ac:spMkLst>
            <pc:docMk/>
            <pc:sldMk cId="581126829" sldId="318"/>
            <ac:spMk id="6" creationId="{84BB983E-CF45-4126-903B-9272212D1DEF}"/>
          </ac:spMkLst>
        </pc:spChg>
        <pc:spChg chg="mod ord">
          <ac:chgData name="Jeremiah Holzbauer" userId="1e9fde1d-ad65-4ad6-b14e-c8638be20743" providerId="ADAL" clId="{6445E8FE-1631-4FFB-8768-C768DEA266FF}" dt="2022-07-14T03:18:09.700" v="2454" actId="700"/>
          <ac:spMkLst>
            <pc:docMk/>
            <pc:sldMk cId="581126829" sldId="318"/>
            <ac:spMk id="7" creationId="{AB30B248-3B1A-4CF5-AE2B-52C8D12963C0}"/>
          </ac:spMkLst>
        </pc:spChg>
        <pc:spChg chg="add del mod ord">
          <ac:chgData name="Jeremiah Holzbauer" userId="1e9fde1d-ad65-4ad6-b14e-c8638be20743" providerId="ADAL" clId="{6445E8FE-1631-4FFB-8768-C768DEA266FF}" dt="2022-07-14T03:18:11.462" v="2455"/>
          <ac:spMkLst>
            <pc:docMk/>
            <pc:sldMk cId="581126829" sldId="318"/>
            <ac:spMk id="8" creationId="{70460FF9-ADA8-4893-BB07-F0C2273F4DC3}"/>
          </ac:spMkLst>
        </pc:spChg>
        <pc:spChg chg="add del mod ord">
          <ac:chgData name="Jeremiah Holzbauer" userId="1e9fde1d-ad65-4ad6-b14e-c8638be20743" providerId="ADAL" clId="{6445E8FE-1631-4FFB-8768-C768DEA266FF}" dt="2022-07-14T03:18:24.943" v="2456"/>
          <ac:spMkLst>
            <pc:docMk/>
            <pc:sldMk cId="581126829" sldId="318"/>
            <ac:spMk id="9" creationId="{9AB54F65-F860-4876-BA98-A57002F8BB25}"/>
          </ac:spMkLst>
        </pc:spChg>
        <pc:spChg chg="add mod ord">
          <ac:chgData name="Jeremiah Holzbauer" userId="1e9fde1d-ad65-4ad6-b14e-c8638be20743" providerId="ADAL" clId="{6445E8FE-1631-4FFB-8768-C768DEA266FF}" dt="2022-07-14T03:52:04.679" v="4494" actId="1076"/>
          <ac:spMkLst>
            <pc:docMk/>
            <pc:sldMk cId="581126829" sldId="318"/>
            <ac:spMk id="10" creationId="{4A9BC617-D721-4937-89D9-E4E25F14E8ED}"/>
          </ac:spMkLst>
        </pc:spChg>
        <pc:spChg chg="add mod ord">
          <ac:chgData name="Jeremiah Holzbauer" userId="1e9fde1d-ad65-4ad6-b14e-c8638be20743" providerId="ADAL" clId="{6445E8FE-1631-4FFB-8768-C768DEA266FF}" dt="2022-07-14T03:51:58.628" v="4493" actId="14100"/>
          <ac:spMkLst>
            <pc:docMk/>
            <pc:sldMk cId="581126829" sldId="318"/>
            <ac:spMk id="11" creationId="{8C985BC7-6012-4262-810A-3C4470BE6095}"/>
          </ac:spMkLst>
        </pc:spChg>
        <pc:picChg chg="add mod modCrop">
          <ac:chgData name="Jeremiah Holzbauer" userId="1e9fde1d-ad65-4ad6-b14e-c8638be20743" providerId="ADAL" clId="{6445E8FE-1631-4FFB-8768-C768DEA266FF}" dt="2022-07-14T03:22:19.006" v="2761" actId="1076"/>
          <ac:picMkLst>
            <pc:docMk/>
            <pc:sldMk cId="581126829" sldId="318"/>
            <ac:picMk id="12" creationId="{D1B9166B-EA6D-41A4-8AFB-265AEE934AA0}"/>
          </ac:picMkLst>
        </pc:picChg>
        <pc:picChg chg="add mod">
          <ac:chgData name="Jeremiah Holzbauer" userId="1e9fde1d-ad65-4ad6-b14e-c8638be20743" providerId="ADAL" clId="{6445E8FE-1631-4FFB-8768-C768DEA266FF}" dt="2022-07-14T03:18:37.317" v="2459" actId="1076"/>
          <ac:picMkLst>
            <pc:docMk/>
            <pc:sldMk cId="581126829" sldId="318"/>
            <ac:picMk id="1026" creationId="{7FFD740D-E8A7-4607-8528-751119C2D766}"/>
          </ac:picMkLst>
        </pc:picChg>
        <pc:picChg chg="add mod">
          <ac:chgData name="Jeremiah Holzbauer" userId="1e9fde1d-ad65-4ad6-b14e-c8638be20743" providerId="ADAL" clId="{6445E8FE-1631-4FFB-8768-C768DEA266FF}" dt="2022-07-14T03:18:39.259" v="2460" actId="1076"/>
          <ac:picMkLst>
            <pc:docMk/>
            <pc:sldMk cId="581126829" sldId="318"/>
            <ac:picMk id="1028" creationId="{78DE3D40-6FF2-43A3-8C88-F1959D31A533}"/>
          </ac:picMkLst>
        </pc:picChg>
      </pc:sldChg>
      <pc:sldChg chg="addSp delSp modSp new mod modTransition">
        <pc:chgData name="Jeremiah Holzbauer" userId="1e9fde1d-ad65-4ad6-b14e-c8638be20743" providerId="ADAL" clId="{6445E8FE-1631-4FFB-8768-C768DEA266FF}" dt="2022-07-14T05:04:43.324" v="8485"/>
        <pc:sldMkLst>
          <pc:docMk/>
          <pc:sldMk cId="293936509" sldId="319"/>
        </pc:sldMkLst>
        <pc:spChg chg="mod">
          <ac:chgData name="Jeremiah Holzbauer" userId="1e9fde1d-ad65-4ad6-b14e-c8638be20743" providerId="ADAL" clId="{6445E8FE-1631-4FFB-8768-C768DEA266FF}" dt="2022-07-14T03:28:45.803" v="3075" actId="20577"/>
          <ac:spMkLst>
            <pc:docMk/>
            <pc:sldMk cId="293936509" sldId="319"/>
            <ac:spMk id="2" creationId="{FDF37C92-6904-46A5-A798-376E841D7076}"/>
          </ac:spMkLst>
        </pc:spChg>
        <pc:spChg chg="del">
          <ac:chgData name="Jeremiah Holzbauer" userId="1e9fde1d-ad65-4ad6-b14e-c8638be20743" providerId="ADAL" clId="{6445E8FE-1631-4FFB-8768-C768DEA266FF}" dt="2022-07-14T03:27:02.882" v="2839"/>
          <ac:spMkLst>
            <pc:docMk/>
            <pc:sldMk cId="293936509" sldId="319"/>
            <ac:spMk id="3" creationId="{157D3583-90CE-435D-89AD-01EA2080546B}"/>
          </ac:spMkLst>
        </pc:spChg>
        <pc:spChg chg="del">
          <ac:chgData name="Jeremiah Holzbauer" userId="1e9fde1d-ad65-4ad6-b14e-c8638be20743" providerId="ADAL" clId="{6445E8FE-1631-4FFB-8768-C768DEA266FF}" dt="2022-07-14T03:27:26.932" v="2846" actId="478"/>
          <ac:spMkLst>
            <pc:docMk/>
            <pc:sldMk cId="293936509" sldId="319"/>
            <ac:spMk id="4" creationId="{EDF13125-D8FB-40C9-AB14-405573E871E3}"/>
          </ac:spMkLst>
        </pc:spChg>
        <pc:spChg chg="del">
          <ac:chgData name="Jeremiah Holzbauer" userId="1e9fde1d-ad65-4ad6-b14e-c8638be20743" providerId="ADAL" clId="{6445E8FE-1631-4FFB-8768-C768DEA266FF}" dt="2022-07-14T03:27:28.314" v="2847" actId="478"/>
          <ac:spMkLst>
            <pc:docMk/>
            <pc:sldMk cId="293936509" sldId="319"/>
            <ac:spMk id="5" creationId="{170166CF-DE50-4C7B-A2AB-B37FF5B6FD34}"/>
          </ac:spMkLst>
        </pc:spChg>
        <pc:spChg chg="mod">
          <ac:chgData name="Jeremiah Holzbauer" userId="1e9fde1d-ad65-4ad6-b14e-c8638be20743" providerId="ADAL" clId="{6445E8FE-1631-4FFB-8768-C768DEA266FF}" dt="2022-07-14T03:25:31.930" v="2838" actId="20577"/>
          <ac:spMkLst>
            <pc:docMk/>
            <pc:sldMk cId="293936509" sldId="319"/>
            <ac:spMk id="6" creationId="{A593A970-14B2-41B2-A854-2DC5B6B28829}"/>
          </ac:spMkLst>
        </pc:spChg>
        <pc:picChg chg="add mod modCrop">
          <ac:chgData name="Jeremiah Holzbauer" userId="1e9fde1d-ad65-4ad6-b14e-c8638be20743" providerId="ADAL" clId="{6445E8FE-1631-4FFB-8768-C768DEA266FF}" dt="2022-07-14T03:27:32.533" v="2848" actId="1076"/>
          <ac:picMkLst>
            <pc:docMk/>
            <pc:sldMk cId="293936509" sldId="319"/>
            <ac:picMk id="10" creationId="{B4065A3F-CBBA-44ED-9E4E-77B3FDB4D1E9}"/>
          </ac:picMkLst>
        </pc:picChg>
      </pc:sldChg>
      <pc:sldChg chg="addSp delSp modSp new mod modTransition modClrScheme chgLayout">
        <pc:chgData name="Jeremiah Holzbauer" userId="1e9fde1d-ad65-4ad6-b14e-c8638be20743" providerId="ADAL" clId="{6445E8FE-1631-4FFB-8768-C768DEA266FF}" dt="2022-07-14T05:04:43.324" v="8485"/>
        <pc:sldMkLst>
          <pc:docMk/>
          <pc:sldMk cId="109692264" sldId="320"/>
        </pc:sldMkLst>
        <pc:spChg chg="del mod ord">
          <ac:chgData name="Jeremiah Holzbauer" userId="1e9fde1d-ad65-4ad6-b14e-c8638be20743" providerId="ADAL" clId="{6445E8FE-1631-4FFB-8768-C768DEA266FF}" dt="2022-07-14T03:29:17.039" v="3093" actId="700"/>
          <ac:spMkLst>
            <pc:docMk/>
            <pc:sldMk cId="109692264" sldId="320"/>
            <ac:spMk id="2" creationId="{AABD8614-D81D-4346-9E04-69F604E9A69D}"/>
          </ac:spMkLst>
        </pc:spChg>
        <pc:spChg chg="del">
          <ac:chgData name="Jeremiah Holzbauer" userId="1e9fde1d-ad65-4ad6-b14e-c8638be20743" providerId="ADAL" clId="{6445E8FE-1631-4FFB-8768-C768DEA266FF}" dt="2022-07-14T03:29:17.039" v="3093" actId="700"/>
          <ac:spMkLst>
            <pc:docMk/>
            <pc:sldMk cId="109692264" sldId="320"/>
            <ac:spMk id="3" creationId="{4B08D345-1F9F-446B-BE55-27F21E2DD528}"/>
          </ac:spMkLst>
        </pc:spChg>
        <pc:spChg chg="del mod ord">
          <ac:chgData name="Jeremiah Holzbauer" userId="1e9fde1d-ad65-4ad6-b14e-c8638be20743" providerId="ADAL" clId="{6445E8FE-1631-4FFB-8768-C768DEA266FF}" dt="2022-07-14T03:29:17.039" v="3093" actId="700"/>
          <ac:spMkLst>
            <pc:docMk/>
            <pc:sldMk cId="109692264" sldId="320"/>
            <ac:spMk id="4" creationId="{BF3E69F2-730A-4A2B-B6A6-E9858247AFCE}"/>
          </ac:spMkLst>
        </pc:spChg>
        <pc:spChg chg="del">
          <ac:chgData name="Jeremiah Holzbauer" userId="1e9fde1d-ad65-4ad6-b14e-c8638be20743" providerId="ADAL" clId="{6445E8FE-1631-4FFB-8768-C768DEA266FF}" dt="2022-07-14T03:29:17.039" v="3093" actId="700"/>
          <ac:spMkLst>
            <pc:docMk/>
            <pc:sldMk cId="109692264" sldId="320"/>
            <ac:spMk id="5" creationId="{04916300-A31E-4433-B1DC-244E8E5B17E9}"/>
          </ac:spMkLst>
        </pc:spChg>
        <pc:spChg chg="mod ord">
          <ac:chgData name="Jeremiah Holzbauer" userId="1e9fde1d-ad65-4ad6-b14e-c8638be20743" providerId="ADAL" clId="{6445E8FE-1631-4FFB-8768-C768DEA266FF}" dt="2022-07-14T03:34:02.854" v="3692" actId="6549"/>
          <ac:spMkLst>
            <pc:docMk/>
            <pc:sldMk cId="109692264" sldId="320"/>
            <ac:spMk id="6" creationId="{55EDC67C-540D-413D-AC75-99283A1A94BB}"/>
          </ac:spMkLst>
        </pc:spChg>
        <pc:spChg chg="mod ord">
          <ac:chgData name="Jeremiah Holzbauer" userId="1e9fde1d-ad65-4ad6-b14e-c8638be20743" providerId="ADAL" clId="{6445E8FE-1631-4FFB-8768-C768DEA266FF}" dt="2022-07-14T03:29:22.802" v="3096" actId="700"/>
          <ac:spMkLst>
            <pc:docMk/>
            <pc:sldMk cId="109692264" sldId="320"/>
            <ac:spMk id="7" creationId="{88BB5518-5222-4115-84D4-989F0918355C}"/>
          </ac:spMkLst>
        </pc:spChg>
        <pc:spChg chg="mod ord">
          <ac:chgData name="Jeremiah Holzbauer" userId="1e9fde1d-ad65-4ad6-b14e-c8638be20743" providerId="ADAL" clId="{6445E8FE-1631-4FFB-8768-C768DEA266FF}" dt="2022-07-14T03:29:22.802" v="3096" actId="700"/>
          <ac:spMkLst>
            <pc:docMk/>
            <pc:sldMk cId="109692264" sldId="320"/>
            <ac:spMk id="8" creationId="{1DFEE885-CADB-4B4C-BF08-C7DE9C95F580}"/>
          </ac:spMkLst>
        </pc:spChg>
        <pc:spChg chg="mod ord">
          <ac:chgData name="Jeremiah Holzbauer" userId="1e9fde1d-ad65-4ad6-b14e-c8638be20743" providerId="ADAL" clId="{6445E8FE-1631-4FFB-8768-C768DEA266FF}" dt="2022-07-14T03:29:22.802" v="3096" actId="700"/>
          <ac:spMkLst>
            <pc:docMk/>
            <pc:sldMk cId="109692264" sldId="320"/>
            <ac:spMk id="9" creationId="{D2F18A5E-4FA6-455D-8AC7-0DDBBD3900A4}"/>
          </ac:spMkLst>
        </pc:spChg>
        <pc:spChg chg="add del mod ord">
          <ac:chgData name="Jeremiah Holzbauer" userId="1e9fde1d-ad65-4ad6-b14e-c8638be20743" providerId="ADAL" clId="{6445E8FE-1631-4FFB-8768-C768DEA266FF}" dt="2022-07-14T03:29:22.802" v="3096" actId="700"/>
          <ac:spMkLst>
            <pc:docMk/>
            <pc:sldMk cId="109692264" sldId="320"/>
            <ac:spMk id="10" creationId="{1BDBC68D-A9F7-40EA-B9F6-B08C67D5FF1F}"/>
          </ac:spMkLst>
        </pc:spChg>
        <pc:spChg chg="add del mod ord">
          <ac:chgData name="Jeremiah Holzbauer" userId="1e9fde1d-ad65-4ad6-b14e-c8638be20743" providerId="ADAL" clId="{6445E8FE-1631-4FFB-8768-C768DEA266FF}" dt="2022-07-14T03:29:22.802" v="3096" actId="700"/>
          <ac:spMkLst>
            <pc:docMk/>
            <pc:sldMk cId="109692264" sldId="320"/>
            <ac:spMk id="11" creationId="{A3B96B40-7016-4130-A2C3-09B71522CBE5}"/>
          </ac:spMkLst>
        </pc:spChg>
        <pc:spChg chg="add del mod ord">
          <ac:chgData name="Jeremiah Holzbauer" userId="1e9fde1d-ad65-4ad6-b14e-c8638be20743" providerId="ADAL" clId="{6445E8FE-1631-4FFB-8768-C768DEA266FF}" dt="2022-07-14T03:29:50.454" v="3098"/>
          <ac:spMkLst>
            <pc:docMk/>
            <pc:sldMk cId="109692264" sldId="320"/>
            <ac:spMk id="13" creationId="{0A4BC04C-6E9D-4AA5-87A4-A797F91A1CA9}"/>
          </ac:spMkLst>
        </pc:spChg>
        <pc:spChg chg="add del mod ord">
          <ac:chgData name="Jeremiah Holzbauer" userId="1e9fde1d-ad65-4ad6-b14e-c8638be20743" providerId="ADAL" clId="{6445E8FE-1631-4FFB-8768-C768DEA266FF}" dt="2022-07-14T03:29:23.499" v="3097"/>
          <ac:spMkLst>
            <pc:docMk/>
            <pc:sldMk cId="109692264" sldId="320"/>
            <ac:spMk id="14" creationId="{EBA0C954-55BC-4E79-B5D4-443D29D1D58A}"/>
          </ac:spMkLst>
        </pc:spChg>
        <pc:spChg chg="add mod ord">
          <ac:chgData name="Jeremiah Holzbauer" userId="1e9fde1d-ad65-4ad6-b14e-c8638be20743" providerId="ADAL" clId="{6445E8FE-1631-4FFB-8768-C768DEA266FF}" dt="2022-07-14T03:31:28.708" v="3343" actId="20577"/>
          <ac:spMkLst>
            <pc:docMk/>
            <pc:sldMk cId="109692264" sldId="320"/>
            <ac:spMk id="15" creationId="{ECF35F23-948B-4EE7-9809-F0D654ACDB6E}"/>
          </ac:spMkLst>
        </pc:spChg>
        <pc:spChg chg="add mod ord">
          <ac:chgData name="Jeremiah Holzbauer" userId="1e9fde1d-ad65-4ad6-b14e-c8638be20743" providerId="ADAL" clId="{6445E8FE-1631-4FFB-8768-C768DEA266FF}" dt="2022-07-14T03:33:49.937" v="3681" actId="20577"/>
          <ac:spMkLst>
            <pc:docMk/>
            <pc:sldMk cId="109692264" sldId="320"/>
            <ac:spMk id="16" creationId="{F9FB5C42-269E-4B33-A400-8051DE959285}"/>
          </ac:spMkLst>
        </pc:spChg>
        <pc:picChg chg="add del mod">
          <ac:chgData name="Jeremiah Holzbauer" userId="1e9fde1d-ad65-4ad6-b14e-c8638be20743" providerId="ADAL" clId="{6445E8FE-1631-4FFB-8768-C768DEA266FF}" dt="2022-07-14T03:29:20.790" v="3095"/>
          <ac:picMkLst>
            <pc:docMk/>
            <pc:sldMk cId="109692264" sldId="320"/>
            <ac:picMk id="12" creationId="{F8E36E82-A809-4850-AF03-A371FB3A500A}"/>
          </ac:picMkLst>
        </pc:picChg>
        <pc:picChg chg="add mod ord">
          <ac:chgData name="Jeremiah Holzbauer" userId="1e9fde1d-ad65-4ad6-b14e-c8638be20743" providerId="ADAL" clId="{6445E8FE-1631-4FFB-8768-C768DEA266FF}" dt="2022-07-14T03:30:18.293" v="3109" actId="166"/>
          <ac:picMkLst>
            <pc:docMk/>
            <pc:sldMk cId="109692264" sldId="320"/>
            <ac:picMk id="17" creationId="{4C3C876F-70D4-41BC-944B-522418137173}"/>
          </ac:picMkLst>
        </pc:picChg>
        <pc:picChg chg="add mod">
          <ac:chgData name="Jeremiah Holzbauer" userId="1e9fde1d-ad65-4ad6-b14e-c8638be20743" providerId="ADAL" clId="{6445E8FE-1631-4FFB-8768-C768DEA266FF}" dt="2022-07-14T03:32:00.867" v="3369" actId="732"/>
          <ac:picMkLst>
            <pc:docMk/>
            <pc:sldMk cId="109692264" sldId="320"/>
            <ac:picMk id="2050" creationId="{030FAC67-CBA3-4931-8E36-BD50767FF4C0}"/>
          </ac:picMkLst>
        </pc:picChg>
      </pc:sldChg>
      <pc:sldChg chg="addSp delSp modSp new mod modTransition">
        <pc:chgData name="Jeremiah Holzbauer" userId="1e9fde1d-ad65-4ad6-b14e-c8638be20743" providerId="ADAL" clId="{6445E8FE-1631-4FFB-8768-C768DEA266FF}" dt="2022-07-14T05:04:43.324" v="8485"/>
        <pc:sldMkLst>
          <pc:docMk/>
          <pc:sldMk cId="2660551520" sldId="321"/>
        </pc:sldMkLst>
        <pc:spChg chg="del">
          <ac:chgData name="Jeremiah Holzbauer" userId="1e9fde1d-ad65-4ad6-b14e-c8638be20743" providerId="ADAL" clId="{6445E8FE-1631-4FFB-8768-C768DEA266FF}" dt="2022-07-14T03:35:08.764" v="3728"/>
          <ac:spMkLst>
            <pc:docMk/>
            <pc:sldMk cId="2660551520" sldId="321"/>
            <ac:spMk id="2" creationId="{B156BB35-CB85-43E8-A9DC-85652D0A6CAA}"/>
          </ac:spMkLst>
        </pc:spChg>
        <pc:spChg chg="del">
          <ac:chgData name="Jeremiah Holzbauer" userId="1e9fde1d-ad65-4ad6-b14e-c8638be20743" providerId="ADAL" clId="{6445E8FE-1631-4FFB-8768-C768DEA266FF}" dt="2022-07-14T03:34:38.644" v="3711"/>
          <ac:spMkLst>
            <pc:docMk/>
            <pc:sldMk cId="2660551520" sldId="321"/>
            <ac:spMk id="3" creationId="{27D21474-9E43-470C-98F9-9A4F03647674}"/>
          </ac:spMkLst>
        </pc:spChg>
        <pc:spChg chg="mod">
          <ac:chgData name="Jeremiah Holzbauer" userId="1e9fde1d-ad65-4ad6-b14e-c8638be20743" providerId="ADAL" clId="{6445E8FE-1631-4FFB-8768-C768DEA266FF}" dt="2022-07-14T03:39:52.860" v="3981" actId="20577"/>
          <ac:spMkLst>
            <pc:docMk/>
            <pc:sldMk cId="2660551520" sldId="321"/>
            <ac:spMk id="4" creationId="{D1C758E4-DE6B-4E4E-A454-FEF9CA8F9E21}"/>
          </ac:spMkLst>
        </pc:spChg>
        <pc:spChg chg="mod">
          <ac:chgData name="Jeremiah Holzbauer" userId="1e9fde1d-ad65-4ad6-b14e-c8638be20743" providerId="ADAL" clId="{6445E8FE-1631-4FFB-8768-C768DEA266FF}" dt="2022-07-14T03:51:02.770" v="4491" actId="20577"/>
          <ac:spMkLst>
            <pc:docMk/>
            <pc:sldMk cId="2660551520" sldId="321"/>
            <ac:spMk id="5" creationId="{7366504F-A561-4690-BBE1-4F7AD6ABCDB1}"/>
          </ac:spMkLst>
        </pc:spChg>
        <pc:spChg chg="mod">
          <ac:chgData name="Jeremiah Holzbauer" userId="1e9fde1d-ad65-4ad6-b14e-c8638be20743" providerId="ADAL" clId="{6445E8FE-1631-4FFB-8768-C768DEA266FF}" dt="2022-07-14T03:34:54.662" v="3726" actId="20577"/>
          <ac:spMkLst>
            <pc:docMk/>
            <pc:sldMk cId="2660551520" sldId="321"/>
            <ac:spMk id="6" creationId="{485072B8-52F7-4CBC-BC0E-3AA569B52726}"/>
          </ac:spMkLst>
        </pc:spChg>
        <pc:spChg chg="add del mod">
          <ac:chgData name="Jeremiah Holzbauer" userId="1e9fde1d-ad65-4ad6-b14e-c8638be20743" providerId="ADAL" clId="{6445E8FE-1631-4FFB-8768-C768DEA266FF}" dt="2022-07-14T03:37:57.625" v="3729" actId="22"/>
          <ac:spMkLst>
            <pc:docMk/>
            <pc:sldMk cId="2660551520" sldId="321"/>
            <ac:spMk id="10" creationId="{3755D9CF-E677-413A-B25C-0D4282367E47}"/>
          </ac:spMkLst>
        </pc:spChg>
        <pc:spChg chg="add mod">
          <ac:chgData name="Jeremiah Holzbauer" userId="1e9fde1d-ad65-4ad6-b14e-c8638be20743" providerId="ADAL" clId="{6445E8FE-1631-4FFB-8768-C768DEA266FF}" dt="2022-07-14T03:41:28.403" v="4117" actId="13822"/>
          <ac:spMkLst>
            <pc:docMk/>
            <pc:sldMk cId="2660551520" sldId="321"/>
            <ac:spMk id="14" creationId="{82B9BCFD-A00B-46AA-A713-2A93B63418B8}"/>
          </ac:spMkLst>
        </pc:spChg>
        <pc:spChg chg="add mod">
          <ac:chgData name="Jeremiah Holzbauer" userId="1e9fde1d-ad65-4ad6-b14e-c8638be20743" providerId="ADAL" clId="{6445E8FE-1631-4FFB-8768-C768DEA266FF}" dt="2022-07-14T03:41:36.563" v="4135" actId="20577"/>
          <ac:spMkLst>
            <pc:docMk/>
            <pc:sldMk cId="2660551520" sldId="321"/>
            <ac:spMk id="15" creationId="{E2660249-2CF6-4F2D-B8EE-616CA3371305}"/>
          </ac:spMkLst>
        </pc:spChg>
        <pc:picChg chg="add mod">
          <ac:chgData name="Jeremiah Holzbauer" userId="1e9fde1d-ad65-4ad6-b14e-c8638be20743" providerId="ADAL" clId="{6445E8FE-1631-4FFB-8768-C768DEA266FF}" dt="2022-07-14T03:38:09.954" v="3733" actId="1076"/>
          <ac:picMkLst>
            <pc:docMk/>
            <pc:sldMk cId="2660551520" sldId="321"/>
            <ac:picMk id="12" creationId="{39A8B222-1B29-4AC1-8E01-F8420EE042BE}"/>
          </ac:picMkLst>
        </pc:picChg>
        <pc:picChg chg="add mod ord">
          <ac:chgData name="Jeremiah Holzbauer" userId="1e9fde1d-ad65-4ad6-b14e-c8638be20743" providerId="ADAL" clId="{6445E8FE-1631-4FFB-8768-C768DEA266FF}" dt="2022-07-14T03:37:57.625" v="3729" actId="22"/>
          <ac:picMkLst>
            <pc:docMk/>
            <pc:sldMk cId="2660551520" sldId="321"/>
            <ac:picMk id="13" creationId="{56ACDB65-51F0-44FD-B0C5-362D50388F5D}"/>
          </ac:picMkLst>
        </pc:picChg>
        <pc:picChg chg="add del mod">
          <ac:chgData name="Jeremiah Holzbauer" userId="1e9fde1d-ad65-4ad6-b14e-c8638be20743" providerId="ADAL" clId="{6445E8FE-1631-4FFB-8768-C768DEA266FF}" dt="2022-07-14T03:35:07.623" v="3727" actId="21"/>
          <ac:picMkLst>
            <pc:docMk/>
            <pc:sldMk cId="2660551520" sldId="321"/>
            <ac:picMk id="3074" creationId="{5A353330-9174-4528-A957-D770D03B14D3}"/>
          </ac:picMkLst>
        </pc:picChg>
      </pc:sldChg>
      <pc:sldChg chg="addSp delSp modSp new mod modTransition">
        <pc:chgData name="Jeremiah Holzbauer" userId="1e9fde1d-ad65-4ad6-b14e-c8638be20743" providerId="ADAL" clId="{6445E8FE-1631-4FFB-8768-C768DEA266FF}" dt="2022-07-14T05:04:43.324" v="8485"/>
        <pc:sldMkLst>
          <pc:docMk/>
          <pc:sldMk cId="1966043209" sldId="322"/>
        </pc:sldMkLst>
        <pc:spChg chg="del">
          <ac:chgData name="Jeremiah Holzbauer" userId="1e9fde1d-ad65-4ad6-b14e-c8638be20743" providerId="ADAL" clId="{6445E8FE-1631-4FFB-8768-C768DEA266FF}" dt="2022-07-14T03:42:39.096" v="4152"/>
          <ac:spMkLst>
            <pc:docMk/>
            <pc:sldMk cId="1966043209" sldId="322"/>
            <ac:spMk id="2" creationId="{906C7D46-6867-46C6-98C1-92581F84C81D}"/>
          </ac:spMkLst>
        </pc:spChg>
        <pc:spChg chg="mod">
          <ac:chgData name="Jeremiah Holzbauer" userId="1e9fde1d-ad65-4ad6-b14e-c8638be20743" providerId="ADAL" clId="{6445E8FE-1631-4FFB-8768-C768DEA266FF}" dt="2022-07-14T03:49:33.832" v="4416" actId="20577"/>
          <ac:spMkLst>
            <pc:docMk/>
            <pc:sldMk cId="1966043209" sldId="322"/>
            <ac:spMk id="3" creationId="{2D194CB5-B4DF-4E7C-AA05-BC7DB581A931}"/>
          </ac:spMkLst>
        </pc:spChg>
        <pc:spChg chg="del">
          <ac:chgData name="Jeremiah Holzbauer" userId="1e9fde1d-ad65-4ad6-b14e-c8638be20743" providerId="ADAL" clId="{6445E8FE-1631-4FFB-8768-C768DEA266FF}" dt="2022-07-14T03:42:45.579" v="4153" actId="478"/>
          <ac:spMkLst>
            <pc:docMk/>
            <pc:sldMk cId="1966043209" sldId="322"/>
            <ac:spMk id="4" creationId="{51D8371B-0E55-432B-9561-B990B2F64458}"/>
          </ac:spMkLst>
        </pc:spChg>
        <pc:spChg chg="del">
          <ac:chgData name="Jeremiah Holzbauer" userId="1e9fde1d-ad65-4ad6-b14e-c8638be20743" providerId="ADAL" clId="{6445E8FE-1631-4FFB-8768-C768DEA266FF}" dt="2022-07-14T03:46:45.389" v="4238" actId="478"/>
          <ac:spMkLst>
            <pc:docMk/>
            <pc:sldMk cId="1966043209" sldId="322"/>
            <ac:spMk id="5" creationId="{3B41553F-868F-49DE-B38F-E0733B68733E}"/>
          </ac:spMkLst>
        </pc:spChg>
        <pc:spChg chg="mod">
          <ac:chgData name="Jeremiah Holzbauer" userId="1e9fde1d-ad65-4ad6-b14e-c8638be20743" providerId="ADAL" clId="{6445E8FE-1631-4FFB-8768-C768DEA266FF}" dt="2022-07-14T03:42:08.530" v="4151" actId="20577"/>
          <ac:spMkLst>
            <pc:docMk/>
            <pc:sldMk cId="1966043209" sldId="322"/>
            <ac:spMk id="6" creationId="{73439B35-CC72-46BE-BBF4-A9AAF7B4EEBA}"/>
          </ac:spMkLst>
        </pc:spChg>
        <pc:spChg chg="add mod">
          <ac:chgData name="Jeremiah Holzbauer" userId="1e9fde1d-ad65-4ad6-b14e-c8638be20743" providerId="ADAL" clId="{6445E8FE-1631-4FFB-8768-C768DEA266FF}" dt="2022-07-14T03:47:39.968" v="4249" actId="12788"/>
          <ac:spMkLst>
            <pc:docMk/>
            <pc:sldMk cId="1966043209" sldId="322"/>
            <ac:spMk id="10" creationId="{ECC1A75C-DEFB-468A-B2F9-45C711EB265C}"/>
          </ac:spMkLst>
        </pc:spChg>
        <pc:spChg chg="add mod">
          <ac:chgData name="Jeremiah Holzbauer" userId="1e9fde1d-ad65-4ad6-b14e-c8638be20743" providerId="ADAL" clId="{6445E8FE-1631-4FFB-8768-C768DEA266FF}" dt="2022-07-14T03:47:39.968" v="4249" actId="12788"/>
          <ac:spMkLst>
            <pc:docMk/>
            <pc:sldMk cId="1966043209" sldId="322"/>
            <ac:spMk id="13" creationId="{1C21249D-CD85-42C2-B4EC-E80FA8DFA93B}"/>
          </ac:spMkLst>
        </pc:spChg>
        <pc:spChg chg="add del mod">
          <ac:chgData name="Jeremiah Holzbauer" userId="1e9fde1d-ad65-4ad6-b14e-c8638be20743" providerId="ADAL" clId="{6445E8FE-1631-4FFB-8768-C768DEA266FF}" dt="2022-07-14T03:47:47.576" v="4253"/>
          <ac:spMkLst>
            <pc:docMk/>
            <pc:sldMk cId="1966043209" sldId="322"/>
            <ac:spMk id="14" creationId="{20C83582-0870-4834-B3CF-284B65DDAA63}"/>
          </ac:spMkLst>
        </pc:spChg>
        <pc:spChg chg="add mod">
          <ac:chgData name="Jeremiah Holzbauer" userId="1e9fde1d-ad65-4ad6-b14e-c8638be20743" providerId="ADAL" clId="{6445E8FE-1631-4FFB-8768-C768DEA266FF}" dt="2022-07-14T03:47:54.483" v="4255" actId="1076"/>
          <ac:spMkLst>
            <pc:docMk/>
            <pc:sldMk cId="1966043209" sldId="322"/>
            <ac:spMk id="15" creationId="{8D327BCF-9400-4D54-B80F-0BF8F5B0A46C}"/>
          </ac:spMkLst>
        </pc:spChg>
        <pc:spChg chg="add mod">
          <ac:chgData name="Jeremiah Holzbauer" userId="1e9fde1d-ad65-4ad6-b14e-c8638be20743" providerId="ADAL" clId="{6445E8FE-1631-4FFB-8768-C768DEA266FF}" dt="2022-07-14T03:47:54.483" v="4255" actId="1076"/>
          <ac:spMkLst>
            <pc:docMk/>
            <pc:sldMk cId="1966043209" sldId="322"/>
            <ac:spMk id="16" creationId="{31E90812-6FDD-48D3-AE14-F8184111C8E6}"/>
          </ac:spMkLst>
        </pc:spChg>
        <pc:spChg chg="add mod">
          <ac:chgData name="Jeremiah Holzbauer" userId="1e9fde1d-ad65-4ad6-b14e-c8638be20743" providerId="ADAL" clId="{6445E8FE-1631-4FFB-8768-C768DEA266FF}" dt="2022-07-14T03:48:12.763" v="4262" actId="13822"/>
          <ac:spMkLst>
            <pc:docMk/>
            <pc:sldMk cId="1966043209" sldId="322"/>
            <ac:spMk id="17" creationId="{E9A77E3A-B499-45D1-995C-824A9ED7F896}"/>
          </ac:spMkLst>
        </pc:spChg>
        <pc:spChg chg="add mod">
          <ac:chgData name="Jeremiah Holzbauer" userId="1e9fde1d-ad65-4ad6-b14e-c8638be20743" providerId="ADAL" clId="{6445E8FE-1631-4FFB-8768-C768DEA266FF}" dt="2022-07-14T03:48:12.763" v="4262" actId="13822"/>
          <ac:spMkLst>
            <pc:docMk/>
            <pc:sldMk cId="1966043209" sldId="322"/>
            <ac:spMk id="18" creationId="{C34FE6F2-6E09-413A-A7AD-7DD242325C42}"/>
          </ac:spMkLst>
        </pc:spChg>
        <pc:picChg chg="add mod">
          <ac:chgData name="Jeremiah Holzbauer" userId="1e9fde1d-ad65-4ad6-b14e-c8638be20743" providerId="ADAL" clId="{6445E8FE-1631-4FFB-8768-C768DEA266FF}" dt="2022-07-14T03:42:54.903" v="4157" actId="1076"/>
          <ac:picMkLst>
            <pc:docMk/>
            <pc:sldMk cId="1966043209" sldId="322"/>
            <ac:picMk id="4098" creationId="{0B890103-D515-4F20-BD88-E3CAB01450DB}"/>
          </ac:picMkLst>
        </pc:picChg>
        <pc:picChg chg="add mod">
          <ac:chgData name="Jeremiah Holzbauer" userId="1e9fde1d-ad65-4ad6-b14e-c8638be20743" providerId="ADAL" clId="{6445E8FE-1631-4FFB-8768-C768DEA266FF}" dt="2022-07-14T03:46:48.623" v="4239" actId="1076"/>
          <ac:picMkLst>
            <pc:docMk/>
            <pc:sldMk cId="1966043209" sldId="322"/>
            <ac:picMk id="4100" creationId="{2F9133D5-B442-4B8B-B977-618A73028F05}"/>
          </ac:picMkLst>
        </pc:picChg>
      </pc:sldChg>
      <pc:sldChg chg="addSp delSp modSp new mod modTransition">
        <pc:chgData name="Jeremiah Holzbauer" userId="1e9fde1d-ad65-4ad6-b14e-c8638be20743" providerId="ADAL" clId="{6445E8FE-1631-4FFB-8768-C768DEA266FF}" dt="2022-07-14T05:04:43.324" v="8485"/>
        <pc:sldMkLst>
          <pc:docMk/>
          <pc:sldMk cId="2204261142" sldId="323"/>
        </pc:sldMkLst>
        <pc:spChg chg="mod">
          <ac:chgData name="Jeremiah Holzbauer" userId="1e9fde1d-ad65-4ad6-b14e-c8638be20743" providerId="ADAL" clId="{6445E8FE-1631-4FFB-8768-C768DEA266FF}" dt="2022-07-14T04:02:13.838" v="5100" actId="14100"/>
          <ac:spMkLst>
            <pc:docMk/>
            <pc:sldMk cId="2204261142" sldId="323"/>
            <ac:spMk id="2" creationId="{9ADEE379-4C2F-4D38-B273-4D2333D12605}"/>
          </ac:spMkLst>
        </pc:spChg>
        <pc:spChg chg="del">
          <ac:chgData name="Jeremiah Holzbauer" userId="1e9fde1d-ad65-4ad6-b14e-c8638be20743" providerId="ADAL" clId="{6445E8FE-1631-4FFB-8768-C768DEA266FF}" dt="2022-07-14T03:54:31.800" v="4549"/>
          <ac:spMkLst>
            <pc:docMk/>
            <pc:sldMk cId="2204261142" sldId="323"/>
            <ac:spMk id="3" creationId="{1703D39C-858E-4E3B-991B-901674991432}"/>
          </ac:spMkLst>
        </pc:spChg>
        <pc:spChg chg="del">
          <ac:chgData name="Jeremiah Holzbauer" userId="1e9fde1d-ad65-4ad6-b14e-c8638be20743" providerId="ADAL" clId="{6445E8FE-1631-4FFB-8768-C768DEA266FF}" dt="2022-07-14T03:56:34.987" v="4888" actId="478"/>
          <ac:spMkLst>
            <pc:docMk/>
            <pc:sldMk cId="2204261142" sldId="323"/>
            <ac:spMk id="4" creationId="{07ED8EA9-FB17-4D5D-9DD8-02690203474A}"/>
          </ac:spMkLst>
        </pc:spChg>
        <pc:spChg chg="del">
          <ac:chgData name="Jeremiah Holzbauer" userId="1e9fde1d-ad65-4ad6-b14e-c8638be20743" providerId="ADAL" clId="{6445E8FE-1631-4FFB-8768-C768DEA266FF}" dt="2022-07-14T03:56:36.023" v="4889" actId="478"/>
          <ac:spMkLst>
            <pc:docMk/>
            <pc:sldMk cId="2204261142" sldId="323"/>
            <ac:spMk id="5" creationId="{73F85320-7C03-4A34-BFE3-E1FA39A4662C}"/>
          </ac:spMkLst>
        </pc:spChg>
        <pc:spChg chg="mod">
          <ac:chgData name="Jeremiah Holzbauer" userId="1e9fde1d-ad65-4ad6-b14e-c8638be20743" providerId="ADAL" clId="{6445E8FE-1631-4FFB-8768-C768DEA266FF}" dt="2022-07-14T03:57:02.235" v="4919" actId="20577"/>
          <ac:spMkLst>
            <pc:docMk/>
            <pc:sldMk cId="2204261142" sldId="323"/>
            <ac:spMk id="6" creationId="{897ABCC1-3F5B-4D83-ADE9-C95B41034EE3}"/>
          </ac:spMkLst>
        </pc:spChg>
        <pc:picChg chg="add mod modCrop">
          <ac:chgData name="Jeremiah Holzbauer" userId="1e9fde1d-ad65-4ad6-b14e-c8638be20743" providerId="ADAL" clId="{6445E8FE-1631-4FFB-8768-C768DEA266FF}" dt="2022-07-14T04:36:12.273" v="8480" actId="1076"/>
          <ac:picMkLst>
            <pc:docMk/>
            <pc:sldMk cId="2204261142" sldId="323"/>
            <ac:picMk id="10" creationId="{006E36D1-653C-4B40-915F-1AEBFDA84405}"/>
          </ac:picMkLst>
        </pc:picChg>
        <pc:picChg chg="add mod">
          <ac:chgData name="Jeremiah Holzbauer" userId="1e9fde1d-ad65-4ad6-b14e-c8638be20743" providerId="ADAL" clId="{6445E8FE-1631-4FFB-8768-C768DEA266FF}" dt="2022-07-14T04:35:57.849" v="8475" actId="1076"/>
          <ac:picMkLst>
            <pc:docMk/>
            <pc:sldMk cId="2204261142" sldId="323"/>
            <ac:picMk id="5122" creationId="{ABD59BE3-6C41-4DDA-978F-946446FD67DF}"/>
          </ac:picMkLst>
        </pc:picChg>
      </pc:sldChg>
      <pc:sldChg chg="new del">
        <pc:chgData name="Jeremiah Holzbauer" userId="1e9fde1d-ad65-4ad6-b14e-c8638be20743" providerId="ADAL" clId="{6445E8FE-1631-4FFB-8768-C768DEA266FF}" dt="2022-07-14T03:53:22.351" v="4498" actId="47"/>
        <pc:sldMkLst>
          <pc:docMk/>
          <pc:sldMk cId="3567902675" sldId="323"/>
        </pc:sldMkLst>
      </pc:sldChg>
      <pc:sldChg chg="addSp delSp modSp new mod modTransition">
        <pc:chgData name="Jeremiah Holzbauer" userId="1e9fde1d-ad65-4ad6-b14e-c8638be20743" providerId="ADAL" clId="{6445E8FE-1631-4FFB-8768-C768DEA266FF}" dt="2022-07-14T05:14:05.550" v="8829" actId="207"/>
        <pc:sldMkLst>
          <pc:docMk/>
          <pc:sldMk cId="812653629" sldId="324"/>
        </pc:sldMkLst>
        <pc:spChg chg="del">
          <ac:chgData name="Jeremiah Holzbauer" userId="1e9fde1d-ad65-4ad6-b14e-c8638be20743" providerId="ADAL" clId="{6445E8FE-1631-4FFB-8768-C768DEA266FF}" dt="2022-07-14T04:00:04.087" v="4924"/>
          <ac:spMkLst>
            <pc:docMk/>
            <pc:sldMk cId="812653629" sldId="324"/>
            <ac:spMk id="2" creationId="{230B5179-2CED-4F23-A25D-DB55B8A03289}"/>
          </ac:spMkLst>
        </pc:spChg>
        <pc:spChg chg="del">
          <ac:chgData name="Jeremiah Holzbauer" userId="1e9fde1d-ad65-4ad6-b14e-c8638be20743" providerId="ADAL" clId="{6445E8FE-1631-4FFB-8768-C768DEA266FF}" dt="2022-07-14T03:59:56.768" v="4921"/>
          <ac:spMkLst>
            <pc:docMk/>
            <pc:sldMk cId="812653629" sldId="324"/>
            <ac:spMk id="3" creationId="{55202615-8649-4A85-B133-A4CA2CB1E9DB}"/>
          </ac:spMkLst>
        </pc:spChg>
        <pc:spChg chg="mod">
          <ac:chgData name="Jeremiah Holzbauer" userId="1e9fde1d-ad65-4ad6-b14e-c8638be20743" providerId="ADAL" clId="{6445E8FE-1631-4FFB-8768-C768DEA266FF}" dt="2022-07-14T05:11:39.737" v="8734" actId="20577"/>
          <ac:spMkLst>
            <pc:docMk/>
            <pc:sldMk cId="812653629" sldId="324"/>
            <ac:spMk id="4" creationId="{AD97B4C2-663A-4006-98EB-D14425A7CAFD}"/>
          </ac:spMkLst>
        </pc:spChg>
        <pc:spChg chg="mod">
          <ac:chgData name="Jeremiah Holzbauer" userId="1e9fde1d-ad65-4ad6-b14e-c8638be20743" providerId="ADAL" clId="{6445E8FE-1631-4FFB-8768-C768DEA266FF}" dt="2022-07-14T05:14:05.550" v="8829" actId="207"/>
          <ac:spMkLst>
            <pc:docMk/>
            <pc:sldMk cId="812653629" sldId="324"/>
            <ac:spMk id="5" creationId="{9FEB01F9-56E5-4566-BD63-89AE1D053F7F}"/>
          </ac:spMkLst>
        </pc:spChg>
        <pc:spChg chg="mod">
          <ac:chgData name="Jeremiah Holzbauer" userId="1e9fde1d-ad65-4ad6-b14e-c8638be20743" providerId="ADAL" clId="{6445E8FE-1631-4FFB-8768-C768DEA266FF}" dt="2022-07-14T04:00:37.551" v="4962" actId="20577"/>
          <ac:spMkLst>
            <pc:docMk/>
            <pc:sldMk cId="812653629" sldId="324"/>
            <ac:spMk id="6" creationId="{31FFE34D-E78B-41BA-8BE0-B8CCA447F16D}"/>
          </ac:spMkLst>
        </pc:spChg>
        <pc:spChg chg="add del mod">
          <ac:chgData name="Jeremiah Holzbauer" userId="1e9fde1d-ad65-4ad6-b14e-c8638be20743" providerId="ADAL" clId="{6445E8FE-1631-4FFB-8768-C768DEA266FF}" dt="2022-07-14T05:06:59.288" v="8488"/>
          <ac:spMkLst>
            <pc:docMk/>
            <pc:sldMk cId="812653629" sldId="324"/>
            <ac:spMk id="14" creationId="{FC9C254E-8A4F-4BE0-9E90-40BC9E4172DB}"/>
          </ac:spMkLst>
        </pc:spChg>
        <pc:spChg chg="add del mod">
          <ac:chgData name="Jeremiah Holzbauer" userId="1e9fde1d-ad65-4ad6-b14e-c8638be20743" providerId="ADAL" clId="{6445E8FE-1631-4FFB-8768-C768DEA266FF}" dt="2022-07-14T05:07:37.074" v="8497"/>
          <ac:spMkLst>
            <pc:docMk/>
            <pc:sldMk cId="812653629" sldId="324"/>
            <ac:spMk id="18" creationId="{4019A933-CF34-4E79-850C-4AE4C9C7B2BA}"/>
          </ac:spMkLst>
        </pc:spChg>
        <pc:spChg chg="add mod">
          <ac:chgData name="Jeremiah Holzbauer" userId="1e9fde1d-ad65-4ad6-b14e-c8638be20743" providerId="ADAL" clId="{6445E8FE-1631-4FFB-8768-C768DEA266FF}" dt="2022-07-14T05:09:50.543" v="8524" actId="1582"/>
          <ac:spMkLst>
            <pc:docMk/>
            <pc:sldMk cId="812653629" sldId="324"/>
            <ac:spMk id="24" creationId="{95D0A06F-F771-4F37-B3AD-37B1ED73054B}"/>
          </ac:spMkLst>
        </pc:spChg>
        <pc:spChg chg="add mod">
          <ac:chgData name="Jeremiah Holzbauer" userId="1e9fde1d-ad65-4ad6-b14e-c8638be20743" providerId="ADAL" clId="{6445E8FE-1631-4FFB-8768-C768DEA266FF}" dt="2022-07-14T05:10:03.324" v="8527" actId="208"/>
          <ac:spMkLst>
            <pc:docMk/>
            <pc:sldMk cId="812653629" sldId="324"/>
            <ac:spMk id="25" creationId="{B9D6C6AE-2C1D-4914-B7D7-E4DC54C1ADFB}"/>
          </ac:spMkLst>
        </pc:spChg>
        <pc:spChg chg="add mod">
          <ac:chgData name="Jeremiah Holzbauer" userId="1e9fde1d-ad65-4ad6-b14e-c8638be20743" providerId="ADAL" clId="{6445E8FE-1631-4FFB-8768-C768DEA266FF}" dt="2022-07-14T05:13:03.293" v="8799" actId="12788"/>
          <ac:spMkLst>
            <pc:docMk/>
            <pc:sldMk cId="812653629" sldId="324"/>
            <ac:spMk id="26" creationId="{3215F150-5EFC-49B1-849F-103FEE0B596E}"/>
          </ac:spMkLst>
        </pc:spChg>
        <pc:spChg chg="add mod">
          <ac:chgData name="Jeremiah Holzbauer" userId="1e9fde1d-ad65-4ad6-b14e-c8638be20743" providerId="ADAL" clId="{6445E8FE-1631-4FFB-8768-C768DEA266FF}" dt="2022-07-14T05:13:15.792" v="8819" actId="12788"/>
          <ac:spMkLst>
            <pc:docMk/>
            <pc:sldMk cId="812653629" sldId="324"/>
            <ac:spMk id="27" creationId="{C3055667-C850-4B53-AA58-A28F95FB9EC8}"/>
          </ac:spMkLst>
        </pc:spChg>
        <pc:picChg chg="add del mod">
          <ac:chgData name="Jeremiah Holzbauer" userId="1e9fde1d-ad65-4ad6-b14e-c8638be20743" providerId="ADAL" clId="{6445E8FE-1631-4FFB-8768-C768DEA266FF}" dt="2022-07-14T05:06:55.458" v="8487" actId="478"/>
          <ac:picMkLst>
            <pc:docMk/>
            <pc:sldMk cId="812653629" sldId="324"/>
            <ac:picMk id="11" creationId="{D07967FA-B2FB-4C85-A995-0CF461435DED}"/>
          </ac:picMkLst>
        </pc:picChg>
        <pc:picChg chg="add del mod">
          <ac:chgData name="Jeremiah Holzbauer" userId="1e9fde1d-ad65-4ad6-b14e-c8638be20743" providerId="ADAL" clId="{6445E8FE-1631-4FFB-8768-C768DEA266FF}" dt="2022-07-14T05:07:35.775" v="8496" actId="478"/>
          <ac:picMkLst>
            <pc:docMk/>
            <pc:sldMk cId="812653629" sldId="324"/>
            <ac:picMk id="12" creationId="{0177D51A-D94C-489D-B89E-0E1777F275C7}"/>
          </ac:picMkLst>
        </pc:picChg>
        <pc:picChg chg="add mod modCrop">
          <ac:chgData name="Jeremiah Holzbauer" userId="1e9fde1d-ad65-4ad6-b14e-c8638be20743" providerId="ADAL" clId="{6445E8FE-1631-4FFB-8768-C768DEA266FF}" dt="2022-07-14T05:13:15.792" v="8819" actId="12788"/>
          <ac:picMkLst>
            <pc:docMk/>
            <pc:sldMk cId="812653629" sldId="324"/>
            <ac:picMk id="16" creationId="{076081BD-4B8B-4BF0-A906-57B6B42E671A}"/>
          </ac:picMkLst>
        </pc:picChg>
        <pc:picChg chg="add mod modCrop">
          <ac:chgData name="Jeremiah Holzbauer" userId="1e9fde1d-ad65-4ad6-b14e-c8638be20743" providerId="ADAL" clId="{6445E8FE-1631-4FFB-8768-C768DEA266FF}" dt="2022-07-14T05:13:03.293" v="8799" actId="12788"/>
          <ac:picMkLst>
            <pc:docMk/>
            <pc:sldMk cId="812653629" sldId="324"/>
            <ac:picMk id="20" creationId="{8A9ED4CB-39E4-4E6C-82AC-A4B7B390D072}"/>
          </ac:picMkLst>
        </pc:picChg>
        <pc:cxnChg chg="add del mod">
          <ac:chgData name="Jeremiah Holzbauer" userId="1e9fde1d-ad65-4ad6-b14e-c8638be20743" providerId="ADAL" clId="{6445E8FE-1631-4FFB-8768-C768DEA266FF}" dt="2022-07-14T05:09:17.237" v="8515" actId="478"/>
          <ac:cxnSpMkLst>
            <pc:docMk/>
            <pc:sldMk cId="812653629" sldId="324"/>
            <ac:cxnSpMk id="22" creationId="{00694FA7-CB59-49CB-9D40-CFA72DB2AE76}"/>
          </ac:cxnSpMkLst>
        </pc:cxnChg>
        <pc:cxnChg chg="add del mod">
          <ac:chgData name="Jeremiah Holzbauer" userId="1e9fde1d-ad65-4ad6-b14e-c8638be20743" providerId="ADAL" clId="{6445E8FE-1631-4FFB-8768-C768DEA266FF}" dt="2022-07-14T05:09:18.669" v="8516" actId="478"/>
          <ac:cxnSpMkLst>
            <pc:docMk/>
            <pc:sldMk cId="812653629" sldId="324"/>
            <ac:cxnSpMk id="23" creationId="{6DA17EA6-96F0-4419-BF4A-27D1B5702300}"/>
          </ac:cxnSpMkLst>
        </pc:cxnChg>
      </pc:sldChg>
      <pc:sldChg chg="addSp delSp modSp new mod modTransition modClrScheme chgLayout">
        <pc:chgData name="Jeremiah Holzbauer" userId="1e9fde1d-ad65-4ad6-b14e-c8638be20743" providerId="ADAL" clId="{6445E8FE-1631-4FFB-8768-C768DEA266FF}" dt="2022-07-14T05:04:43.324" v="8485"/>
        <pc:sldMkLst>
          <pc:docMk/>
          <pc:sldMk cId="4205148428" sldId="325"/>
        </pc:sldMkLst>
        <pc:spChg chg="del mod ord">
          <ac:chgData name="Jeremiah Holzbauer" userId="1e9fde1d-ad65-4ad6-b14e-c8638be20743" providerId="ADAL" clId="{6445E8FE-1631-4FFB-8768-C768DEA266FF}" dt="2022-07-14T04:30:14.598" v="7442" actId="700"/>
          <ac:spMkLst>
            <pc:docMk/>
            <pc:sldMk cId="4205148428" sldId="325"/>
            <ac:spMk id="2" creationId="{04ED3529-3C73-45DA-A296-E5B08820D292}"/>
          </ac:spMkLst>
        </pc:spChg>
        <pc:spChg chg="del">
          <ac:chgData name="Jeremiah Holzbauer" userId="1e9fde1d-ad65-4ad6-b14e-c8638be20743" providerId="ADAL" clId="{6445E8FE-1631-4FFB-8768-C768DEA266FF}" dt="2022-07-14T04:30:14.598" v="7442" actId="700"/>
          <ac:spMkLst>
            <pc:docMk/>
            <pc:sldMk cId="4205148428" sldId="325"/>
            <ac:spMk id="3" creationId="{32C1FB4F-968D-413A-BFC1-D1F94C5667A6}"/>
          </ac:spMkLst>
        </pc:spChg>
        <pc:spChg chg="del">
          <ac:chgData name="Jeremiah Holzbauer" userId="1e9fde1d-ad65-4ad6-b14e-c8638be20743" providerId="ADAL" clId="{6445E8FE-1631-4FFB-8768-C768DEA266FF}" dt="2022-07-14T04:30:14.598" v="7442" actId="700"/>
          <ac:spMkLst>
            <pc:docMk/>
            <pc:sldMk cId="4205148428" sldId="325"/>
            <ac:spMk id="4" creationId="{333F2D3D-7DC3-4AF3-A9D7-2720595D6AC1}"/>
          </ac:spMkLst>
        </pc:spChg>
        <pc:spChg chg="del">
          <ac:chgData name="Jeremiah Holzbauer" userId="1e9fde1d-ad65-4ad6-b14e-c8638be20743" providerId="ADAL" clId="{6445E8FE-1631-4FFB-8768-C768DEA266FF}" dt="2022-07-14T04:30:14.598" v="7442" actId="700"/>
          <ac:spMkLst>
            <pc:docMk/>
            <pc:sldMk cId="4205148428" sldId="325"/>
            <ac:spMk id="5" creationId="{2C1489FA-1CE6-4EFB-9C16-3F6B1CCABE7A}"/>
          </ac:spMkLst>
        </pc:spChg>
        <pc:spChg chg="mod ord">
          <ac:chgData name="Jeremiah Holzbauer" userId="1e9fde1d-ad65-4ad6-b14e-c8638be20743" providerId="ADAL" clId="{6445E8FE-1631-4FFB-8768-C768DEA266FF}" dt="2022-07-14T04:30:14.598" v="7442" actId="700"/>
          <ac:spMkLst>
            <pc:docMk/>
            <pc:sldMk cId="4205148428" sldId="325"/>
            <ac:spMk id="6" creationId="{F01D8EAE-06D0-4781-BDAA-270F440E1B2D}"/>
          </ac:spMkLst>
        </pc:spChg>
        <pc:spChg chg="mod ord">
          <ac:chgData name="Jeremiah Holzbauer" userId="1e9fde1d-ad65-4ad6-b14e-c8638be20743" providerId="ADAL" clId="{6445E8FE-1631-4FFB-8768-C768DEA266FF}" dt="2022-07-14T04:30:14.598" v="7442" actId="700"/>
          <ac:spMkLst>
            <pc:docMk/>
            <pc:sldMk cId="4205148428" sldId="325"/>
            <ac:spMk id="7" creationId="{97C0C393-BFB7-4791-81A3-C2612C0CB92A}"/>
          </ac:spMkLst>
        </pc:spChg>
        <pc:spChg chg="mod ord">
          <ac:chgData name="Jeremiah Holzbauer" userId="1e9fde1d-ad65-4ad6-b14e-c8638be20743" providerId="ADAL" clId="{6445E8FE-1631-4FFB-8768-C768DEA266FF}" dt="2022-07-14T04:30:14.598" v="7442" actId="700"/>
          <ac:spMkLst>
            <pc:docMk/>
            <pc:sldMk cId="4205148428" sldId="325"/>
            <ac:spMk id="8" creationId="{D41CEE96-D93B-4933-B3DA-41DAD758C17A}"/>
          </ac:spMkLst>
        </pc:spChg>
        <pc:spChg chg="mod ord">
          <ac:chgData name="Jeremiah Holzbauer" userId="1e9fde1d-ad65-4ad6-b14e-c8638be20743" providerId="ADAL" clId="{6445E8FE-1631-4FFB-8768-C768DEA266FF}" dt="2022-07-14T04:30:14.598" v="7442" actId="700"/>
          <ac:spMkLst>
            <pc:docMk/>
            <pc:sldMk cId="4205148428" sldId="325"/>
            <ac:spMk id="9" creationId="{711AD8E6-92A0-497A-9EFA-7BFC808CB17E}"/>
          </ac:spMkLst>
        </pc:spChg>
        <pc:spChg chg="add mod ord">
          <ac:chgData name="Jeremiah Holzbauer" userId="1e9fde1d-ad65-4ad6-b14e-c8638be20743" providerId="ADAL" clId="{6445E8FE-1631-4FFB-8768-C768DEA266FF}" dt="2022-07-14T04:35:41.132" v="8474" actId="255"/>
          <ac:spMkLst>
            <pc:docMk/>
            <pc:sldMk cId="4205148428" sldId="325"/>
            <ac:spMk id="10" creationId="{4CC6579A-CD49-46E5-9372-713AC5D84416}"/>
          </ac:spMkLst>
        </pc:spChg>
      </pc:sldChg>
      <pc:sldChg chg="addSp delSp modSp new mod modTransition modClrScheme modAnim chgLayout">
        <pc:chgData name="Jeremiah Holzbauer" userId="1e9fde1d-ad65-4ad6-b14e-c8638be20743" providerId="ADAL" clId="{6445E8FE-1631-4FFB-8768-C768DEA266FF}" dt="2022-07-14T05:04:43.324" v="8485"/>
        <pc:sldMkLst>
          <pc:docMk/>
          <pc:sldMk cId="1592249557" sldId="326"/>
        </pc:sldMkLst>
        <pc:spChg chg="del mod ord">
          <ac:chgData name="Jeremiah Holzbauer" userId="1e9fde1d-ad65-4ad6-b14e-c8638be20743" providerId="ADAL" clId="{6445E8FE-1631-4FFB-8768-C768DEA266FF}" dt="2022-07-14T04:05:55.316" v="5440" actId="700"/>
          <ac:spMkLst>
            <pc:docMk/>
            <pc:sldMk cId="1592249557" sldId="326"/>
            <ac:spMk id="2" creationId="{70CF4EF0-808D-4869-ABA6-C2489A066A45}"/>
          </ac:spMkLst>
        </pc:spChg>
        <pc:spChg chg="del">
          <ac:chgData name="Jeremiah Holzbauer" userId="1e9fde1d-ad65-4ad6-b14e-c8638be20743" providerId="ADAL" clId="{6445E8FE-1631-4FFB-8768-C768DEA266FF}" dt="2022-07-14T04:05:55.316" v="5440" actId="700"/>
          <ac:spMkLst>
            <pc:docMk/>
            <pc:sldMk cId="1592249557" sldId="326"/>
            <ac:spMk id="3" creationId="{6252DFFB-C170-4192-8743-3BCD2A2A577B}"/>
          </ac:spMkLst>
        </pc:spChg>
        <pc:spChg chg="del mod ord">
          <ac:chgData name="Jeremiah Holzbauer" userId="1e9fde1d-ad65-4ad6-b14e-c8638be20743" providerId="ADAL" clId="{6445E8FE-1631-4FFB-8768-C768DEA266FF}" dt="2022-07-14T04:05:55.316" v="5440" actId="700"/>
          <ac:spMkLst>
            <pc:docMk/>
            <pc:sldMk cId="1592249557" sldId="326"/>
            <ac:spMk id="4" creationId="{62EFD872-5B76-4DE2-B60C-72316933E2F8}"/>
          </ac:spMkLst>
        </pc:spChg>
        <pc:spChg chg="del">
          <ac:chgData name="Jeremiah Holzbauer" userId="1e9fde1d-ad65-4ad6-b14e-c8638be20743" providerId="ADAL" clId="{6445E8FE-1631-4FFB-8768-C768DEA266FF}" dt="2022-07-14T04:05:55.316" v="5440" actId="700"/>
          <ac:spMkLst>
            <pc:docMk/>
            <pc:sldMk cId="1592249557" sldId="326"/>
            <ac:spMk id="5" creationId="{D670682D-6CAE-4B62-8A69-B5C700FB5E96}"/>
          </ac:spMkLst>
        </pc:spChg>
        <pc:spChg chg="del mod ord">
          <ac:chgData name="Jeremiah Holzbauer" userId="1e9fde1d-ad65-4ad6-b14e-c8638be20743" providerId="ADAL" clId="{6445E8FE-1631-4FFB-8768-C768DEA266FF}" dt="2022-07-14T04:05:55.316" v="5440" actId="700"/>
          <ac:spMkLst>
            <pc:docMk/>
            <pc:sldMk cId="1592249557" sldId="326"/>
            <ac:spMk id="6" creationId="{218F9D81-9E92-4FC5-AD7B-5087F0475E7F}"/>
          </ac:spMkLst>
        </pc:spChg>
        <pc:spChg chg="mod ord">
          <ac:chgData name="Jeremiah Holzbauer" userId="1e9fde1d-ad65-4ad6-b14e-c8638be20743" providerId="ADAL" clId="{6445E8FE-1631-4FFB-8768-C768DEA266FF}" dt="2022-07-14T04:05:55.316" v="5440" actId="700"/>
          <ac:spMkLst>
            <pc:docMk/>
            <pc:sldMk cId="1592249557" sldId="326"/>
            <ac:spMk id="7" creationId="{6294F541-48A9-4B3B-A0E0-0D180A3C6FF4}"/>
          </ac:spMkLst>
        </pc:spChg>
        <pc:spChg chg="mod ord">
          <ac:chgData name="Jeremiah Holzbauer" userId="1e9fde1d-ad65-4ad6-b14e-c8638be20743" providerId="ADAL" clId="{6445E8FE-1631-4FFB-8768-C768DEA266FF}" dt="2022-07-14T04:05:55.316" v="5440" actId="700"/>
          <ac:spMkLst>
            <pc:docMk/>
            <pc:sldMk cId="1592249557" sldId="326"/>
            <ac:spMk id="8" creationId="{FC85E265-1A64-4F4A-AD9D-8F07A65CE838}"/>
          </ac:spMkLst>
        </pc:spChg>
        <pc:spChg chg="mod ord">
          <ac:chgData name="Jeremiah Holzbauer" userId="1e9fde1d-ad65-4ad6-b14e-c8638be20743" providerId="ADAL" clId="{6445E8FE-1631-4FFB-8768-C768DEA266FF}" dt="2022-07-14T04:05:55.316" v="5440" actId="700"/>
          <ac:spMkLst>
            <pc:docMk/>
            <pc:sldMk cId="1592249557" sldId="326"/>
            <ac:spMk id="9" creationId="{B15F7454-CB47-4E81-B062-0F7D5919CD7D}"/>
          </ac:spMkLst>
        </pc:spChg>
        <pc:spChg chg="add mod ord">
          <ac:chgData name="Jeremiah Holzbauer" userId="1e9fde1d-ad65-4ad6-b14e-c8638be20743" providerId="ADAL" clId="{6445E8FE-1631-4FFB-8768-C768DEA266FF}" dt="2022-07-14T04:06:09.761" v="5464" actId="20577"/>
          <ac:spMkLst>
            <pc:docMk/>
            <pc:sldMk cId="1592249557" sldId="326"/>
            <ac:spMk id="10" creationId="{CEB17442-729B-4E3F-84E0-B92C267D3495}"/>
          </ac:spMkLst>
        </pc:spChg>
        <pc:spChg chg="add mod ord">
          <ac:chgData name="Jeremiah Holzbauer" userId="1e9fde1d-ad65-4ad6-b14e-c8638be20743" providerId="ADAL" clId="{6445E8FE-1631-4FFB-8768-C768DEA266FF}" dt="2022-07-14T04:09:28.638" v="6013" actId="20577"/>
          <ac:spMkLst>
            <pc:docMk/>
            <pc:sldMk cId="1592249557" sldId="326"/>
            <ac:spMk id="11" creationId="{8F66621D-2469-4AFA-A252-15C4D5B891E5}"/>
          </ac:spMkLst>
        </pc:spChg>
        <pc:spChg chg="add del mod ord">
          <ac:chgData name="Jeremiah Holzbauer" userId="1e9fde1d-ad65-4ad6-b14e-c8638be20743" providerId="ADAL" clId="{6445E8FE-1631-4FFB-8768-C768DEA266FF}" dt="2022-07-14T04:05:56.498" v="5441"/>
          <ac:spMkLst>
            <pc:docMk/>
            <pc:sldMk cId="1592249557" sldId="326"/>
            <ac:spMk id="12" creationId="{B7375C3E-0703-4B57-8E20-4AE55994886E}"/>
          </ac:spMkLst>
        </pc:spChg>
        <pc:spChg chg="add mod">
          <ac:chgData name="Jeremiah Holzbauer" userId="1e9fde1d-ad65-4ad6-b14e-c8638be20743" providerId="ADAL" clId="{6445E8FE-1631-4FFB-8768-C768DEA266FF}" dt="2022-07-14T04:06:28.559" v="5497" actId="14100"/>
          <ac:spMkLst>
            <pc:docMk/>
            <pc:sldMk cId="1592249557" sldId="326"/>
            <ac:spMk id="14" creationId="{891A675A-F7B7-41C5-B142-4EC77AB75AE5}"/>
          </ac:spMkLst>
        </pc:spChg>
        <pc:picChg chg="add mod">
          <ac:chgData name="Jeremiah Holzbauer" userId="1e9fde1d-ad65-4ad6-b14e-c8638be20743" providerId="ADAL" clId="{6445E8FE-1631-4FFB-8768-C768DEA266FF}" dt="2022-07-14T04:05:56.498" v="5441"/>
          <ac:picMkLst>
            <pc:docMk/>
            <pc:sldMk cId="1592249557" sldId="326"/>
            <ac:picMk id="13" creationId="{E6AFDBE2-D90B-4632-AEF4-EEB7AE95B056}"/>
          </ac:picMkLst>
        </pc:picChg>
        <pc:picChg chg="add del mod">
          <ac:chgData name="Jeremiah Holzbauer" userId="1e9fde1d-ad65-4ad6-b14e-c8638be20743" providerId="ADAL" clId="{6445E8FE-1631-4FFB-8768-C768DEA266FF}" dt="2022-07-14T04:09:15.981" v="5984"/>
          <ac:picMkLst>
            <pc:docMk/>
            <pc:sldMk cId="1592249557" sldId="326"/>
            <ac:picMk id="15" creationId="{8C772878-AE0F-4DED-B4DD-A8E9D4867A16}"/>
          </ac:picMkLst>
        </pc:picChg>
      </pc:sldChg>
      <pc:sldChg chg="addSp delSp modSp new mod modTransition modClrScheme chgLayout">
        <pc:chgData name="Jeremiah Holzbauer" userId="1e9fde1d-ad65-4ad6-b14e-c8638be20743" providerId="ADAL" clId="{6445E8FE-1631-4FFB-8768-C768DEA266FF}" dt="2022-07-14T05:04:43.324" v="8485"/>
        <pc:sldMkLst>
          <pc:docMk/>
          <pc:sldMk cId="200774699" sldId="327"/>
        </pc:sldMkLst>
        <pc:spChg chg="del mod ord">
          <ac:chgData name="Jeremiah Holzbauer" userId="1e9fde1d-ad65-4ad6-b14e-c8638be20743" providerId="ADAL" clId="{6445E8FE-1631-4FFB-8768-C768DEA266FF}" dt="2022-07-14T04:10:40.333" v="6036" actId="700"/>
          <ac:spMkLst>
            <pc:docMk/>
            <pc:sldMk cId="200774699" sldId="327"/>
            <ac:spMk id="2" creationId="{ACC6C4EF-EB15-43E4-A91B-9A00BA21A6B5}"/>
          </ac:spMkLst>
        </pc:spChg>
        <pc:spChg chg="del mod ord">
          <ac:chgData name="Jeremiah Holzbauer" userId="1e9fde1d-ad65-4ad6-b14e-c8638be20743" providerId="ADAL" clId="{6445E8FE-1631-4FFB-8768-C768DEA266FF}" dt="2022-07-14T04:10:40.333" v="6036" actId="700"/>
          <ac:spMkLst>
            <pc:docMk/>
            <pc:sldMk cId="200774699" sldId="327"/>
            <ac:spMk id="3" creationId="{58369893-5C03-4983-B879-49F87C34A199}"/>
          </ac:spMkLst>
        </pc:spChg>
        <pc:spChg chg="mod ord">
          <ac:chgData name="Jeremiah Holzbauer" userId="1e9fde1d-ad65-4ad6-b14e-c8638be20743" providerId="ADAL" clId="{6445E8FE-1631-4FFB-8768-C768DEA266FF}" dt="2022-07-14T04:10:40.333" v="6036" actId="700"/>
          <ac:spMkLst>
            <pc:docMk/>
            <pc:sldMk cId="200774699" sldId="327"/>
            <ac:spMk id="4" creationId="{8CD1BDB6-6E0B-4427-9540-B8917D3F562A}"/>
          </ac:spMkLst>
        </pc:spChg>
        <pc:spChg chg="mod ord">
          <ac:chgData name="Jeremiah Holzbauer" userId="1e9fde1d-ad65-4ad6-b14e-c8638be20743" providerId="ADAL" clId="{6445E8FE-1631-4FFB-8768-C768DEA266FF}" dt="2022-07-14T04:10:40.333" v="6036" actId="700"/>
          <ac:spMkLst>
            <pc:docMk/>
            <pc:sldMk cId="200774699" sldId="327"/>
            <ac:spMk id="5" creationId="{1C1982E5-EA13-4DA9-98E3-7107703CED45}"/>
          </ac:spMkLst>
        </pc:spChg>
        <pc:spChg chg="mod ord">
          <ac:chgData name="Jeremiah Holzbauer" userId="1e9fde1d-ad65-4ad6-b14e-c8638be20743" providerId="ADAL" clId="{6445E8FE-1631-4FFB-8768-C768DEA266FF}" dt="2022-07-14T04:10:40.333" v="6036" actId="700"/>
          <ac:spMkLst>
            <pc:docMk/>
            <pc:sldMk cId="200774699" sldId="327"/>
            <ac:spMk id="6" creationId="{FC112AD6-9500-4790-BFA9-3962E7EB3A67}"/>
          </ac:spMkLst>
        </pc:spChg>
        <pc:spChg chg="mod ord">
          <ac:chgData name="Jeremiah Holzbauer" userId="1e9fde1d-ad65-4ad6-b14e-c8638be20743" providerId="ADAL" clId="{6445E8FE-1631-4FFB-8768-C768DEA266FF}" dt="2022-07-14T04:10:40.333" v="6036" actId="700"/>
          <ac:spMkLst>
            <pc:docMk/>
            <pc:sldMk cId="200774699" sldId="327"/>
            <ac:spMk id="7" creationId="{59DE0BCC-0AA1-4960-A1C1-1CE3D33DFFDF}"/>
          </ac:spMkLst>
        </pc:spChg>
        <pc:spChg chg="add del mod ord">
          <ac:chgData name="Jeremiah Holzbauer" userId="1e9fde1d-ad65-4ad6-b14e-c8638be20743" providerId="ADAL" clId="{6445E8FE-1631-4FFB-8768-C768DEA266FF}" dt="2022-07-14T04:13:08.779" v="6046" actId="22"/>
          <ac:spMkLst>
            <pc:docMk/>
            <pc:sldMk cId="200774699" sldId="327"/>
            <ac:spMk id="8" creationId="{D6B38C15-BD3A-4224-808B-93D2CC092DE3}"/>
          </ac:spMkLst>
        </pc:spChg>
        <pc:spChg chg="add del mod ord">
          <ac:chgData name="Jeremiah Holzbauer" userId="1e9fde1d-ad65-4ad6-b14e-c8638be20743" providerId="ADAL" clId="{6445E8FE-1631-4FFB-8768-C768DEA266FF}" dt="2022-07-14T04:11:55.910" v="6045" actId="22"/>
          <ac:spMkLst>
            <pc:docMk/>
            <pc:sldMk cId="200774699" sldId="327"/>
            <ac:spMk id="9" creationId="{9297CC49-D3EA-46B7-8E91-EE54A6A90044}"/>
          </ac:spMkLst>
        </pc:spChg>
        <pc:spChg chg="add del mod ord">
          <ac:chgData name="Jeremiah Holzbauer" userId="1e9fde1d-ad65-4ad6-b14e-c8638be20743" providerId="ADAL" clId="{6445E8FE-1631-4FFB-8768-C768DEA266FF}" dt="2022-07-14T04:11:00.092" v="6043" actId="478"/>
          <ac:spMkLst>
            <pc:docMk/>
            <pc:sldMk cId="200774699" sldId="327"/>
            <ac:spMk id="10" creationId="{9465318D-3AD7-48A1-A584-6C1922DD423B}"/>
          </ac:spMkLst>
        </pc:spChg>
        <pc:spChg chg="add mod ord">
          <ac:chgData name="Jeremiah Holzbauer" userId="1e9fde1d-ad65-4ad6-b14e-c8638be20743" providerId="ADAL" clId="{6445E8FE-1631-4FFB-8768-C768DEA266FF}" dt="2022-07-14T04:14:53.848" v="6342" actId="20577"/>
          <ac:spMkLst>
            <pc:docMk/>
            <pc:sldMk cId="200774699" sldId="327"/>
            <ac:spMk id="11" creationId="{5C91DA3A-1BD2-4E36-B875-8A839F9B3E7E}"/>
          </ac:spMkLst>
        </pc:spChg>
        <pc:picChg chg="add mod ord">
          <ac:chgData name="Jeremiah Holzbauer" userId="1e9fde1d-ad65-4ad6-b14e-c8638be20743" providerId="ADAL" clId="{6445E8FE-1631-4FFB-8768-C768DEA266FF}" dt="2022-07-14T04:13:15.544" v="6049" actId="1076"/>
          <ac:picMkLst>
            <pc:docMk/>
            <pc:sldMk cId="200774699" sldId="327"/>
            <ac:picMk id="13" creationId="{742B3ECC-667C-404D-B997-DE937A88F167}"/>
          </ac:picMkLst>
        </pc:picChg>
        <pc:picChg chg="add mod ord">
          <ac:chgData name="Jeremiah Holzbauer" userId="1e9fde1d-ad65-4ad6-b14e-c8638be20743" providerId="ADAL" clId="{6445E8FE-1631-4FFB-8768-C768DEA266FF}" dt="2022-07-14T04:13:13.578" v="6048" actId="1076"/>
          <ac:picMkLst>
            <pc:docMk/>
            <pc:sldMk cId="200774699" sldId="327"/>
            <ac:picMk id="15" creationId="{B278EB9F-A3B3-42D0-953D-B6BF2B0AEDC9}"/>
          </ac:picMkLst>
        </pc:picChg>
        <pc:picChg chg="add del mod">
          <ac:chgData name="Jeremiah Holzbauer" userId="1e9fde1d-ad65-4ad6-b14e-c8638be20743" providerId="ADAL" clId="{6445E8FE-1631-4FFB-8768-C768DEA266FF}" dt="2022-07-14T04:10:49.327" v="6038"/>
          <ac:picMkLst>
            <pc:docMk/>
            <pc:sldMk cId="200774699" sldId="327"/>
            <ac:picMk id="6146" creationId="{E62C3A75-DEF9-4D29-9A77-4F209A383527}"/>
          </ac:picMkLst>
        </pc:picChg>
        <pc:picChg chg="add del mod">
          <ac:chgData name="Jeremiah Holzbauer" userId="1e9fde1d-ad65-4ad6-b14e-c8638be20743" providerId="ADAL" clId="{6445E8FE-1631-4FFB-8768-C768DEA266FF}" dt="2022-07-14T04:13:20.125" v="6051" actId="1076"/>
          <ac:picMkLst>
            <pc:docMk/>
            <pc:sldMk cId="200774699" sldId="327"/>
            <ac:picMk id="6148" creationId="{ACB32789-9E16-48E1-B43F-827880873B41}"/>
          </ac:picMkLst>
        </pc:picChg>
      </pc:sldChg>
      <pc:sldChg chg="addSp delSp modSp new mod modTransition">
        <pc:chgData name="Jeremiah Holzbauer" userId="1e9fde1d-ad65-4ad6-b14e-c8638be20743" providerId="ADAL" clId="{6445E8FE-1631-4FFB-8768-C768DEA266FF}" dt="2022-07-14T05:04:43.324" v="8485"/>
        <pc:sldMkLst>
          <pc:docMk/>
          <pc:sldMk cId="260978395" sldId="328"/>
        </pc:sldMkLst>
        <pc:spChg chg="mod">
          <ac:chgData name="Jeremiah Holzbauer" userId="1e9fde1d-ad65-4ad6-b14e-c8638be20743" providerId="ADAL" clId="{6445E8FE-1631-4FFB-8768-C768DEA266FF}" dt="2022-07-14T04:26:06.134" v="7050" actId="114"/>
          <ac:spMkLst>
            <pc:docMk/>
            <pc:sldMk cId="260978395" sldId="328"/>
            <ac:spMk id="2" creationId="{F81C2E73-A1F2-48A5-939E-0373D1CCB199}"/>
          </ac:spMkLst>
        </pc:spChg>
        <pc:spChg chg="del">
          <ac:chgData name="Jeremiah Holzbauer" userId="1e9fde1d-ad65-4ad6-b14e-c8638be20743" providerId="ADAL" clId="{6445E8FE-1631-4FFB-8768-C768DEA266FF}" dt="2022-07-14T04:16:28.278" v="6392"/>
          <ac:spMkLst>
            <pc:docMk/>
            <pc:sldMk cId="260978395" sldId="328"/>
            <ac:spMk id="3" creationId="{D0E88B63-A9A2-4F05-9777-A7545EDDE58F}"/>
          </ac:spMkLst>
        </pc:spChg>
        <pc:spChg chg="mod">
          <ac:chgData name="Jeremiah Holzbauer" userId="1e9fde1d-ad65-4ad6-b14e-c8638be20743" providerId="ADAL" clId="{6445E8FE-1631-4FFB-8768-C768DEA266FF}" dt="2022-07-14T04:29:29.232" v="7425" actId="20577"/>
          <ac:spMkLst>
            <pc:docMk/>
            <pc:sldMk cId="260978395" sldId="328"/>
            <ac:spMk id="4" creationId="{3AD6EE56-BFD4-4455-8FDF-9D74B71D8CDC}"/>
          </ac:spMkLst>
        </pc:spChg>
        <pc:spChg chg="del">
          <ac:chgData name="Jeremiah Holzbauer" userId="1e9fde1d-ad65-4ad6-b14e-c8638be20743" providerId="ADAL" clId="{6445E8FE-1631-4FFB-8768-C768DEA266FF}" dt="2022-07-14T04:16:41.609" v="6395" actId="478"/>
          <ac:spMkLst>
            <pc:docMk/>
            <pc:sldMk cId="260978395" sldId="328"/>
            <ac:spMk id="5" creationId="{BADD663B-E5D7-4F3C-B2B9-66CBC6A7970A}"/>
          </ac:spMkLst>
        </pc:spChg>
        <pc:spChg chg="mod">
          <ac:chgData name="Jeremiah Holzbauer" userId="1e9fde1d-ad65-4ad6-b14e-c8638be20743" providerId="ADAL" clId="{6445E8FE-1631-4FFB-8768-C768DEA266FF}" dt="2022-07-14T04:15:46.891" v="6391" actId="20577"/>
          <ac:spMkLst>
            <pc:docMk/>
            <pc:sldMk cId="260978395" sldId="328"/>
            <ac:spMk id="6" creationId="{7F84A6AD-4E2C-4B32-88F4-8046BCBC0CB5}"/>
          </ac:spMkLst>
        </pc:spChg>
        <pc:spChg chg="add del mod">
          <ac:chgData name="Jeremiah Holzbauer" userId="1e9fde1d-ad65-4ad6-b14e-c8638be20743" providerId="ADAL" clId="{6445E8FE-1631-4FFB-8768-C768DEA266FF}" dt="2022-07-14T04:18:27.200" v="6580" actId="3680"/>
          <ac:spMkLst>
            <pc:docMk/>
            <pc:sldMk cId="260978395" sldId="328"/>
            <ac:spMk id="13" creationId="{485F7F9B-6869-444C-A8B6-04B1EF7FD331}"/>
          </ac:spMkLst>
        </pc:spChg>
        <pc:graphicFrameChg chg="add mod ord modGraphic">
          <ac:chgData name="Jeremiah Holzbauer" userId="1e9fde1d-ad65-4ad6-b14e-c8638be20743" providerId="ADAL" clId="{6445E8FE-1631-4FFB-8768-C768DEA266FF}" dt="2022-07-14T04:24:20.463" v="6823" actId="20577"/>
          <ac:graphicFrameMkLst>
            <pc:docMk/>
            <pc:sldMk cId="260978395" sldId="328"/>
            <ac:graphicFrameMk id="14" creationId="{65CAAD0D-BC90-48B8-A98D-ACD975EF5309}"/>
          </ac:graphicFrameMkLst>
        </pc:graphicFrameChg>
        <pc:picChg chg="add del mod">
          <ac:chgData name="Jeremiah Holzbauer" userId="1e9fde1d-ad65-4ad6-b14e-c8638be20743" providerId="ADAL" clId="{6445E8FE-1631-4FFB-8768-C768DEA266FF}" dt="2022-07-14T04:16:48.533" v="6397" actId="478"/>
          <ac:picMkLst>
            <pc:docMk/>
            <pc:sldMk cId="260978395" sldId="328"/>
            <ac:picMk id="11" creationId="{970B742F-6037-4C0D-9503-A975B47FA594}"/>
          </ac:picMkLst>
        </pc:picChg>
      </pc:sldChg>
      <pc:sldMasterChg chg="delSldLayout">
        <pc:chgData name="Jeremiah Holzbauer" userId="1e9fde1d-ad65-4ad6-b14e-c8638be20743" providerId="ADAL" clId="{6445E8FE-1631-4FFB-8768-C768DEA266FF}" dt="2022-07-14T04:15:07.296" v="6343" actId="47"/>
        <pc:sldMasterMkLst>
          <pc:docMk/>
          <pc:sldMasterMk cId="833673682" sldId="2147484123"/>
        </pc:sldMasterMkLst>
        <pc:sldLayoutChg chg="del">
          <pc:chgData name="Jeremiah Holzbauer" userId="1e9fde1d-ad65-4ad6-b14e-c8638be20743" providerId="ADAL" clId="{6445E8FE-1631-4FFB-8768-C768DEA266FF}" dt="2022-07-14T04:15:07.296" v="6343" actId="47"/>
          <pc:sldLayoutMkLst>
            <pc:docMk/>
            <pc:sldMasterMk cId="833673682" sldId="2147484123"/>
            <pc:sldLayoutMk cId="260686150" sldId="2147484135"/>
          </pc:sldLayoutMkLst>
        </pc:sldLayout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749894E-4B18-4635-ABAB-86C4F81C6325}" type="doc">
      <dgm:prSet loTypeId="urn:microsoft.com/office/officeart/2005/8/layout/process4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BCA9A929-4BA7-4115-91E5-E236EC3DBC93}">
      <dgm:prSet phldrT="[Text]"/>
      <dgm:spPr/>
      <dgm:t>
        <a:bodyPr/>
        <a:lstStyle/>
        <a:p>
          <a:r>
            <a:rPr lang="en-US" dirty="0"/>
            <a:t>Establish Clear Specification and Scopes</a:t>
          </a:r>
        </a:p>
      </dgm:t>
    </dgm:pt>
    <dgm:pt modelId="{897290C9-338E-421E-8ADB-9686A76BCC0F}" type="parTrans" cxnId="{5B1980EA-6B1B-4F4E-A4DF-7AF262335E27}">
      <dgm:prSet/>
      <dgm:spPr/>
      <dgm:t>
        <a:bodyPr/>
        <a:lstStyle/>
        <a:p>
          <a:endParaRPr lang="en-US"/>
        </a:p>
      </dgm:t>
    </dgm:pt>
    <dgm:pt modelId="{9810C070-9DCE-4DCF-AE21-F22AFC3AA906}" type="sibTrans" cxnId="{5B1980EA-6B1B-4F4E-A4DF-7AF262335E27}">
      <dgm:prSet/>
      <dgm:spPr/>
      <dgm:t>
        <a:bodyPr/>
        <a:lstStyle/>
        <a:p>
          <a:endParaRPr lang="en-US"/>
        </a:p>
      </dgm:t>
    </dgm:pt>
    <dgm:pt modelId="{F6BC40DE-B287-431A-9E8D-EF8124E68137}">
      <dgm:prSet phldrT="[Text]"/>
      <dgm:spPr/>
      <dgm:t>
        <a:bodyPr/>
        <a:lstStyle/>
        <a:p>
          <a:r>
            <a:rPr lang="en-US" dirty="0"/>
            <a:t>Complete, Document, and Review Designs (FDR 2020-09-22)</a:t>
          </a:r>
        </a:p>
      </dgm:t>
    </dgm:pt>
    <dgm:pt modelId="{ADCA94CA-6090-43C3-8609-BBA270520D9E}" type="parTrans" cxnId="{1027AEFA-E59B-4AFD-9725-78BC1DAEE57C}">
      <dgm:prSet/>
      <dgm:spPr/>
      <dgm:t>
        <a:bodyPr/>
        <a:lstStyle/>
        <a:p>
          <a:endParaRPr lang="en-US"/>
        </a:p>
      </dgm:t>
    </dgm:pt>
    <dgm:pt modelId="{0895D7A1-550B-4078-B192-E854A93286CD}" type="sibTrans" cxnId="{1027AEFA-E59B-4AFD-9725-78BC1DAEE57C}">
      <dgm:prSet/>
      <dgm:spPr/>
      <dgm:t>
        <a:bodyPr/>
        <a:lstStyle/>
        <a:p>
          <a:endParaRPr lang="en-US"/>
        </a:p>
      </dgm:t>
    </dgm:pt>
    <dgm:pt modelId="{D4FB7609-C23E-40F9-9269-14B1DCCA4EDF}">
      <dgm:prSet phldrT="[Text]"/>
      <dgm:spPr/>
      <dgm:t>
        <a:bodyPr/>
        <a:lstStyle/>
        <a:p>
          <a:r>
            <a:rPr lang="en-US" dirty="0"/>
            <a:t>Fabrication Prototypes (Dummy Load Delivered 2022-03-30)</a:t>
          </a:r>
        </a:p>
      </dgm:t>
    </dgm:pt>
    <dgm:pt modelId="{6D08B12A-297A-4B06-AB3F-4F23E4712B17}" type="parTrans" cxnId="{B3ECF508-7C9E-4B6D-B77E-F426D9758C0F}">
      <dgm:prSet/>
      <dgm:spPr/>
      <dgm:t>
        <a:bodyPr/>
        <a:lstStyle/>
        <a:p>
          <a:endParaRPr lang="en-US"/>
        </a:p>
      </dgm:t>
    </dgm:pt>
    <dgm:pt modelId="{B82D9542-CCED-419B-BF5F-9EE588F45B03}" type="sibTrans" cxnId="{B3ECF508-7C9E-4B6D-B77E-F426D9758C0F}">
      <dgm:prSet/>
      <dgm:spPr/>
      <dgm:t>
        <a:bodyPr/>
        <a:lstStyle/>
        <a:p>
          <a:endParaRPr lang="en-US"/>
        </a:p>
      </dgm:t>
    </dgm:pt>
    <dgm:pt modelId="{7B47BA57-2EB2-4651-906A-7D72F98FD9B6}">
      <dgm:prSet phldrT="[Text]"/>
      <dgm:spPr/>
      <dgm:t>
        <a:bodyPr/>
        <a:lstStyle/>
        <a:p>
          <a:r>
            <a:rPr lang="en-US" dirty="0"/>
            <a:t>Local Validation with Dummy Load (Second Road Test Completed 2022-04-29)</a:t>
          </a:r>
        </a:p>
      </dgm:t>
    </dgm:pt>
    <dgm:pt modelId="{B6FF9363-3606-4F50-BEB5-6043857699C4}" type="parTrans" cxnId="{E0FDC1BB-9BFD-43AF-B304-44C555E029F0}">
      <dgm:prSet/>
      <dgm:spPr/>
      <dgm:t>
        <a:bodyPr/>
        <a:lstStyle/>
        <a:p>
          <a:endParaRPr lang="en-US"/>
        </a:p>
      </dgm:t>
    </dgm:pt>
    <dgm:pt modelId="{DB86164E-DAE0-40B1-B6CD-04F74650CE2B}" type="sibTrans" cxnId="{E0FDC1BB-9BFD-43AF-B304-44C555E029F0}">
      <dgm:prSet/>
      <dgm:spPr/>
      <dgm:t>
        <a:bodyPr/>
        <a:lstStyle/>
        <a:p>
          <a:endParaRPr lang="en-US"/>
        </a:p>
      </dgm:t>
    </dgm:pt>
    <dgm:pt modelId="{8E4F0489-5EC2-4E55-B628-C9AD415E316D}">
      <dgm:prSet phldrT="[Text]"/>
      <dgm:spPr/>
      <dgm:t>
        <a:bodyPr/>
        <a:lstStyle/>
        <a:p>
          <a:r>
            <a:rPr lang="en-US" dirty="0"/>
            <a:t>International Validation with Dummy Load (Aug/Sept-2022)</a:t>
          </a:r>
        </a:p>
      </dgm:t>
    </dgm:pt>
    <dgm:pt modelId="{5267057A-A456-4E53-AA79-7EF6A56D640A}" type="parTrans" cxnId="{FA35B8DE-CA90-4B5E-A44C-44FA556BD6FF}">
      <dgm:prSet/>
      <dgm:spPr/>
      <dgm:t>
        <a:bodyPr/>
        <a:lstStyle/>
        <a:p>
          <a:endParaRPr lang="en-US"/>
        </a:p>
      </dgm:t>
    </dgm:pt>
    <dgm:pt modelId="{1822D12C-63D0-47AA-9A39-749348464B14}" type="sibTrans" cxnId="{FA35B8DE-CA90-4B5E-A44C-44FA556BD6FF}">
      <dgm:prSet/>
      <dgm:spPr/>
      <dgm:t>
        <a:bodyPr/>
        <a:lstStyle/>
        <a:p>
          <a:endParaRPr lang="en-US"/>
        </a:p>
      </dgm:t>
    </dgm:pt>
    <dgm:pt modelId="{DFDCC983-2A28-4B92-BDE5-826510BAD05F}">
      <dgm:prSet phldrT="[Text]"/>
      <dgm:spPr/>
      <dgm:t>
        <a:bodyPr/>
        <a:lstStyle/>
        <a:p>
          <a:r>
            <a:rPr lang="en-US" dirty="0"/>
            <a:t>Local Validation with </a:t>
          </a:r>
          <a:r>
            <a:rPr lang="en-US" dirty="0" err="1"/>
            <a:t>pCM</a:t>
          </a:r>
          <a:r>
            <a:rPr lang="en-US" dirty="0"/>
            <a:t> (After Cold Testing)</a:t>
          </a:r>
        </a:p>
      </dgm:t>
    </dgm:pt>
    <dgm:pt modelId="{CCC941E6-EA55-4802-A433-381D371BCE45}" type="parTrans" cxnId="{3DD40C21-7C16-4C27-9CA9-D3D424058ED1}">
      <dgm:prSet/>
      <dgm:spPr/>
      <dgm:t>
        <a:bodyPr/>
        <a:lstStyle/>
        <a:p>
          <a:endParaRPr lang="en-US"/>
        </a:p>
      </dgm:t>
    </dgm:pt>
    <dgm:pt modelId="{01B5BAEC-6DB5-4209-80DA-5C3BD813697B}" type="sibTrans" cxnId="{3DD40C21-7C16-4C27-9CA9-D3D424058ED1}">
      <dgm:prSet/>
      <dgm:spPr/>
      <dgm:t>
        <a:bodyPr/>
        <a:lstStyle/>
        <a:p>
          <a:endParaRPr lang="en-US"/>
        </a:p>
      </dgm:t>
    </dgm:pt>
    <dgm:pt modelId="{646A7A27-2742-4916-8959-C36CB33E7E63}">
      <dgm:prSet phldrT="[Text]"/>
      <dgm:spPr/>
      <dgm:t>
        <a:bodyPr/>
        <a:lstStyle/>
        <a:p>
          <a:r>
            <a:rPr lang="en-US" dirty="0"/>
            <a:t>International Validation with </a:t>
          </a:r>
          <a:r>
            <a:rPr lang="en-US" dirty="0" err="1"/>
            <a:t>pCM</a:t>
          </a:r>
          <a:r>
            <a:rPr lang="en-US" dirty="0"/>
            <a:t> (Ship to STFC-UKRI &amp; Back then Repeat Cold Testing)</a:t>
          </a:r>
        </a:p>
      </dgm:t>
    </dgm:pt>
    <dgm:pt modelId="{3E57528E-AA17-4F65-A20B-263F3A49B5A4}" type="parTrans" cxnId="{2A5EA661-14B7-4531-A80F-0959C58E4D3F}">
      <dgm:prSet/>
      <dgm:spPr/>
      <dgm:t>
        <a:bodyPr/>
        <a:lstStyle/>
        <a:p>
          <a:endParaRPr lang="en-US"/>
        </a:p>
      </dgm:t>
    </dgm:pt>
    <dgm:pt modelId="{257E253C-1402-409F-B636-C946307E52C4}" type="sibTrans" cxnId="{2A5EA661-14B7-4531-A80F-0959C58E4D3F}">
      <dgm:prSet/>
      <dgm:spPr/>
      <dgm:t>
        <a:bodyPr/>
        <a:lstStyle/>
        <a:p>
          <a:endParaRPr lang="en-US"/>
        </a:p>
      </dgm:t>
    </dgm:pt>
    <dgm:pt modelId="{DEE85A61-A23E-44AD-990A-9A91488D8A9C}" type="pres">
      <dgm:prSet presAssocID="{8749894E-4B18-4635-ABAB-86C4F81C6325}" presName="Name0" presStyleCnt="0">
        <dgm:presLayoutVars>
          <dgm:dir/>
          <dgm:animLvl val="lvl"/>
          <dgm:resizeHandles val="exact"/>
        </dgm:presLayoutVars>
      </dgm:prSet>
      <dgm:spPr/>
    </dgm:pt>
    <dgm:pt modelId="{BEF37687-BBE5-42EE-9069-20491DEB8042}" type="pres">
      <dgm:prSet presAssocID="{646A7A27-2742-4916-8959-C36CB33E7E63}" presName="boxAndChildren" presStyleCnt="0"/>
      <dgm:spPr/>
    </dgm:pt>
    <dgm:pt modelId="{6E93267B-6BC5-486E-A2BD-E5F4B5A4E154}" type="pres">
      <dgm:prSet presAssocID="{646A7A27-2742-4916-8959-C36CB33E7E63}" presName="parentTextBox" presStyleLbl="node1" presStyleIdx="0" presStyleCnt="7"/>
      <dgm:spPr/>
    </dgm:pt>
    <dgm:pt modelId="{BFCEDBF9-2DED-498F-B076-9602C9DC4F69}" type="pres">
      <dgm:prSet presAssocID="{01B5BAEC-6DB5-4209-80DA-5C3BD813697B}" presName="sp" presStyleCnt="0"/>
      <dgm:spPr/>
    </dgm:pt>
    <dgm:pt modelId="{8847E432-AA02-4364-BF88-89C27CCC014E}" type="pres">
      <dgm:prSet presAssocID="{DFDCC983-2A28-4B92-BDE5-826510BAD05F}" presName="arrowAndChildren" presStyleCnt="0"/>
      <dgm:spPr/>
    </dgm:pt>
    <dgm:pt modelId="{CCFD118F-15A7-4FB5-80C1-7CF36874BADD}" type="pres">
      <dgm:prSet presAssocID="{DFDCC983-2A28-4B92-BDE5-826510BAD05F}" presName="parentTextArrow" presStyleLbl="node1" presStyleIdx="1" presStyleCnt="7"/>
      <dgm:spPr/>
    </dgm:pt>
    <dgm:pt modelId="{A2C12563-03AD-477B-B01A-24DE7158129D}" type="pres">
      <dgm:prSet presAssocID="{1822D12C-63D0-47AA-9A39-749348464B14}" presName="sp" presStyleCnt="0"/>
      <dgm:spPr/>
    </dgm:pt>
    <dgm:pt modelId="{CD6D95E4-2CDA-48DA-A43F-337BA9236A1E}" type="pres">
      <dgm:prSet presAssocID="{8E4F0489-5EC2-4E55-B628-C9AD415E316D}" presName="arrowAndChildren" presStyleCnt="0"/>
      <dgm:spPr/>
    </dgm:pt>
    <dgm:pt modelId="{92A4B039-F9F8-4D44-8593-36C860CAC0C2}" type="pres">
      <dgm:prSet presAssocID="{8E4F0489-5EC2-4E55-B628-C9AD415E316D}" presName="parentTextArrow" presStyleLbl="node1" presStyleIdx="2" presStyleCnt="7"/>
      <dgm:spPr/>
    </dgm:pt>
    <dgm:pt modelId="{74614936-1F08-43F3-94BA-8AF88CF1CC0D}" type="pres">
      <dgm:prSet presAssocID="{DB86164E-DAE0-40B1-B6CD-04F74650CE2B}" presName="sp" presStyleCnt="0"/>
      <dgm:spPr/>
    </dgm:pt>
    <dgm:pt modelId="{73A78670-39ED-49F8-9F42-C4270D023F17}" type="pres">
      <dgm:prSet presAssocID="{7B47BA57-2EB2-4651-906A-7D72F98FD9B6}" presName="arrowAndChildren" presStyleCnt="0"/>
      <dgm:spPr/>
    </dgm:pt>
    <dgm:pt modelId="{C4DA9004-F918-479F-B107-60629F7EFA72}" type="pres">
      <dgm:prSet presAssocID="{7B47BA57-2EB2-4651-906A-7D72F98FD9B6}" presName="parentTextArrow" presStyleLbl="node1" presStyleIdx="3" presStyleCnt="7"/>
      <dgm:spPr/>
    </dgm:pt>
    <dgm:pt modelId="{B8982BE6-F253-4268-A2F3-65F70753A75A}" type="pres">
      <dgm:prSet presAssocID="{B82D9542-CCED-419B-BF5F-9EE588F45B03}" presName="sp" presStyleCnt="0"/>
      <dgm:spPr/>
    </dgm:pt>
    <dgm:pt modelId="{F881A0DB-4DA9-4128-B674-2F7424DB54FE}" type="pres">
      <dgm:prSet presAssocID="{D4FB7609-C23E-40F9-9269-14B1DCCA4EDF}" presName="arrowAndChildren" presStyleCnt="0"/>
      <dgm:spPr/>
    </dgm:pt>
    <dgm:pt modelId="{61D2BABB-10FF-4292-A17E-5EC064F8FB40}" type="pres">
      <dgm:prSet presAssocID="{D4FB7609-C23E-40F9-9269-14B1DCCA4EDF}" presName="parentTextArrow" presStyleLbl="node1" presStyleIdx="4" presStyleCnt="7"/>
      <dgm:spPr/>
    </dgm:pt>
    <dgm:pt modelId="{42AC07F6-2F13-40B3-A8AC-6A6BC76F6F73}" type="pres">
      <dgm:prSet presAssocID="{0895D7A1-550B-4078-B192-E854A93286CD}" presName="sp" presStyleCnt="0"/>
      <dgm:spPr/>
    </dgm:pt>
    <dgm:pt modelId="{3BDF4186-B253-443D-B15D-3FEB349D9CA5}" type="pres">
      <dgm:prSet presAssocID="{F6BC40DE-B287-431A-9E8D-EF8124E68137}" presName="arrowAndChildren" presStyleCnt="0"/>
      <dgm:spPr/>
    </dgm:pt>
    <dgm:pt modelId="{B789D7C1-1051-4BAC-B2AA-189023932E42}" type="pres">
      <dgm:prSet presAssocID="{F6BC40DE-B287-431A-9E8D-EF8124E68137}" presName="parentTextArrow" presStyleLbl="node1" presStyleIdx="5" presStyleCnt="7"/>
      <dgm:spPr/>
    </dgm:pt>
    <dgm:pt modelId="{1F06AD40-5224-40CB-B854-E9878ADFE85A}" type="pres">
      <dgm:prSet presAssocID="{9810C070-9DCE-4DCF-AE21-F22AFC3AA906}" presName="sp" presStyleCnt="0"/>
      <dgm:spPr/>
    </dgm:pt>
    <dgm:pt modelId="{3E2A7772-7CC2-40EA-A539-8A793486FA8E}" type="pres">
      <dgm:prSet presAssocID="{BCA9A929-4BA7-4115-91E5-E236EC3DBC93}" presName="arrowAndChildren" presStyleCnt="0"/>
      <dgm:spPr/>
    </dgm:pt>
    <dgm:pt modelId="{6440EC06-CE40-448F-846A-CB4770050170}" type="pres">
      <dgm:prSet presAssocID="{BCA9A929-4BA7-4115-91E5-E236EC3DBC93}" presName="parentTextArrow" presStyleLbl="node1" presStyleIdx="6" presStyleCnt="7"/>
      <dgm:spPr/>
    </dgm:pt>
  </dgm:ptLst>
  <dgm:cxnLst>
    <dgm:cxn modelId="{B3ECF508-7C9E-4B6D-B77E-F426D9758C0F}" srcId="{8749894E-4B18-4635-ABAB-86C4F81C6325}" destId="{D4FB7609-C23E-40F9-9269-14B1DCCA4EDF}" srcOrd="2" destOrd="0" parTransId="{6D08B12A-297A-4B06-AB3F-4F23E4712B17}" sibTransId="{B82D9542-CCED-419B-BF5F-9EE588F45B03}"/>
    <dgm:cxn modelId="{4AAC5509-FA29-4DD1-939C-C37CB6E3A2C6}" type="presOf" srcId="{8749894E-4B18-4635-ABAB-86C4F81C6325}" destId="{DEE85A61-A23E-44AD-990A-9A91488D8A9C}" srcOrd="0" destOrd="0" presId="urn:microsoft.com/office/officeart/2005/8/layout/process4"/>
    <dgm:cxn modelId="{3DD40C21-7C16-4C27-9CA9-D3D424058ED1}" srcId="{8749894E-4B18-4635-ABAB-86C4F81C6325}" destId="{DFDCC983-2A28-4B92-BDE5-826510BAD05F}" srcOrd="5" destOrd="0" parTransId="{CCC941E6-EA55-4802-A433-381D371BCE45}" sibTransId="{01B5BAEC-6DB5-4209-80DA-5C3BD813697B}"/>
    <dgm:cxn modelId="{2A5EA661-14B7-4531-A80F-0959C58E4D3F}" srcId="{8749894E-4B18-4635-ABAB-86C4F81C6325}" destId="{646A7A27-2742-4916-8959-C36CB33E7E63}" srcOrd="6" destOrd="0" parTransId="{3E57528E-AA17-4F65-A20B-263F3A49B5A4}" sibTransId="{257E253C-1402-409F-B636-C946307E52C4}"/>
    <dgm:cxn modelId="{4CAAFD78-C6B2-4F29-B30A-D7D340F9BC3F}" type="presOf" srcId="{646A7A27-2742-4916-8959-C36CB33E7E63}" destId="{6E93267B-6BC5-486E-A2BD-E5F4B5A4E154}" srcOrd="0" destOrd="0" presId="urn:microsoft.com/office/officeart/2005/8/layout/process4"/>
    <dgm:cxn modelId="{C1AE0679-038D-4389-9551-A1D35D2EA456}" type="presOf" srcId="{D4FB7609-C23E-40F9-9269-14B1DCCA4EDF}" destId="{61D2BABB-10FF-4292-A17E-5EC064F8FB40}" srcOrd="0" destOrd="0" presId="urn:microsoft.com/office/officeart/2005/8/layout/process4"/>
    <dgm:cxn modelId="{76FC737F-48B2-4409-9A9F-71878599F5C1}" type="presOf" srcId="{BCA9A929-4BA7-4115-91E5-E236EC3DBC93}" destId="{6440EC06-CE40-448F-846A-CB4770050170}" srcOrd="0" destOrd="0" presId="urn:microsoft.com/office/officeart/2005/8/layout/process4"/>
    <dgm:cxn modelId="{95506593-F592-4B87-B666-76C048A1EF91}" type="presOf" srcId="{7B47BA57-2EB2-4651-906A-7D72F98FD9B6}" destId="{C4DA9004-F918-479F-B107-60629F7EFA72}" srcOrd="0" destOrd="0" presId="urn:microsoft.com/office/officeart/2005/8/layout/process4"/>
    <dgm:cxn modelId="{5EFB2694-53EE-4D70-A375-E4BC8664557F}" type="presOf" srcId="{8E4F0489-5EC2-4E55-B628-C9AD415E316D}" destId="{92A4B039-F9F8-4D44-8593-36C860CAC0C2}" srcOrd="0" destOrd="0" presId="urn:microsoft.com/office/officeart/2005/8/layout/process4"/>
    <dgm:cxn modelId="{6B191F9D-C197-4134-BCFA-3487D05718AF}" type="presOf" srcId="{F6BC40DE-B287-431A-9E8D-EF8124E68137}" destId="{B789D7C1-1051-4BAC-B2AA-189023932E42}" srcOrd="0" destOrd="0" presId="urn:microsoft.com/office/officeart/2005/8/layout/process4"/>
    <dgm:cxn modelId="{619F38B0-29AC-4ADC-B84F-D08CB84EF8EF}" type="presOf" srcId="{DFDCC983-2A28-4B92-BDE5-826510BAD05F}" destId="{CCFD118F-15A7-4FB5-80C1-7CF36874BADD}" srcOrd="0" destOrd="0" presId="urn:microsoft.com/office/officeart/2005/8/layout/process4"/>
    <dgm:cxn modelId="{E0FDC1BB-9BFD-43AF-B304-44C555E029F0}" srcId="{8749894E-4B18-4635-ABAB-86C4F81C6325}" destId="{7B47BA57-2EB2-4651-906A-7D72F98FD9B6}" srcOrd="3" destOrd="0" parTransId="{B6FF9363-3606-4F50-BEB5-6043857699C4}" sibTransId="{DB86164E-DAE0-40B1-B6CD-04F74650CE2B}"/>
    <dgm:cxn modelId="{FA35B8DE-CA90-4B5E-A44C-44FA556BD6FF}" srcId="{8749894E-4B18-4635-ABAB-86C4F81C6325}" destId="{8E4F0489-5EC2-4E55-B628-C9AD415E316D}" srcOrd="4" destOrd="0" parTransId="{5267057A-A456-4E53-AA79-7EF6A56D640A}" sibTransId="{1822D12C-63D0-47AA-9A39-749348464B14}"/>
    <dgm:cxn modelId="{5B1980EA-6B1B-4F4E-A4DF-7AF262335E27}" srcId="{8749894E-4B18-4635-ABAB-86C4F81C6325}" destId="{BCA9A929-4BA7-4115-91E5-E236EC3DBC93}" srcOrd="0" destOrd="0" parTransId="{897290C9-338E-421E-8ADB-9686A76BCC0F}" sibTransId="{9810C070-9DCE-4DCF-AE21-F22AFC3AA906}"/>
    <dgm:cxn modelId="{1027AEFA-E59B-4AFD-9725-78BC1DAEE57C}" srcId="{8749894E-4B18-4635-ABAB-86C4F81C6325}" destId="{F6BC40DE-B287-431A-9E8D-EF8124E68137}" srcOrd="1" destOrd="0" parTransId="{ADCA94CA-6090-43C3-8609-BBA270520D9E}" sibTransId="{0895D7A1-550B-4078-B192-E854A93286CD}"/>
    <dgm:cxn modelId="{ACCF035B-5CEB-4357-B51B-EC50B06D8231}" type="presParOf" srcId="{DEE85A61-A23E-44AD-990A-9A91488D8A9C}" destId="{BEF37687-BBE5-42EE-9069-20491DEB8042}" srcOrd="0" destOrd="0" presId="urn:microsoft.com/office/officeart/2005/8/layout/process4"/>
    <dgm:cxn modelId="{AB7A0159-44EF-45DF-B597-9BCE64FC8CDE}" type="presParOf" srcId="{BEF37687-BBE5-42EE-9069-20491DEB8042}" destId="{6E93267B-6BC5-486E-A2BD-E5F4B5A4E154}" srcOrd="0" destOrd="0" presId="urn:microsoft.com/office/officeart/2005/8/layout/process4"/>
    <dgm:cxn modelId="{BF276AA6-ADE2-48DA-9012-F6C9F5DAA5DA}" type="presParOf" srcId="{DEE85A61-A23E-44AD-990A-9A91488D8A9C}" destId="{BFCEDBF9-2DED-498F-B076-9602C9DC4F69}" srcOrd="1" destOrd="0" presId="urn:microsoft.com/office/officeart/2005/8/layout/process4"/>
    <dgm:cxn modelId="{F39B2968-F482-45C7-AA91-24158FF49695}" type="presParOf" srcId="{DEE85A61-A23E-44AD-990A-9A91488D8A9C}" destId="{8847E432-AA02-4364-BF88-89C27CCC014E}" srcOrd="2" destOrd="0" presId="urn:microsoft.com/office/officeart/2005/8/layout/process4"/>
    <dgm:cxn modelId="{88B69A10-708C-4496-BE56-7DA59DC3B85F}" type="presParOf" srcId="{8847E432-AA02-4364-BF88-89C27CCC014E}" destId="{CCFD118F-15A7-4FB5-80C1-7CF36874BADD}" srcOrd="0" destOrd="0" presId="urn:microsoft.com/office/officeart/2005/8/layout/process4"/>
    <dgm:cxn modelId="{A0BC3C7B-0720-4A82-BF86-653097396313}" type="presParOf" srcId="{DEE85A61-A23E-44AD-990A-9A91488D8A9C}" destId="{A2C12563-03AD-477B-B01A-24DE7158129D}" srcOrd="3" destOrd="0" presId="urn:microsoft.com/office/officeart/2005/8/layout/process4"/>
    <dgm:cxn modelId="{05668A79-3DF0-41EB-884C-5480A9BEE830}" type="presParOf" srcId="{DEE85A61-A23E-44AD-990A-9A91488D8A9C}" destId="{CD6D95E4-2CDA-48DA-A43F-337BA9236A1E}" srcOrd="4" destOrd="0" presId="urn:microsoft.com/office/officeart/2005/8/layout/process4"/>
    <dgm:cxn modelId="{ACEB037C-A255-43FD-A081-4963A0F7C25D}" type="presParOf" srcId="{CD6D95E4-2CDA-48DA-A43F-337BA9236A1E}" destId="{92A4B039-F9F8-4D44-8593-36C860CAC0C2}" srcOrd="0" destOrd="0" presId="urn:microsoft.com/office/officeart/2005/8/layout/process4"/>
    <dgm:cxn modelId="{26FC20AA-40D4-4747-8D5D-2A68787B5700}" type="presParOf" srcId="{DEE85A61-A23E-44AD-990A-9A91488D8A9C}" destId="{74614936-1F08-43F3-94BA-8AF88CF1CC0D}" srcOrd="5" destOrd="0" presId="urn:microsoft.com/office/officeart/2005/8/layout/process4"/>
    <dgm:cxn modelId="{23C2A91E-5D8D-45F7-AA9E-2516CE7D5CD3}" type="presParOf" srcId="{DEE85A61-A23E-44AD-990A-9A91488D8A9C}" destId="{73A78670-39ED-49F8-9F42-C4270D023F17}" srcOrd="6" destOrd="0" presId="urn:microsoft.com/office/officeart/2005/8/layout/process4"/>
    <dgm:cxn modelId="{958B22B1-5B57-4FB5-AA7D-BFD1255798A7}" type="presParOf" srcId="{73A78670-39ED-49F8-9F42-C4270D023F17}" destId="{C4DA9004-F918-479F-B107-60629F7EFA72}" srcOrd="0" destOrd="0" presId="urn:microsoft.com/office/officeart/2005/8/layout/process4"/>
    <dgm:cxn modelId="{9B7F04F1-C363-4AD3-801E-8C34F79A46DF}" type="presParOf" srcId="{DEE85A61-A23E-44AD-990A-9A91488D8A9C}" destId="{B8982BE6-F253-4268-A2F3-65F70753A75A}" srcOrd="7" destOrd="0" presId="urn:microsoft.com/office/officeart/2005/8/layout/process4"/>
    <dgm:cxn modelId="{2C3967A1-10D6-468C-AECF-7A1777D8CE95}" type="presParOf" srcId="{DEE85A61-A23E-44AD-990A-9A91488D8A9C}" destId="{F881A0DB-4DA9-4128-B674-2F7424DB54FE}" srcOrd="8" destOrd="0" presId="urn:microsoft.com/office/officeart/2005/8/layout/process4"/>
    <dgm:cxn modelId="{E5C64FA3-13BB-45CF-929E-C9E43B0E9958}" type="presParOf" srcId="{F881A0DB-4DA9-4128-B674-2F7424DB54FE}" destId="{61D2BABB-10FF-4292-A17E-5EC064F8FB40}" srcOrd="0" destOrd="0" presId="urn:microsoft.com/office/officeart/2005/8/layout/process4"/>
    <dgm:cxn modelId="{6E48863C-DAF7-4F1B-9745-9EA1A13A3611}" type="presParOf" srcId="{DEE85A61-A23E-44AD-990A-9A91488D8A9C}" destId="{42AC07F6-2F13-40B3-A8AC-6A6BC76F6F73}" srcOrd="9" destOrd="0" presId="urn:microsoft.com/office/officeart/2005/8/layout/process4"/>
    <dgm:cxn modelId="{103E8561-4EBC-49DF-8BED-2FE44C688287}" type="presParOf" srcId="{DEE85A61-A23E-44AD-990A-9A91488D8A9C}" destId="{3BDF4186-B253-443D-B15D-3FEB349D9CA5}" srcOrd="10" destOrd="0" presId="urn:microsoft.com/office/officeart/2005/8/layout/process4"/>
    <dgm:cxn modelId="{E7FB446F-07B5-47F7-9346-12442CC5DB86}" type="presParOf" srcId="{3BDF4186-B253-443D-B15D-3FEB349D9CA5}" destId="{B789D7C1-1051-4BAC-B2AA-189023932E42}" srcOrd="0" destOrd="0" presId="urn:microsoft.com/office/officeart/2005/8/layout/process4"/>
    <dgm:cxn modelId="{4821E90C-FC72-47A3-AA94-07B8208D01E2}" type="presParOf" srcId="{DEE85A61-A23E-44AD-990A-9A91488D8A9C}" destId="{1F06AD40-5224-40CB-B854-E9878ADFE85A}" srcOrd="11" destOrd="0" presId="urn:microsoft.com/office/officeart/2005/8/layout/process4"/>
    <dgm:cxn modelId="{E5B0A8C1-7F13-4059-BBD4-E39E7FB89AED}" type="presParOf" srcId="{DEE85A61-A23E-44AD-990A-9A91488D8A9C}" destId="{3E2A7772-7CC2-40EA-A539-8A793486FA8E}" srcOrd="12" destOrd="0" presId="urn:microsoft.com/office/officeart/2005/8/layout/process4"/>
    <dgm:cxn modelId="{9FBB67B8-0FF6-4037-ABC9-5F7273BD626E}" type="presParOf" srcId="{3E2A7772-7CC2-40EA-A539-8A793486FA8E}" destId="{6440EC06-CE40-448F-846A-CB4770050170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19A426A-88BE-42BF-8C38-50AACE9C60D5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63B4D6C-2E9D-447C-818F-1D95F57F3E44}">
      <dgm:prSet phldrT="[Text]"/>
      <dgm:spPr/>
      <dgm:t>
        <a:bodyPr/>
        <a:lstStyle/>
        <a:p>
          <a:r>
            <a:rPr lang="en-US" dirty="0"/>
            <a:t>Determine external inputs  from standards</a:t>
          </a:r>
        </a:p>
      </dgm:t>
    </dgm:pt>
    <dgm:pt modelId="{A1690527-2870-4247-84D4-06C659D0519B}" type="parTrans" cxnId="{8C4B32FD-9463-4B3A-897B-3EF104F559B5}">
      <dgm:prSet/>
      <dgm:spPr/>
      <dgm:t>
        <a:bodyPr/>
        <a:lstStyle/>
        <a:p>
          <a:endParaRPr lang="en-US"/>
        </a:p>
      </dgm:t>
    </dgm:pt>
    <dgm:pt modelId="{76A38644-7513-46EA-8149-B12515AD70E5}" type="sibTrans" cxnId="{8C4B32FD-9463-4B3A-897B-3EF104F559B5}">
      <dgm:prSet/>
      <dgm:spPr/>
      <dgm:t>
        <a:bodyPr/>
        <a:lstStyle/>
        <a:p>
          <a:endParaRPr lang="en-US"/>
        </a:p>
      </dgm:t>
    </dgm:pt>
    <dgm:pt modelId="{B83028EA-C24A-46B8-9626-A63E91CA7D9B}">
      <dgm:prSet phldrT="[Text]"/>
      <dgm:spPr/>
      <dgm:t>
        <a:bodyPr/>
        <a:lstStyle/>
        <a:p>
          <a:r>
            <a:rPr lang="en-US" dirty="0"/>
            <a:t>Design Frame to reduce input shocks to less than 1.5/2.5/3.5 g (X/Y/Z)</a:t>
          </a:r>
        </a:p>
      </dgm:t>
    </dgm:pt>
    <dgm:pt modelId="{46818F59-2383-404C-96C5-AE896A4E5616}" type="parTrans" cxnId="{656B53C3-8E18-4E4E-B128-C4794F0B0D59}">
      <dgm:prSet/>
      <dgm:spPr/>
      <dgm:t>
        <a:bodyPr/>
        <a:lstStyle/>
        <a:p>
          <a:endParaRPr lang="en-US"/>
        </a:p>
      </dgm:t>
    </dgm:pt>
    <dgm:pt modelId="{5BD2FDD5-6105-4E03-8AB0-A03F43FB9EAD}" type="sibTrans" cxnId="{656B53C3-8E18-4E4E-B128-C4794F0B0D59}">
      <dgm:prSet/>
      <dgm:spPr/>
      <dgm:t>
        <a:bodyPr/>
        <a:lstStyle/>
        <a:p>
          <a:endParaRPr lang="en-US"/>
        </a:p>
      </dgm:t>
    </dgm:pt>
    <dgm:pt modelId="{2DB2034F-D4A9-4842-9273-2B0222ACEBB8}">
      <dgm:prSet phldrT="[Text]"/>
      <dgm:spPr/>
      <dgm:t>
        <a:bodyPr/>
        <a:lstStyle/>
        <a:p>
          <a:r>
            <a:rPr lang="en-US" dirty="0"/>
            <a:t>Design Cryomodule to survive 1.5/3.0/5.0 g (X/Y/Z)</a:t>
          </a:r>
        </a:p>
      </dgm:t>
    </dgm:pt>
    <dgm:pt modelId="{AEDCAE9D-2C29-409A-9715-2208610A58EC}" type="parTrans" cxnId="{CEEBC6EE-9689-4CC2-A762-FC70CF16BBDE}">
      <dgm:prSet/>
      <dgm:spPr/>
      <dgm:t>
        <a:bodyPr/>
        <a:lstStyle/>
        <a:p>
          <a:endParaRPr lang="en-US"/>
        </a:p>
      </dgm:t>
    </dgm:pt>
    <dgm:pt modelId="{1BDDF216-455D-419B-BD40-4F371284D827}" type="sibTrans" cxnId="{CEEBC6EE-9689-4CC2-A762-FC70CF16BBDE}">
      <dgm:prSet/>
      <dgm:spPr/>
      <dgm:t>
        <a:bodyPr/>
        <a:lstStyle/>
        <a:p>
          <a:endParaRPr lang="en-US"/>
        </a:p>
      </dgm:t>
    </dgm:pt>
    <dgm:pt modelId="{6AD8E586-793E-4F29-A635-403D8DC1B904}" type="pres">
      <dgm:prSet presAssocID="{019A426A-88BE-42BF-8C38-50AACE9C60D5}" presName="outerComposite" presStyleCnt="0">
        <dgm:presLayoutVars>
          <dgm:chMax val="5"/>
          <dgm:dir/>
          <dgm:resizeHandles val="exact"/>
        </dgm:presLayoutVars>
      </dgm:prSet>
      <dgm:spPr/>
    </dgm:pt>
    <dgm:pt modelId="{382E51EB-8C56-4E95-8E93-6FB9C6DF88D3}" type="pres">
      <dgm:prSet presAssocID="{019A426A-88BE-42BF-8C38-50AACE9C60D5}" presName="dummyMaxCanvas" presStyleCnt="0">
        <dgm:presLayoutVars/>
      </dgm:prSet>
      <dgm:spPr/>
    </dgm:pt>
    <dgm:pt modelId="{B4A8FFF1-9167-4CC1-A238-364EBF3746A6}" type="pres">
      <dgm:prSet presAssocID="{019A426A-88BE-42BF-8C38-50AACE9C60D5}" presName="ThreeNodes_1" presStyleLbl="node1" presStyleIdx="0" presStyleCnt="3">
        <dgm:presLayoutVars>
          <dgm:bulletEnabled val="1"/>
        </dgm:presLayoutVars>
      </dgm:prSet>
      <dgm:spPr/>
    </dgm:pt>
    <dgm:pt modelId="{DBE8B67F-B1C2-436B-94D0-B2C81490A8E2}" type="pres">
      <dgm:prSet presAssocID="{019A426A-88BE-42BF-8C38-50AACE9C60D5}" presName="ThreeNodes_2" presStyleLbl="node1" presStyleIdx="1" presStyleCnt="3">
        <dgm:presLayoutVars>
          <dgm:bulletEnabled val="1"/>
        </dgm:presLayoutVars>
      </dgm:prSet>
      <dgm:spPr/>
    </dgm:pt>
    <dgm:pt modelId="{EF7913EF-83A5-491F-A023-3CB9B3E6FE1D}" type="pres">
      <dgm:prSet presAssocID="{019A426A-88BE-42BF-8C38-50AACE9C60D5}" presName="ThreeNodes_3" presStyleLbl="node1" presStyleIdx="2" presStyleCnt="3">
        <dgm:presLayoutVars>
          <dgm:bulletEnabled val="1"/>
        </dgm:presLayoutVars>
      </dgm:prSet>
      <dgm:spPr/>
    </dgm:pt>
    <dgm:pt modelId="{07CF2F3B-E2E7-4F9E-8F2B-8D443C2CB196}" type="pres">
      <dgm:prSet presAssocID="{019A426A-88BE-42BF-8C38-50AACE9C60D5}" presName="ThreeConn_1-2" presStyleLbl="fgAccFollowNode1" presStyleIdx="0" presStyleCnt="2">
        <dgm:presLayoutVars>
          <dgm:bulletEnabled val="1"/>
        </dgm:presLayoutVars>
      </dgm:prSet>
      <dgm:spPr/>
    </dgm:pt>
    <dgm:pt modelId="{ED6EA7E2-A624-4397-8256-3CC11C9DB4E1}" type="pres">
      <dgm:prSet presAssocID="{019A426A-88BE-42BF-8C38-50AACE9C60D5}" presName="ThreeConn_2-3" presStyleLbl="fgAccFollowNode1" presStyleIdx="1" presStyleCnt="2">
        <dgm:presLayoutVars>
          <dgm:bulletEnabled val="1"/>
        </dgm:presLayoutVars>
      </dgm:prSet>
      <dgm:spPr/>
    </dgm:pt>
    <dgm:pt modelId="{950286AD-0954-4CA7-86B7-E75AEE5F6DA6}" type="pres">
      <dgm:prSet presAssocID="{019A426A-88BE-42BF-8C38-50AACE9C60D5}" presName="ThreeNodes_1_text" presStyleLbl="node1" presStyleIdx="2" presStyleCnt="3">
        <dgm:presLayoutVars>
          <dgm:bulletEnabled val="1"/>
        </dgm:presLayoutVars>
      </dgm:prSet>
      <dgm:spPr/>
    </dgm:pt>
    <dgm:pt modelId="{16F5B968-BF82-4BDB-861F-422C25B17CBB}" type="pres">
      <dgm:prSet presAssocID="{019A426A-88BE-42BF-8C38-50AACE9C60D5}" presName="ThreeNodes_2_text" presStyleLbl="node1" presStyleIdx="2" presStyleCnt="3">
        <dgm:presLayoutVars>
          <dgm:bulletEnabled val="1"/>
        </dgm:presLayoutVars>
      </dgm:prSet>
      <dgm:spPr/>
    </dgm:pt>
    <dgm:pt modelId="{970EB02C-EEE6-453D-8A22-32472D402F56}" type="pres">
      <dgm:prSet presAssocID="{019A426A-88BE-42BF-8C38-50AACE9C60D5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4090E500-0A58-41BF-89FB-E62FBA71D214}" type="presOf" srcId="{363B4D6C-2E9D-447C-818F-1D95F57F3E44}" destId="{B4A8FFF1-9167-4CC1-A238-364EBF3746A6}" srcOrd="0" destOrd="0" presId="urn:microsoft.com/office/officeart/2005/8/layout/vProcess5"/>
    <dgm:cxn modelId="{9D426C0B-3AD5-4936-A4AE-89424E974367}" type="presOf" srcId="{B83028EA-C24A-46B8-9626-A63E91CA7D9B}" destId="{DBE8B67F-B1C2-436B-94D0-B2C81490A8E2}" srcOrd="0" destOrd="0" presId="urn:microsoft.com/office/officeart/2005/8/layout/vProcess5"/>
    <dgm:cxn modelId="{D61FFB27-0CC3-4A97-91FB-795F5E981496}" type="presOf" srcId="{2DB2034F-D4A9-4842-9273-2B0222ACEBB8}" destId="{EF7913EF-83A5-491F-A023-3CB9B3E6FE1D}" srcOrd="0" destOrd="0" presId="urn:microsoft.com/office/officeart/2005/8/layout/vProcess5"/>
    <dgm:cxn modelId="{F4977735-39E3-4A51-8FAE-F5680CBE636E}" type="presOf" srcId="{2DB2034F-D4A9-4842-9273-2B0222ACEBB8}" destId="{970EB02C-EEE6-453D-8A22-32472D402F56}" srcOrd="1" destOrd="0" presId="urn:microsoft.com/office/officeart/2005/8/layout/vProcess5"/>
    <dgm:cxn modelId="{B2E2D95D-E20C-45F5-B449-6B215D9DA577}" type="presOf" srcId="{B83028EA-C24A-46B8-9626-A63E91CA7D9B}" destId="{16F5B968-BF82-4BDB-861F-422C25B17CBB}" srcOrd="1" destOrd="0" presId="urn:microsoft.com/office/officeart/2005/8/layout/vProcess5"/>
    <dgm:cxn modelId="{D36FBE63-BD8A-469E-A343-BEA94F027C08}" type="presOf" srcId="{363B4D6C-2E9D-447C-818F-1D95F57F3E44}" destId="{950286AD-0954-4CA7-86B7-E75AEE5F6DA6}" srcOrd="1" destOrd="0" presId="urn:microsoft.com/office/officeart/2005/8/layout/vProcess5"/>
    <dgm:cxn modelId="{00DCBB99-2BE3-4613-8509-692C18CDD2DB}" type="presOf" srcId="{019A426A-88BE-42BF-8C38-50AACE9C60D5}" destId="{6AD8E586-793E-4F29-A635-403D8DC1B904}" srcOrd="0" destOrd="0" presId="urn:microsoft.com/office/officeart/2005/8/layout/vProcess5"/>
    <dgm:cxn modelId="{F7B88BBB-6622-48F3-8893-AE7B11086AFE}" type="presOf" srcId="{76A38644-7513-46EA-8149-B12515AD70E5}" destId="{07CF2F3B-E2E7-4F9E-8F2B-8D443C2CB196}" srcOrd="0" destOrd="0" presId="urn:microsoft.com/office/officeart/2005/8/layout/vProcess5"/>
    <dgm:cxn modelId="{656B53C3-8E18-4E4E-B128-C4794F0B0D59}" srcId="{019A426A-88BE-42BF-8C38-50AACE9C60D5}" destId="{B83028EA-C24A-46B8-9626-A63E91CA7D9B}" srcOrd="1" destOrd="0" parTransId="{46818F59-2383-404C-96C5-AE896A4E5616}" sibTransId="{5BD2FDD5-6105-4E03-8AB0-A03F43FB9EAD}"/>
    <dgm:cxn modelId="{2187FDDA-7315-4C2E-AB37-EACE1C56342D}" type="presOf" srcId="{5BD2FDD5-6105-4E03-8AB0-A03F43FB9EAD}" destId="{ED6EA7E2-A624-4397-8256-3CC11C9DB4E1}" srcOrd="0" destOrd="0" presId="urn:microsoft.com/office/officeart/2005/8/layout/vProcess5"/>
    <dgm:cxn modelId="{CEEBC6EE-9689-4CC2-A762-FC70CF16BBDE}" srcId="{019A426A-88BE-42BF-8C38-50AACE9C60D5}" destId="{2DB2034F-D4A9-4842-9273-2B0222ACEBB8}" srcOrd="2" destOrd="0" parTransId="{AEDCAE9D-2C29-409A-9715-2208610A58EC}" sibTransId="{1BDDF216-455D-419B-BD40-4F371284D827}"/>
    <dgm:cxn modelId="{8C4B32FD-9463-4B3A-897B-3EF104F559B5}" srcId="{019A426A-88BE-42BF-8C38-50AACE9C60D5}" destId="{363B4D6C-2E9D-447C-818F-1D95F57F3E44}" srcOrd="0" destOrd="0" parTransId="{A1690527-2870-4247-84D4-06C659D0519B}" sibTransId="{76A38644-7513-46EA-8149-B12515AD70E5}"/>
    <dgm:cxn modelId="{02A9B1E7-3AFD-4040-A3C6-1267D4948304}" type="presParOf" srcId="{6AD8E586-793E-4F29-A635-403D8DC1B904}" destId="{382E51EB-8C56-4E95-8E93-6FB9C6DF88D3}" srcOrd="0" destOrd="0" presId="urn:microsoft.com/office/officeart/2005/8/layout/vProcess5"/>
    <dgm:cxn modelId="{3AD9B6DA-B187-4416-88C8-45145A7E98E7}" type="presParOf" srcId="{6AD8E586-793E-4F29-A635-403D8DC1B904}" destId="{B4A8FFF1-9167-4CC1-A238-364EBF3746A6}" srcOrd="1" destOrd="0" presId="urn:microsoft.com/office/officeart/2005/8/layout/vProcess5"/>
    <dgm:cxn modelId="{DB5885DF-2D2C-4C95-9E3D-30955590498A}" type="presParOf" srcId="{6AD8E586-793E-4F29-A635-403D8DC1B904}" destId="{DBE8B67F-B1C2-436B-94D0-B2C81490A8E2}" srcOrd="2" destOrd="0" presId="urn:microsoft.com/office/officeart/2005/8/layout/vProcess5"/>
    <dgm:cxn modelId="{2320CE4A-F91A-40B4-96EC-75C60082C9D0}" type="presParOf" srcId="{6AD8E586-793E-4F29-A635-403D8DC1B904}" destId="{EF7913EF-83A5-491F-A023-3CB9B3E6FE1D}" srcOrd="3" destOrd="0" presId="urn:microsoft.com/office/officeart/2005/8/layout/vProcess5"/>
    <dgm:cxn modelId="{4638638B-7347-4A34-A30C-2B0C08AA8247}" type="presParOf" srcId="{6AD8E586-793E-4F29-A635-403D8DC1B904}" destId="{07CF2F3B-E2E7-4F9E-8F2B-8D443C2CB196}" srcOrd="4" destOrd="0" presId="urn:microsoft.com/office/officeart/2005/8/layout/vProcess5"/>
    <dgm:cxn modelId="{E26F693F-3D77-4B7D-927E-CC8212DD97ED}" type="presParOf" srcId="{6AD8E586-793E-4F29-A635-403D8DC1B904}" destId="{ED6EA7E2-A624-4397-8256-3CC11C9DB4E1}" srcOrd="5" destOrd="0" presId="urn:microsoft.com/office/officeart/2005/8/layout/vProcess5"/>
    <dgm:cxn modelId="{92BD1518-C62F-41C1-AE0B-EE74265A5038}" type="presParOf" srcId="{6AD8E586-793E-4F29-A635-403D8DC1B904}" destId="{950286AD-0954-4CA7-86B7-E75AEE5F6DA6}" srcOrd="6" destOrd="0" presId="urn:microsoft.com/office/officeart/2005/8/layout/vProcess5"/>
    <dgm:cxn modelId="{D56A380D-F0AB-4085-8AEA-26FB260DC01E}" type="presParOf" srcId="{6AD8E586-793E-4F29-A635-403D8DC1B904}" destId="{16F5B968-BF82-4BDB-861F-422C25B17CBB}" srcOrd="7" destOrd="0" presId="urn:microsoft.com/office/officeart/2005/8/layout/vProcess5"/>
    <dgm:cxn modelId="{B461604D-5C9E-41DC-9693-D1D9D72333F3}" type="presParOf" srcId="{6AD8E586-793E-4F29-A635-403D8DC1B904}" destId="{970EB02C-EEE6-453D-8A22-32472D402F56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93267B-6BC5-486E-A2BD-E5F4B5A4E154}">
      <dsp:nvSpPr>
        <dsp:cNvPr id="0" name=""/>
        <dsp:cNvSpPr/>
      </dsp:nvSpPr>
      <dsp:spPr>
        <a:xfrm>
          <a:off x="0" y="4560190"/>
          <a:ext cx="8672513" cy="499019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International Validation with </a:t>
          </a:r>
          <a:r>
            <a:rPr lang="en-US" sz="1700" kern="1200" dirty="0" err="1"/>
            <a:t>pCM</a:t>
          </a:r>
          <a:r>
            <a:rPr lang="en-US" sz="1700" kern="1200" dirty="0"/>
            <a:t> (Ship to STFC-UKRI &amp; Back then Repeat Cold Testing)</a:t>
          </a:r>
        </a:p>
      </dsp:txBody>
      <dsp:txXfrm>
        <a:off x="0" y="4560190"/>
        <a:ext cx="8672513" cy="499019"/>
      </dsp:txXfrm>
    </dsp:sp>
    <dsp:sp modelId="{CCFD118F-15A7-4FB5-80C1-7CF36874BADD}">
      <dsp:nvSpPr>
        <dsp:cNvPr id="0" name=""/>
        <dsp:cNvSpPr/>
      </dsp:nvSpPr>
      <dsp:spPr>
        <a:xfrm rot="10800000">
          <a:off x="0" y="3800184"/>
          <a:ext cx="8672513" cy="767491"/>
        </a:xfrm>
        <a:prstGeom prst="upArrowCallout">
          <a:avLst/>
        </a:prstGeom>
        <a:solidFill>
          <a:schemeClr val="accent5">
            <a:hueOff val="-1919466"/>
            <a:satOff val="-16667"/>
            <a:lumOff val="-215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Local Validation with </a:t>
          </a:r>
          <a:r>
            <a:rPr lang="en-US" sz="1700" kern="1200" dirty="0" err="1"/>
            <a:t>pCM</a:t>
          </a:r>
          <a:r>
            <a:rPr lang="en-US" sz="1700" kern="1200" dirty="0"/>
            <a:t> (After Cold Testing)</a:t>
          </a:r>
        </a:p>
      </dsp:txBody>
      <dsp:txXfrm rot="10800000">
        <a:off x="0" y="3800184"/>
        <a:ext cx="8672513" cy="498693"/>
      </dsp:txXfrm>
    </dsp:sp>
    <dsp:sp modelId="{92A4B039-F9F8-4D44-8593-36C860CAC0C2}">
      <dsp:nvSpPr>
        <dsp:cNvPr id="0" name=""/>
        <dsp:cNvSpPr/>
      </dsp:nvSpPr>
      <dsp:spPr>
        <a:xfrm rot="10800000">
          <a:off x="0" y="3040178"/>
          <a:ext cx="8672513" cy="767491"/>
        </a:xfrm>
        <a:prstGeom prst="upArrowCallout">
          <a:avLst/>
        </a:prstGeom>
        <a:solidFill>
          <a:schemeClr val="accent5">
            <a:hueOff val="-3838933"/>
            <a:satOff val="-33333"/>
            <a:lumOff val="-431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International Validation with Dummy Load (Aug/Sept-2022)</a:t>
          </a:r>
        </a:p>
      </dsp:txBody>
      <dsp:txXfrm rot="10800000">
        <a:off x="0" y="3040178"/>
        <a:ext cx="8672513" cy="498693"/>
      </dsp:txXfrm>
    </dsp:sp>
    <dsp:sp modelId="{C4DA9004-F918-479F-B107-60629F7EFA72}">
      <dsp:nvSpPr>
        <dsp:cNvPr id="0" name=""/>
        <dsp:cNvSpPr/>
      </dsp:nvSpPr>
      <dsp:spPr>
        <a:xfrm rot="10800000">
          <a:off x="0" y="2280171"/>
          <a:ext cx="8672513" cy="767491"/>
        </a:xfrm>
        <a:prstGeom prst="upArrowCallout">
          <a:avLst/>
        </a:prstGeom>
        <a:solidFill>
          <a:schemeClr val="accent5">
            <a:hueOff val="-5758399"/>
            <a:satOff val="-50000"/>
            <a:lumOff val="-647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Local Validation with Dummy Load (Second Road Test Completed 2022-04-29)</a:t>
          </a:r>
        </a:p>
      </dsp:txBody>
      <dsp:txXfrm rot="10800000">
        <a:off x="0" y="2280171"/>
        <a:ext cx="8672513" cy="498693"/>
      </dsp:txXfrm>
    </dsp:sp>
    <dsp:sp modelId="{61D2BABB-10FF-4292-A17E-5EC064F8FB40}">
      <dsp:nvSpPr>
        <dsp:cNvPr id="0" name=""/>
        <dsp:cNvSpPr/>
      </dsp:nvSpPr>
      <dsp:spPr>
        <a:xfrm rot="10800000">
          <a:off x="0" y="1520165"/>
          <a:ext cx="8672513" cy="767491"/>
        </a:xfrm>
        <a:prstGeom prst="upArrowCallout">
          <a:avLst/>
        </a:prstGeom>
        <a:solidFill>
          <a:schemeClr val="accent5">
            <a:hueOff val="-7677866"/>
            <a:satOff val="-66667"/>
            <a:lumOff val="-862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Fabrication Prototypes (Dummy Load Delivered 2022-03-30)</a:t>
          </a:r>
        </a:p>
      </dsp:txBody>
      <dsp:txXfrm rot="10800000">
        <a:off x="0" y="1520165"/>
        <a:ext cx="8672513" cy="498693"/>
      </dsp:txXfrm>
    </dsp:sp>
    <dsp:sp modelId="{B789D7C1-1051-4BAC-B2AA-189023932E42}">
      <dsp:nvSpPr>
        <dsp:cNvPr id="0" name=""/>
        <dsp:cNvSpPr/>
      </dsp:nvSpPr>
      <dsp:spPr>
        <a:xfrm rot="10800000">
          <a:off x="0" y="760159"/>
          <a:ext cx="8672513" cy="767491"/>
        </a:xfrm>
        <a:prstGeom prst="upArrowCallout">
          <a:avLst/>
        </a:prstGeom>
        <a:solidFill>
          <a:schemeClr val="accent5">
            <a:hueOff val="-9597332"/>
            <a:satOff val="-83333"/>
            <a:lumOff val="-1078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Complete, Document, and Review Designs (FDR 2020-09-22)</a:t>
          </a:r>
        </a:p>
      </dsp:txBody>
      <dsp:txXfrm rot="10800000">
        <a:off x="0" y="760159"/>
        <a:ext cx="8672513" cy="498693"/>
      </dsp:txXfrm>
    </dsp:sp>
    <dsp:sp modelId="{6440EC06-CE40-448F-846A-CB4770050170}">
      <dsp:nvSpPr>
        <dsp:cNvPr id="0" name=""/>
        <dsp:cNvSpPr/>
      </dsp:nvSpPr>
      <dsp:spPr>
        <a:xfrm rot="10800000">
          <a:off x="0" y="153"/>
          <a:ext cx="8672513" cy="767491"/>
        </a:xfrm>
        <a:prstGeom prst="upArrowCallout">
          <a:avLst/>
        </a:prstGeom>
        <a:solidFill>
          <a:schemeClr val="accent5">
            <a:hueOff val="-11516798"/>
            <a:satOff val="-100000"/>
            <a:lumOff val="-1294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Establish Clear Specification and Scopes</a:t>
          </a:r>
        </a:p>
      </dsp:txBody>
      <dsp:txXfrm rot="10800000">
        <a:off x="0" y="153"/>
        <a:ext cx="8672513" cy="49869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A8FFF1-9167-4CC1-A238-364EBF3746A6}">
      <dsp:nvSpPr>
        <dsp:cNvPr id="0" name=""/>
        <dsp:cNvSpPr/>
      </dsp:nvSpPr>
      <dsp:spPr>
        <a:xfrm>
          <a:off x="0" y="0"/>
          <a:ext cx="4544695" cy="150685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Determine external inputs  from standards</a:t>
          </a:r>
        </a:p>
      </dsp:txBody>
      <dsp:txXfrm>
        <a:off x="44134" y="44134"/>
        <a:ext cx="2918681" cy="1418587"/>
      </dsp:txXfrm>
    </dsp:sp>
    <dsp:sp modelId="{DBE8B67F-B1C2-436B-94D0-B2C81490A8E2}">
      <dsp:nvSpPr>
        <dsp:cNvPr id="0" name=""/>
        <dsp:cNvSpPr/>
      </dsp:nvSpPr>
      <dsp:spPr>
        <a:xfrm>
          <a:off x="401002" y="1757997"/>
          <a:ext cx="4544695" cy="150685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Design Frame to reduce input shocks to less than 1.5/2.5/3.5 g (X/Y/Z)</a:t>
          </a:r>
        </a:p>
      </dsp:txBody>
      <dsp:txXfrm>
        <a:off x="445136" y="1802131"/>
        <a:ext cx="3075968" cy="1418586"/>
      </dsp:txXfrm>
    </dsp:sp>
    <dsp:sp modelId="{EF7913EF-83A5-491F-A023-3CB9B3E6FE1D}">
      <dsp:nvSpPr>
        <dsp:cNvPr id="0" name=""/>
        <dsp:cNvSpPr/>
      </dsp:nvSpPr>
      <dsp:spPr>
        <a:xfrm>
          <a:off x="802004" y="3515995"/>
          <a:ext cx="4544695" cy="150685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Design Cryomodule to survive 1.5/3.0/5.0 g (X/Y/Z)</a:t>
          </a:r>
        </a:p>
      </dsp:txBody>
      <dsp:txXfrm>
        <a:off x="846138" y="3560129"/>
        <a:ext cx="3075968" cy="1418587"/>
      </dsp:txXfrm>
    </dsp:sp>
    <dsp:sp modelId="{07CF2F3B-E2E7-4F9E-8F2B-8D443C2CB196}">
      <dsp:nvSpPr>
        <dsp:cNvPr id="0" name=""/>
        <dsp:cNvSpPr/>
      </dsp:nvSpPr>
      <dsp:spPr>
        <a:xfrm>
          <a:off x="3565239" y="1142698"/>
          <a:ext cx="979455" cy="979455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3785616" y="1142698"/>
        <a:ext cx="538701" cy="737040"/>
      </dsp:txXfrm>
    </dsp:sp>
    <dsp:sp modelId="{ED6EA7E2-A624-4397-8256-3CC11C9DB4E1}">
      <dsp:nvSpPr>
        <dsp:cNvPr id="0" name=""/>
        <dsp:cNvSpPr/>
      </dsp:nvSpPr>
      <dsp:spPr>
        <a:xfrm>
          <a:off x="3966241" y="2890650"/>
          <a:ext cx="979455" cy="979455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4186618" y="2890650"/>
        <a:ext cx="538701" cy="7370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7/13/2022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7/13/2022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sv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jpeg"/><Relationship Id="rId9" Type="http://schemas.openxmlformats.org/officeDocument/2006/relationships/image" Target="../media/image9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951E3324-B190-3841-A93F-DE47A042CC3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1925" y="5013473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r>
              <a:rPr lang="en-US"/>
              <a:t>Speaker Name [20pt Reg]</a:t>
            </a:r>
          </a:p>
          <a:p>
            <a:r>
              <a:rPr lang="en-US"/>
              <a:t>PIP-II DOE IPR CD-2/3a Review</a:t>
            </a:r>
          </a:p>
          <a:p>
            <a:r>
              <a:rPr lang="en-US"/>
              <a:t>28 - 30 January 2020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00B77DE-EA49-F14C-BB2B-DB97C27A998D}"/>
              </a:ext>
            </a:extLst>
          </p:cNvPr>
          <p:cNvSpPr/>
          <p:nvPr userDrawn="1"/>
        </p:nvSpPr>
        <p:spPr>
          <a:xfrm>
            <a:off x="-17762" y="-53011"/>
            <a:ext cx="9161762" cy="923441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FermiLogoBar_DOE_KO_horiz.eps">
            <a:extLst>
              <a:ext uri="{FF2B5EF4-FFF2-40B4-BE49-F238E27FC236}">
                <a16:creationId xmlns:a16="http://schemas.microsoft.com/office/drawing/2014/main" id="{9EED839A-F47A-5140-81A9-35BAE477BA3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99CDA1F-7AE3-9F4B-933F-1FAC95639D5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5188" y="870431"/>
            <a:ext cx="9159188" cy="287598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DD13327-9754-6041-8DD1-933219419DF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898427"/>
            <a:ext cx="9144001" cy="286734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ED24C11-61C8-6848-BA1F-F5B3A43D4B6B}"/>
              </a:ext>
            </a:extLst>
          </p:cNvPr>
          <p:cNvSpPr txBox="1"/>
          <p:nvPr userDrawn="1"/>
        </p:nvSpPr>
        <p:spPr>
          <a:xfrm>
            <a:off x="5741424" y="4819165"/>
            <a:ext cx="3616036" cy="17235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>
                <a:latin typeface="Helvetica"/>
                <a:cs typeface="Helvetica"/>
              </a:rPr>
              <a:t>A Partnership of: 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US/DOE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India/DAE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Italy/INFN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UK/UKRI-STFC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France/CEA, CNRS/IN2P3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Poland/WUST </a:t>
            </a:r>
            <a:endParaRPr lang="en-US" sz="1600" kern="1200" baseline="0">
              <a:solidFill>
                <a:schemeClr val="tx1"/>
              </a:solidFill>
              <a:latin typeface="Helvetica"/>
              <a:cs typeface="Helvetica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A2A345B-7BEB-994E-9D51-8C4EB6EEF7F2}"/>
              </a:ext>
            </a:extLst>
          </p:cNvPr>
          <p:cNvPicPr>
            <a:picLocks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582784" y="6312189"/>
            <a:ext cx="338328" cy="210312"/>
          </a:xfrm>
          <a:prstGeom prst="rect">
            <a:avLst/>
          </a:prstGeom>
          <a:effectLst>
            <a:outerShdw blurRad="381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F3CAA6F3-FFCC-354A-A2C6-37D95284D01F}"/>
              </a:ext>
            </a:extLst>
          </p:cNvPr>
          <p:cNvSpPr/>
          <p:nvPr userDrawn="1"/>
        </p:nvSpPr>
        <p:spPr>
          <a:xfrm>
            <a:off x="8576931" y="5559009"/>
            <a:ext cx="320040" cy="210312"/>
          </a:xfrm>
          <a:prstGeom prst="rect">
            <a:avLst/>
          </a:pr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381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87756E5-C406-2642-B9BD-638816F9F528}"/>
              </a:ext>
            </a:extLst>
          </p:cNvPr>
          <p:cNvSpPr/>
          <p:nvPr userDrawn="1"/>
        </p:nvSpPr>
        <p:spPr>
          <a:xfrm>
            <a:off x="8576929" y="5300598"/>
            <a:ext cx="320040" cy="210312"/>
          </a:xfrm>
          <a:prstGeom prst="rect">
            <a:avLst/>
          </a:prstGeom>
          <a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381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9B460601-041F-2C4B-BAA3-3C443534ECE4}"/>
              </a:ext>
            </a:extLst>
          </p:cNvPr>
          <p:cNvPicPr>
            <a:picLocks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8576325" y="5062166"/>
            <a:ext cx="402336" cy="210312"/>
          </a:xfrm>
          <a:prstGeom prst="rect">
            <a:avLst/>
          </a:prstGeom>
          <a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effectLst>
            <a:outerShdw blurRad="381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51AAE328-C739-C849-85F1-5AA51655A279}"/>
              </a:ext>
            </a:extLst>
          </p:cNvPr>
          <p:cNvSpPr/>
          <p:nvPr userDrawn="1"/>
        </p:nvSpPr>
        <p:spPr>
          <a:xfrm>
            <a:off x="8576931" y="5813959"/>
            <a:ext cx="420624" cy="210312"/>
          </a:xfrm>
          <a:prstGeom prst="rect">
            <a:avLst/>
          </a:prstGeom>
          <a:blipFill>
            <a:blip r:embed="rId10"/>
            <a:stretch>
              <a:fillRect/>
            </a:stretch>
          </a:blipFill>
          <a:ln>
            <a:noFill/>
          </a:ln>
          <a:effectLst>
            <a:outerShdw blurRad="381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44BEAD8-2DA1-1F49-9F03-59311903D998}"/>
              </a:ext>
            </a:extLst>
          </p:cNvPr>
          <p:cNvSpPr/>
          <p:nvPr userDrawn="1"/>
        </p:nvSpPr>
        <p:spPr>
          <a:xfrm>
            <a:off x="8582784" y="6071826"/>
            <a:ext cx="320040" cy="210312"/>
          </a:xfrm>
          <a:prstGeom prst="rect">
            <a:avLst/>
          </a:prstGeom>
          <a:blipFill>
            <a:blip r:embed="rId11"/>
            <a:stretch>
              <a:fillRect/>
            </a:stretch>
          </a:blipFill>
          <a:ln>
            <a:noFill/>
          </a:ln>
          <a:effectLst>
            <a:outerShdw blurRad="381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93A1C23-7746-B24F-B17F-6EE76878B4D6}"/>
              </a:ext>
            </a:extLst>
          </p:cNvPr>
          <p:cNvCxnSpPr>
            <a:cxnSpLocks/>
          </p:cNvCxnSpPr>
          <p:nvPr userDrawn="1"/>
        </p:nvCxnSpPr>
        <p:spPr>
          <a:xfrm>
            <a:off x="5841214" y="6634281"/>
            <a:ext cx="3003747" cy="0"/>
          </a:xfrm>
          <a:prstGeom prst="line">
            <a:avLst/>
          </a:prstGeom>
          <a:ln w="28575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 Placeholder 24">
            <a:extLst>
              <a:ext uri="{FF2B5EF4-FFF2-40B4-BE49-F238E27FC236}">
                <a16:creationId xmlns:a16="http://schemas.microsoft.com/office/drawing/2014/main" id="{CE45FE05-EE3E-A447-A5C4-7D2E5F2B211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1CB58-4758-1C42-8DAA-2AAA3F98F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B7D025-4B39-8D45-811F-5B1E30D5E7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2683CA-90A4-5E49-AA2C-3DCED63A8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7/13/2022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E1DED1-CD68-AC4C-ABC6-F8EEE292B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A83341-F52D-D14B-A417-6C66E51D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8953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351C6-2D17-C14E-8DC1-418227C69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0F791E-6CBD-2747-86C9-A91E120F50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6279C1-F68E-7E4B-B565-93EC951F8A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D866C6-99FF-2F4A-936E-613FC9DB3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7/13/2022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D0DB7C-BDCE-D146-9584-809FFC25D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FD1283-F062-2E4B-8DD8-A11DB5311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6401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DCD01-DE9B-A849-A35D-9F761E7A2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213394-3DB5-5A4C-965B-35CC3D1F29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0C87B7-015A-EE48-9BA2-392DACDC00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A97E02-FB0B-A048-9274-06CF174361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DCF4DD-E248-C543-910E-BAFFB18831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C573B90-35AD-3E43-B0CA-8BA2F2BBB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7/13/2022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26E709E-0F2B-524A-BB14-376202A26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8CED43-5180-C24B-8196-24914383E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5462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E4D60-AC0C-044F-8925-BE12978C5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80422E-D871-AC4C-A0FF-BA911179F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7/13/2022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A61A44-CE7E-2E47-A2C7-EFD19C4D4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A8DBD8-7206-5A45-8701-1C5BFDD64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4317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A31B14-AAAA-D746-8A4F-C3E1BB0AC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7/13/2022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54D6A3-2EE2-B640-B0F3-7408BA955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3CF3B5-8136-464C-B9CE-C289E9FE8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6592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BD96A-43E5-A645-B273-977F074EA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2B250C-BB32-7348-BE3C-383B51A8F8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78973E-998F-6D41-9801-A30991298D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45CC00-44DF-1E48-95F7-E532F4C69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7/13/2022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84893D-3FFC-6749-AD92-18B78F33A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03AAAD-3463-B142-AEB9-CFB5F3DCA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8321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39AEEA-03B0-C845-83C2-A99DE7CF4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D0810E-8148-AB45-8D0B-5492633BCB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CE66B3-4F01-3148-9B21-03E05C5998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80305A-EC70-204D-A203-97127CF60F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7/13/2022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CDF6F2-688B-AC47-8BE3-B3918FD0B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DCE4F3-8FAC-C647-B187-2C7658470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9015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D39B2-85B2-8A4B-8008-EE871C7A57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2A1684-4147-4E4A-BE1D-647E280F68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E7061D-97DA-5D45-A717-D8A7EEF03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7/13/2022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8C7700-26C6-804B-9BEF-4E4886CEB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8D442D-6AED-C347-A737-1092964EA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6020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CF360F0-A2C2-BC4E-AC8F-28FB5C10E3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5D444D-2CB3-C84E-AFAB-6E36673058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CCCC5E-1493-D445-AD8B-A3A5697A2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7/13/2022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36B37B-4148-1847-B7D0-E506A8B43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948933-1B9F-6140-A9E4-6AC0E5BF3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889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8DD1A452-4B3B-1245-BE47-0EA6AC6FF9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6" y="6502640"/>
            <a:ext cx="940025" cy="242873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3AB0413D-4367-4BEB-AF3F-E17855356B6B}" type="datetime1">
              <a:rPr lang="en-US" smtClean="0"/>
              <a:t>7/13/2022</a:t>
            </a:fld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CA627D44-EEC2-3341-A6F3-B343A57324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0FA1544-3923-294B-8A83-AC75048E30FE}"/>
              </a:ext>
            </a:extLst>
          </p:cNvPr>
          <p:cNvCxnSpPr>
            <a:cxnSpLocks/>
          </p:cNvCxnSpPr>
          <p:nvPr userDrawn="1"/>
        </p:nvCxnSpPr>
        <p:spPr>
          <a:xfrm>
            <a:off x="215900" y="6362733"/>
            <a:ext cx="8639584" cy="0"/>
          </a:xfrm>
          <a:prstGeom prst="line">
            <a:avLst/>
          </a:prstGeom>
          <a:ln w="28575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E39A3C7E-A5B8-4D43-BC94-380C999D23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88160" y="6504213"/>
            <a:ext cx="6002841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 algn="ctr">
              <a:defRPr/>
            </a:pPr>
            <a:r>
              <a:rPr lang="de-DE"/>
              <a:t>J. Holzbauer | Transportation and Testing | 650 MHz Status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971550"/>
            <a:ext cx="4206240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2" y="971550"/>
            <a:ext cx="4215383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61233630-EF3A-E545-93A2-41968C7940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EF5A54E9-8BE9-F94A-B437-602F778928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6" y="6502640"/>
            <a:ext cx="940025" cy="242873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F98BB2B3-046D-4F0B-8771-3E8DEBCEA2B4}" type="datetime1">
              <a:rPr lang="en-US" smtClean="0"/>
              <a:t>7/13/2022</a:t>
            </a:fld>
            <a:endParaRPr lang="en-US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91D1E6B3-E651-1B4E-90E6-7962528A6D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88160" y="6504213"/>
            <a:ext cx="6002841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 algn="ctr">
              <a:defRPr/>
            </a:pPr>
            <a:r>
              <a:rPr lang="de-DE"/>
              <a:t>J. Holzbauer | Transportation and Testing | 650 MHz Status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8849"/>
            <a:ext cx="3027894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2" y="958850"/>
            <a:ext cx="5347605" cy="50226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4026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052AE6F-0F84-0842-9A05-5E4DCF0A94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EB2FFE72-4366-0A47-A428-76AB88DA39E2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736826" y="6502640"/>
            <a:ext cx="940025" cy="242873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F5801C6-EB10-4A9D-9600-2D9AAAF07DED}" type="datetime1">
              <a:rPr lang="en-US" smtClean="0"/>
              <a:t>7/13/2022</a:t>
            </a:fld>
            <a:endParaRPr lang="en-US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8300EA00-6059-734A-BFC3-D7E252BB74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88160" y="6504213"/>
            <a:ext cx="6002841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 algn="ctr">
              <a:defRPr/>
            </a:pPr>
            <a:r>
              <a:rPr lang="de-DE"/>
              <a:t>J. Holzbauer | Transportation and Testing | 650 MHz Status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971550"/>
            <a:ext cx="86868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6868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DB7AE8E3-FFAC-554D-9BF5-C7BE3A5F83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6CA80053-3E93-7443-983F-1086CE6A613C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736826" y="6502640"/>
            <a:ext cx="940025" cy="242873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25D47771-5195-4F63-AEE8-56DB7D50AE25}" type="datetime1">
              <a:rPr lang="en-US" smtClean="0"/>
              <a:t>7/13/2022</a:t>
            </a:fld>
            <a:endParaRPr lang="en-US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1A88FA0F-3B8C-C445-801D-5522022ADB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88160" y="6504213"/>
            <a:ext cx="6002841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 algn="ctr">
              <a:defRPr/>
            </a:pPr>
            <a:r>
              <a:rPr lang="de-DE"/>
              <a:t>J. Holzbauer | Transportation and Testing | 650 MHz Status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254000"/>
            <a:ext cx="8675688" cy="5802923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DF89E77-0FAF-7041-A920-2EB3BC8D57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35582FC2-B5F3-884B-8F8D-4361CC07226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6" y="6502640"/>
            <a:ext cx="940025" cy="242873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64C09B36-D124-499B-A0E1-162E919A1EFD}" type="datetime1">
              <a:rPr lang="en-US" smtClean="0"/>
              <a:t>7/13/2022</a:t>
            </a:fld>
            <a:endParaRPr lang="en-US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6EE42BCF-459B-4B48-8392-E58B19232B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88160" y="6504213"/>
            <a:ext cx="6002841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 algn="ctr">
              <a:defRPr/>
            </a:pPr>
            <a:r>
              <a:rPr lang="de-DE"/>
              <a:t>J. Holzbauer | Transportation and Testing | 650 MHz Status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F7597DA8-0B10-2D45-9BF9-A9F440A21D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40" name="Date Placeholder 3">
            <a:extLst>
              <a:ext uri="{FF2B5EF4-FFF2-40B4-BE49-F238E27FC236}">
                <a16:creationId xmlns:a16="http://schemas.microsoft.com/office/drawing/2014/main" id="{FC5DBBCD-C0BA-5F4A-9E85-F2F3A51F55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6" y="6502640"/>
            <a:ext cx="940025" cy="242873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FBB77431-4487-4BBF-9F3D-51CEC6913B90}" type="datetime1">
              <a:rPr lang="en-US" smtClean="0"/>
              <a:t>7/13/2022</a:t>
            </a:fld>
            <a:endParaRPr lang="en-US"/>
          </a:p>
        </p:txBody>
      </p:sp>
      <p:sp>
        <p:nvSpPr>
          <p:cNvPr id="41" name="Footer Placeholder 4">
            <a:extLst>
              <a:ext uri="{FF2B5EF4-FFF2-40B4-BE49-F238E27FC236}">
                <a16:creationId xmlns:a16="http://schemas.microsoft.com/office/drawing/2014/main" id="{4334F707-4874-B34C-B2E8-86763EB1E7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88160" y="6504213"/>
            <a:ext cx="6002841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 algn="ctr">
              <a:defRPr/>
            </a:pPr>
            <a:r>
              <a:rPr lang="de-DE"/>
              <a:t>J. Holzbauer | Transportation and Testing | 650 MHz Status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CAE69-592D-6D48-8D37-1AF709B043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CE34F9-FD31-954C-90A9-25364BF3A3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381E6B-7D41-F84E-B286-61EBCE053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7/13/2022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CE29A8-E8C2-784C-9495-F0D437E95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4039A4-CB11-B346-94E7-20D66FCAC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4348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EF2C8-66D4-EF4A-AAFD-01BC50FA7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D9361-0DDC-EE4E-A740-F93892B369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D9F65C-3FCD-8B46-A28D-257FA8F28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7/13/2022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88163C-7F3C-9B44-A028-C4886506F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47796D-644C-B740-8C2E-356ECAB6D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4179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6" y="6502640"/>
            <a:ext cx="940025" cy="242873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E9CAAB90-2C59-4BE2-AB9E-9E32E699C936}" type="datetime1">
              <a:rPr lang="en-US" smtClean="0"/>
              <a:t>7/13/2022</a:t>
            </a:fld>
            <a:endParaRPr lang="en-US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88160" y="6504213"/>
            <a:ext cx="6002841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 algn="ctr">
              <a:defRPr/>
            </a:pPr>
            <a:r>
              <a:rPr lang="de-DE"/>
              <a:t>J. Holzbauer | Transportation and Testing | 650 MHz Status</a:t>
            </a:r>
            <a:endParaRPr lang="en-US" b="1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3" y="4477484"/>
            <a:ext cx="1076325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DFD0746-C59B-43C4-B997-8ADB24EAB444}"/>
              </a:ext>
            </a:extLst>
          </p:cNvPr>
          <p:cNvCxnSpPr>
            <a:cxnSpLocks/>
          </p:cNvCxnSpPr>
          <p:nvPr userDrawn="1"/>
        </p:nvCxnSpPr>
        <p:spPr>
          <a:xfrm>
            <a:off x="215900" y="6362733"/>
            <a:ext cx="8639584" cy="0"/>
          </a:xfrm>
          <a:prstGeom prst="line">
            <a:avLst/>
          </a:prstGeom>
          <a:ln w="28575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8087225-E51D-429C-9F0A-B9A919BEAD38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8087388" y="6422646"/>
            <a:ext cx="768096" cy="40041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04" r:id="rId2"/>
    <p:sldLayoutId id="2147484105" r:id="rId3"/>
    <p:sldLayoutId id="2147484120" r:id="rId4"/>
    <p:sldLayoutId id="2147484103" r:id="rId5"/>
    <p:sldLayoutId id="2147484122" r:id="rId6"/>
    <p:sldLayoutId id="2147484116" r:id="rId7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944EB6-27EE-0E47-84EB-753C79CA3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1CE029-EB58-6B41-8EAC-704F548C31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34E693-13CD-E14F-A36D-9E3FC3ABCD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BD68BC-1AD8-B640-8B1E-602BF3073AFD}" type="datetimeFigureOut">
              <a:rPr lang="en-US" smtClean="0"/>
              <a:t>7/13/2022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84B2D-1B08-DB46-ACAA-271FBB7351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BDCA95-5F3D-D940-BE0E-5DFB110309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733AA2-E8FC-2540-AA49-4AA124C76F2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956" y="5802306"/>
            <a:ext cx="1583534" cy="539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673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4" r:id="rId1"/>
    <p:sldLayoutId id="2147484125" r:id="rId2"/>
    <p:sldLayoutId id="2147484126" r:id="rId3"/>
    <p:sldLayoutId id="2147484127" r:id="rId4"/>
    <p:sldLayoutId id="2147484128" r:id="rId5"/>
    <p:sldLayoutId id="2147484129" r:id="rId6"/>
    <p:sldLayoutId id="2147484130" r:id="rId7"/>
    <p:sldLayoutId id="2147484131" r:id="rId8"/>
    <p:sldLayoutId id="2147484132" r:id="rId9"/>
    <p:sldLayoutId id="2147484133" r:id="rId10"/>
    <p:sldLayoutId id="214748413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Clr>
          <a:schemeClr val="tx1"/>
        </a:buClr>
        <a:buFont typeface="Wingdings" pitchFamily="2" charset="2"/>
        <a:buChar char="§"/>
        <a:defRPr sz="21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Clr>
          <a:schemeClr val="tx1"/>
        </a:buClr>
        <a:buFont typeface="Wingdings" pitchFamily="2" charset="2"/>
        <a:buChar char="§"/>
        <a:defRPr sz="15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Clr>
          <a:schemeClr val="tx1"/>
        </a:buClr>
        <a:buFont typeface="Wingdings" pitchFamily="2" charset="2"/>
        <a:buChar char="§"/>
        <a:defRPr sz="135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Clr>
          <a:schemeClr val="tx1"/>
        </a:buClr>
        <a:buFont typeface="Wingdings" pitchFamily="2" charset="2"/>
        <a:buChar char="§"/>
        <a:defRPr sz="135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13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4">
            <a:extLst>
              <a:ext uri="{FF2B5EF4-FFF2-40B4-BE49-F238E27FC236}">
                <a16:creationId xmlns:a16="http://schemas.microsoft.com/office/drawing/2014/main" id="{A1EB35AA-ADA6-AE40-B284-41DA09DE90EB}"/>
              </a:ext>
            </a:extLst>
          </p:cNvPr>
          <p:cNvSpPr txBox="1">
            <a:spLocks/>
          </p:cNvSpPr>
          <p:nvPr/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 lnSpcReduction="10000"/>
          </a:bodyPr>
          <a:lstStyle>
            <a:lvl1pPr marL="0" indent="0" algn="l" defTabSz="457200" rtl="0" eaLnBrk="1" fontAlgn="base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800" b="1" i="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800" b="1" i="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800" b="1" i="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800" b="1" i="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HB650 Dummy Load Transportation Test Results</a:t>
            </a:r>
          </a:p>
        </p:txBody>
      </p:sp>
      <p:sp>
        <p:nvSpPr>
          <p:cNvPr id="5" name="Text Placeholder 23">
            <a:extLst>
              <a:ext uri="{FF2B5EF4-FFF2-40B4-BE49-F238E27FC236}">
                <a16:creationId xmlns:a16="http://schemas.microsoft.com/office/drawing/2014/main" id="{EC675E64-17BE-1748-8649-D90036B071A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1925" y="5013473"/>
            <a:ext cx="4687275" cy="1529241"/>
          </a:xfrm>
          <a:prstGeom prst="rect">
            <a:avLst/>
          </a:prstGeom>
        </p:spPr>
        <p:txBody>
          <a:bodyPr lIns="0" tIns="45720" rIns="0" bIns="45720" anchor="t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r>
              <a:rPr lang="en-US" dirty="0"/>
              <a:t>J. Holzbauer on behalf of the 650 Transport Team</a:t>
            </a:r>
          </a:p>
          <a:p>
            <a:r>
              <a:rPr lang="en-US" dirty="0"/>
              <a:t>July 14, 2022</a:t>
            </a:r>
          </a:p>
          <a:p>
            <a:r>
              <a:rPr lang="en-US" dirty="0"/>
              <a:t>PIP-II Technical Workshop</a:t>
            </a:r>
          </a:p>
        </p:txBody>
      </p:sp>
    </p:spTree>
    <p:extLst>
      <p:ext uri="{BB962C8B-B14F-4D97-AF65-F5344CB8AC3E}">
        <p14:creationId xmlns:p14="http://schemas.microsoft.com/office/powerpoint/2010/main" val="19895975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067"/>
    </mc:Choice>
    <mc:Fallback>
      <p:transition spd="slow" advTm="25067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C758E4-DE6B-4E4E-A454-FEF9CA8F9E21}"/>
              </a:ext>
            </a:extLst>
          </p:cNvPr>
          <p:cNvSpPr>
            <a:spLocks noGrp="1"/>
          </p:cNvSpPr>
          <p:nvPr>
            <p:ph type="body" sz="half" idx="16"/>
          </p:nvPr>
        </p:nvSpPr>
        <p:spPr/>
        <p:txBody>
          <a:bodyPr/>
          <a:lstStyle/>
          <a:p>
            <a:r>
              <a:rPr lang="en-US" dirty="0"/>
              <a:t>Frame was installed on FNAL trailer including outer panels</a:t>
            </a:r>
          </a:p>
          <a:p>
            <a:r>
              <a:rPr lang="en-US" dirty="0"/>
              <a:t>Air-ride flat bed trailer, 22 tons load flattened 30 tons camber very nicely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366504F-A561-4690-BBE1-4F7AD6ABCDB1}"/>
              </a:ext>
            </a:extLst>
          </p:cNvPr>
          <p:cNvSpPr>
            <a:spLocks noGrp="1"/>
          </p:cNvSpPr>
          <p:nvPr>
            <p:ph type="body" sz="half" idx="19"/>
          </p:nvPr>
        </p:nvSpPr>
        <p:spPr/>
        <p:txBody>
          <a:bodyPr/>
          <a:lstStyle/>
          <a:p>
            <a:r>
              <a:rPr lang="en-US" dirty="0"/>
              <a:t>Standard route near FNAL, ~2 hours of freeway driving on rough roads near Joliet heavy haul port (~130 miles)</a:t>
            </a:r>
          </a:p>
          <a:p>
            <a:r>
              <a:rPr lang="en-US" dirty="0"/>
              <a:t>No speed restrictions or other driver instructions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485072B8-52F7-4CBC-BC0E-3AA569B527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First Road Test (2022-04-25)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B9402A-8FAC-4BFB-9BBB-27CEC585C1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F7B0901-0E62-409A-8191-B9A2450464D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F98BB2B3-046D-4F0B-8771-3E8DEBCEA2B4}" type="datetime1">
              <a:rPr lang="en-US" smtClean="0"/>
              <a:t>7/13/2022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7D4AF6A-B57D-45BE-820E-73D2AF7F8C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>
              <a:defRPr/>
            </a:pPr>
            <a:r>
              <a:rPr lang="de-DE"/>
              <a:t>J. Holzbauer | Transportation and Testing | 650 MHz Status</a:t>
            </a:r>
            <a:endParaRPr lang="en-US" b="1"/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56ACDB65-51F0-44FD-B0C5-362D50388F5D}"/>
              </a:ext>
            </a:extLst>
          </p:cNvPr>
          <p:cNvPicPr>
            <a:picLocks noGrp="1" noChangeAspect="1"/>
          </p:cNvPicPr>
          <p:nvPr>
            <p:ph sz="half" idx="15"/>
          </p:nvPr>
        </p:nvPicPr>
        <p:blipFill>
          <a:blip r:embed="rId2"/>
          <a:stretch>
            <a:fillRect/>
          </a:stretch>
        </p:blipFill>
        <p:spPr>
          <a:xfrm>
            <a:off x="4692650" y="996746"/>
            <a:ext cx="4214813" cy="3583395"/>
          </a:xfr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39A8B222-1B29-4AC1-8E01-F8420EE042BE}"/>
              </a:ext>
            </a:extLst>
          </p:cNvPr>
          <p:cNvPicPr>
            <a:picLocks noGrp="1" noChangeAspect="1" noChangeArrowheads="1"/>
          </p:cNvPicPr>
          <p:nvPr>
            <p:ph sz="half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95" y="864589"/>
            <a:ext cx="5080739" cy="3823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Arrow: Down 13">
            <a:extLst>
              <a:ext uri="{FF2B5EF4-FFF2-40B4-BE49-F238E27FC236}">
                <a16:creationId xmlns:a16="http://schemas.microsoft.com/office/drawing/2014/main" id="{82B9BCFD-A00B-46AA-A713-2A93B63418B8}"/>
              </a:ext>
            </a:extLst>
          </p:cNvPr>
          <p:cNvSpPr/>
          <p:nvPr/>
        </p:nvSpPr>
        <p:spPr>
          <a:xfrm rot="2425468">
            <a:off x="6005556" y="705243"/>
            <a:ext cx="201478" cy="1187891"/>
          </a:xfrm>
          <a:prstGeom prst="down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2660249-2CF6-4F2D-B8EE-616CA3371305}"/>
              </a:ext>
            </a:extLst>
          </p:cNvPr>
          <p:cNvSpPr txBox="1"/>
          <p:nvPr/>
        </p:nvSpPr>
        <p:spPr>
          <a:xfrm>
            <a:off x="6568125" y="534692"/>
            <a:ext cx="15297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FNAL Site</a:t>
            </a:r>
          </a:p>
        </p:txBody>
      </p:sp>
    </p:spTree>
    <p:extLst>
      <p:ext uri="{BB962C8B-B14F-4D97-AF65-F5344CB8AC3E}">
        <p14:creationId xmlns:p14="http://schemas.microsoft.com/office/powerpoint/2010/main" val="26605515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8137"/>
    </mc:Choice>
    <mc:Fallback>
      <p:transition spd="slow" advTm="118137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194CB5-B4DF-4E7C-AA05-BC7DB581A931}"/>
              </a:ext>
            </a:extLst>
          </p:cNvPr>
          <p:cNvSpPr>
            <a:spLocks noGrp="1"/>
          </p:cNvSpPr>
          <p:nvPr>
            <p:ph sz="half" idx="15"/>
          </p:nvPr>
        </p:nvSpPr>
        <p:spPr/>
        <p:txBody>
          <a:bodyPr/>
          <a:lstStyle/>
          <a:p>
            <a:r>
              <a:rPr lang="en-US" dirty="0" err="1"/>
              <a:t>Endaq</a:t>
            </a:r>
            <a:r>
              <a:rPr lang="en-US" dirty="0"/>
              <a:t> tri-axial sensor packages (1 kHz sampling)</a:t>
            </a:r>
          </a:p>
          <a:p>
            <a:r>
              <a:rPr lang="en-US" dirty="0"/>
              <a:t>Six sensor packages, three pairs:</a:t>
            </a:r>
          </a:p>
          <a:p>
            <a:pPr lvl="1"/>
            <a:r>
              <a:rPr lang="en-US" dirty="0"/>
              <a:t>Driver’s Side Front</a:t>
            </a:r>
          </a:p>
          <a:p>
            <a:pPr lvl="1"/>
            <a:r>
              <a:rPr lang="en-US" dirty="0"/>
              <a:t>Driver’s Side Center</a:t>
            </a:r>
          </a:p>
          <a:p>
            <a:pPr lvl="1"/>
            <a:r>
              <a:rPr lang="en-US" dirty="0"/>
              <a:t>Passenger Side Rear</a:t>
            </a:r>
          </a:p>
          <a:p>
            <a:r>
              <a:rPr lang="en-US" dirty="0"/>
              <a:t>GPS Tracking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3439B35-CC72-46BE-BBF4-A9AAF7B4EE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Instrumentation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38049C-DB77-47DF-99AE-4E4EEA14CB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F78E5853-FC88-4FFD-BEF7-209E2010878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F98BB2B3-046D-4F0B-8771-3E8DEBCEA2B4}" type="datetime1">
              <a:rPr lang="en-US" smtClean="0"/>
              <a:t>7/13/2022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AC3FCE13-C75E-4DAC-9259-F7979D5083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>
              <a:defRPr/>
            </a:pPr>
            <a:r>
              <a:rPr lang="de-DE"/>
              <a:t>J. Holzbauer | Transportation and Testing | 650 MHz Status</a:t>
            </a:r>
            <a:endParaRPr lang="en-US" b="1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0B890103-D515-4F20-BD88-E3CAB01450DB}"/>
              </a:ext>
            </a:extLst>
          </p:cNvPr>
          <p:cNvPicPr>
            <a:picLocks noGrp="1" noChangeAspect="1" noChangeArrowheads="1"/>
          </p:cNvPicPr>
          <p:nvPr>
            <p:ph sz="half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311" y="911091"/>
            <a:ext cx="3857399" cy="5119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Image preview">
            <a:extLst>
              <a:ext uri="{FF2B5EF4-FFF2-40B4-BE49-F238E27FC236}">
                <a16:creationId xmlns:a16="http://schemas.microsoft.com/office/drawing/2014/main" id="{2F9133D5-B442-4B8B-B977-618A73028F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4677" y="4541203"/>
            <a:ext cx="6059837" cy="1489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Arrow: Down 9">
            <a:extLst>
              <a:ext uri="{FF2B5EF4-FFF2-40B4-BE49-F238E27FC236}">
                <a16:creationId xmlns:a16="http://schemas.microsoft.com/office/drawing/2014/main" id="{ECC1A75C-DEFB-468A-B2F9-45C711EB265C}"/>
              </a:ext>
            </a:extLst>
          </p:cNvPr>
          <p:cNvSpPr/>
          <p:nvPr/>
        </p:nvSpPr>
        <p:spPr>
          <a:xfrm>
            <a:off x="4203859" y="5286058"/>
            <a:ext cx="92990" cy="317716"/>
          </a:xfrm>
          <a:prstGeom prst="down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1C21249D-CD85-42C2-B4EC-E80FA8DFA93B}"/>
              </a:ext>
            </a:extLst>
          </p:cNvPr>
          <p:cNvSpPr/>
          <p:nvPr/>
        </p:nvSpPr>
        <p:spPr>
          <a:xfrm rot="10800000">
            <a:off x="4203860" y="5872056"/>
            <a:ext cx="92990" cy="317716"/>
          </a:xfrm>
          <a:prstGeom prst="down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row: Down 14">
            <a:extLst>
              <a:ext uri="{FF2B5EF4-FFF2-40B4-BE49-F238E27FC236}">
                <a16:creationId xmlns:a16="http://schemas.microsoft.com/office/drawing/2014/main" id="{8D327BCF-9400-4D54-B80F-0BF8F5B0A46C}"/>
              </a:ext>
            </a:extLst>
          </p:cNvPr>
          <p:cNvSpPr/>
          <p:nvPr/>
        </p:nvSpPr>
        <p:spPr>
          <a:xfrm>
            <a:off x="5836347" y="5286058"/>
            <a:ext cx="92990" cy="317716"/>
          </a:xfrm>
          <a:prstGeom prst="down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row: Down 15">
            <a:extLst>
              <a:ext uri="{FF2B5EF4-FFF2-40B4-BE49-F238E27FC236}">
                <a16:creationId xmlns:a16="http://schemas.microsoft.com/office/drawing/2014/main" id="{31E90812-6FDD-48D3-AE14-F8184111C8E6}"/>
              </a:ext>
            </a:extLst>
          </p:cNvPr>
          <p:cNvSpPr/>
          <p:nvPr/>
        </p:nvSpPr>
        <p:spPr>
          <a:xfrm rot="10800000">
            <a:off x="5836348" y="5872056"/>
            <a:ext cx="92990" cy="317716"/>
          </a:xfrm>
          <a:prstGeom prst="down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rrow: Down 16">
            <a:extLst>
              <a:ext uri="{FF2B5EF4-FFF2-40B4-BE49-F238E27FC236}">
                <a16:creationId xmlns:a16="http://schemas.microsoft.com/office/drawing/2014/main" id="{E9A77E3A-B499-45D1-995C-824A9ED7F896}"/>
              </a:ext>
            </a:extLst>
          </p:cNvPr>
          <p:cNvSpPr/>
          <p:nvPr/>
        </p:nvSpPr>
        <p:spPr>
          <a:xfrm>
            <a:off x="7494666" y="5286058"/>
            <a:ext cx="92990" cy="317716"/>
          </a:xfrm>
          <a:prstGeom prst="down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Arrow: Down 17">
            <a:extLst>
              <a:ext uri="{FF2B5EF4-FFF2-40B4-BE49-F238E27FC236}">
                <a16:creationId xmlns:a16="http://schemas.microsoft.com/office/drawing/2014/main" id="{C34FE6F2-6E09-413A-A7AD-7DD242325C42}"/>
              </a:ext>
            </a:extLst>
          </p:cNvPr>
          <p:cNvSpPr/>
          <p:nvPr/>
        </p:nvSpPr>
        <p:spPr>
          <a:xfrm rot="10800000">
            <a:off x="7494667" y="5872056"/>
            <a:ext cx="92990" cy="317716"/>
          </a:xfrm>
          <a:prstGeom prst="down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0432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515"/>
    </mc:Choice>
    <mc:Fallback>
      <p:transition spd="slow" advTm="43515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12" descr="Timeline&#10;&#10;Description automatically generated">
            <a:extLst>
              <a:ext uri="{FF2B5EF4-FFF2-40B4-BE49-F238E27FC236}">
                <a16:creationId xmlns:a16="http://schemas.microsoft.com/office/drawing/2014/main" id="{3A86159B-D3EA-4A0E-B288-90A63415BCB8}"/>
              </a:ext>
            </a:extLst>
          </p:cNvPr>
          <p:cNvPicPr>
            <a:picLocks noGrp="1" noChangeAspect="1"/>
          </p:cNvPicPr>
          <p:nvPr>
            <p:ph sz="half" idx="15"/>
          </p:nvPr>
        </p:nvPicPr>
        <p:blipFill>
          <a:blip r:embed="rId2"/>
          <a:stretch>
            <a:fillRect/>
          </a:stretch>
        </p:blipFill>
        <p:spPr>
          <a:xfrm>
            <a:off x="3448144" y="1066259"/>
            <a:ext cx="5695856" cy="3312211"/>
          </a:xfrm>
        </p:spPr>
      </p:pic>
      <p:pic>
        <p:nvPicPr>
          <p:cNvPr id="11" name="Content Placeholder 10" descr="Chart, histogram&#10;&#10;Description automatically generated">
            <a:extLst>
              <a:ext uri="{FF2B5EF4-FFF2-40B4-BE49-F238E27FC236}">
                <a16:creationId xmlns:a16="http://schemas.microsoft.com/office/drawing/2014/main" id="{C3F123A4-CA35-4485-AF7F-465137DE22D7}"/>
              </a:ext>
            </a:extLst>
          </p:cNvPr>
          <p:cNvPicPr>
            <a:picLocks noGrp="1" noChangeAspect="1"/>
          </p:cNvPicPr>
          <p:nvPr>
            <p:ph sz="half" idx="13"/>
          </p:nvPr>
        </p:nvPicPr>
        <p:blipFill>
          <a:blip r:embed="rId3"/>
          <a:stretch>
            <a:fillRect/>
          </a:stretch>
        </p:blipFill>
        <p:spPr>
          <a:xfrm>
            <a:off x="86360" y="1211467"/>
            <a:ext cx="3913243" cy="2933813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DACF3B-2CE0-4FA5-94A3-C15B8BF9296C}"/>
              </a:ext>
            </a:extLst>
          </p:cNvPr>
          <p:cNvSpPr>
            <a:spLocks noGrp="1"/>
          </p:cNvSpPr>
          <p:nvPr>
            <p:ph type="body" sz="half" idx="16"/>
          </p:nvPr>
        </p:nvSpPr>
        <p:spPr/>
        <p:txBody>
          <a:bodyPr/>
          <a:lstStyle/>
          <a:p>
            <a:r>
              <a:rPr lang="en-US"/>
              <a:t>Transfer Functions show standard air-ride motion at 2-3 Hz with unexpected resonances at 15 Hz in Y and 20 Hz in X (coupled to Y), both are suspected to be dummy load internal resonances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6C0E034-6174-46F8-8A6F-0F3890249EA9}"/>
              </a:ext>
            </a:extLst>
          </p:cNvPr>
          <p:cNvSpPr>
            <a:spLocks noGrp="1"/>
          </p:cNvSpPr>
          <p:nvPr>
            <p:ph type="body" sz="half" idx="19"/>
          </p:nvPr>
        </p:nvSpPr>
        <p:spPr/>
        <p:txBody>
          <a:bodyPr/>
          <a:lstStyle/>
          <a:p>
            <a:r>
              <a:rPr lang="en-US"/>
              <a:t>High frequency isolation is good, thus peak shocks are within expectations. However, significant excitation is present at mid-teen Hz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39F08A77-4451-413C-9078-956FFC2EF6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First Test Data Summary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672F12-4585-4194-88D5-37F0B50F25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E1B78DF0-0230-42F1-AA2E-153672B5A86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F98BB2B3-046D-4F0B-8771-3E8DEBCEA2B4}" type="datetime1">
              <a:rPr lang="en-US" smtClean="0"/>
              <a:t>7/13/2022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016E2E89-5F68-4246-AFE3-6073545F12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>
              <a:defRPr/>
            </a:pPr>
            <a:r>
              <a:rPr lang="de-DE"/>
              <a:t>J. Holzbauer | Transportation and Testing | 650 MHz Status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16635553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2305"/>
    </mc:Choice>
    <mc:Fallback>
      <p:transition spd="slow" advTm="82305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ADEE379-4C2F-4D38-B273-4D2333D12605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228600" y="971550"/>
            <a:ext cx="4033433" cy="3633788"/>
          </a:xfrm>
        </p:spPr>
        <p:txBody>
          <a:bodyPr/>
          <a:lstStyle/>
          <a:p>
            <a:r>
              <a:rPr lang="en-US" dirty="0"/>
              <a:t>After discussion of first road test results, it was clear that spring dominated modes must be excluded</a:t>
            </a:r>
          </a:p>
          <a:p>
            <a:r>
              <a:rPr lang="en-US" dirty="0"/>
              <a:t>Critical to identify if peaks seen will impact CM </a:t>
            </a:r>
          </a:p>
          <a:p>
            <a:r>
              <a:rPr lang="en-US" dirty="0"/>
              <a:t>Record of decision was written and released by STFC-UKRI and FNAL to remove 4 springs and retest</a:t>
            </a:r>
          </a:p>
          <a:p>
            <a:r>
              <a:rPr lang="en-US" dirty="0"/>
              <a:t>Pairs 2 and 6 removed, sensors move inboard 1 pair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97ABCC1-3F5B-4D83-ADE9-C95B41034E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Second Road Test – Reduced Spring Count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76ADD7-253E-4BF7-91BE-0047CBE7B3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B2D3210C-9163-4755-AB39-8ABBF1C3749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F98BB2B3-046D-4F0B-8771-3E8DEBCEA2B4}" type="datetime1">
              <a:rPr lang="en-US" smtClean="0"/>
              <a:t>7/13/2022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61DABC8D-CD1F-4119-B424-7E077EFD2B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>
              <a:defRPr/>
            </a:pPr>
            <a:r>
              <a:rPr lang="de-DE"/>
              <a:t>J. Holzbauer | Transportation and Testing | 650 MHz Status</a:t>
            </a:r>
            <a:endParaRPr lang="en-US" b="1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ABD59BE3-6C41-4DDA-978F-946446FD67DF}"/>
              </a:ext>
            </a:extLst>
          </p:cNvPr>
          <p:cNvPicPr>
            <a:picLocks noGrp="1" noChangeAspect="1" noChangeArrowheads="1"/>
          </p:cNvPicPr>
          <p:nvPr>
            <p:ph sz="half" idx="1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0" r="2845"/>
          <a:stretch/>
        </p:blipFill>
        <p:spPr bwMode="auto">
          <a:xfrm>
            <a:off x="4262033" y="971550"/>
            <a:ext cx="4788138" cy="3966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06E36D1-653C-4B40-915F-1AEBFDA844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971" b="31087"/>
          <a:stretch/>
        </p:blipFill>
        <p:spPr>
          <a:xfrm>
            <a:off x="4572034" y="3890075"/>
            <a:ext cx="3218967" cy="2324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2611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9526"/>
    </mc:Choice>
    <mc:Fallback>
      <p:transition spd="slow" advTm="99526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97B4C2-663A-4006-98EB-D14425A7CAFD}"/>
              </a:ext>
            </a:extLst>
          </p:cNvPr>
          <p:cNvSpPr>
            <a:spLocks noGrp="1"/>
          </p:cNvSpPr>
          <p:nvPr>
            <p:ph type="body" sz="half" idx="16"/>
          </p:nvPr>
        </p:nvSpPr>
        <p:spPr/>
        <p:txBody>
          <a:bodyPr/>
          <a:lstStyle/>
          <a:p>
            <a:r>
              <a:rPr lang="en-US" dirty="0"/>
              <a:t>Caveat: This sort of data is very noisy in road test data and the resonances are quite broad, so it’s difficult to directly drill down on a center frequency, especially given the MIMO nature of inputs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FEB01F9-56E5-4566-BD63-89AE1D053F7F}"/>
              </a:ext>
            </a:extLst>
          </p:cNvPr>
          <p:cNvSpPr>
            <a:spLocks noGrp="1"/>
          </p:cNvSpPr>
          <p:nvPr>
            <p:ph type="body" sz="half" idx="19"/>
          </p:nvPr>
        </p:nvSpPr>
        <p:spPr/>
        <p:txBody>
          <a:bodyPr/>
          <a:lstStyle/>
          <a:p>
            <a:r>
              <a:rPr lang="en-US" dirty="0"/>
              <a:t>-Frequency of resonances (~</a:t>
            </a:r>
            <a:r>
              <a:rPr lang="en-US" dirty="0">
                <a:solidFill>
                  <a:srgbClr val="FF0000"/>
                </a:solidFill>
              </a:rPr>
              <a:t>15</a:t>
            </a:r>
            <a:r>
              <a:rPr lang="en-US" dirty="0"/>
              <a:t> and </a:t>
            </a:r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21</a:t>
            </a:r>
            <a:r>
              <a:rPr lang="en-US" dirty="0"/>
              <a:t> Hz) did not change within measurement errors</a:t>
            </a:r>
          </a:p>
          <a:p>
            <a:r>
              <a:rPr lang="en-US" dirty="0"/>
              <a:t>-</a:t>
            </a:r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21</a:t>
            </a:r>
            <a:r>
              <a:rPr lang="en-US" dirty="0"/>
              <a:t> Hz resonance shows clear X and Y components (rolling, twisting mode)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31FFE34D-E78B-41BA-8BE0-B8CCA447F1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14 Spring vs 10 Spring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39F24D-FD9A-4859-BBA3-83B4FBBC46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CC12D74F-99F3-4F37-87E1-5D698B11597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F98BB2B3-046D-4F0B-8771-3E8DEBCEA2B4}" type="datetime1">
              <a:rPr lang="en-US" smtClean="0"/>
              <a:t>7/14/2022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5389E7B8-24CA-42C5-BA15-48AFCDA519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>
              <a:defRPr/>
            </a:pPr>
            <a:r>
              <a:rPr lang="de-DE"/>
              <a:t>J. Holzbauer | Transportation and Testing | 650 MHz Status</a:t>
            </a:r>
            <a:endParaRPr lang="en-US" b="1"/>
          </a:p>
        </p:txBody>
      </p:sp>
      <p:pic>
        <p:nvPicPr>
          <p:cNvPr id="16" name="Content Placeholder 15" descr="A picture containing text, electronics, display, computer&#10;&#10;Description automatically generated">
            <a:extLst>
              <a:ext uri="{FF2B5EF4-FFF2-40B4-BE49-F238E27FC236}">
                <a16:creationId xmlns:a16="http://schemas.microsoft.com/office/drawing/2014/main" id="{076081BD-4B8B-4BF0-A906-57B6B42E671A}"/>
              </a:ext>
            </a:extLst>
          </p:cNvPr>
          <p:cNvPicPr>
            <a:picLocks noGrp="1" noChangeAspect="1"/>
          </p:cNvPicPr>
          <p:nvPr>
            <p:ph sz="half" idx="15"/>
          </p:nvPr>
        </p:nvPicPr>
        <p:blipFill rotWithShape="1">
          <a:blip r:embed="rId2"/>
          <a:srcRect l="8904" r="8545"/>
          <a:stretch/>
        </p:blipFill>
        <p:spPr>
          <a:xfrm>
            <a:off x="4538004" y="1057255"/>
            <a:ext cx="4591733" cy="3234547"/>
          </a:xfrm>
        </p:spPr>
      </p:pic>
      <p:pic>
        <p:nvPicPr>
          <p:cNvPr id="20" name="Content Placeholder 19" descr="A picture containing text, monitor, electronics, display&#10;&#10;Description automatically generated">
            <a:extLst>
              <a:ext uri="{FF2B5EF4-FFF2-40B4-BE49-F238E27FC236}">
                <a16:creationId xmlns:a16="http://schemas.microsoft.com/office/drawing/2014/main" id="{8A9ED4CB-39E4-4E6C-82AC-A4B7B390D072}"/>
              </a:ext>
            </a:extLst>
          </p:cNvPr>
          <p:cNvPicPr>
            <a:picLocks noGrp="1" noChangeAspect="1"/>
          </p:cNvPicPr>
          <p:nvPr>
            <p:ph sz="half" idx="13"/>
          </p:nvPr>
        </p:nvPicPr>
        <p:blipFill rotWithShape="1">
          <a:blip r:embed="rId3"/>
          <a:srcRect l="9697" r="7992"/>
          <a:stretch/>
        </p:blipFill>
        <p:spPr>
          <a:xfrm>
            <a:off x="0" y="1061760"/>
            <a:ext cx="4572000" cy="3230041"/>
          </a:xfr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95D0A06F-F771-4F37-B3AD-37B1ED73054B}"/>
              </a:ext>
            </a:extLst>
          </p:cNvPr>
          <p:cNvSpPr/>
          <p:nvPr/>
        </p:nvSpPr>
        <p:spPr>
          <a:xfrm>
            <a:off x="356461" y="1642820"/>
            <a:ext cx="8558939" cy="108489"/>
          </a:xfrm>
          <a:prstGeom prst="rect">
            <a:avLst/>
          </a:prstGeom>
          <a:noFill/>
          <a:ln w="63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9D6C6AE-2C1D-4914-B7D7-E4DC54C1ADFB}"/>
              </a:ext>
            </a:extLst>
          </p:cNvPr>
          <p:cNvSpPr/>
          <p:nvPr/>
        </p:nvSpPr>
        <p:spPr>
          <a:xfrm>
            <a:off x="356460" y="1787141"/>
            <a:ext cx="8558939" cy="108489"/>
          </a:xfrm>
          <a:prstGeom prst="rect">
            <a:avLst/>
          </a:prstGeom>
          <a:noFill/>
          <a:ln w="6350"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215F150-5EFC-49B1-849F-103FEE0B596E}"/>
              </a:ext>
            </a:extLst>
          </p:cNvPr>
          <p:cNvSpPr txBox="1"/>
          <p:nvPr/>
        </p:nvSpPr>
        <p:spPr>
          <a:xfrm>
            <a:off x="1024629" y="822776"/>
            <a:ext cx="25227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Test 1 – 14 Springs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3055667-C850-4B53-AA58-A28F95FB9EC8}"/>
              </a:ext>
            </a:extLst>
          </p:cNvPr>
          <p:cNvSpPr txBox="1"/>
          <p:nvPr/>
        </p:nvSpPr>
        <p:spPr>
          <a:xfrm>
            <a:off x="5518010" y="822776"/>
            <a:ext cx="2631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Test 2 – 10 Springs</a:t>
            </a:r>
          </a:p>
        </p:txBody>
      </p:sp>
    </p:spTree>
    <p:extLst>
      <p:ext uri="{BB962C8B-B14F-4D97-AF65-F5344CB8AC3E}">
        <p14:creationId xmlns:p14="http://schemas.microsoft.com/office/powerpoint/2010/main" val="8126536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8557"/>
    </mc:Choice>
    <mc:Fallback>
      <p:transition spd="slow" advTm="108557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8F66621D-2469-4AFA-A252-15C4D5B891E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The internal modes of the dummy load were not considered during design (lesson learned)</a:t>
            </a:r>
          </a:p>
          <a:p>
            <a:endParaRPr lang="en-US" dirty="0"/>
          </a:p>
          <a:p>
            <a:r>
              <a:rPr lang="en-US" dirty="0"/>
              <a:t>Sergey Cheban (FNAL) and Mitchell Kane (STFC-UKRI) have spent significant time modeling the dummy load and isolators to align data with models including two different spring numbers (very challenging)</a:t>
            </a:r>
          </a:p>
          <a:p>
            <a:endParaRPr lang="en-US" dirty="0"/>
          </a:p>
          <a:p>
            <a:r>
              <a:rPr lang="en-US" dirty="0"/>
              <a:t>Strong suspects for 15 and 21 Hz are twisting and bending modes of the dummy load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CEB17442-729B-4E3F-84E0-B92C267D34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Modeling Effort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94F541-48A9-4B3B-A0E0-0D180A3C6F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FC85E265-1A64-4F4A-AD9D-8F07A65CE838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pPr>
              <a:defRPr/>
            </a:pPr>
            <a:fld id="{F98BB2B3-046D-4F0B-8771-3E8DEBCEA2B4}" type="datetime1">
              <a:rPr lang="en-US" smtClean="0"/>
              <a:t>7/13/2022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B15F7454-CB47-4E81-B062-0F7D5919CD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>
              <a:defRPr/>
            </a:pPr>
            <a:r>
              <a:rPr lang="de-DE"/>
              <a:t>J. Holzbauer | Transportation and Testing | 650 MHz Status</a:t>
            </a:r>
            <a:endParaRPr lang="en-US" b="1"/>
          </a:p>
        </p:txBody>
      </p:sp>
      <p:pic>
        <p:nvPicPr>
          <p:cNvPr id="13" name="9">
            <a:hlinkClick r:id="" action="ppaction://media"/>
            <a:extLst>
              <a:ext uri="{FF2B5EF4-FFF2-40B4-BE49-F238E27FC236}">
                <a16:creationId xmlns:a16="http://schemas.microsoft.com/office/drawing/2014/main" id="{E6AFDBE2-D90B-4632-AEF4-EEB7AE95B056}"/>
              </a:ext>
            </a:extLst>
          </p:cNvPr>
          <p:cNvPicPr>
            <a:picLocks noGrp="1" noChangeAspect="1"/>
          </p:cNvPicPr>
          <p:nvPr>
            <p:ph sz="half" idx="15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43300" y="1527975"/>
            <a:ext cx="5346700" cy="388459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91A675A-F7B7-41C5-B142-4EC77AB75AE5}"/>
              </a:ext>
            </a:extLst>
          </p:cNvPr>
          <p:cNvSpPr txBox="1"/>
          <p:nvPr/>
        </p:nvSpPr>
        <p:spPr>
          <a:xfrm>
            <a:off x="4184541" y="5315919"/>
            <a:ext cx="41457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Model by: M. Kane (STFC-UKRI)</a:t>
            </a:r>
          </a:p>
        </p:txBody>
      </p:sp>
    </p:spTree>
    <p:extLst>
      <p:ext uri="{BB962C8B-B14F-4D97-AF65-F5344CB8AC3E}">
        <p14:creationId xmlns:p14="http://schemas.microsoft.com/office/powerpoint/2010/main" val="15922495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2920"/>
    </mc:Choice>
    <mc:Fallback>
      <p:transition spd="slow" advTm="9292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  <p:extLst>
    <p:ext uri="{E180D4A7-C9FB-4DFB-919C-405C955672EB}">
      <p14:showEvtLst xmlns:p14="http://schemas.microsoft.com/office/powerpoint/2010/main">
        <p14:playEvt time="61098" objId="13"/>
        <p14:stopEvt time="63086" objId="13"/>
        <p14:playEvt time="88924" objId="13"/>
        <p14:stopEvt time="90914" objId="13"/>
      </p14:showEvt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B278EB9F-A3B3-42D0-953D-B6BF2B0AEDC9}"/>
              </a:ext>
            </a:extLst>
          </p:cNvPr>
          <p:cNvPicPr>
            <a:picLocks noGrp="1" noChangeAspect="1"/>
          </p:cNvPicPr>
          <p:nvPr>
            <p:ph sz="half" idx="13"/>
          </p:nvPr>
        </p:nvPicPr>
        <p:blipFill>
          <a:blip r:embed="rId2"/>
          <a:stretch>
            <a:fillRect/>
          </a:stretch>
        </p:blipFill>
        <p:spPr>
          <a:xfrm>
            <a:off x="255259" y="1036734"/>
            <a:ext cx="4206875" cy="3371262"/>
          </a:xfrm>
        </p:spPr>
      </p:pic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742B3ECC-667C-404D-B997-DE937A88F167}"/>
              </a:ext>
            </a:extLst>
          </p:cNvPr>
          <p:cNvPicPr>
            <a:picLocks noGrp="1" noChangeAspect="1"/>
          </p:cNvPicPr>
          <p:nvPr>
            <p:ph sz="half" idx="15"/>
          </p:nvPr>
        </p:nvPicPr>
        <p:blipFill>
          <a:blip r:embed="rId3"/>
          <a:stretch>
            <a:fillRect/>
          </a:stretch>
        </p:blipFill>
        <p:spPr>
          <a:xfrm>
            <a:off x="4700587" y="1240744"/>
            <a:ext cx="4214813" cy="2754435"/>
          </a:xfr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C91DA3A-1BD2-4E36-B875-8A839F9B3E7E}"/>
              </a:ext>
            </a:extLst>
          </p:cNvPr>
          <p:cNvSpPr>
            <a:spLocks noGrp="1"/>
          </p:cNvSpPr>
          <p:nvPr>
            <p:ph type="body" sz="half" idx="19"/>
          </p:nvPr>
        </p:nvSpPr>
        <p:spPr>
          <a:xfrm>
            <a:off x="3843580" y="4556294"/>
            <a:ext cx="5055109" cy="1474619"/>
          </a:xfrm>
        </p:spPr>
        <p:txBody>
          <a:bodyPr/>
          <a:lstStyle/>
          <a:p>
            <a:r>
              <a:rPr lang="en-US" dirty="0"/>
              <a:t>-Enlisted Prof. Paolo </a:t>
            </a:r>
            <a:r>
              <a:rPr lang="en-US" dirty="0" err="1"/>
              <a:t>Neri</a:t>
            </a:r>
            <a:r>
              <a:rPr lang="en-US" dirty="0"/>
              <a:t> from University of Pisa (designed SSR transport frame) to do characterization of the chosen isolators</a:t>
            </a:r>
          </a:p>
          <a:p>
            <a:r>
              <a:rPr lang="en-US" dirty="0"/>
              <a:t>-Asking him to cross check Sergey and Mitchell with more advanced model for more context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CD1BDB6-6E0B-4427-9540-B8917D3F56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Non-Linear Modeling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1982E5-EA13-4DA9-98E3-7107703CED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FC112AD6-9500-4790-BFA9-3962E7EB3A6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0F5801C6-EB10-4A9D-9600-2D9AAAF07DED}" type="datetime1">
              <a:rPr lang="en-US" smtClean="0"/>
              <a:t>7/13/2022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59DE0BCC-0AA1-4960-A1C1-1CE3D33DFF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>
              <a:defRPr/>
            </a:pPr>
            <a:r>
              <a:rPr lang="de-DE"/>
              <a:t>J. Holzbauer | Transportation and Testing | 650 MHz Status</a:t>
            </a:r>
            <a:endParaRPr lang="en-US" b="1"/>
          </a:p>
        </p:txBody>
      </p:sp>
      <p:pic>
        <p:nvPicPr>
          <p:cNvPr id="6148" name="Picture 4" descr="Crowdhelix on Twitter: &quot;Kicking off the week by welcoming the University of  Pisa as the latest Crowdhelix member from Italy 🇮🇹 and as coordinators of  the #EUfunded @primevr2 Project! #H2020 #VirtualReality #VRHelix @">
            <a:extLst>
              <a:ext uri="{FF2B5EF4-FFF2-40B4-BE49-F238E27FC236}">
                <a16:creationId xmlns:a16="http://schemas.microsoft.com/office/drawing/2014/main" id="{ACB32789-9E16-48E1-B43F-827880873B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838" y="4253600"/>
            <a:ext cx="2249040" cy="2249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7746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71"/>
    </mc:Choice>
    <mc:Fallback>
      <p:transition spd="slow" advTm="1271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81C2E73-A1F2-48A5-939E-0373D1CCB199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228599" y="991547"/>
            <a:ext cx="3389679" cy="3633788"/>
          </a:xfrm>
        </p:spPr>
        <p:txBody>
          <a:bodyPr/>
          <a:lstStyle/>
          <a:p>
            <a:r>
              <a:rPr lang="en-US" dirty="0"/>
              <a:t>Resonant behavior is likely understood and not a concern for CM</a:t>
            </a:r>
          </a:p>
          <a:p>
            <a:r>
              <a:rPr lang="en-US" b="1" dirty="0"/>
              <a:t>Shock behavior is within specifications for both tests</a:t>
            </a:r>
          </a:p>
          <a:p>
            <a:r>
              <a:rPr lang="en-US" dirty="0"/>
              <a:t>Tightest spec is transverse, which has comfortable margin </a:t>
            </a:r>
            <a:r>
              <a:rPr lang="en-US" i="1" dirty="0"/>
              <a:t>even after 4.5 hours of the worst freeways we could find with no driver restrictions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D6EE56-BFD4-4455-8FDF-9D74B71D8CDC}"/>
              </a:ext>
            </a:extLst>
          </p:cNvPr>
          <p:cNvSpPr>
            <a:spLocks noGrp="1"/>
          </p:cNvSpPr>
          <p:nvPr>
            <p:ph type="body" sz="half" idx="16"/>
          </p:nvPr>
        </p:nvSpPr>
        <p:spPr>
          <a:xfrm>
            <a:off x="4200909" y="4625335"/>
            <a:ext cx="4205476" cy="1265812"/>
          </a:xfrm>
        </p:spPr>
        <p:txBody>
          <a:bodyPr/>
          <a:lstStyle/>
          <a:p>
            <a:pPr algn="ctr"/>
            <a:r>
              <a:rPr lang="en-US" dirty="0"/>
              <a:t>Peak shock in X, Rear, Trip 1 is a single event &lt;10 </a:t>
            </a:r>
            <a:r>
              <a:rPr lang="en-US" dirty="0" err="1"/>
              <a:t>ms</a:t>
            </a:r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dirty="0"/>
              <a:t>To be clear, the level of scrutiny of these tests is extremely high, PIP-II must be able to rely on this design and validation effort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F84A6AD-4E2C-4B32-88F4-8046BCBC0C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Shock Performance – Both Road Tests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93E318-C57C-4BBA-B0BE-ADDBE03133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FB706805-6920-4D61-8707-508DC0ABF8D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F98BB2B3-046D-4F0B-8771-3E8DEBCEA2B4}" type="datetime1">
              <a:rPr lang="en-US" smtClean="0"/>
              <a:t>7/13/2022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A24EA504-BD94-4D2A-B911-0B2D78798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>
              <a:defRPr/>
            </a:pPr>
            <a:r>
              <a:rPr lang="de-DE"/>
              <a:t>J. Holzbauer | Transportation and Testing | 650 MHz Status</a:t>
            </a:r>
            <a:endParaRPr lang="en-US" b="1"/>
          </a:p>
        </p:txBody>
      </p:sp>
      <p:graphicFrame>
        <p:nvGraphicFramePr>
          <p:cNvPr id="14" name="Table 14">
            <a:extLst>
              <a:ext uri="{FF2B5EF4-FFF2-40B4-BE49-F238E27FC236}">
                <a16:creationId xmlns:a16="http://schemas.microsoft.com/office/drawing/2014/main" id="{65CAAD0D-BC90-48B8-A98D-ACD975EF5309}"/>
              </a:ext>
            </a:extLst>
          </p:cNvPr>
          <p:cNvGraphicFramePr>
            <a:graphicFrameLocks noGrp="1"/>
          </p:cNvGraphicFramePr>
          <p:nvPr>
            <p:ph sz="half" idx="15"/>
            <p:extLst>
              <p:ext uri="{D42A27DB-BD31-4B8C-83A1-F6EECF244321}">
                <p14:modId xmlns:p14="http://schemas.microsoft.com/office/powerpoint/2010/main" val="2286215659"/>
              </p:ext>
            </p:extLst>
          </p:nvPr>
        </p:nvGraphicFramePr>
        <p:xfrm>
          <a:off x="3618278" y="1325081"/>
          <a:ext cx="5370739" cy="29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16340">
                  <a:extLst>
                    <a:ext uri="{9D8B030D-6E8A-4147-A177-3AD203B41FA5}">
                      <a16:colId xmlns:a16="http://schemas.microsoft.com/office/drawing/2014/main" val="1881623952"/>
                    </a:ext>
                  </a:extLst>
                </a:gridCol>
                <a:gridCol w="1316340">
                  <a:extLst>
                    <a:ext uri="{9D8B030D-6E8A-4147-A177-3AD203B41FA5}">
                      <a16:colId xmlns:a16="http://schemas.microsoft.com/office/drawing/2014/main" val="838323971"/>
                    </a:ext>
                  </a:extLst>
                </a:gridCol>
                <a:gridCol w="1316340">
                  <a:extLst>
                    <a:ext uri="{9D8B030D-6E8A-4147-A177-3AD203B41FA5}">
                      <a16:colId xmlns:a16="http://schemas.microsoft.com/office/drawing/2014/main" val="2898372904"/>
                    </a:ext>
                  </a:extLst>
                </a:gridCol>
                <a:gridCol w="1421719">
                  <a:extLst>
                    <a:ext uri="{9D8B030D-6E8A-4147-A177-3AD203B41FA5}">
                      <a16:colId xmlns:a16="http://schemas.microsoft.com/office/drawing/2014/main" val="92516424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X </a:t>
                      </a:r>
                      <a:r>
                        <a:rPr lang="en-US" sz="1400" dirty="0"/>
                        <a:t>(transverse)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Y </a:t>
                      </a:r>
                      <a:r>
                        <a:rPr lang="en-US" sz="1400" dirty="0"/>
                        <a:t>(vertical)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Z </a:t>
                      </a:r>
                      <a:r>
                        <a:rPr lang="en-US" sz="1400" dirty="0"/>
                        <a:t>(longitudinal)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37941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Trip 1 Front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0.93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0.79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29111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Trip 1 Center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0.85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0.31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37101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Trip 1 Rear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1.33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0.93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0.38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00772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Trip 2 Front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0.81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0.32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32303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Trip 2 Center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0.94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0.81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0.35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30506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Trip 3 Rear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0.74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0.32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32294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Specification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B050"/>
                          </a:solidFill>
                        </a:rPr>
                        <a:t>&lt;1.50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B050"/>
                          </a:solidFill>
                        </a:rPr>
                        <a:t>&lt;2.5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B050"/>
                          </a:solidFill>
                        </a:rPr>
                        <a:t>&lt;3.5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71923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09783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658"/>
    </mc:Choice>
    <mc:Fallback>
      <p:transition spd="slow" advTm="9658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4CC6579A-CD49-46E5-9372-713AC5D844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900" dirty="0"/>
              <a:t>Bids for transport vendor to UK and back are back from vendors, evaluating now</a:t>
            </a:r>
          </a:p>
          <a:p>
            <a:r>
              <a:rPr lang="en-US" sz="1900" dirty="0"/>
              <a:t>Will observe as much as possible at all stages of transport</a:t>
            </a:r>
          </a:p>
          <a:p>
            <a:r>
              <a:rPr lang="en-US" sz="1900" dirty="0"/>
              <a:t>Expect to award and set date for shipment ASAP</a:t>
            </a:r>
          </a:p>
          <a:p>
            <a:pPr lvl="1"/>
            <a:r>
              <a:rPr lang="en-US" sz="1900" dirty="0"/>
              <a:t>Award ~ 2 weeks</a:t>
            </a:r>
          </a:p>
          <a:p>
            <a:pPr lvl="1"/>
            <a:r>
              <a:rPr lang="en-US" sz="1900" dirty="0"/>
              <a:t>Set first transport date ~3 weeks</a:t>
            </a:r>
          </a:p>
          <a:p>
            <a:pPr lvl="1"/>
            <a:r>
              <a:rPr lang="en-US" sz="1900" dirty="0"/>
              <a:t>First Transport ~1 week (Final Validation Complete)</a:t>
            </a:r>
          </a:p>
          <a:p>
            <a:pPr lvl="1"/>
            <a:r>
              <a:rPr lang="en-US" sz="1900" dirty="0"/>
              <a:t>Turn around at STFC-UKRI ~2 weeks</a:t>
            </a:r>
          </a:p>
          <a:p>
            <a:pPr lvl="1"/>
            <a:r>
              <a:rPr lang="en-US" sz="1900" dirty="0"/>
              <a:t>Second Transport ~1 week</a:t>
            </a:r>
          </a:p>
          <a:p>
            <a:r>
              <a:rPr lang="en-US" sz="1900" dirty="0"/>
              <a:t>Rough estimate puts System Validated Late August, return to FNAL in Mid-September </a:t>
            </a:r>
          </a:p>
          <a:p>
            <a:r>
              <a:rPr lang="en-US" sz="1900" dirty="0"/>
              <a:t>Transportation Readiness Review for dummy load shipment scheduled for 2022-07-21</a:t>
            </a:r>
          </a:p>
          <a:p>
            <a:pPr lvl="1"/>
            <a:r>
              <a:rPr lang="en-US" sz="1900" dirty="0"/>
              <a:t>We have one (two) shot(s) at this, want to be as prepared as possible and learn as much as possible</a:t>
            </a:r>
          </a:p>
          <a:p>
            <a:pPr lvl="1"/>
            <a:r>
              <a:rPr lang="en-US" sz="1900" dirty="0"/>
              <a:t>Will have Test Report written and out for review by TRR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F01D8EAE-06D0-4781-BDAA-270F440E1B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Looking forward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D41CEE96-D93B-4933-B3DA-41DAD758C17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F98BB2B3-046D-4F0B-8771-3E8DEBCEA2B4}" type="datetime1">
              <a:rPr lang="en-US" smtClean="0"/>
              <a:t>7/13/2022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C0C393-BFB7-4791-81A3-C2612C0CB9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711AD8E6-92A0-497A-9EFA-7BFC808CB1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>
              <a:defRPr/>
            </a:pPr>
            <a:r>
              <a:rPr lang="de-DE"/>
              <a:t>J. Holzbauer | Transportation and Testing | 650 MHz Status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42051484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0643"/>
    </mc:Choice>
    <mc:Fallback>
      <p:transition spd="slow" advTm="120643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296CC9AA-A649-4A30-A014-5D08B055829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43187276"/>
              </p:ext>
            </p:extLst>
          </p:nvPr>
        </p:nvGraphicFramePr>
        <p:xfrm>
          <a:off x="228600" y="971550"/>
          <a:ext cx="8672513" cy="50593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5DE1BC31-73EF-46A1-99BB-AFCD7DF8FD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HB650 Transportation Validation Milestones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A1FE65-3CB6-4E5A-82A3-68196F002BD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3AB0413D-4367-4BEB-AF3F-E17855356B6B}" type="datetime1">
              <a:rPr lang="en-US" smtClean="0"/>
              <a:t>7/13/2022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2B2256-F0B9-43AF-92ED-9836C46A53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ACB7F9-2D2F-4B72-9901-25478EB86B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>
              <a:defRPr/>
            </a:pPr>
            <a:r>
              <a:rPr lang="de-DE"/>
              <a:t>J. Holzbauer | Transportation and Testing | 650 MHz Status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17675162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5604"/>
    </mc:Choice>
    <mc:Fallback>
      <p:transition spd="slow" advTm="175604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6FC8E2F-5AE8-4FD1-8FF3-0414D7FBE0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HB/LB650 Transport Documentation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EC17E7-A813-400E-BF68-52E58814B57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B97C2678-394E-487A-8F59-6D1C4B02A402}" type="datetime1">
              <a:rPr lang="en-US" smtClean="0"/>
              <a:t>7/13/2022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65D68D-9A7C-4800-81FD-B8926E6911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34DEB0-7618-4A26-8BF4-13ADB07776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>
              <a:defRPr/>
            </a:pPr>
            <a:r>
              <a:rPr lang="de-DE"/>
              <a:t>J. Holzbauer | Transportation and Testing | 650 MHz Status</a:t>
            </a:r>
            <a:endParaRPr lang="en-US" b="1"/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1D3B5B3B-6DED-408D-86CD-E6EF8E8DAEE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7412687"/>
              </p:ext>
            </p:extLst>
          </p:nvPr>
        </p:nvGraphicFramePr>
        <p:xfrm>
          <a:off x="770307" y="1322497"/>
          <a:ext cx="7603386" cy="41535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40206">
                  <a:extLst>
                    <a:ext uri="{9D8B030D-6E8A-4147-A177-3AD203B41FA5}">
                      <a16:colId xmlns:a16="http://schemas.microsoft.com/office/drawing/2014/main" val="3983153757"/>
                    </a:ext>
                  </a:extLst>
                </a:gridCol>
                <a:gridCol w="1888809">
                  <a:extLst>
                    <a:ext uri="{9D8B030D-6E8A-4147-A177-3AD203B41FA5}">
                      <a16:colId xmlns:a16="http://schemas.microsoft.com/office/drawing/2014/main" val="1474105406"/>
                    </a:ext>
                  </a:extLst>
                </a:gridCol>
                <a:gridCol w="2174371">
                  <a:extLst>
                    <a:ext uri="{9D8B030D-6E8A-4147-A177-3AD203B41FA5}">
                      <a16:colId xmlns:a16="http://schemas.microsoft.com/office/drawing/2014/main" val="2411967469"/>
                    </a:ext>
                  </a:extLst>
                </a:gridCol>
              </a:tblGrid>
              <a:tr h="383669">
                <a:tc>
                  <a:txBody>
                    <a:bodyPr/>
                    <a:lstStyle/>
                    <a:p>
                      <a:r>
                        <a:rPr lang="en-US" sz="1600" dirty="0"/>
                        <a:t>Doc 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HB650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LB650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3788517"/>
                  </a:ext>
                </a:extLst>
              </a:tr>
              <a:tr h="383669">
                <a:tc>
                  <a:txBody>
                    <a:bodyPr/>
                    <a:lstStyle/>
                    <a:p>
                      <a:r>
                        <a:rPr lang="en-US" sz="1600" dirty="0"/>
                        <a:t>Transport Spec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ED0012328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ED0013421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6335534"/>
                  </a:ext>
                </a:extLst>
              </a:tr>
              <a:tr h="383669">
                <a:tc>
                  <a:txBody>
                    <a:bodyPr/>
                    <a:lstStyle/>
                    <a:p>
                      <a:r>
                        <a:rPr lang="en-US" sz="1600"/>
                        <a:t>Transport Plan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ED0012594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ED0013424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0777239"/>
                  </a:ext>
                </a:extLst>
              </a:tr>
              <a:tr h="383669">
                <a:tc>
                  <a:txBody>
                    <a:bodyPr/>
                    <a:lstStyle/>
                    <a:p>
                      <a:r>
                        <a:rPr lang="en-US" sz="1600"/>
                        <a:t>Transport ISD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ED0012741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ED0013425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9764996"/>
                  </a:ext>
                </a:extLst>
              </a:tr>
              <a:tr h="383669">
                <a:tc>
                  <a:txBody>
                    <a:bodyPr/>
                    <a:lstStyle/>
                    <a:p>
                      <a:r>
                        <a:rPr lang="en-US" sz="1600"/>
                        <a:t>Transport FMEA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ED0012325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ED0013422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4651790"/>
                  </a:ext>
                </a:extLst>
              </a:tr>
              <a:tr h="383669">
                <a:tc>
                  <a:txBody>
                    <a:bodyPr/>
                    <a:lstStyle/>
                    <a:p>
                      <a:r>
                        <a:rPr lang="en-US" sz="1600"/>
                        <a:t>Transport </a:t>
                      </a:r>
                      <a:r>
                        <a:rPr lang="en-US" sz="1600" err="1"/>
                        <a:t>PtD</a:t>
                      </a:r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ED0012559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ED0013423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4148811"/>
                  </a:ext>
                </a:extLst>
              </a:tr>
              <a:tr h="387050">
                <a:tc>
                  <a:txBody>
                    <a:bodyPr/>
                    <a:lstStyle/>
                    <a:p>
                      <a:r>
                        <a:rPr lang="en-US" sz="1600"/>
                        <a:t>Frame Design Report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ED0012560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TBD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8485431"/>
                  </a:ext>
                </a:extLst>
              </a:tr>
              <a:tr h="359007">
                <a:tc>
                  <a:txBody>
                    <a:bodyPr/>
                    <a:lstStyle/>
                    <a:p>
                      <a:r>
                        <a:rPr lang="en-US" sz="1600" err="1"/>
                        <a:t>pCM</a:t>
                      </a:r>
                      <a:r>
                        <a:rPr lang="en-US" sz="1600"/>
                        <a:t> Transport Analysis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ED0012420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TBD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7197661"/>
                  </a:ext>
                </a:extLst>
              </a:tr>
              <a:tr h="338124">
                <a:tc>
                  <a:txBody>
                    <a:bodyPr/>
                    <a:lstStyle/>
                    <a:p>
                      <a:r>
                        <a:rPr lang="en-US" sz="1600"/>
                        <a:t>On-Site Transport Spec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TBD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TBD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587955"/>
                  </a:ext>
                </a:extLst>
              </a:tr>
              <a:tr h="383669">
                <a:tc>
                  <a:txBody>
                    <a:bodyPr/>
                    <a:lstStyle/>
                    <a:p>
                      <a:r>
                        <a:rPr lang="en-US" sz="1600"/>
                        <a:t>CM Transport Config Drawings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TBD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TBD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3940709"/>
                  </a:ext>
                </a:extLst>
              </a:tr>
              <a:tr h="383669">
                <a:tc>
                  <a:txBody>
                    <a:bodyPr/>
                    <a:lstStyle/>
                    <a:p>
                      <a:r>
                        <a:rPr lang="en-US" sz="1600" dirty="0"/>
                        <a:t>Transport Frame Vendor Docs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ED0015873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TBD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34628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196488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4570"/>
    </mc:Choice>
    <mc:Fallback>
      <p:transition spd="slow" advTm="6457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A90B328-52ED-445F-82D5-D261CB24BA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28599" y="958849"/>
            <a:ext cx="3529739" cy="5022676"/>
          </a:xfrm>
        </p:spPr>
        <p:txBody>
          <a:bodyPr/>
          <a:lstStyle/>
          <a:p>
            <a:r>
              <a:rPr lang="en-US" dirty="0"/>
              <a:t>Strongly collaborative approach to transport design including lessons learned from all partners</a:t>
            </a:r>
          </a:p>
          <a:p>
            <a:endParaRPr lang="en-US" dirty="0"/>
          </a:p>
          <a:p>
            <a:r>
              <a:rPr lang="en-US" dirty="0"/>
              <a:t>Transport spec written in close consultation with partners</a:t>
            </a:r>
          </a:p>
          <a:p>
            <a:endParaRPr lang="en-US" dirty="0"/>
          </a:p>
          <a:p>
            <a:r>
              <a:rPr lang="en-US" dirty="0"/>
              <a:t>Goal was a robust design flow that would systematically mitigate transport risk for both HB and LB</a:t>
            </a:r>
          </a:p>
          <a:p>
            <a:endParaRPr lang="en-US" dirty="0"/>
          </a:p>
          <a:p>
            <a:r>
              <a:rPr lang="en-US" dirty="0"/>
              <a:t>Other notable specifications:</a:t>
            </a:r>
          </a:p>
          <a:p>
            <a:r>
              <a:rPr lang="en-US" dirty="0"/>
              <a:t>-Rated, self-contained lifting fixture</a:t>
            </a:r>
          </a:p>
          <a:p>
            <a:r>
              <a:rPr lang="en-US" dirty="0"/>
              <a:t>-Physical stay-clear boundary</a:t>
            </a:r>
          </a:p>
          <a:p>
            <a:r>
              <a:rPr lang="en-US" dirty="0"/>
              <a:t>-Air freight compatible</a:t>
            </a:r>
          </a:p>
          <a:p>
            <a:r>
              <a:rPr lang="en-US" dirty="0"/>
              <a:t>-Instrumentation capacity</a:t>
            </a:r>
          </a:p>
          <a:p>
            <a:r>
              <a:rPr lang="en-US" dirty="0"/>
              <a:t>-Resonant isolation better than 80% above 10 Hz</a:t>
            </a:r>
          </a:p>
          <a:p>
            <a:r>
              <a:rPr lang="en-US" dirty="0"/>
              <a:t>-Internal resonances &gt;20 Hz</a:t>
            </a:r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460C04A0-DF44-4DCC-84B6-F99D9EB6D383}"/>
              </a:ext>
            </a:extLst>
          </p:cNvPr>
          <p:cNvGraphicFramePr>
            <a:graphicFrameLocks noGrp="1"/>
          </p:cNvGraphicFramePr>
          <p:nvPr>
            <p:ph sz="half" idx="15"/>
            <p:extLst>
              <p:ext uri="{D42A27DB-BD31-4B8C-83A1-F6EECF244321}">
                <p14:modId xmlns:p14="http://schemas.microsoft.com/office/powerpoint/2010/main" val="250492640"/>
              </p:ext>
            </p:extLst>
          </p:nvPr>
        </p:nvGraphicFramePr>
        <p:xfrm>
          <a:off x="3651788" y="958849"/>
          <a:ext cx="5346700" cy="5022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8C6D7A62-22BC-4ECB-A3DD-F49D1D2D9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HB650 Transportation System Specification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50248E-0418-4531-AC3D-29AEBADAC0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64922E-3913-4C56-BBAF-40755835A96E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pPr>
              <a:defRPr/>
            </a:pPr>
            <a:fld id="{3AB0413D-4367-4BEB-AF3F-E17855356B6B}" type="datetime1">
              <a:rPr lang="en-US" smtClean="0"/>
              <a:t>7/13/2022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33658D-4BC0-4772-8333-C58D2DDC98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>
              <a:defRPr/>
            </a:pPr>
            <a:r>
              <a:rPr lang="de-DE"/>
              <a:t>J. Holzbauer | Transportation and Testing | 650 MHz Status</a:t>
            </a:r>
            <a:endParaRPr lang="en-US" b="1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A7C8F0C-2DAD-4485-8A80-4EB52E0E3AF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0395" b="22203"/>
          <a:stretch/>
        </p:blipFill>
        <p:spPr>
          <a:xfrm>
            <a:off x="6988995" y="3119750"/>
            <a:ext cx="2155005" cy="6184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8C7FAF8-9AF6-45B3-A9FE-2411EEA06C9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69445" y="4680959"/>
            <a:ext cx="1099088" cy="1099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5993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8104"/>
    </mc:Choice>
    <mc:Fallback>
      <p:transition spd="slow" advTm="168104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9F8A5C11-62BC-41F6-9F0C-38332B15EAE9}"/>
              </a:ext>
            </a:extLst>
          </p:cNvPr>
          <p:cNvPicPr>
            <a:picLocks noGrp="1" noChangeAspect="1"/>
          </p:cNvPicPr>
          <p:nvPr>
            <p:ph sz="half" idx="15"/>
          </p:nvPr>
        </p:nvPicPr>
        <p:blipFill>
          <a:blip r:embed="rId2"/>
          <a:stretch>
            <a:fillRect/>
          </a:stretch>
        </p:blipFill>
        <p:spPr>
          <a:xfrm>
            <a:off x="427811" y="254026"/>
            <a:ext cx="8288378" cy="4161312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CE1219C6-620A-488E-AA62-C434D12495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Frame Design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0CD611-8A0B-4086-990C-22B16137CA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99E2E0AD-E724-41A7-9B37-AE6FAA80DE11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pPr>
              <a:defRPr/>
            </a:pPr>
            <a:fld id="{0F5801C6-EB10-4A9D-9600-2D9AAAF07DED}" type="datetime1">
              <a:rPr lang="en-US" smtClean="0"/>
              <a:t>7/13/2022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C83A3E1-994F-4D13-93EB-3315D7232C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>
              <a:defRPr/>
            </a:pPr>
            <a:r>
              <a:rPr lang="de-DE"/>
              <a:t>J. Holzbauer | Transportation and Testing | 650 MHz Status</a:t>
            </a:r>
            <a:endParaRPr lang="en-US" b="1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C6AE844-FEB1-42D0-95D8-C991A173C58F}"/>
              </a:ext>
            </a:extLst>
          </p:cNvPr>
          <p:cNvPicPr/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481" b="1214"/>
          <a:stretch/>
        </p:blipFill>
        <p:spPr bwMode="auto">
          <a:xfrm>
            <a:off x="4017014" y="3315746"/>
            <a:ext cx="4699175" cy="2875998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8" name="Content Placeholder 7">
            <a:extLst>
              <a:ext uri="{FF2B5EF4-FFF2-40B4-BE49-F238E27FC236}">
                <a16:creationId xmlns:a16="http://schemas.microsoft.com/office/drawing/2014/main" id="{D5CA59CE-EB54-447E-A055-EDC967270783}"/>
              </a:ext>
            </a:extLst>
          </p:cNvPr>
          <p:cNvSpPr txBox="1">
            <a:spLocks/>
          </p:cNvSpPr>
          <p:nvPr/>
        </p:nvSpPr>
        <p:spPr>
          <a:xfrm>
            <a:off x="228600" y="4512721"/>
            <a:ext cx="3669223" cy="189096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7F7F7F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4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srgbClr val="000000"/>
                </a:solidFill>
              </a:rPr>
              <a:t>14 isolators, 7 cradles</a:t>
            </a:r>
          </a:p>
          <a:p>
            <a:r>
              <a:rPr lang="en-US" sz="1600" dirty="0">
                <a:solidFill>
                  <a:srgbClr val="000000"/>
                </a:solidFill>
              </a:rPr>
              <a:t>28 sensor mounts</a:t>
            </a:r>
          </a:p>
          <a:p>
            <a:r>
              <a:rPr lang="en-US" sz="1600" dirty="0">
                <a:solidFill>
                  <a:srgbClr val="000000"/>
                </a:solidFill>
              </a:rPr>
              <a:t>Designed to BS EN 13155:2011 and ASME B30.20, BTH-1</a:t>
            </a:r>
          </a:p>
          <a:p>
            <a:r>
              <a:rPr lang="en-US" sz="1600" dirty="0">
                <a:solidFill>
                  <a:srgbClr val="000000"/>
                </a:solidFill>
              </a:rPr>
              <a:t>Dedicated instrumentation space</a:t>
            </a:r>
          </a:p>
          <a:p>
            <a:endParaRPr lang="en-US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48423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4871"/>
    </mc:Choice>
    <mc:Fallback>
      <p:transition spd="slow" advTm="114871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A9BC617-D721-4937-89D9-E4E25F14E8ED}"/>
              </a:ext>
            </a:extLst>
          </p:cNvPr>
          <p:cNvSpPr>
            <a:spLocks noGrp="1"/>
          </p:cNvSpPr>
          <p:nvPr>
            <p:ph type="body" sz="half" idx="16"/>
          </p:nvPr>
        </p:nvSpPr>
        <p:spPr>
          <a:xfrm>
            <a:off x="151109" y="4438775"/>
            <a:ext cx="2398362" cy="1265812"/>
          </a:xfrm>
        </p:spPr>
        <p:txBody>
          <a:bodyPr/>
          <a:lstStyle/>
          <a:p>
            <a:r>
              <a:rPr lang="en-US" dirty="0"/>
              <a:t>Vendor visits resulted in several modifications for assembly and ease of use (lifting points on top frame, labeling)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8C985BC7-6012-4262-810A-3C4470BE6095}"/>
              </a:ext>
            </a:extLst>
          </p:cNvPr>
          <p:cNvSpPr>
            <a:spLocks noGrp="1"/>
          </p:cNvSpPr>
          <p:nvPr>
            <p:ph type="body" sz="half" idx="19"/>
          </p:nvPr>
        </p:nvSpPr>
        <p:spPr>
          <a:xfrm>
            <a:off x="6811506" y="4438775"/>
            <a:ext cx="2239954" cy="1265812"/>
          </a:xfrm>
        </p:spPr>
        <p:txBody>
          <a:bodyPr/>
          <a:lstStyle/>
          <a:p>
            <a:pPr algn="r"/>
            <a:r>
              <a:rPr lang="en-US" dirty="0"/>
              <a:t>Frame was load tested to 200% (60,800 </a:t>
            </a:r>
            <a:r>
              <a:rPr lang="en-US" dirty="0" err="1"/>
              <a:t>lb</a:t>
            </a:r>
            <a:r>
              <a:rPr lang="en-US" dirty="0"/>
              <a:t>) per code prior to delivery including vendor certification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B977373-F06D-4AB3-9BC1-A7892095B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Fabrication at Caldwell Lifting Solutions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E18E2D-7FD8-4F21-9B81-A43D8F3463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84BB983E-CF45-4126-903B-9272212D1DE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0F5801C6-EB10-4A9D-9600-2D9AAAF07DED}" type="datetime1">
              <a:rPr lang="en-US" smtClean="0"/>
              <a:t>7/13/2022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B30B248-3B1A-4CF5-AE2B-52C8D12963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>
              <a:defRPr/>
            </a:pPr>
            <a:r>
              <a:rPr lang="de-DE"/>
              <a:t>J. Holzbauer | Transportation and Testing | 650 MHz Status</a:t>
            </a:r>
            <a:endParaRPr lang="en-US" b="1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FFD740D-E8A7-4607-8528-751119C2D766}"/>
              </a:ext>
            </a:extLst>
          </p:cNvPr>
          <p:cNvPicPr>
            <a:picLocks noGrp="1" noChangeAspect="1" noChangeArrowheads="1"/>
          </p:cNvPicPr>
          <p:nvPr>
            <p:ph sz="half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09" y="1198939"/>
            <a:ext cx="4206875" cy="3154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78DE3D40-6FF2-43A3-8C88-F1959D31A533}"/>
              </a:ext>
            </a:extLst>
          </p:cNvPr>
          <p:cNvPicPr>
            <a:picLocks noGrp="1" noChangeAspect="1" noChangeArrowheads="1"/>
          </p:cNvPicPr>
          <p:nvPr>
            <p:ph sz="half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7984" y="1198939"/>
            <a:ext cx="4693475" cy="3154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1B9166B-EA6D-41A4-8AFB-265AEE934AA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526" t="19539" r="14797" b="28129"/>
          <a:stretch/>
        </p:blipFill>
        <p:spPr>
          <a:xfrm>
            <a:off x="2674974" y="4012116"/>
            <a:ext cx="3794051" cy="2337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1268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3880"/>
    </mc:Choice>
    <mc:Fallback>
      <p:transition spd="slow" advTm="8388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1B4059A-EBC9-4FF2-9668-31DC6BE240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Frame Delivery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797F36-442F-46CB-BA7B-03099EA81D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3CBAA151-29F0-4024-9C19-94E3DD15529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0F5801C6-EB10-4A9D-9600-2D9AAAF07DED}" type="datetime1">
              <a:rPr lang="en-US" smtClean="0"/>
              <a:t>7/13/2022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E2B3EA1-E957-4C86-B3FF-79974CE0E6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>
              <a:defRPr/>
            </a:pPr>
            <a:r>
              <a:rPr lang="de-DE"/>
              <a:t>J. Holzbauer | Transportation and Testing | 650 MHz Status</a:t>
            </a:r>
            <a:endParaRPr lang="en-US" b="1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CF1746E-4C58-4A8F-A332-AC5DA3221D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034"/>
          <a:stretch/>
        </p:blipFill>
        <p:spPr>
          <a:xfrm>
            <a:off x="1328979" y="971550"/>
            <a:ext cx="7586420" cy="514543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4C9FD5C-D7FB-41E5-BDDE-215922A1C46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942" b="10681"/>
          <a:stretch/>
        </p:blipFill>
        <p:spPr>
          <a:xfrm>
            <a:off x="220276" y="2614729"/>
            <a:ext cx="2217405" cy="3502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9082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481"/>
    </mc:Choice>
    <mc:Fallback>
      <p:transition spd="slow" advTm="50481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DF37C92-6904-46A5-A798-376E841D7076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228601" y="4167147"/>
            <a:ext cx="8558938" cy="2094167"/>
          </a:xfrm>
        </p:spPr>
        <p:txBody>
          <a:bodyPr/>
          <a:lstStyle/>
          <a:p>
            <a:r>
              <a:rPr lang="en-US" dirty="0"/>
              <a:t>Design at FNAL to mimic weight, </a:t>
            </a:r>
            <a:r>
              <a:rPr lang="en-US" dirty="0" err="1"/>
              <a:t>CoM</a:t>
            </a:r>
            <a:r>
              <a:rPr lang="en-US" dirty="0"/>
              <a:t>, and interfaces of HB650 Cryomodule</a:t>
            </a:r>
          </a:p>
          <a:p>
            <a:r>
              <a:rPr lang="en-US" dirty="0"/>
              <a:t>Strongback accepting and securing two concrete shielding blocks, designed to be stiff to protect concrete during shipping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B4065A3F-CBBA-44ED-9E4E-77B3FDB4D1E9}"/>
              </a:ext>
            </a:extLst>
          </p:cNvPr>
          <p:cNvPicPr>
            <a:picLocks noGrp="1" noChangeAspect="1"/>
          </p:cNvPicPr>
          <p:nvPr>
            <p:ph sz="half" idx="15"/>
          </p:nvPr>
        </p:nvPicPr>
        <p:blipFill rotWithShape="1">
          <a:blip r:embed="rId2"/>
          <a:srcRect t="29880" b="20673"/>
          <a:stretch/>
        </p:blipFill>
        <p:spPr>
          <a:xfrm>
            <a:off x="204858" y="802644"/>
            <a:ext cx="8710541" cy="3241488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A593A970-14B2-41B2-A854-2DC5B6B288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Dummy Load Design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6A0A90-7D3F-4EFE-96EA-0C5375B69E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BE80715-F996-4D9E-98A6-CA1A161859D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F98BB2B3-046D-4F0B-8771-3E8DEBCEA2B4}" type="datetime1">
              <a:rPr lang="en-US" smtClean="0"/>
              <a:t>7/13/2022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9C270833-1CD3-45C9-827B-B8F2D96153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>
              <a:defRPr/>
            </a:pPr>
            <a:r>
              <a:rPr lang="de-DE"/>
              <a:t>J. Holzbauer | Transportation and Testing | 650 MHz Status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2939365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473"/>
    </mc:Choice>
    <mc:Fallback>
      <p:transition spd="slow" advTm="36473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ECF35F23-948B-4EE7-9809-F0D654ACDB6E}"/>
              </a:ext>
            </a:extLst>
          </p:cNvPr>
          <p:cNvSpPr>
            <a:spLocks noGrp="1"/>
          </p:cNvSpPr>
          <p:nvPr>
            <p:ph type="body" sz="half" idx="16"/>
          </p:nvPr>
        </p:nvSpPr>
        <p:spPr/>
        <p:txBody>
          <a:bodyPr/>
          <a:lstStyle/>
          <a:p>
            <a:r>
              <a:rPr lang="en-US" dirty="0"/>
              <a:t>Mating of 14 interfaces (52 fasteners) was not obviously straight-forward.</a:t>
            </a:r>
          </a:p>
          <a:p>
            <a:r>
              <a:rPr lang="en-US" dirty="0"/>
              <a:t>Strong collaborative effort to develop tools, techniques, and procedures for assembly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9FB5C42-269E-4B33-A400-8051DE959285}"/>
              </a:ext>
            </a:extLst>
          </p:cNvPr>
          <p:cNvSpPr>
            <a:spLocks noGrp="1"/>
          </p:cNvSpPr>
          <p:nvPr>
            <p:ph type="body" sz="half" idx="19"/>
          </p:nvPr>
        </p:nvSpPr>
        <p:spPr/>
        <p:txBody>
          <a:bodyPr/>
          <a:lstStyle/>
          <a:p>
            <a:r>
              <a:rPr lang="en-US" dirty="0"/>
              <a:t>Work during design and preparation paid off; partners were able to attend the first full integration which was a smooth 90 minutes, real credit to designers and assembly team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55EDC67C-540D-413D-AC75-99283A1A94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First Integration (2022-04-23)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BB5518-5222-4115-84D4-989F091835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1DFEE885-CADB-4B4C-BF08-C7DE9C95F58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F98BB2B3-046D-4F0B-8771-3E8DEBCEA2B4}" type="datetime1">
              <a:rPr lang="en-US" smtClean="0"/>
              <a:t>7/13/2022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D2F18A5E-4FA6-455D-8AC7-0DDBBD390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>
              <a:defRPr/>
            </a:pPr>
            <a:r>
              <a:rPr lang="de-DE"/>
              <a:t>J. Holzbauer | Transportation and Testing | 650 MHz Status</a:t>
            </a:r>
            <a:endParaRPr lang="en-US" b="1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030FAC67-CBA3-4931-8E36-BD50767FF4C0}"/>
              </a:ext>
            </a:extLst>
          </p:cNvPr>
          <p:cNvPicPr>
            <a:picLocks noGrp="1" noChangeAspect="1" noChangeArrowheads="1"/>
          </p:cNvPicPr>
          <p:nvPr>
            <p:ph sz="half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68"/>
          <a:stretch/>
        </p:blipFill>
        <p:spPr bwMode="auto">
          <a:xfrm>
            <a:off x="222249" y="827086"/>
            <a:ext cx="5295147" cy="3838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Content Placeholder 16">
            <a:extLst>
              <a:ext uri="{FF2B5EF4-FFF2-40B4-BE49-F238E27FC236}">
                <a16:creationId xmlns:a16="http://schemas.microsoft.com/office/drawing/2014/main" id="{4C3C876F-70D4-41BC-944B-522418137173}"/>
              </a:ext>
            </a:extLst>
          </p:cNvPr>
          <p:cNvPicPr>
            <a:picLocks noGrp="1" noChangeAspect="1"/>
          </p:cNvPicPr>
          <p:nvPr>
            <p:ph sz="half" idx="15"/>
          </p:nvPr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481" b="1214"/>
          <a:stretch/>
        </p:blipFill>
        <p:spPr bwMode="auto">
          <a:xfrm>
            <a:off x="5348912" y="1929539"/>
            <a:ext cx="3549777" cy="217278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096922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780"/>
    </mc:Choice>
    <mc:Fallback>
      <p:transition spd="slow" advTm="79780"/>
    </mc:Fallback>
  </mc:AlternateContent>
</p:sld>
</file>

<file path=ppt/theme/theme1.xml><?xml version="1.0" encoding="utf-8"?>
<a:theme xmlns:a="http://schemas.openxmlformats.org/drawingml/2006/main" name="Fermilab_PPT_0908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IP-II L2 Template" id="{A6123BC6-2E26-4D2C-B75C-E7ACD0753466}" vid="{9DA365C6-7E8E-4E63-A246-5A785B05BA97}"/>
    </a:ext>
  </a:extLst>
</a:theme>
</file>

<file path=ppt/theme/theme2.xml><?xml version="1.0" encoding="utf-8"?>
<a:theme xmlns:a="http://schemas.openxmlformats.org/drawingml/2006/main" name="Font and logo master">
  <a:themeElements>
    <a:clrScheme name="STFC theme">
      <a:dk1>
        <a:srgbClr val="2E2C61"/>
      </a:dk1>
      <a:lt1>
        <a:srgbClr val="FFFFFF"/>
      </a:lt1>
      <a:dk2>
        <a:srgbClr val="2E2C61"/>
      </a:dk2>
      <a:lt2>
        <a:srgbClr val="FFFFFF"/>
      </a:lt2>
      <a:accent1>
        <a:srgbClr val="1E5DF8"/>
      </a:accent1>
      <a:accent2>
        <a:srgbClr val="003088"/>
      </a:accent2>
      <a:accent3>
        <a:srgbClr val="F08900"/>
      </a:accent3>
      <a:accent4>
        <a:srgbClr val="616161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F13A158B6CF1942A8E4C66ADD4C29A2" ma:contentTypeVersion="13" ma:contentTypeDescription="Create a new document." ma:contentTypeScope="" ma:versionID="d81a946a1486101a997df6c2846334de">
  <xsd:schema xmlns:xsd="http://www.w3.org/2001/XMLSchema" xmlns:xs="http://www.w3.org/2001/XMLSchema" xmlns:p="http://schemas.microsoft.com/office/2006/metadata/properties" xmlns:ns1="http://schemas.microsoft.com/sharepoint/v3" xmlns:ns3="4015de2c-2a62-45ba-8285-bdf4ae027a83" xmlns:ns4="41ffd1a0-94dc-43ab-a856-3f671abd15fd" targetNamespace="http://schemas.microsoft.com/office/2006/metadata/properties" ma:root="true" ma:fieldsID="3228a7db833ca8cef0ffd74aef85affb" ns1:_="" ns3:_="" ns4:_="">
    <xsd:import namespace="http://schemas.microsoft.com/sharepoint/v3"/>
    <xsd:import namespace="4015de2c-2a62-45ba-8285-bdf4ae027a83"/>
    <xsd:import namespace="41ffd1a0-94dc-43ab-a856-3f671abd15fd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KeyPoints" minOccurs="0"/>
                <xsd:element ref="ns4:MediaServiceKeyPoints" minOccurs="0"/>
                <xsd:element ref="ns4:MediaServiceAutoTags" minOccurs="0"/>
                <xsd:element ref="ns4:MediaServiceGenerationTime" minOccurs="0"/>
                <xsd:element ref="ns4:MediaServiceEventHashCode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9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0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15de2c-2a62-45ba-8285-bdf4ae027a83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1ffd1a0-94dc-43ab-a856-3f671abd15f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E1F245F-DB62-428D-A566-B113377E9116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</ds:schemaRefs>
</ds:datastoreItem>
</file>

<file path=customXml/itemProps2.xml><?xml version="1.0" encoding="utf-8"?>
<ds:datastoreItem xmlns:ds="http://schemas.openxmlformats.org/officeDocument/2006/customXml" ds:itemID="{6173E239-737B-4DF5-B0F4-23AFC3CA1EB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127B68F-6D43-45BE-ACAF-72184939F583}">
  <ds:schemaRefs>
    <ds:schemaRef ds:uri="4015de2c-2a62-45ba-8285-bdf4ae027a83"/>
    <ds:schemaRef ds:uri="41ffd1a0-94dc-43ab-a856-3f671abd15f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216</TotalTime>
  <Words>1350</Words>
  <Application>Microsoft Office PowerPoint</Application>
  <PresentationFormat>On-screen Show (4:3)</PresentationFormat>
  <Paragraphs>218</Paragraphs>
  <Slides>18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Calibri</vt:lpstr>
      <vt:lpstr>Helvetica</vt:lpstr>
      <vt:lpstr>Wingdings</vt:lpstr>
      <vt:lpstr>Fermilab_PPT_090815</vt:lpstr>
      <vt:lpstr>Font and logo master</vt:lpstr>
      <vt:lpstr>PowerPoint Presentation</vt:lpstr>
      <vt:lpstr>HB650 Transportation Validation Milestones</vt:lpstr>
      <vt:lpstr>HB/LB650 Transport Documentation</vt:lpstr>
      <vt:lpstr>HB650 Transportation System Specification</vt:lpstr>
      <vt:lpstr>Frame Design</vt:lpstr>
      <vt:lpstr>Fabrication at Caldwell Lifting Solutions</vt:lpstr>
      <vt:lpstr>Frame Delivery</vt:lpstr>
      <vt:lpstr>Dummy Load Design</vt:lpstr>
      <vt:lpstr>First Integration (2022-04-23)</vt:lpstr>
      <vt:lpstr>First Road Test (2022-04-25)</vt:lpstr>
      <vt:lpstr>Instrumentation</vt:lpstr>
      <vt:lpstr>First Test Data Summary</vt:lpstr>
      <vt:lpstr>Second Road Test – Reduced Spring Count</vt:lpstr>
      <vt:lpstr>14 Spring vs 10 Spring</vt:lpstr>
      <vt:lpstr>Modeling Effort</vt:lpstr>
      <vt:lpstr>Non-Linear Modeling</vt:lpstr>
      <vt:lpstr>Shock Performance – Both Road Tests</vt:lpstr>
      <vt:lpstr>Looking forward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Jeremiah Holzbauer</dc:creator>
  <cp:lastModifiedBy>Jeremiah Holzbauer</cp:lastModifiedBy>
  <cp:revision>23</cp:revision>
  <cp:lastPrinted>2014-01-20T19:40:21Z</cp:lastPrinted>
  <dcterms:created xsi:type="dcterms:W3CDTF">2021-05-26T21:56:57Z</dcterms:created>
  <dcterms:modified xsi:type="dcterms:W3CDTF">2022-07-14T05:14:11Z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0x010100BF13A158B6CF1942A8E4C66ADD4C29A2</vt:lpwstr>
  </property>
</Properties>
</file>