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297" r:id="rId3"/>
    <p:sldId id="298" r:id="rId4"/>
    <p:sldId id="299" r:id="rId5"/>
    <p:sldId id="301" r:id="rId6"/>
    <p:sldId id="302" r:id="rId7"/>
    <p:sldId id="300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B1AF4-33AD-D349-BB87-F6F79CBC0EF5}" v="6" dt="2022-07-12T16:49:25.270"/>
    <p1510:client id="{FC4E586E-EA18-A74E-B84F-9CBC5052A5A4}" v="42" dt="2022-07-13T05:55:57.0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41" autoAdjust="0"/>
  </p:normalViewPr>
  <p:slideViewPr>
    <p:cSldViewPr snapToGrid="0" snapToObjects="1" showGuides="1">
      <p:cViewPr>
        <p:scale>
          <a:sx n="125" d="100"/>
          <a:sy n="125" d="100"/>
        </p:scale>
        <p:origin x="1760" y="7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fa Wu" userId="9eb4ed8f995fdd0d" providerId="LiveId" clId="{E09172D0-8C7F-4EC1-B24B-465DAD6EAF57}"/>
    <pc:docChg chg="undo custSel addSld delSld modSld delMainMaster">
      <pc:chgData name="Genfa Wu" userId="9eb4ed8f995fdd0d" providerId="LiveId" clId="{E09172D0-8C7F-4EC1-B24B-465DAD6EAF57}" dt="2022-07-11T22:45:13.189" v="644" actId="20577"/>
      <pc:docMkLst>
        <pc:docMk/>
      </pc:docMkLst>
      <pc:sldChg chg="del">
        <pc:chgData name="Genfa Wu" userId="9eb4ed8f995fdd0d" providerId="LiveId" clId="{E09172D0-8C7F-4EC1-B24B-465DAD6EAF57}" dt="2022-07-11T21:08:17.331" v="30" actId="47"/>
        <pc:sldMkLst>
          <pc:docMk/>
          <pc:sldMk cId="3167847257" sldId="257"/>
        </pc:sldMkLst>
      </pc:sldChg>
      <pc:sldChg chg="del">
        <pc:chgData name="Genfa Wu" userId="9eb4ed8f995fdd0d" providerId="LiveId" clId="{E09172D0-8C7F-4EC1-B24B-465DAD6EAF57}" dt="2022-07-11T21:08:19.321" v="31" actId="47"/>
        <pc:sldMkLst>
          <pc:docMk/>
          <pc:sldMk cId="3992975087" sldId="258"/>
        </pc:sldMkLst>
      </pc:sldChg>
      <pc:sldChg chg="modSp mod">
        <pc:chgData name="Genfa Wu" userId="9eb4ed8f995fdd0d" providerId="LiveId" clId="{E09172D0-8C7F-4EC1-B24B-465DAD6EAF57}" dt="2022-07-11T21:06:11.111" v="2"/>
        <pc:sldMkLst>
          <pc:docMk/>
          <pc:sldMk cId="1989597527" sldId="294"/>
        </pc:sldMkLst>
        <pc:spChg chg="mod">
          <ac:chgData name="Genfa Wu" userId="9eb4ed8f995fdd0d" providerId="LiveId" clId="{E09172D0-8C7F-4EC1-B24B-465DAD6EAF57}" dt="2022-07-11T21:06:11.111" v="2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nfa Wu" userId="9eb4ed8f995fdd0d" providerId="LiveId" clId="{E09172D0-8C7F-4EC1-B24B-465DAD6EAF57}" dt="2022-07-11T21:07:56.089" v="27" actId="6549"/>
        <pc:sldMkLst>
          <pc:docMk/>
          <pc:sldMk cId="1710207692" sldId="297"/>
        </pc:sldMkLst>
        <pc:spChg chg="mod">
          <ac:chgData name="Genfa Wu" userId="9eb4ed8f995fdd0d" providerId="LiveId" clId="{E09172D0-8C7F-4EC1-B24B-465DAD6EAF57}" dt="2022-07-11T21:07:56.089" v="27" actId="6549"/>
          <ac:spMkLst>
            <pc:docMk/>
            <pc:sldMk cId="1710207692" sldId="297"/>
            <ac:spMk id="2" creationId="{C327678B-7FF0-4EEE-87EE-9789BBD09F10}"/>
          </ac:spMkLst>
        </pc:spChg>
      </pc:sldChg>
      <pc:sldChg chg="addSp delSp modSp new mod modNotesTx">
        <pc:chgData name="Genfa Wu" userId="9eb4ed8f995fdd0d" providerId="LiveId" clId="{E09172D0-8C7F-4EC1-B24B-465DAD6EAF57}" dt="2022-07-11T22:45:13.189" v="644" actId="20577"/>
        <pc:sldMkLst>
          <pc:docMk/>
          <pc:sldMk cId="733890018" sldId="300"/>
        </pc:sldMkLst>
        <pc:spChg chg="del">
          <ac:chgData name="Genfa Wu" userId="9eb4ed8f995fdd0d" providerId="LiveId" clId="{E09172D0-8C7F-4EC1-B24B-465DAD6EAF57}" dt="2022-07-11T21:10:18.748" v="66" actId="478"/>
          <ac:spMkLst>
            <pc:docMk/>
            <pc:sldMk cId="733890018" sldId="300"/>
            <ac:spMk id="2" creationId="{E46E8509-916B-4136-934B-E8DE5322B7B6}"/>
          </ac:spMkLst>
        </pc:spChg>
        <pc:spChg chg="mod">
          <ac:chgData name="Genfa Wu" userId="9eb4ed8f995fdd0d" providerId="LiveId" clId="{E09172D0-8C7F-4EC1-B24B-465DAD6EAF57}" dt="2022-07-11T21:09:35.971" v="65" actId="20577"/>
          <ac:spMkLst>
            <pc:docMk/>
            <pc:sldMk cId="733890018" sldId="300"/>
            <ac:spMk id="3" creationId="{75F2BF31-1CF0-4CF0-B1CD-3A2FB7693D8E}"/>
          </ac:spMkLst>
        </pc:spChg>
        <pc:spChg chg="add mod">
          <ac:chgData name="Genfa Wu" userId="9eb4ed8f995fdd0d" providerId="LiveId" clId="{E09172D0-8C7F-4EC1-B24B-465DAD6EAF57}" dt="2022-07-11T22:21:01.674" v="395" actId="20577"/>
          <ac:spMkLst>
            <pc:docMk/>
            <pc:sldMk cId="733890018" sldId="300"/>
            <ac:spMk id="8" creationId="{EA2A7D76-B688-4C91-B95D-C20DCDDF3EBB}"/>
          </ac:spMkLst>
        </pc:spChg>
        <pc:graphicFrameChg chg="add mod modGraphic">
          <ac:chgData name="Genfa Wu" userId="9eb4ed8f995fdd0d" providerId="LiveId" clId="{E09172D0-8C7F-4EC1-B24B-465DAD6EAF57}" dt="2022-07-11T22:45:13.189" v="644" actId="20577"/>
          <ac:graphicFrameMkLst>
            <pc:docMk/>
            <pc:sldMk cId="733890018" sldId="300"/>
            <ac:graphicFrameMk id="7" creationId="{8AA6F07E-7A1C-4D02-8E10-FF76E9FEB5C9}"/>
          </ac:graphicFrameMkLst>
        </pc:graphicFrameChg>
      </pc:sldChg>
      <pc:sldChg chg="del">
        <pc:chgData name="Genfa Wu" userId="9eb4ed8f995fdd0d" providerId="LiveId" clId="{E09172D0-8C7F-4EC1-B24B-465DAD6EAF57}" dt="2022-07-11T21:08:14.176" v="28" actId="47"/>
        <pc:sldMkLst>
          <pc:docMk/>
          <pc:sldMk cId="3159255382" sldId="300"/>
        </pc:sldMkLst>
      </pc:sldChg>
      <pc:sldChg chg="del">
        <pc:chgData name="Genfa Wu" userId="9eb4ed8f995fdd0d" providerId="LiveId" clId="{E09172D0-8C7F-4EC1-B24B-465DAD6EAF57}" dt="2022-07-11T21:08:15.027" v="29" actId="47"/>
        <pc:sldMkLst>
          <pc:docMk/>
          <pc:sldMk cId="2214129269" sldId="301"/>
        </pc:sldMkLst>
      </pc:sldChg>
      <pc:sldChg chg="del">
        <pc:chgData name="Genfa Wu" userId="9eb4ed8f995fdd0d" providerId="LiveId" clId="{E09172D0-8C7F-4EC1-B24B-465DAD6EAF57}" dt="2022-07-11T21:08:21.912" v="32" actId="47"/>
        <pc:sldMkLst>
          <pc:docMk/>
          <pc:sldMk cId="152632106" sldId="302"/>
        </pc:sldMkLst>
      </pc:sldChg>
      <pc:sldMasterChg chg="del delSldLayout">
        <pc:chgData name="Genfa Wu" userId="9eb4ed8f995fdd0d" providerId="LiveId" clId="{E09172D0-8C7F-4EC1-B24B-465DAD6EAF57}" dt="2022-07-11T21:08:19.321" v="31" actId="47"/>
        <pc:sldMasterMkLst>
          <pc:docMk/>
          <pc:sldMasterMk cId="3463868076" sldId="2147484123"/>
        </pc:sldMasterMkLst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4163791054" sldId="2147484124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3915039296" sldId="2147484125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4271839975" sldId="2147484126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3714868124" sldId="2147484127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2175315904" sldId="2147484128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1523882960" sldId="2147484129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1393782176" sldId="2147484130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442651578" sldId="2147484131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3826078698" sldId="2147484132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2508195555" sldId="2147484133"/>
          </pc:sldLayoutMkLst>
        </pc:sldLayoutChg>
        <pc:sldLayoutChg chg="del">
          <pc:chgData name="Genfa Wu" userId="9eb4ed8f995fdd0d" providerId="LiveId" clId="{E09172D0-8C7F-4EC1-B24B-465DAD6EAF57}" dt="2022-07-11T21:08:19.321" v="31" actId="47"/>
          <pc:sldLayoutMkLst>
            <pc:docMk/>
            <pc:sldMasterMk cId="3463868076" sldId="2147484123"/>
            <pc:sldLayoutMk cId="562218579" sldId="2147484134"/>
          </pc:sldLayoutMkLst>
        </pc:sldLayoutChg>
      </pc:sldMasterChg>
    </pc:docChg>
  </pc:docChgLst>
  <pc:docChgLst>
    <pc:chgData name="Genfa Wu" userId="9eb4ed8f995fdd0d" providerId="LiveId" clId="{8B0B1AF4-33AD-D349-BB87-F6F79CBC0EF5}"/>
    <pc:docChg chg="custSel addSld modSld modMainMaster">
      <pc:chgData name="Genfa Wu" userId="9eb4ed8f995fdd0d" providerId="LiveId" clId="{8B0B1AF4-33AD-D349-BB87-F6F79CBC0EF5}" dt="2022-07-12T16:51:49.458" v="432" actId="20577"/>
      <pc:docMkLst>
        <pc:docMk/>
      </pc:docMkLst>
      <pc:sldChg chg="addSp delSp modSp new mod">
        <pc:chgData name="Genfa Wu" userId="9eb4ed8f995fdd0d" providerId="LiveId" clId="{8B0B1AF4-33AD-D349-BB87-F6F79CBC0EF5}" dt="2022-07-12T16:17:53.503" v="76" actId="1076"/>
        <pc:sldMkLst>
          <pc:docMk/>
          <pc:sldMk cId="336030608" sldId="301"/>
        </pc:sldMkLst>
        <pc:spChg chg="del">
          <ac:chgData name="Genfa Wu" userId="9eb4ed8f995fdd0d" providerId="LiveId" clId="{8B0B1AF4-33AD-D349-BB87-F6F79CBC0EF5}" dt="2022-07-12T16:12:13.507" v="29" actId="478"/>
          <ac:spMkLst>
            <pc:docMk/>
            <pc:sldMk cId="336030608" sldId="301"/>
            <ac:spMk id="2" creationId="{A04ADDB8-2DFD-E943-AB3A-C3DC2474B151}"/>
          </ac:spMkLst>
        </pc:spChg>
        <pc:spChg chg="mod">
          <ac:chgData name="Genfa Wu" userId="9eb4ed8f995fdd0d" providerId="LiveId" clId="{8B0B1AF4-33AD-D349-BB87-F6F79CBC0EF5}" dt="2022-07-12T16:11:47.284" v="28" actId="20577"/>
          <ac:spMkLst>
            <pc:docMk/>
            <pc:sldMk cId="336030608" sldId="301"/>
            <ac:spMk id="3" creationId="{F1F48AE7-9420-C649-965F-CB6971026276}"/>
          </ac:spMkLst>
        </pc:spChg>
        <pc:spChg chg="add mod">
          <ac:chgData name="Genfa Wu" userId="9eb4ed8f995fdd0d" providerId="LiveId" clId="{8B0B1AF4-33AD-D349-BB87-F6F79CBC0EF5}" dt="2022-07-12T16:12:54.219" v="59" actId="1076"/>
          <ac:spMkLst>
            <pc:docMk/>
            <pc:sldMk cId="336030608" sldId="301"/>
            <ac:spMk id="7" creationId="{46A6AB87-2DC4-3040-89C3-288AE17E381B}"/>
          </ac:spMkLst>
        </pc:spChg>
        <pc:spChg chg="add mod">
          <ac:chgData name="Genfa Wu" userId="9eb4ed8f995fdd0d" providerId="LiveId" clId="{8B0B1AF4-33AD-D349-BB87-F6F79CBC0EF5}" dt="2022-07-12T16:13:18.668" v="73" actId="20577"/>
          <ac:spMkLst>
            <pc:docMk/>
            <pc:sldMk cId="336030608" sldId="301"/>
            <ac:spMk id="8" creationId="{7F002443-159E-3946-A376-E2FA993299A2}"/>
          </ac:spMkLst>
        </pc:spChg>
        <pc:picChg chg="add mod">
          <ac:chgData name="Genfa Wu" userId="9eb4ed8f995fdd0d" providerId="LiveId" clId="{8B0B1AF4-33AD-D349-BB87-F6F79CBC0EF5}" dt="2022-07-12T16:17:53.503" v="76" actId="1076"/>
          <ac:picMkLst>
            <pc:docMk/>
            <pc:sldMk cId="336030608" sldId="301"/>
            <ac:picMk id="9" creationId="{2AF50397-9D60-1345-B524-246385A3F440}"/>
          </ac:picMkLst>
        </pc:picChg>
      </pc:sldChg>
      <pc:sldChg chg="addSp delSp modSp new mod">
        <pc:chgData name="Genfa Wu" userId="9eb4ed8f995fdd0d" providerId="LiveId" clId="{8B0B1AF4-33AD-D349-BB87-F6F79CBC0EF5}" dt="2022-07-12T16:51:49.458" v="432" actId="20577"/>
        <pc:sldMkLst>
          <pc:docMk/>
          <pc:sldMk cId="1250835166" sldId="302"/>
        </pc:sldMkLst>
        <pc:spChg chg="del">
          <ac:chgData name="Genfa Wu" userId="9eb4ed8f995fdd0d" providerId="LiveId" clId="{8B0B1AF4-33AD-D349-BB87-F6F79CBC0EF5}" dt="2022-07-12T16:46:08.773" v="89" actId="478"/>
          <ac:spMkLst>
            <pc:docMk/>
            <pc:sldMk cId="1250835166" sldId="302"/>
            <ac:spMk id="2" creationId="{89E08B65-9614-4C4B-AA5D-782984BF3471}"/>
          </ac:spMkLst>
        </pc:spChg>
        <pc:spChg chg="mod">
          <ac:chgData name="Genfa Wu" userId="9eb4ed8f995fdd0d" providerId="LiveId" clId="{8B0B1AF4-33AD-D349-BB87-F6F79CBC0EF5}" dt="2022-07-12T16:50:40.823" v="386" actId="313"/>
          <ac:spMkLst>
            <pc:docMk/>
            <pc:sldMk cId="1250835166" sldId="302"/>
            <ac:spMk id="3" creationId="{F91CF893-B7CE-5D49-AC71-D08520F739E6}"/>
          </ac:spMkLst>
        </pc:spChg>
        <pc:graphicFrameChg chg="add mod modGraphic">
          <ac:chgData name="Genfa Wu" userId="9eb4ed8f995fdd0d" providerId="LiveId" clId="{8B0B1AF4-33AD-D349-BB87-F6F79CBC0EF5}" dt="2022-07-12T16:51:49.458" v="432" actId="20577"/>
          <ac:graphicFrameMkLst>
            <pc:docMk/>
            <pc:sldMk cId="1250835166" sldId="302"/>
            <ac:graphicFrameMk id="7" creationId="{EC4217C9-24BD-3F41-971A-A90E81C78495}"/>
          </ac:graphicFrameMkLst>
        </pc:graphicFrameChg>
      </pc:sldChg>
      <pc:sldMasterChg chg="modSldLayout">
        <pc:chgData name="Genfa Wu" userId="9eb4ed8f995fdd0d" providerId="LiveId" clId="{8B0B1AF4-33AD-D349-BB87-F6F79CBC0EF5}" dt="2022-07-12T15:58:22.407" v="1" actId="14100"/>
        <pc:sldMasterMkLst>
          <pc:docMk/>
          <pc:sldMasterMk cId="0" sldId="2147483682"/>
        </pc:sldMasterMkLst>
        <pc:sldLayoutChg chg="modSp mod">
          <pc:chgData name="Genfa Wu" userId="9eb4ed8f995fdd0d" providerId="LiveId" clId="{8B0B1AF4-33AD-D349-BB87-F6F79CBC0EF5}" dt="2022-07-12T15:58:22.407" v="1" actId="14100"/>
          <pc:sldLayoutMkLst>
            <pc:docMk/>
            <pc:sldMasterMk cId="0" sldId="2147483682"/>
            <pc:sldLayoutMk cId="3439226953" sldId="2147484104"/>
          </pc:sldLayoutMkLst>
          <pc:spChg chg="mod">
            <ac:chgData name="Genfa Wu" userId="9eb4ed8f995fdd0d" providerId="LiveId" clId="{8B0B1AF4-33AD-D349-BB87-F6F79CBC0EF5}" dt="2022-07-12T15:58:22.407" v="1" actId="14100"/>
            <ac:spMkLst>
              <pc:docMk/>
              <pc:sldMasterMk cId="0" sldId="2147483682"/>
              <pc:sldLayoutMk cId="3439226953" sldId="2147484104"/>
              <ac:spMk id="8" creationId="{00000000-0000-0000-0000-000000000000}"/>
            </ac:spMkLst>
          </pc:spChg>
          <pc:spChg chg="mod">
            <ac:chgData name="Genfa Wu" userId="9eb4ed8f995fdd0d" providerId="LiveId" clId="{8B0B1AF4-33AD-D349-BB87-F6F79CBC0EF5}" dt="2022-07-12T15:58:16.797" v="0" actId="14100"/>
            <ac:spMkLst>
              <pc:docMk/>
              <pc:sldMasterMk cId="0" sldId="2147483682"/>
              <pc:sldLayoutMk cId="3439226953" sldId="2147484104"/>
              <ac:spMk id="10" creationId="{00000000-0000-0000-0000-000000000000}"/>
            </ac:spMkLst>
          </pc:spChg>
        </pc:sldLayoutChg>
      </pc:sldMasterChg>
    </pc:docChg>
  </pc:docChgLst>
  <pc:docChgLst>
    <pc:chgData name="Genfa Wu" userId="9eb4ed8f995fdd0d" providerId="LiveId" clId="{FC4E586E-EA18-A74E-B84F-9CBC5052A5A4}"/>
    <pc:docChg chg="modSld">
      <pc:chgData name="Genfa Wu" userId="9eb4ed8f995fdd0d" providerId="LiveId" clId="{FC4E586E-EA18-A74E-B84F-9CBC5052A5A4}" dt="2022-07-13T05:55:57.087" v="41" actId="18331"/>
      <pc:docMkLst>
        <pc:docMk/>
      </pc:docMkLst>
      <pc:sldChg chg="addSp modSp mod">
        <pc:chgData name="Genfa Wu" userId="9eb4ed8f995fdd0d" providerId="LiveId" clId="{FC4E586E-EA18-A74E-B84F-9CBC5052A5A4}" dt="2022-07-13T05:55:57.087" v="41" actId="18331"/>
        <pc:sldMkLst>
          <pc:docMk/>
          <pc:sldMk cId="336030608" sldId="301"/>
        </pc:sldMkLst>
        <pc:spChg chg="mod">
          <ac:chgData name="Genfa Wu" userId="9eb4ed8f995fdd0d" providerId="LiveId" clId="{FC4E586E-EA18-A74E-B84F-9CBC5052A5A4}" dt="2022-07-13T05:50:43.634" v="17" actId="1076"/>
          <ac:spMkLst>
            <pc:docMk/>
            <pc:sldMk cId="336030608" sldId="301"/>
            <ac:spMk id="7" creationId="{46A6AB87-2DC4-3040-89C3-288AE17E381B}"/>
          </ac:spMkLst>
        </pc:spChg>
        <pc:spChg chg="add mod">
          <ac:chgData name="Genfa Wu" userId="9eb4ed8f995fdd0d" providerId="LiveId" clId="{FC4E586E-EA18-A74E-B84F-9CBC5052A5A4}" dt="2022-07-13T05:51:16.936" v="38" actId="20577"/>
          <ac:spMkLst>
            <pc:docMk/>
            <pc:sldMk cId="336030608" sldId="301"/>
            <ac:spMk id="13" creationId="{F91DF552-E1D8-01D5-4C7E-0045848F468F}"/>
          </ac:spMkLst>
        </pc:spChg>
        <pc:picChg chg="mod">
          <ac:chgData name="Genfa Wu" userId="9eb4ed8f995fdd0d" providerId="LiveId" clId="{FC4E586E-EA18-A74E-B84F-9CBC5052A5A4}" dt="2022-07-13T05:49:06.385" v="10" actId="1076"/>
          <ac:picMkLst>
            <pc:docMk/>
            <pc:sldMk cId="336030608" sldId="301"/>
            <ac:picMk id="9" creationId="{2AF50397-9D60-1345-B524-246385A3F440}"/>
          </ac:picMkLst>
        </pc:picChg>
        <pc:picChg chg="add mod modCrop">
          <ac:chgData name="Genfa Wu" userId="9eb4ed8f995fdd0d" providerId="LiveId" clId="{FC4E586E-EA18-A74E-B84F-9CBC5052A5A4}" dt="2022-07-13T05:55:43.192" v="40" actId="18331"/>
          <ac:picMkLst>
            <pc:docMk/>
            <pc:sldMk cId="336030608" sldId="301"/>
            <ac:picMk id="10" creationId="{D9136D77-6045-509F-953E-05B9AEE7DE02}"/>
          </ac:picMkLst>
        </pc:picChg>
        <pc:picChg chg="add mod modCrop">
          <ac:chgData name="Genfa Wu" userId="9eb4ed8f995fdd0d" providerId="LiveId" clId="{FC4E586E-EA18-A74E-B84F-9CBC5052A5A4}" dt="2022-07-13T05:55:57.087" v="41" actId="18331"/>
          <ac:picMkLst>
            <pc:docMk/>
            <pc:sldMk cId="336030608" sldId="301"/>
            <ac:picMk id="12" creationId="{6FDD3DFB-BED2-FD4A-2032-D668EB1399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Sensor not attached well (1.1 full expulsion, reached 1.07), to be re-tested.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chemeClr val="accent6">
                    <a:lumMod val="50000"/>
                  </a:schemeClr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accent6">
                    <a:lumMod val="50000"/>
                  </a:schemeClr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94732" y="4878161"/>
            <a:ext cx="817463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12-14 July 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283272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Flux expulsion study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Genfa Wu	</a:t>
            </a:r>
          </a:p>
          <a:p>
            <a:r>
              <a:rPr lang="en-US" sz="1400" dirty="0"/>
              <a:t>PIP-II Technical Meetings</a:t>
            </a:r>
          </a:p>
          <a:p>
            <a:r>
              <a:rPr lang="en-US" sz="1400" dirty="0"/>
              <a:t>13 July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7678B-7FF0-4EEE-87EE-9789BBD0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Flux expulsion tests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61B97-84AE-476A-A228-EE86CEB2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B394-030D-4FC2-82EF-A8F59494C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42AC1-4055-454B-B996-DF2D8080D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94359-EC77-40BE-959F-27ABDDBE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6BCDD-AE3D-4BFD-A905-3B56E5D7A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40677"/>
            <a:ext cx="4404046" cy="1577980"/>
          </a:xfrm>
        </p:spPr>
        <p:txBody>
          <a:bodyPr/>
          <a:lstStyle/>
          <a:p>
            <a:r>
              <a:rPr lang="en-US" dirty="0" err="1"/>
              <a:t>Cryoplant</a:t>
            </a:r>
            <a:r>
              <a:rPr lang="en-US" dirty="0"/>
              <a:t> capacity – 2,500 W (2K)</a:t>
            </a:r>
          </a:p>
          <a:p>
            <a:r>
              <a:rPr lang="en-US" dirty="0"/>
              <a:t>PIP-II 650 MHz cavities baseline processing – N-doping + flux expelled.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HB650 3.3e10 (nominal)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LB650 2.4e10 (nominal)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0596C-7B67-46BB-9D20-AB7B5F57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9BD1-308A-48A2-A583-8A6A4A37C3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AE0B-B78D-48C6-964B-782FC643E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5E94-A2DA-44A8-8D3F-8B48DB23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89B9EA-0856-46C7-8F0D-7CEDF1F0A9F6}"/>
              </a:ext>
            </a:extLst>
          </p:cNvPr>
          <p:cNvGrpSpPr/>
          <p:nvPr/>
        </p:nvGrpSpPr>
        <p:grpSpPr>
          <a:xfrm>
            <a:off x="736827" y="2644955"/>
            <a:ext cx="4026451" cy="1979541"/>
            <a:chOff x="2437109" y="309966"/>
            <a:chExt cx="4026451" cy="19795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1E4F8D-9161-424A-9A83-CBB3BD50020F}"/>
                </a:ext>
              </a:extLst>
            </p:cNvPr>
            <p:cNvSpPr/>
            <p:nvPr/>
          </p:nvSpPr>
          <p:spPr>
            <a:xfrm>
              <a:off x="2437109" y="1278610"/>
              <a:ext cx="1069383" cy="7477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N-Doping or Mid-T baking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C44B6B5-A399-4AE5-91EB-017661328FB1}"/>
                </a:ext>
              </a:extLst>
            </p:cNvPr>
            <p:cNvSpPr/>
            <p:nvPr/>
          </p:nvSpPr>
          <p:spPr>
            <a:xfrm>
              <a:off x="3595607" y="309966"/>
              <a:ext cx="1301857" cy="6703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CW </a:t>
              </a:r>
            </a:p>
            <a:p>
              <a:pPr algn="ctr"/>
              <a:r>
                <a:rPr lang="en-US" sz="1600" dirty="0"/>
                <a:t>High Q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0FC678-E48A-4348-B911-DCBBF3938E96}"/>
                </a:ext>
              </a:extLst>
            </p:cNvPr>
            <p:cNvSpPr/>
            <p:nvPr/>
          </p:nvSpPr>
          <p:spPr>
            <a:xfrm>
              <a:off x="4937502" y="1278610"/>
              <a:ext cx="1526058" cy="7477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Magnetic Hygiene and Flux Expulsion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3D71FD-9645-4CCB-90DE-7F901D6564B5}"/>
                </a:ext>
              </a:extLst>
            </p:cNvPr>
            <p:cNvCxnSpPr>
              <a:stCxn id="7" idx="0"/>
              <a:endCxn id="8" idx="2"/>
            </p:cNvCxnSpPr>
            <p:nvPr/>
          </p:nvCxnSpPr>
          <p:spPr>
            <a:xfrm flipV="1">
              <a:off x="2971801" y="980267"/>
              <a:ext cx="1274735" cy="29834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2B764E-EBDA-4953-8EF3-897CC0BAA952}"/>
                </a:ext>
              </a:extLst>
            </p:cNvPr>
            <p:cNvCxnSpPr>
              <a:cxnSpLocks/>
              <a:stCxn id="9" idx="0"/>
              <a:endCxn id="8" idx="2"/>
            </p:cNvCxnSpPr>
            <p:nvPr/>
          </p:nvCxnSpPr>
          <p:spPr>
            <a:xfrm flipH="1" flipV="1">
              <a:off x="4246536" y="980267"/>
              <a:ext cx="1453995" cy="29834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B8861F5-A711-4702-85F3-068EADE1FBA2}"/>
                </a:ext>
              </a:extLst>
            </p:cNvPr>
            <p:cNvCxnSpPr>
              <a:cxnSpLocks/>
              <a:stCxn id="9" idx="1"/>
              <a:endCxn id="7" idx="3"/>
            </p:cNvCxnSpPr>
            <p:nvPr/>
          </p:nvCxnSpPr>
          <p:spPr>
            <a:xfrm flipH="1">
              <a:off x="3506492" y="1652507"/>
              <a:ext cx="1431010" cy="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3AEC13-7902-4069-B1F6-48645DA6F5F1}"/>
                </a:ext>
              </a:extLst>
            </p:cNvPr>
            <p:cNvSpPr txBox="1"/>
            <p:nvPr/>
          </p:nvSpPr>
          <p:spPr>
            <a:xfrm>
              <a:off x="3550299" y="1643176"/>
              <a:ext cx="1310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High Rs sensitivity of trapped magnetic field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CE218A-9BFE-4285-AFD9-B33820F9B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793" y="164100"/>
            <a:ext cx="3268317" cy="2162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733DC7-C419-4736-90B0-4D6CCCA24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445" y="2422574"/>
            <a:ext cx="3214927" cy="21272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9C6007-C125-4898-B585-9C4BE0236D97}"/>
              </a:ext>
            </a:extLst>
          </p:cNvPr>
          <p:cNvSpPr txBox="1"/>
          <p:nvPr/>
        </p:nvSpPr>
        <p:spPr>
          <a:xfrm>
            <a:off x="7434434" y="1851241"/>
            <a:ext cx="13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64CB08-535E-4E3E-824E-1D4CF6678E8A}"/>
              </a:ext>
            </a:extLst>
          </p:cNvPr>
          <p:cNvSpPr txBox="1"/>
          <p:nvPr/>
        </p:nvSpPr>
        <p:spPr>
          <a:xfrm>
            <a:off x="6158203" y="4352313"/>
            <a:ext cx="295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Flux trapped LB650 at 1.5e10</a:t>
            </a:r>
          </a:p>
        </p:txBody>
      </p:sp>
    </p:spTree>
    <p:extLst>
      <p:ext uri="{BB962C8B-B14F-4D97-AF65-F5344CB8AC3E}">
        <p14:creationId xmlns:p14="http://schemas.microsoft.com/office/powerpoint/2010/main" val="175131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5234ED-201A-4844-BC2E-8E8B719E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88705"/>
            <a:ext cx="8672513" cy="379452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/>
              <a:t>&lt;=3 </a:t>
            </a:r>
            <a:r>
              <a:rPr lang="en-US" sz="2400" dirty="0" err="1"/>
              <a:t>mG</a:t>
            </a:r>
            <a:r>
              <a:rPr lang="en-US" sz="2400" dirty="0"/>
              <a:t> trapped satisfies Q</a:t>
            </a:r>
            <a:r>
              <a:rPr lang="en-US" sz="2400" baseline="-25000" dirty="0"/>
              <a:t>0</a:t>
            </a:r>
            <a:r>
              <a:rPr lang="en-US" sz="2400" dirty="0"/>
              <a:t> spec, 8 n</a:t>
            </a:r>
            <a:r>
              <a:rPr lang="en-US" sz="2400" dirty="0">
                <a:sym typeface="Symbol" panose="05050102010706020507" pitchFamily="18" charset="2"/>
              </a:rPr>
              <a:t> total R</a:t>
            </a:r>
            <a:r>
              <a:rPr lang="en-US" sz="2400" baseline="-25000" dirty="0">
                <a:sym typeface="Symbol" panose="05050102010706020507" pitchFamily="18" charset="2"/>
              </a:rPr>
              <a:t>s</a:t>
            </a:r>
            <a:r>
              <a:rPr lang="en-US" sz="2400" dirty="0">
                <a:sym typeface="Symbol" panose="05050102010706020507" pitchFamily="18" charset="2"/>
              </a:rPr>
              <a:t> .</a:t>
            </a:r>
          </a:p>
          <a:p>
            <a:pPr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Magnetic shield and hygiene</a:t>
            </a:r>
          </a:p>
          <a:p>
            <a:pPr marL="568325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Magnetic field at room temperature for 650 MHz &lt;=5 mG.</a:t>
            </a: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Fast cool down</a:t>
            </a:r>
          </a:p>
          <a:p>
            <a:pPr marL="568325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505050">
                    <a:lumMod val="50000"/>
                  </a:srgbClr>
                </a:solidFill>
              </a:rPr>
              <a:t>Thermo-electric current of 8 </a:t>
            </a:r>
            <a:r>
              <a:rPr lang="en-US" sz="2000" dirty="0" err="1">
                <a:solidFill>
                  <a:srgbClr val="505050">
                    <a:lumMod val="50000"/>
                  </a:srgbClr>
                </a:solidFill>
              </a:rPr>
              <a:t>mG</a:t>
            </a:r>
            <a:r>
              <a:rPr lang="en-US" sz="2000" dirty="0">
                <a:solidFill>
                  <a:srgbClr val="505050">
                    <a:lumMod val="50000"/>
                  </a:srgbClr>
                </a:solidFill>
              </a:rPr>
              <a:t> on average.</a:t>
            </a:r>
          </a:p>
          <a:p>
            <a:pPr lvl="1">
              <a:spcBef>
                <a:spcPct val="20000"/>
              </a:spcBef>
              <a:defRPr/>
            </a:pPr>
            <a:endParaRPr lang="en-US" sz="2400" dirty="0">
              <a:solidFill>
                <a:srgbClr val="505050">
                  <a:lumMod val="50000"/>
                </a:srgb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Niobium capable of flux expulsion with required mechanical strength</a:t>
            </a:r>
          </a:p>
          <a:p>
            <a:pPr marL="568325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Niobium for 650 MHz requires flux expulsion capability &gt;= 75%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75E015-7BC8-4A9A-ACE6-D66CC8DE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the Magnetic Field Trapping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3BA7-227D-4B75-BF50-4D568EBB6E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48149-087D-4917-86BD-7B3BCED84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5608-C0D7-474B-8915-8A2AE03C4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1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F48AE7-9420-C649-965F-CB697102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expulsion measurement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3257-985D-C44B-BA18-14F934318A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CED9B-1C40-354B-BD95-72F1C738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5752-9A96-5644-A4B3-F48EE268B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6AB87-2DC4-3040-89C3-288AE17E381B}"/>
              </a:ext>
            </a:extLst>
          </p:cNvPr>
          <p:cNvSpPr txBox="1"/>
          <p:nvPr/>
        </p:nvSpPr>
        <p:spPr>
          <a:xfrm>
            <a:off x="7176247" y="188814"/>
            <a:ext cx="289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Yi </a:t>
            </a:r>
            <a:r>
              <a:rPr lang="en-US" sz="1600" dirty="0" err="1"/>
              <a:t>Xie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02443-159E-3946-A376-E2FA993299A2}"/>
              </a:ext>
            </a:extLst>
          </p:cNvPr>
          <p:cNvSpPr txBox="1"/>
          <p:nvPr/>
        </p:nvSpPr>
        <p:spPr>
          <a:xfrm>
            <a:off x="1138362" y="4150581"/>
            <a:ext cx="289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Flux sensors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50397-9D60-1345-B524-246385A3F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179" y="509722"/>
            <a:ext cx="3381190" cy="1999996"/>
          </a:xfrm>
          <a:prstGeom prst="rect">
            <a:avLst/>
          </a:prstGeom>
        </p:spPr>
      </p:pic>
      <p:pic>
        <p:nvPicPr>
          <p:cNvPr id="10" name="Picture 9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D9136D77-6045-509F-953E-05B9AEE7D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32" y="701083"/>
            <a:ext cx="2894275" cy="3258137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DD3DFB-BED2-FD4A-2032-D668EB139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365" y="2601730"/>
            <a:ext cx="2519680" cy="1838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1DF552-E1D8-01D5-4C7E-0045848F468F}"/>
              </a:ext>
            </a:extLst>
          </p:cNvPr>
          <p:cNvSpPr txBox="1"/>
          <p:nvPr/>
        </p:nvSpPr>
        <p:spPr>
          <a:xfrm>
            <a:off x="5985565" y="4345094"/>
            <a:ext cx="289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Courtesy of K. McGee</a:t>
            </a:r>
          </a:p>
        </p:txBody>
      </p:sp>
    </p:spTree>
    <p:extLst>
      <p:ext uri="{BB962C8B-B14F-4D97-AF65-F5344CB8AC3E}">
        <p14:creationId xmlns:p14="http://schemas.microsoft.com/office/powerpoint/2010/main" val="33603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1CF893-B7CE-5D49-AC71-D08520F7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NX niobium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E120B-E9BB-4640-B33E-330832655C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83E0-E8C3-AD46-A60F-C9D53B24F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7977-5BF4-D446-87AE-CFD7D3765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C4217C9-24BD-3F41-971A-A90E81C78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36676"/>
              </p:ext>
            </p:extLst>
          </p:nvPr>
        </p:nvGraphicFramePr>
        <p:xfrm>
          <a:off x="379788" y="1210581"/>
          <a:ext cx="8336328" cy="212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94357">
                  <a:extLst>
                    <a:ext uri="{9D8B030D-6E8A-4147-A177-3AD203B41FA5}">
                      <a16:colId xmlns:a16="http://schemas.microsoft.com/office/drawing/2014/main" val="1700926008"/>
                    </a:ext>
                  </a:extLst>
                </a:gridCol>
                <a:gridCol w="6041971">
                  <a:extLst>
                    <a:ext uri="{9D8B030D-6E8A-4147-A177-3AD203B41FA5}">
                      <a16:colId xmlns:a16="http://schemas.microsoft.com/office/drawing/2014/main" val="1569389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NX (OTIC) Niobium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89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NX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batch supplied to LCLS-II, requires 950C or 975C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0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NX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INFN 1-cell and 5-cell prototype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0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NX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Further increased grain size to ASTM 5 average (4-6)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3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NX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Further 800C annealing of the NX3.0 to remove ASTM 7 grains. More grains in between 4-5.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8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83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F2BF31-1CF0-4CF0-B1CD-3A2FB769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and Niobium Materials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F7CD-34D0-4BDF-8AA6-3A54ACA9C1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2BC98-6D09-4FC7-9579-0D049DBC6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Flux expulsion study results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228CD-443A-4B7E-9485-6D329EC9E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A6F07E-7A1C-4D02-8E10-FF76E9FEB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17621"/>
              </p:ext>
            </p:extLst>
          </p:nvPr>
        </p:nvGraphicFramePr>
        <p:xfrm>
          <a:off x="321414" y="1043432"/>
          <a:ext cx="8593987" cy="2926080"/>
        </p:xfrm>
        <a:graphic>
          <a:graphicData uri="http://schemas.openxmlformats.org/drawingml/2006/table">
            <a:tbl>
              <a:tblPr firstRow="1" bandRow="1"/>
              <a:tblGrid>
                <a:gridCol w="1731321">
                  <a:extLst>
                    <a:ext uri="{9D8B030D-6E8A-4147-A177-3AD203B41FA5}">
                      <a16:colId xmlns:a16="http://schemas.microsoft.com/office/drawing/2014/main" val="3529433215"/>
                    </a:ext>
                  </a:extLst>
                </a:gridCol>
                <a:gridCol w="2118049">
                  <a:extLst>
                    <a:ext uri="{9D8B030D-6E8A-4147-A177-3AD203B41FA5}">
                      <a16:colId xmlns:a16="http://schemas.microsoft.com/office/drawing/2014/main" val="3052335792"/>
                    </a:ext>
                  </a:extLst>
                </a:gridCol>
                <a:gridCol w="2421294">
                  <a:extLst>
                    <a:ext uri="{9D8B030D-6E8A-4147-A177-3AD203B41FA5}">
                      <a16:colId xmlns:a16="http://schemas.microsoft.com/office/drawing/2014/main" val="1161591265"/>
                    </a:ext>
                  </a:extLst>
                </a:gridCol>
                <a:gridCol w="2323323">
                  <a:extLst>
                    <a:ext uri="{9D8B030D-6E8A-4147-A177-3AD203B41FA5}">
                      <a16:colId xmlns:a16="http://schemas.microsoft.com/office/drawing/2014/main" val="2060372716"/>
                    </a:ext>
                  </a:extLst>
                </a:gridCol>
              </a:tblGrid>
              <a:tr h="363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Cavity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Niobium material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800 C HT 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Bsc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Bnc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900 C HT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Bsc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Bnc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)</a:t>
                      </a:r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617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B61S-EZ-001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NX2.0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Trapped (1.08)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Expelled (1.7)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06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B61S-VECC-002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Heraeus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Trapped (1.35)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218177"/>
                  </a:ext>
                </a:extLst>
              </a:tr>
              <a:tr h="3581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B61-EZ-001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NX2.0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Trapped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579227"/>
                  </a:ext>
                </a:extLst>
              </a:tr>
              <a:tr h="1219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B61C-EZ-101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NX3.0 and NX3.5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 be tested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665854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B61C-EZ-102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NX3.0 and NX3.5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 be tested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67326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B61C-EZ-103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NX3.0 and NX3.5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Expelled*, re-test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00086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cs typeface="Helvetica" panose="020B0604020202020204" pitchFamily="34" charset="0"/>
                        </a:rPr>
                        <a:t>B61C-EZ-104</a:t>
                      </a:r>
                    </a:p>
                  </a:txBody>
                  <a:tcPr>
                    <a:lnL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NX3.0 and NX3.5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 be tested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08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8736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2A7D76-B688-4C91-B95D-C20DCDDF3EBB}"/>
              </a:ext>
            </a:extLst>
          </p:cNvPr>
          <p:cNvSpPr txBox="1"/>
          <p:nvPr/>
        </p:nvSpPr>
        <p:spPr>
          <a:xfrm>
            <a:off x="5309118" y="60975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T ~ 4K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9001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332</TotalTime>
  <Words>422</Words>
  <Application>Microsoft Macintosh PowerPoint</Application>
  <PresentationFormat>On-screen Show (16:9)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Wingdings</vt:lpstr>
      <vt:lpstr>Fermilab_PPT_090915</vt:lpstr>
      <vt:lpstr>PowerPoint Presentation</vt:lpstr>
      <vt:lpstr>Outline</vt:lpstr>
      <vt:lpstr>Introduction</vt:lpstr>
      <vt:lpstr>Minimize the Magnetic Field Trapping</vt:lpstr>
      <vt:lpstr>Flux expulsion measurement</vt:lpstr>
      <vt:lpstr>NX niobium</vt:lpstr>
      <vt:lpstr>Cavity and Niobium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Genfa Wu</dc:creator>
  <cp:lastModifiedBy>Genfa Wu</cp:lastModifiedBy>
  <cp:revision>3</cp:revision>
  <cp:lastPrinted>2014-01-20T19:40:21Z</cp:lastPrinted>
  <dcterms:created xsi:type="dcterms:W3CDTF">2022-01-12T19:11:12Z</dcterms:created>
  <dcterms:modified xsi:type="dcterms:W3CDTF">2022-07-13T05:56:01Z</dcterms:modified>
</cp:coreProperties>
</file>