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5"/>
  </p:sldMasterIdLst>
  <p:notesMasterIdLst>
    <p:notesMasterId r:id="rId13"/>
  </p:notesMasterIdLst>
  <p:handoutMasterIdLst>
    <p:handoutMasterId r:id="rId14"/>
  </p:handoutMasterIdLst>
  <p:sldIdLst>
    <p:sldId id="294" r:id="rId6"/>
    <p:sldId id="295" r:id="rId7"/>
    <p:sldId id="296" r:id="rId8"/>
    <p:sldId id="300" r:id="rId9"/>
    <p:sldId id="297" r:id="rId10"/>
    <p:sldId id="298" r:id="rId11"/>
    <p:sldId id="299" r:id="rId12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A8AA"/>
    <a:srgbClr val="505050"/>
    <a:srgbClr val="004C97"/>
    <a:srgbClr val="50504E"/>
    <a:srgbClr val="4E4E4E"/>
    <a:srgbClr val="404040"/>
    <a:srgbClr val="63666A"/>
    <a:srgbClr val="99D6EA"/>
    <a:srgbClr val="003087"/>
    <a:srgbClr val="0F2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0BD4D4-76E5-4754-B09B-9A5F4672F303}" v="20" dt="2022-07-13T14:26:21.221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 snapToObjects="1" showGuides="1">
      <p:cViewPr>
        <p:scale>
          <a:sx n="67" d="100"/>
          <a:sy n="67" d="100"/>
        </p:scale>
        <p:origin x="1168" y="44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microsoft.com/office/2016/11/relationships/changesInfo" Target="changesInfos/changesInfo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remiah Holzbauer" userId="1e9fde1d-ad65-4ad6-b14e-c8638be20743" providerId="ADAL" clId="{310BD4D4-76E5-4754-B09B-9A5F4672F303}"/>
    <pc:docChg chg="custSel addSld delSld modSld sldOrd">
      <pc:chgData name="Jeremiah Holzbauer" userId="1e9fde1d-ad65-4ad6-b14e-c8638be20743" providerId="ADAL" clId="{310BD4D4-76E5-4754-B09B-9A5F4672F303}" dt="2022-07-13T15:32:36.076" v="2620" actId="20577"/>
      <pc:docMkLst>
        <pc:docMk/>
      </pc:docMkLst>
      <pc:sldChg chg="modSp mod">
        <pc:chgData name="Jeremiah Holzbauer" userId="1e9fde1d-ad65-4ad6-b14e-c8638be20743" providerId="ADAL" clId="{310BD4D4-76E5-4754-B09B-9A5F4672F303}" dt="2022-07-13T15:32:36.076" v="2620" actId="20577"/>
        <pc:sldMkLst>
          <pc:docMk/>
          <pc:sldMk cId="3472357186" sldId="295"/>
        </pc:sldMkLst>
        <pc:spChg chg="mod">
          <ac:chgData name="Jeremiah Holzbauer" userId="1e9fde1d-ad65-4ad6-b14e-c8638be20743" providerId="ADAL" clId="{310BD4D4-76E5-4754-B09B-9A5F4672F303}" dt="2022-07-13T15:32:36.076" v="2620" actId="20577"/>
          <ac:spMkLst>
            <pc:docMk/>
            <pc:sldMk cId="3472357186" sldId="295"/>
            <ac:spMk id="2" creationId="{9400D9A8-BF7A-4D8D-98B3-24F67441AC0B}"/>
          </ac:spMkLst>
        </pc:spChg>
      </pc:sldChg>
      <pc:sldChg chg="addSp delSp modSp mod modClrScheme chgLayout">
        <pc:chgData name="Jeremiah Holzbauer" userId="1e9fde1d-ad65-4ad6-b14e-c8638be20743" providerId="ADAL" clId="{310BD4D4-76E5-4754-B09B-9A5F4672F303}" dt="2022-07-13T14:16:59.014" v="1880" actId="14100"/>
        <pc:sldMkLst>
          <pc:docMk/>
          <pc:sldMk cId="1509692804" sldId="296"/>
        </pc:sldMkLst>
        <pc:spChg chg="del mod ord">
          <ac:chgData name="Jeremiah Holzbauer" userId="1e9fde1d-ad65-4ad6-b14e-c8638be20743" providerId="ADAL" clId="{310BD4D4-76E5-4754-B09B-9A5F4672F303}" dt="2022-07-13T13:35:49.605" v="444" actId="700"/>
          <ac:spMkLst>
            <pc:docMk/>
            <pc:sldMk cId="1509692804" sldId="296"/>
            <ac:spMk id="2" creationId="{7CAD6E02-F63F-4829-A531-11CD4628D32D}"/>
          </ac:spMkLst>
        </pc:spChg>
        <pc:spChg chg="mod ord">
          <ac:chgData name="Jeremiah Holzbauer" userId="1e9fde1d-ad65-4ad6-b14e-c8638be20743" providerId="ADAL" clId="{310BD4D4-76E5-4754-B09B-9A5F4672F303}" dt="2022-07-13T13:35:54.334" v="462" actId="20577"/>
          <ac:spMkLst>
            <pc:docMk/>
            <pc:sldMk cId="1509692804" sldId="296"/>
            <ac:spMk id="3" creationId="{9151403A-AA45-47A8-9E2E-AF081AF8E93E}"/>
          </ac:spMkLst>
        </pc:spChg>
        <pc:spChg chg="mod ord">
          <ac:chgData name="Jeremiah Holzbauer" userId="1e9fde1d-ad65-4ad6-b14e-c8638be20743" providerId="ADAL" clId="{310BD4D4-76E5-4754-B09B-9A5F4672F303}" dt="2022-07-13T13:35:49.605" v="444" actId="700"/>
          <ac:spMkLst>
            <pc:docMk/>
            <pc:sldMk cId="1509692804" sldId="296"/>
            <ac:spMk id="4" creationId="{5B35C149-2A18-4927-A13B-D9D717EF571F}"/>
          </ac:spMkLst>
        </pc:spChg>
        <pc:spChg chg="mod ord">
          <ac:chgData name="Jeremiah Holzbauer" userId="1e9fde1d-ad65-4ad6-b14e-c8638be20743" providerId="ADAL" clId="{310BD4D4-76E5-4754-B09B-9A5F4672F303}" dt="2022-07-13T13:35:49.605" v="444" actId="700"/>
          <ac:spMkLst>
            <pc:docMk/>
            <pc:sldMk cId="1509692804" sldId="296"/>
            <ac:spMk id="5" creationId="{E55B44EB-C763-4B64-9FF8-BAA5E3E9CF36}"/>
          </ac:spMkLst>
        </pc:spChg>
        <pc:spChg chg="mod ord">
          <ac:chgData name="Jeremiah Holzbauer" userId="1e9fde1d-ad65-4ad6-b14e-c8638be20743" providerId="ADAL" clId="{310BD4D4-76E5-4754-B09B-9A5F4672F303}" dt="2022-07-13T13:35:49.605" v="444" actId="700"/>
          <ac:spMkLst>
            <pc:docMk/>
            <pc:sldMk cId="1509692804" sldId="296"/>
            <ac:spMk id="6" creationId="{BD9BE34C-3C7A-4E01-8C58-8DD8122B419A}"/>
          </ac:spMkLst>
        </pc:spChg>
        <pc:spChg chg="add mod ord">
          <ac:chgData name="Jeremiah Holzbauer" userId="1e9fde1d-ad65-4ad6-b14e-c8638be20743" providerId="ADAL" clId="{310BD4D4-76E5-4754-B09B-9A5F4672F303}" dt="2022-07-13T14:16:59.014" v="1880" actId="14100"/>
          <ac:spMkLst>
            <pc:docMk/>
            <pc:sldMk cId="1509692804" sldId="296"/>
            <ac:spMk id="7" creationId="{529822F5-731C-4AB0-8EC7-F2514C0ADA16}"/>
          </ac:spMkLst>
        </pc:spChg>
        <pc:spChg chg="add del mod ord">
          <ac:chgData name="Jeremiah Holzbauer" userId="1e9fde1d-ad65-4ad6-b14e-c8638be20743" providerId="ADAL" clId="{310BD4D4-76E5-4754-B09B-9A5F4672F303}" dt="2022-07-13T13:35:56.429" v="463"/>
          <ac:spMkLst>
            <pc:docMk/>
            <pc:sldMk cId="1509692804" sldId="296"/>
            <ac:spMk id="8" creationId="{FD20883E-16E0-417C-9168-B2B8F6EFDAD5}"/>
          </ac:spMkLst>
        </pc:spChg>
        <pc:spChg chg="add del mod ord">
          <ac:chgData name="Jeremiah Holzbauer" userId="1e9fde1d-ad65-4ad6-b14e-c8638be20743" providerId="ADAL" clId="{310BD4D4-76E5-4754-B09B-9A5F4672F303}" dt="2022-07-13T13:44:13.878" v="1065" actId="478"/>
          <ac:spMkLst>
            <pc:docMk/>
            <pc:sldMk cId="1509692804" sldId="296"/>
            <ac:spMk id="9" creationId="{46D4903D-643B-44F7-9FDC-97A3D34A067B}"/>
          </ac:spMkLst>
        </pc:spChg>
        <pc:spChg chg="add del mod ord">
          <ac:chgData name="Jeremiah Holzbauer" userId="1e9fde1d-ad65-4ad6-b14e-c8638be20743" providerId="ADAL" clId="{310BD4D4-76E5-4754-B09B-9A5F4672F303}" dt="2022-07-13T13:41:38.639" v="876" actId="478"/>
          <ac:spMkLst>
            <pc:docMk/>
            <pc:sldMk cId="1509692804" sldId="296"/>
            <ac:spMk id="10" creationId="{E28C1FAB-6DE8-4B38-936E-94B5A00EC794}"/>
          </ac:spMkLst>
        </pc:spChg>
        <pc:spChg chg="add del mod">
          <ac:chgData name="Jeremiah Holzbauer" userId="1e9fde1d-ad65-4ad6-b14e-c8638be20743" providerId="ADAL" clId="{310BD4D4-76E5-4754-B09B-9A5F4672F303}" dt="2022-07-13T13:50:32.336" v="1222"/>
          <ac:spMkLst>
            <pc:docMk/>
            <pc:sldMk cId="1509692804" sldId="296"/>
            <ac:spMk id="11" creationId="{B23509D0-E750-42EC-8055-A0FE3B375A72}"/>
          </ac:spMkLst>
        </pc:spChg>
        <pc:picChg chg="add mod">
          <ac:chgData name="Jeremiah Holzbauer" userId="1e9fde1d-ad65-4ad6-b14e-c8638be20743" providerId="ADAL" clId="{310BD4D4-76E5-4754-B09B-9A5F4672F303}" dt="2022-07-13T13:50:57.410" v="1229" actId="14100"/>
          <ac:picMkLst>
            <pc:docMk/>
            <pc:sldMk cId="1509692804" sldId="296"/>
            <ac:picMk id="13" creationId="{A2D8731F-7B6F-44C9-9732-ACB696D49C83}"/>
          </ac:picMkLst>
        </pc:picChg>
        <pc:picChg chg="add del mod">
          <ac:chgData name="Jeremiah Holzbauer" userId="1e9fde1d-ad65-4ad6-b14e-c8638be20743" providerId="ADAL" clId="{310BD4D4-76E5-4754-B09B-9A5F4672F303}" dt="2022-07-13T13:50:14.308" v="1219" actId="21"/>
          <ac:picMkLst>
            <pc:docMk/>
            <pc:sldMk cId="1509692804" sldId="296"/>
            <ac:picMk id="1026" creationId="{A3DBC22C-32E5-473E-AE8C-4A3EDD78BFAB}"/>
          </ac:picMkLst>
        </pc:picChg>
      </pc:sldChg>
      <pc:sldChg chg="addSp delSp modSp">
        <pc:chgData name="Jeremiah Holzbauer" userId="1e9fde1d-ad65-4ad6-b14e-c8638be20743" providerId="ADAL" clId="{310BD4D4-76E5-4754-B09B-9A5F4672F303}" dt="2022-07-13T14:02:04.663" v="1259"/>
        <pc:sldMkLst>
          <pc:docMk/>
          <pc:sldMk cId="1295914884" sldId="297"/>
        </pc:sldMkLst>
        <pc:spChg chg="del">
          <ac:chgData name="Jeremiah Holzbauer" userId="1e9fde1d-ad65-4ad6-b14e-c8638be20743" providerId="ADAL" clId="{310BD4D4-76E5-4754-B09B-9A5F4672F303}" dt="2022-07-13T14:02:04.663" v="1259"/>
          <ac:spMkLst>
            <pc:docMk/>
            <pc:sldMk cId="1295914884" sldId="297"/>
            <ac:spMk id="2" creationId="{BD6B4BE8-484C-47CD-9F96-53F96C2667C6}"/>
          </ac:spMkLst>
        </pc:spChg>
        <pc:picChg chg="add mod">
          <ac:chgData name="Jeremiah Holzbauer" userId="1e9fde1d-ad65-4ad6-b14e-c8638be20743" providerId="ADAL" clId="{310BD4D4-76E5-4754-B09B-9A5F4672F303}" dt="2022-07-13T14:02:04.663" v="1259"/>
          <ac:picMkLst>
            <pc:docMk/>
            <pc:sldMk cId="1295914884" sldId="297"/>
            <ac:picMk id="12" creationId="{E42B42EC-9BEB-4FEC-9835-0C0B15C9C729}"/>
          </ac:picMkLst>
        </pc:picChg>
      </pc:sldChg>
      <pc:sldChg chg="modSp mod">
        <pc:chgData name="Jeremiah Holzbauer" userId="1e9fde1d-ad65-4ad6-b14e-c8638be20743" providerId="ADAL" clId="{310BD4D4-76E5-4754-B09B-9A5F4672F303}" dt="2022-07-13T14:39:37.793" v="2606" actId="207"/>
        <pc:sldMkLst>
          <pc:docMk/>
          <pc:sldMk cId="2105659092" sldId="298"/>
        </pc:sldMkLst>
        <pc:spChg chg="mod">
          <ac:chgData name="Jeremiah Holzbauer" userId="1e9fde1d-ad65-4ad6-b14e-c8638be20743" providerId="ADAL" clId="{310BD4D4-76E5-4754-B09B-9A5F4672F303}" dt="2022-07-13T14:39:37.793" v="2606" actId="207"/>
          <ac:spMkLst>
            <pc:docMk/>
            <pc:sldMk cId="2105659092" sldId="298"/>
            <ac:spMk id="2" creationId="{FE30F3CA-2EC9-41D6-A6CF-6BAC5CA5E731}"/>
          </ac:spMkLst>
        </pc:spChg>
        <pc:spChg chg="mod">
          <ac:chgData name="Jeremiah Holzbauer" userId="1e9fde1d-ad65-4ad6-b14e-c8638be20743" providerId="ADAL" clId="{310BD4D4-76E5-4754-B09B-9A5F4672F303}" dt="2022-07-13T14:07:43.105" v="1279" actId="20577"/>
          <ac:spMkLst>
            <pc:docMk/>
            <pc:sldMk cId="2105659092" sldId="298"/>
            <ac:spMk id="3" creationId="{61871BA5-CE91-4359-91D3-6BB2959280F7}"/>
          </ac:spMkLst>
        </pc:spChg>
      </pc:sldChg>
      <pc:sldChg chg="addSp delSp modSp new mod">
        <pc:chgData name="Jeremiah Holzbauer" userId="1e9fde1d-ad65-4ad6-b14e-c8638be20743" providerId="ADAL" clId="{310BD4D4-76E5-4754-B09B-9A5F4672F303}" dt="2022-07-13T14:28:51.938" v="2602" actId="20577"/>
        <pc:sldMkLst>
          <pc:docMk/>
          <pc:sldMk cId="1664363213" sldId="299"/>
        </pc:sldMkLst>
        <pc:spChg chg="mod">
          <ac:chgData name="Jeremiah Holzbauer" userId="1e9fde1d-ad65-4ad6-b14e-c8638be20743" providerId="ADAL" clId="{310BD4D4-76E5-4754-B09B-9A5F4672F303}" dt="2022-07-13T14:28:51.938" v="2602" actId="20577"/>
          <ac:spMkLst>
            <pc:docMk/>
            <pc:sldMk cId="1664363213" sldId="299"/>
            <ac:spMk id="2" creationId="{6A9AEFA8-5E68-4080-8E3B-D7BBF4E6CB2C}"/>
          </ac:spMkLst>
        </pc:spChg>
        <pc:spChg chg="del">
          <ac:chgData name="Jeremiah Holzbauer" userId="1e9fde1d-ad65-4ad6-b14e-c8638be20743" providerId="ADAL" clId="{310BD4D4-76E5-4754-B09B-9A5F4672F303}" dt="2022-07-13T13:50:23.232" v="1221"/>
          <ac:spMkLst>
            <pc:docMk/>
            <pc:sldMk cId="1664363213" sldId="299"/>
            <ac:spMk id="3" creationId="{BBDD6966-F432-487E-88AB-7954063A01ED}"/>
          </ac:spMkLst>
        </pc:spChg>
        <pc:spChg chg="del">
          <ac:chgData name="Jeremiah Holzbauer" userId="1e9fde1d-ad65-4ad6-b14e-c8638be20743" providerId="ADAL" clId="{310BD4D4-76E5-4754-B09B-9A5F4672F303}" dt="2022-07-13T14:17:37.383" v="1931" actId="478"/>
          <ac:spMkLst>
            <pc:docMk/>
            <pc:sldMk cId="1664363213" sldId="299"/>
            <ac:spMk id="4" creationId="{26E2E5F3-6A96-4935-BFFC-47AB418901CD}"/>
          </ac:spMkLst>
        </pc:spChg>
        <pc:spChg chg="del">
          <ac:chgData name="Jeremiah Holzbauer" userId="1e9fde1d-ad65-4ad6-b14e-c8638be20743" providerId="ADAL" clId="{310BD4D4-76E5-4754-B09B-9A5F4672F303}" dt="2022-07-13T14:17:09.279" v="1881" actId="478"/>
          <ac:spMkLst>
            <pc:docMk/>
            <pc:sldMk cId="1664363213" sldId="299"/>
            <ac:spMk id="5" creationId="{DA4A0504-34FB-49CD-9D6D-E9D5A15CB3BA}"/>
          </ac:spMkLst>
        </pc:spChg>
        <pc:spChg chg="mod">
          <ac:chgData name="Jeremiah Holzbauer" userId="1e9fde1d-ad65-4ad6-b14e-c8638be20743" providerId="ADAL" clId="{310BD4D4-76E5-4754-B09B-9A5F4672F303}" dt="2022-07-13T14:17:33.725" v="1930" actId="20577"/>
          <ac:spMkLst>
            <pc:docMk/>
            <pc:sldMk cId="1664363213" sldId="299"/>
            <ac:spMk id="6" creationId="{B6C5471F-79A1-40DD-88BD-E79B97490846}"/>
          </ac:spMkLst>
        </pc:spChg>
        <pc:picChg chg="add mod">
          <ac:chgData name="Jeremiah Holzbauer" userId="1e9fde1d-ad65-4ad6-b14e-c8638be20743" providerId="ADAL" clId="{310BD4D4-76E5-4754-B09B-9A5F4672F303}" dt="2022-07-13T14:17:19.131" v="1884" actId="14100"/>
          <ac:picMkLst>
            <pc:docMk/>
            <pc:sldMk cId="1664363213" sldId="299"/>
            <ac:picMk id="10" creationId="{4210170F-0494-43B2-A8D2-DC221D7A9BC2}"/>
          </ac:picMkLst>
        </pc:picChg>
      </pc:sldChg>
      <pc:sldChg chg="addSp delSp modSp add mod ord">
        <pc:chgData name="Jeremiah Holzbauer" userId="1e9fde1d-ad65-4ad6-b14e-c8638be20743" providerId="ADAL" clId="{310BD4D4-76E5-4754-B09B-9A5F4672F303}" dt="2022-07-13T14:06:28.931" v="1264"/>
        <pc:sldMkLst>
          <pc:docMk/>
          <pc:sldMk cId="4116494026" sldId="300"/>
        </pc:sldMkLst>
        <pc:spChg chg="add del mod">
          <ac:chgData name="Jeremiah Holzbauer" userId="1e9fde1d-ad65-4ad6-b14e-c8638be20743" providerId="ADAL" clId="{310BD4D4-76E5-4754-B09B-9A5F4672F303}" dt="2022-07-13T14:02:56.076" v="1262"/>
          <ac:spMkLst>
            <pc:docMk/>
            <pc:sldMk cId="4116494026" sldId="300"/>
            <ac:spMk id="7" creationId="{4E215FE6-26F4-4394-9AB1-ADF64B4B0285}"/>
          </ac:spMkLst>
        </pc:spChg>
        <pc:picChg chg="add mod">
          <ac:chgData name="Jeremiah Holzbauer" userId="1e9fde1d-ad65-4ad6-b14e-c8638be20743" providerId="ADAL" clId="{310BD4D4-76E5-4754-B09B-9A5F4672F303}" dt="2022-07-13T14:02:56.076" v="1262"/>
          <ac:picMkLst>
            <pc:docMk/>
            <pc:sldMk cId="4116494026" sldId="300"/>
            <ac:picMk id="9" creationId="{D72FB534-D3BF-4EDD-9EF8-E2A9E75FFF32}"/>
          </ac:picMkLst>
        </pc:picChg>
        <pc:picChg chg="del">
          <ac:chgData name="Jeremiah Holzbauer" userId="1e9fde1d-ad65-4ad6-b14e-c8638be20743" providerId="ADAL" clId="{310BD4D4-76E5-4754-B09B-9A5F4672F303}" dt="2022-07-13T14:02:49.901" v="1261" actId="478"/>
          <ac:picMkLst>
            <pc:docMk/>
            <pc:sldMk cId="4116494026" sldId="300"/>
            <ac:picMk id="12" creationId="{E42B42EC-9BEB-4FEC-9835-0C0B15C9C729}"/>
          </ac:picMkLst>
        </pc:picChg>
      </pc:sldChg>
      <pc:sldChg chg="addSp delSp modSp new del mod modClrScheme chgLayout">
        <pc:chgData name="Jeremiah Holzbauer" userId="1e9fde1d-ad65-4ad6-b14e-c8638be20743" providerId="ADAL" clId="{310BD4D4-76E5-4754-B09B-9A5F4672F303}" dt="2022-07-13T14:20:15.773" v="1935" actId="2696"/>
        <pc:sldMkLst>
          <pc:docMk/>
          <pc:sldMk cId="2043139236" sldId="301"/>
        </pc:sldMkLst>
        <pc:spChg chg="del mod ord">
          <ac:chgData name="Jeremiah Holzbauer" userId="1e9fde1d-ad65-4ad6-b14e-c8638be20743" providerId="ADAL" clId="{310BD4D4-76E5-4754-B09B-9A5F4672F303}" dt="2022-07-13T14:18:13.934" v="1934" actId="700"/>
          <ac:spMkLst>
            <pc:docMk/>
            <pc:sldMk cId="2043139236" sldId="301"/>
            <ac:spMk id="2" creationId="{20B73EF8-C1B1-4018-822E-EC977919C2F8}"/>
          </ac:spMkLst>
        </pc:spChg>
        <pc:spChg chg="del mod ord">
          <ac:chgData name="Jeremiah Holzbauer" userId="1e9fde1d-ad65-4ad6-b14e-c8638be20743" providerId="ADAL" clId="{310BD4D4-76E5-4754-B09B-9A5F4672F303}" dt="2022-07-13T14:18:13.934" v="1934" actId="700"/>
          <ac:spMkLst>
            <pc:docMk/>
            <pc:sldMk cId="2043139236" sldId="301"/>
            <ac:spMk id="3" creationId="{7E443638-3AC3-4E46-98ED-268CB1ED9CF6}"/>
          </ac:spMkLst>
        </pc:spChg>
        <pc:spChg chg="mod ord">
          <ac:chgData name="Jeremiah Holzbauer" userId="1e9fde1d-ad65-4ad6-b14e-c8638be20743" providerId="ADAL" clId="{310BD4D4-76E5-4754-B09B-9A5F4672F303}" dt="2022-07-13T14:18:13.934" v="1934" actId="700"/>
          <ac:spMkLst>
            <pc:docMk/>
            <pc:sldMk cId="2043139236" sldId="301"/>
            <ac:spMk id="4" creationId="{DEA06CAD-EF44-44B7-95AD-57053AB60D2E}"/>
          </ac:spMkLst>
        </pc:spChg>
        <pc:spChg chg="mod ord">
          <ac:chgData name="Jeremiah Holzbauer" userId="1e9fde1d-ad65-4ad6-b14e-c8638be20743" providerId="ADAL" clId="{310BD4D4-76E5-4754-B09B-9A5F4672F303}" dt="2022-07-13T14:18:13.934" v="1934" actId="700"/>
          <ac:spMkLst>
            <pc:docMk/>
            <pc:sldMk cId="2043139236" sldId="301"/>
            <ac:spMk id="5" creationId="{A7D2B31E-D759-48F3-9B94-F88D2DB5F4A5}"/>
          </ac:spMkLst>
        </pc:spChg>
        <pc:spChg chg="mod ord">
          <ac:chgData name="Jeremiah Holzbauer" userId="1e9fde1d-ad65-4ad6-b14e-c8638be20743" providerId="ADAL" clId="{310BD4D4-76E5-4754-B09B-9A5F4672F303}" dt="2022-07-13T14:18:13.934" v="1934" actId="700"/>
          <ac:spMkLst>
            <pc:docMk/>
            <pc:sldMk cId="2043139236" sldId="301"/>
            <ac:spMk id="6" creationId="{12891CC8-C8AA-419D-9D01-81CF1109212E}"/>
          </ac:spMkLst>
        </pc:spChg>
        <pc:spChg chg="add mod ord">
          <ac:chgData name="Jeremiah Holzbauer" userId="1e9fde1d-ad65-4ad6-b14e-c8638be20743" providerId="ADAL" clId="{310BD4D4-76E5-4754-B09B-9A5F4672F303}" dt="2022-07-13T14:18:13.934" v="1934" actId="700"/>
          <ac:spMkLst>
            <pc:docMk/>
            <pc:sldMk cId="2043139236" sldId="301"/>
            <ac:spMk id="7" creationId="{C960ED37-C79B-4380-B4C4-9DD85A326D36}"/>
          </ac:spMkLst>
        </pc:spChg>
        <pc:spChg chg="add mod ord">
          <ac:chgData name="Jeremiah Holzbauer" userId="1e9fde1d-ad65-4ad6-b14e-c8638be20743" providerId="ADAL" clId="{310BD4D4-76E5-4754-B09B-9A5F4672F303}" dt="2022-07-13T14:18:13.934" v="1934" actId="700"/>
          <ac:spMkLst>
            <pc:docMk/>
            <pc:sldMk cId="2043139236" sldId="301"/>
            <ac:spMk id="8" creationId="{55296251-B530-4D87-80C2-6F31E66F8529}"/>
          </ac:spMkLst>
        </pc:spChg>
        <pc:spChg chg="add mod ord">
          <ac:chgData name="Jeremiah Holzbauer" userId="1e9fde1d-ad65-4ad6-b14e-c8638be20743" providerId="ADAL" clId="{310BD4D4-76E5-4754-B09B-9A5F4672F303}" dt="2022-07-13T14:18:13.934" v="1934" actId="700"/>
          <ac:spMkLst>
            <pc:docMk/>
            <pc:sldMk cId="2043139236" sldId="301"/>
            <ac:spMk id="9" creationId="{9FFAD301-F719-4373-9ED5-4109B101A48C}"/>
          </ac:spMkLst>
        </pc:spChg>
        <pc:spChg chg="add mod ord">
          <ac:chgData name="Jeremiah Holzbauer" userId="1e9fde1d-ad65-4ad6-b14e-c8638be20743" providerId="ADAL" clId="{310BD4D4-76E5-4754-B09B-9A5F4672F303}" dt="2022-07-13T14:18:13.934" v="1934" actId="700"/>
          <ac:spMkLst>
            <pc:docMk/>
            <pc:sldMk cId="2043139236" sldId="301"/>
            <ac:spMk id="10" creationId="{5F7F824F-F80A-4526-B9BB-8911F596C250}"/>
          </ac:spMkLst>
        </pc:spChg>
        <pc:spChg chg="add mod ord">
          <ac:chgData name="Jeremiah Holzbauer" userId="1e9fde1d-ad65-4ad6-b14e-c8638be20743" providerId="ADAL" clId="{310BD4D4-76E5-4754-B09B-9A5F4672F303}" dt="2022-07-13T14:18:13.934" v="1934" actId="700"/>
          <ac:spMkLst>
            <pc:docMk/>
            <pc:sldMk cId="2043139236" sldId="301"/>
            <ac:spMk id="11" creationId="{2798FE28-51E4-450F-BA82-4212369C2FA4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7/13/2022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7/13/2022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sv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3">
            <a:extLst>
              <a:ext uri="{FF2B5EF4-FFF2-40B4-BE49-F238E27FC236}">
                <a16:creationId xmlns:a16="http://schemas.microsoft.com/office/drawing/2014/main" id="{951E3324-B190-3841-A93F-DE47A042CC3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1925" y="5013473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r>
              <a:rPr lang="en-US" dirty="0"/>
              <a:t>Speaker Name [20pt Reg]</a:t>
            </a:r>
          </a:p>
          <a:p>
            <a:r>
              <a:rPr lang="en-US" dirty="0"/>
              <a:t>PIP-II DOE IPR CD-2/3a Review</a:t>
            </a:r>
          </a:p>
          <a:p>
            <a:r>
              <a:rPr lang="en-US" dirty="0"/>
              <a:t>28 - 30 January 2020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00B77DE-EA49-F14C-BB2B-DB97C27A998D}"/>
              </a:ext>
            </a:extLst>
          </p:cNvPr>
          <p:cNvSpPr/>
          <p:nvPr userDrawn="1"/>
        </p:nvSpPr>
        <p:spPr>
          <a:xfrm>
            <a:off x="-17762" y="-53011"/>
            <a:ext cx="9161762" cy="923441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FermiLogoBar_DOE_KO_horiz.eps">
            <a:extLst>
              <a:ext uri="{FF2B5EF4-FFF2-40B4-BE49-F238E27FC236}">
                <a16:creationId xmlns:a16="http://schemas.microsoft.com/office/drawing/2014/main" id="{9EED839A-F47A-5140-81A9-35BAE477BA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99CDA1F-7AE3-9F4B-933F-1FAC95639D5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5188" y="870431"/>
            <a:ext cx="9159188" cy="287598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DD13327-9754-6041-8DD1-933219419DF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898427"/>
            <a:ext cx="9144001" cy="286734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9ED24C11-61C8-6848-BA1F-F5B3A43D4B6B}"/>
              </a:ext>
            </a:extLst>
          </p:cNvPr>
          <p:cNvSpPr txBox="1"/>
          <p:nvPr userDrawn="1"/>
        </p:nvSpPr>
        <p:spPr>
          <a:xfrm>
            <a:off x="5741424" y="4819165"/>
            <a:ext cx="3616036" cy="17235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latin typeface="Helvetica"/>
                <a:cs typeface="Helvetica"/>
              </a:rPr>
              <a:t>A Partnership of: 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US/DOE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India/DAE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Italy/INFN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UK/UKRI-STFC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France/CEA, CNRS/IN2P3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Poland/WUST </a:t>
            </a:r>
            <a:endParaRPr lang="en-US" sz="1600" kern="1200" baseline="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A2A345B-7BEB-994E-9D51-8C4EB6EEF7F2}"/>
              </a:ext>
            </a:extLst>
          </p:cNvPr>
          <p:cNvPicPr>
            <a:picLocks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582784" y="6312189"/>
            <a:ext cx="338328" cy="210312"/>
          </a:xfrm>
          <a:prstGeom prst="rect">
            <a:avLst/>
          </a:prstGeom>
          <a:effectLst>
            <a:outerShdw blurRad="381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F3CAA6F3-FFCC-354A-A2C6-37D95284D01F}"/>
              </a:ext>
            </a:extLst>
          </p:cNvPr>
          <p:cNvSpPr/>
          <p:nvPr userDrawn="1"/>
        </p:nvSpPr>
        <p:spPr>
          <a:xfrm>
            <a:off x="8576931" y="5559009"/>
            <a:ext cx="320040" cy="210312"/>
          </a:xfrm>
          <a:prstGeom prst="rect">
            <a:avLst/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381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87756E5-C406-2642-B9BD-638816F9F528}"/>
              </a:ext>
            </a:extLst>
          </p:cNvPr>
          <p:cNvSpPr/>
          <p:nvPr userDrawn="1"/>
        </p:nvSpPr>
        <p:spPr>
          <a:xfrm>
            <a:off x="8576929" y="5300598"/>
            <a:ext cx="320040" cy="210312"/>
          </a:xfrm>
          <a:prstGeom prst="rect">
            <a:avLst/>
          </a:prstGeom>
          <a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381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9B460601-041F-2C4B-BAA3-3C443534ECE4}"/>
              </a:ext>
            </a:extLst>
          </p:cNvPr>
          <p:cNvPicPr>
            <a:picLocks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8576325" y="5062166"/>
            <a:ext cx="402336" cy="210312"/>
          </a:xfrm>
          <a:prstGeom prst="rect">
            <a:avLst/>
          </a:prstGeom>
          <a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effectLst>
            <a:outerShdw blurRad="381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51AAE328-C739-C849-85F1-5AA51655A279}"/>
              </a:ext>
            </a:extLst>
          </p:cNvPr>
          <p:cNvSpPr/>
          <p:nvPr userDrawn="1"/>
        </p:nvSpPr>
        <p:spPr>
          <a:xfrm>
            <a:off x="8576931" y="5813959"/>
            <a:ext cx="420624" cy="210312"/>
          </a:xfrm>
          <a:prstGeom prst="rect">
            <a:avLst/>
          </a:prstGeom>
          <a:blipFill>
            <a:blip r:embed="rId10"/>
            <a:stretch>
              <a:fillRect/>
            </a:stretch>
          </a:blipFill>
          <a:ln>
            <a:noFill/>
          </a:ln>
          <a:effectLst>
            <a:outerShdw blurRad="381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44BEAD8-2DA1-1F49-9F03-59311903D998}"/>
              </a:ext>
            </a:extLst>
          </p:cNvPr>
          <p:cNvSpPr/>
          <p:nvPr userDrawn="1"/>
        </p:nvSpPr>
        <p:spPr>
          <a:xfrm>
            <a:off x="8582784" y="6071826"/>
            <a:ext cx="320040" cy="210312"/>
          </a:xfrm>
          <a:prstGeom prst="rect">
            <a:avLst/>
          </a:prstGeom>
          <a:blipFill>
            <a:blip r:embed="rId11"/>
            <a:stretch>
              <a:fillRect/>
            </a:stretch>
          </a:blipFill>
          <a:ln>
            <a:noFill/>
          </a:ln>
          <a:effectLst>
            <a:outerShdw blurRad="381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93A1C23-7746-B24F-B17F-6EE76878B4D6}"/>
              </a:ext>
            </a:extLst>
          </p:cNvPr>
          <p:cNvCxnSpPr>
            <a:cxnSpLocks/>
          </p:cNvCxnSpPr>
          <p:nvPr userDrawn="1"/>
        </p:nvCxnSpPr>
        <p:spPr>
          <a:xfrm>
            <a:off x="5841214" y="6634281"/>
            <a:ext cx="3003747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24">
            <a:extLst>
              <a:ext uri="{FF2B5EF4-FFF2-40B4-BE49-F238E27FC236}">
                <a16:creationId xmlns:a16="http://schemas.microsoft.com/office/drawing/2014/main" id="{CE45FE05-EE3E-A447-A5C4-7D2E5F2B21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8DD1A452-4B3B-1245-BE47-0EA6AC6FF9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6" y="6502640"/>
            <a:ext cx="940025" cy="24287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9C04C79F-1946-4B03-8743-6576DA385D2E}" type="datetime1">
              <a:rPr lang="en-US" smtClean="0"/>
              <a:t>7/13/2022</a:t>
            </a:fld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CA627D44-EEC2-3341-A6F3-B343A57324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0FA1544-3923-294B-8A83-AC75048E30FE}"/>
              </a:ext>
            </a:extLst>
          </p:cNvPr>
          <p:cNvCxnSpPr>
            <a:cxnSpLocks/>
          </p:cNvCxnSpPr>
          <p:nvPr userDrawn="1"/>
        </p:nvCxnSpPr>
        <p:spPr>
          <a:xfrm>
            <a:off x="215900" y="6362733"/>
            <a:ext cx="8639584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E39A3C7E-A5B8-4D43-BC94-380C999D23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88160" y="6504213"/>
            <a:ext cx="6002841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 algn="ctr">
              <a:defRPr/>
            </a:pPr>
            <a:r>
              <a:rPr lang="en-US"/>
              <a:t>J. Holzbauer | LB650 Cavity Transport Test | PIP-II Technical Workshop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61233630-EF3A-E545-93A2-41968C7940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EF5A54E9-8BE9-F94A-B437-602F778928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6" y="6502640"/>
            <a:ext cx="940025" cy="24287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CA1B693-A625-476E-9962-69916DA68811}" type="datetime1">
              <a:rPr lang="en-US" smtClean="0"/>
              <a:t>7/13/2022</a:t>
            </a:fld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1D1E6B3-E651-1B4E-90E6-7962528A6D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88160" y="6504213"/>
            <a:ext cx="6002841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 algn="ctr">
              <a:defRPr/>
            </a:pPr>
            <a:r>
              <a:rPr lang="en-US"/>
              <a:t>J. Holzbauer | LB650 Cavity Transport Test | PIP-II Technical Workshop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052AE6F-0F84-0842-9A05-5E4DCF0A94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EB2FFE72-4366-0A47-A428-76AB88DA39E2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736826" y="6502640"/>
            <a:ext cx="940025" cy="24287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23515C68-C77A-4229-981B-C4BC058E20D2}" type="datetime1">
              <a:rPr lang="en-US" smtClean="0"/>
              <a:t>7/13/2022</a:t>
            </a:fld>
            <a:endParaRPr lang="en-US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8300EA00-6059-734A-BFC3-D7E252BB74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88160" y="6504213"/>
            <a:ext cx="6002841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 algn="ctr">
              <a:defRPr/>
            </a:pPr>
            <a:r>
              <a:rPr lang="en-US"/>
              <a:t>J. Holzbauer | LB650 Cavity Transport Test | PIP-II Technical Workshop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DB7AE8E3-FFAC-554D-9BF5-C7BE3A5F83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CA80053-3E93-7443-983F-1086CE6A613C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736826" y="6502640"/>
            <a:ext cx="940025" cy="24287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63B647E5-5E8F-4F4C-8BF1-2FF8280E450E}" type="datetime1">
              <a:rPr lang="en-US" smtClean="0"/>
              <a:t>7/13/2022</a:t>
            </a:fld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1A88FA0F-3B8C-C445-801D-5522022ADB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88160" y="6504213"/>
            <a:ext cx="6002841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 algn="ctr">
              <a:defRPr/>
            </a:pPr>
            <a:r>
              <a:rPr lang="en-US"/>
              <a:t>J. Holzbauer | LB650 Cavity Transport Test | PIP-II Technical Workshop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DF89E77-0FAF-7041-A920-2EB3BC8D57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35582FC2-B5F3-884B-8F8D-4361CC0722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6" y="6502640"/>
            <a:ext cx="940025" cy="24287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AC12AEBB-A1BD-43E8-B3BB-F19B2B8C4FBC}" type="datetime1">
              <a:rPr lang="en-US" smtClean="0"/>
              <a:t>7/13/2022</a:t>
            </a:fld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6EE42BCF-459B-4B48-8392-E58B19232B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88160" y="6504213"/>
            <a:ext cx="6002841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 algn="ctr">
              <a:defRPr/>
            </a:pPr>
            <a:r>
              <a:rPr lang="en-US"/>
              <a:t>J. Holzbauer | LB650 Cavity Transport Test | PIP-II Technical Workshop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F7597DA8-0B10-2D45-9BF9-A9F440A21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0" name="Date Placeholder 3">
            <a:extLst>
              <a:ext uri="{FF2B5EF4-FFF2-40B4-BE49-F238E27FC236}">
                <a16:creationId xmlns:a16="http://schemas.microsoft.com/office/drawing/2014/main" id="{FC5DBBCD-C0BA-5F4A-9E85-F2F3A51F55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6" y="6502640"/>
            <a:ext cx="940025" cy="24287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706A524-3049-42B4-B95F-10B14CBB5E25}" type="datetime1">
              <a:rPr lang="en-US" smtClean="0"/>
              <a:t>7/13/2022</a:t>
            </a:fld>
            <a:endParaRPr lang="en-US" dirty="0"/>
          </a:p>
        </p:txBody>
      </p:sp>
      <p:sp>
        <p:nvSpPr>
          <p:cNvPr id="41" name="Footer Placeholder 4">
            <a:extLst>
              <a:ext uri="{FF2B5EF4-FFF2-40B4-BE49-F238E27FC236}">
                <a16:creationId xmlns:a16="http://schemas.microsoft.com/office/drawing/2014/main" id="{4334F707-4874-B34C-B2E8-86763EB1E7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88160" y="6504213"/>
            <a:ext cx="6002841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 algn="ctr">
              <a:defRPr/>
            </a:pPr>
            <a:r>
              <a:rPr lang="en-US"/>
              <a:t>J. Holzbauer | LB650 Cavity Transport Test | PIP-II Technical Workshop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6" y="6502640"/>
            <a:ext cx="940025" cy="24287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89F9A82B-0524-41D5-BAD0-DF7C8315E4AE}" type="datetime1">
              <a:rPr lang="en-US" smtClean="0"/>
              <a:t>7/13/2022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88160" y="6504213"/>
            <a:ext cx="6002841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 algn="ctr">
              <a:defRPr/>
            </a:pPr>
            <a:r>
              <a:rPr lang="en-US"/>
              <a:t>J. Holzbauer | LB650 Cavity Transport Test | PIP-II Technical Workshop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DFD0746-C59B-43C4-B997-8ADB24EAB444}"/>
              </a:ext>
            </a:extLst>
          </p:cNvPr>
          <p:cNvCxnSpPr>
            <a:cxnSpLocks/>
          </p:cNvCxnSpPr>
          <p:nvPr userDrawn="1"/>
        </p:nvCxnSpPr>
        <p:spPr>
          <a:xfrm>
            <a:off x="215900" y="6362733"/>
            <a:ext cx="8639584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D8087225-E51D-429C-9F0A-B9A919BEAD38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8087388" y="6422646"/>
            <a:ext cx="768096" cy="40041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4">
            <a:extLst>
              <a:ext uri="{FF2B5EF4-FFF2-40B4-BE49-F238E27FC236}">
                <a16:creationId xmlns:a16="http://schemas.microsoft.com/office/drawing/2014/main" id="{A1EB35AA-ADA6-AE40-B284-41DA09DE90EB}"/>
              </a:ext>
            </a:extLst>
          </p:cNvPr>
          <p:cNvSpPr txBox="1">
            <a:spLocks/>
          </p:cNvSpPr>
          <p:nvPr/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 defTabSz="457200" rtl="0" eaLnBrk="1" fontAlgn="base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800" b="1" i="0" kern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800" b="1" i="0" kern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800" b="1" i="0" kern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800" b="1" i="0" kern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Shipping Tests for LB650 Cavities</a:t>
            </a:r>
          </a:p>
        </p:txBody>
      </p:sp>
      <p:sp>
        <p:nvSpPr>
          <p:cNvPr id="5" name="Text Placeholder 23">
            <a:extLst>
              <a:ext uri="{FF2B5EF4-FFF2-40B4-BE49-F238E27FC236}">
                <a16:creationId xmlns:a16="http://schemas.microsoft.com/office/drawing/2014/main" id="{EC675E64-17BE-1748-8649-D90036B071A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1925" y="5013473"/>
            <a:ext cx="4687275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r>
              <a:rPr lang="en-US" dirty="0"/>
              <a:t>J. Holzbauer on behalf of the 650 team</a:t>
            </a:r>
          </a:p>
          <a:p>
            <a:r>
              <a:rPr lang="en-US" dirty="0"/>
              <a:t>Technical Workshop</a:t>
            </a:r>
          </a:p>
          <a:p>
            <a:r>
              <a:rPr lang="en-US" dirty="0"/>
              <a:t>Wednesday, July 13, 2022</a:t>
            </a:r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400D9A8-BF7A-4D8D-98B3-24F67441AC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Shipping of cavities includes several categories of risk:</a:t>
            </a:r>
          </a:p>
          <a:p>
            <a:pPr lvl="1"/>
            <a:r>
              <a:rPr lang="en-US" dirty="0"/>
              <a:t>Damage to sealing surfaces</a:t>
            </a:r>
          </a:p>
          <a:p>
            <a:pPr lvl="1"/>
            <a:r>
              <a:rPr lang="en-US" dirty="0"/>
              <a:t>Contamination of RF surfaces</a:t>
            </a:r>
          </a:p>
          <a:p>
            <a:pPr lvl="1"/>
            <a:r>
              <a:rPr lang="en-US" dirty="0"/>
              <a:t>Gross mechanical damage</a:t>
            </a:r>
          </a:p>
          <a:p>
            <a:pPr lvl="1"/>
            <a:r>
              <a:rPr lang="en-US" b="1" dirty="0"/>
              <a:t>Minor plastic mechanical ‘damage’: RF Detuning</a:t>
            </a:r>
          </a:p>
          <a:p>
            <a:r>
              <a:rPr lang="en-US" dirty="0"/>
              <a:t>For LB650, especially 800/900 C baked, we wanted to do road testing to verify that all, but especially the last risks, are mitigated</a:t>
            </a:r>
          </a:p>
          <a:p>
            <a:r>
              <a:rPr lang="en-US" dirty="0"/>
              <a:t>Transport of the bare LB650 cavity has proceeded well with no damage or changes, but the cavity is held in a cage with spiders that grab the beam pipes and center cells</a:t>
            </a:r>
          </a:p>
          <a:p>
            <a:r>
              <a:rPr lang="en-US" dirty="0"/>
              <a:t>The goal of this test is to mimic a dressed cavity with a bare cavity and cage with only the end spiders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931889F-3784-4930-AECB-6494F6534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Goals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F3E2A3-34A2-4B48-B22F-E35E7DBD288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8CD63FF4-DDE2-4850-90A1-DC5624F97C37}" type="datetime1">
              <a:rPr lang="en-US" smtClean="0"/>
              <a:t>7/13/2022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D2FD92-0B62-48C4-8257-D67BBBE8A8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57111C-5C08-48CF-A003-CA76AAA76E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J. Holzbauer | LB650 Cavity Transport Test | PIP-II Technical Workshop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72357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29822F5-731C-4AB0-8EC7-F2514C0ADA16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228601" y="971549"/>
            <a:ext cx="4907070" cy="5059363"/>
          </a:xfrm>
        </p:spPr>
        <p:txBody>
          <a:bodyPr/>
          <a:lstStyle/>
          <a:p>
            <a:r>
              <a:rPr lang="en-US" dirty="0"/>
              <a:t>Using bare cavity crate and cage, remove center spiders so cavity is suspended by beam pipes (similar to </a:t>
            </a:r>
            <a:r>
              <a:rPr lang="en-US" dirty="0" err="1"/>
              <a:t>JCav</a:t>
            </a:r>
            <a:r>
              <a:rPr lang="en-US" dirty="0"/>
              <a:t> configuration)</a:t>
            </a:r>
          </a:p>
          <a:p>
            <a:r>
              <a:rPr lang="en-US" dirty="0"/>
              <a:t>3-D accelerometers on center cell equator and beam pipe</a:t>
            </a:r>
          </a:p>
          <a:p>
            <a:r>
              <a:rPr lang="en-US" dirty="0"/>
              <a:t>Load into transport truck and spend 2-3 hours on freeway</a:t>
            </a:r>
          </a:p>
          <a:p>
            <a:r>
              <a:rPr lang="en-US" dirty="0"/>
              <a:t>RF QC before and after as well as external visual inspection</a:t>
            </a:r>
          </a:p>
          <a:p>
            <a:r>
              <a:rPr lang="en-US" dirty="0"/>
              <a:t>Route selected is known to be quite rough for freeway (worst case scenario)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151403A-AA45-47A8-9E2E-AF081AF8E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Procedure/Configuration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5B44EB-C763-4B64-9FF8-BAA5E3E9CF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35C149-2A18-4927-A13B-D9D717EF571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94FEE15A-6978-472B-AF67-26000728DB1C}" type="datetime1">
              <a:rPr lang="en-US" smtClean="0"/>
              <a:t>7/13/2022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9BE34C-3C7A-4E01-8C58-8DD8122B41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J. Holzbauer | LB650 Cavity Transport Test | PIP-II Technical Workshop</a:t>
            </a:r>
            <a:endParaRPr lang="en-US" b="1" dirty="0"/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A2D8731F-7B6F-44C9-9732-ACB696D49C83}"/>
              </a:ext>
            </a:extLst>
          </p:cNvPr>
          <p:cNvPicPr>
            <a:picLocks noGrp="1" noChangeAspect="1"/>
          </p:cNvPicPr>
          <p:nvPr>
            <p:ph sz="half" idx="15"/>
          </p:nvPr>
        </p:nvPicPr>
        <p:blipFill>
          <a:blip r:embed="rId2"/>
          <a:stretch>
            <a:fillRect/>
          </a:stretch>
        </p:blipFill>
        <p:spPr>
          <a:xfrm rot="5400000">
            <a:off x="4199352" y="1332329"/>
            <a:ext cx="5949753" cy="3749040"/>
          </a:xfrm>
        </p:spPr>
      </p:pic>
    </p:spTree>
    <p:extLst>
      <p:ext uri="{BB962C8B-B14F-4D97-AF65-F5344CB8AC3E}">
        <p14:creationId xmlns:p14="http://schemas.microsoft.com/office/powerpoint/2010/main" val="1509692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89A37A9-E64A-4CF4-A7C0-035E444A1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Initial Results and Simulations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17C4FA-6BE1-4313-A97E-F98F48EF38D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860EB12C-7143-4ABA-9332-631F92E88332}" type="datetime1">
              <a:rPr lang="en-US" smtClean="0"/>
              <a:t>7/13/2022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FEFEA4-398C-466D-BFFB-9C3EF173DD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5CC393-C505-4C60-9E85-B539A31AD9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J. Holzbauer | LB650 Cavity Transport Test | PIP-II Technical Workshop</a:t>
            </a:r>
            <a:endParaRPr lang="en-US" b="1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D72FB534-D3BF-4EDD-9EF8-E2A9E75FFF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979644"/>
            <a:ext cx="8672513" cy="5043175"/>
          </a:xfrm>
        </p:spPr>
      </p:pic>
    </p:spTree>
    <p:extLst>
      <p:ext uri="{BB962C8B-B14F-4D97-AF65-F5344CB8AC3E}">
        <p14:creationId xmlns:p14="http://schemas.microsoft.com/office/powerpoint/2010/main" val="41164940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E42B42EC-9BEB-4FEC-9835-0C0B15C9C7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979644"/>
            <a:ext cx="8672513" cy="5043175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89A37A9-E64A-4CF4-A7C0-035E444A1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Initial Results and Simulations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17C4FA-6BE1-4313-A97E-F98F48EF38D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860EB12C-7143-4ABA-9332-631F92E88332}" type="datetime1">
              <a:rPr lang="en-US" smtClean="0"/>
              <a:t>7/13/2022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FEFEA4-398C-466D-BFFB-9C3EF173DD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5CC393-C505-4C60-9E85-B539A31AD9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J. Holzbauer | LB650 Cavity Transport Test | PIP-II Technical Workshop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959148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E30F3CA-2EC9-41D6-A6CF-6BAC5CA5E7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Two cavities used, two routes, two trucks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B61-EZ-103 (with heat treatment), roughest road, air-ride trailer: Field Flatness shifted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A7A8AA"/>
                </a:solidFill>
              </a:rPr>
              <a:t>B61-EZ-103 (with heat treatment), roughest road, ‘improved padding’, spring trailer: Field Flatness shifted again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B61-EZ-101 (not heat treated), roughest road, air ride trailer: Field Flatness did not shift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B61-EZ-103 (heat treated), standard road, air ride trailer, Field Flatness did not shift</a:t>
            </a:r>
          </a:p>
          <a:p>
            <a:pPr lvl="1"/>
            <a:r>
              <a:rPr lang="en-US" dirty="0"/>
              <a:t>Colin N. is working on detailed cavity simulations, and his transport studies align with field flatness shift seen by RF group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1871BA5-CE91-4359-91D3-6BB295928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Summary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42C52D-D125-49A4-8EED-1921C73D679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B43B0A4B-EB14-49C9-B0EE-8FB87CF61D74}" type="datetime1">
              <a:rPr lang="en-US" smtClean="0"/>
              <a:t>7/13/2022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D1BF75-3B26-4FF0-97D4-4FF6C7DEFD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039FCA-8930-471C-AA17-14001EE7A5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J. Holzbauer | LB650 Cavity Transport Test | PIP-II Technical Workshop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056590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A9AEFA8-5E68-4080-8E3B-D7BBF4E6CB2C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228601" y="971549"/>
            <a:ext cx="4656550" cy="5059363"/>
          </a:xfrm>
        </p:spPr>
        <p:txBody>
          <a:bodyPr/>
          <a:lstStyle/>
          <a:p>
            <a:r>
              <a:rPr lang="en-US" dirty="0"/>
              <a:t>Air ride trailers are essential</a:t>
            </a:r>
          </a:p>
          <a:p>
            <a:r>
              <a:rPr lang="en-US" dirty="0"/>
              <a:t>Heat treated cavities are more vulnerable to transport shocks</a:t>
            </a:r>
          </a:p>
          <a:p>
            <a:r>
              <a:rPr lang="en-US" dirty="0"/>
              <a:t>Despite this, they can survive standard handling on normal roads with the existing crate</a:t>
            </a:r>
          </a:p>
          <a:p>
            <a:r>
              <a:rPr lang="en-US" dirty="0"/>
              <a:t>To do: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Modify </a:t>
            </a:r>
            <a:r>
              <a:rPr lang="en-US" dirty="0" err="1"/>
              <a:t>JCav</a:t>
            </a:r>
            <a:r>
              <a:rPr lang="en-US" dirty="0"/>
              <a:t> crate with shock isolation pads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Learn lessons from other cavity shipments and delicate equipment transport to include in LB650 </a:t>
            </a:r>
            <a:r>
              <a:rPr lang="en-US" dirty="0" err="1"/>
              <a:t>JCav</a:t>
            </a:r>
            <a:r>
              <a:rPr lang="en-US" dirty="0"/>
              <a:t> shipping spec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6C5471F-79A1-40DD-88BD-E79B97490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 and Path Forward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D1D413-63A9-4BBD-8A4A-EAC381715E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A846D93C-7F30-4101-AA39-AF1B18C16FA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CA1B693-A625-476E-9962-69916DA68811}" type="datetime1">
              <a:rPr lang="en-US" smtClean="0"/>
              <a:t>7/13/2022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6CD8342-5A7E-4059-B5CC-0EE7BE4969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J. Holzbauer | LB650 Cavity Transport Test | PIP-II Technical Workshop</a:t>
            </a:r>
            <a:endParaRPr lang="en-US" b="1" dirty="0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4210170F-0494-43B2-A8D2-DC221D7A9BC2}"/>
              </a:ext>
            </a:extLst>
          </p:cNvPr>
          <p:cNvPicPr>
            <a:picLocks noGrp="1" noChangeAspect="1" noChangeArrowheads="1"/>
          </p:cNvPicPr>
          <p:nvPr>
            <p:ph sz="half" idx="1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43" t="30859" r="23860" b="21363"/>
          <a:stretch/>
        </p:blipFill>
        <p:spPr bwMode="auto">
          <a:xfrm>
            <a:off x="5112729" y="971549"/>
            <a:ext cx="3802671" cy="5059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4363213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IP-II L2 Template" id="{A6123BC6-2E26-4D2C-B75C-E7ACD0753466}" vid="{9DA365C6-7E8E-4E63-A246-5A785B05BA9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9A3A851AF9264BAFF3C7564CCFBBF0" ma:contentTypeVersion="0" ma:contentTypeDescription="Create a new document." ma:contentTypeScope="" ma:versionID="62413be71eb7f3adc38206d2abb98d5d">
  <xsd:schema xmlns:xsd="http://www.w3.org/2001/XMLSchema" xmlns:xs="http://www.w3.org/2001/XMLSchema" xmlns:p="http://schemas.microsoft.com/office/2006/metadata/properties" xmlns:ns2="5c9f3ab6-242c-461d-a351-c910a751d111" targetNamespace="http://schemas.microsoft.com/office/2006/metadata/properties" ma:root="true" ma:fieldsID="2c150cdfad24c664501b6f67ef95b82a" ns2:_="">
    <xsd:import namespace="5c9f3ab6-242c-461d-a351-c910a751d111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9f3ab6-242c-461d-a351-c910a751d111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173E239-737B-4DF5-B0F4-23AFC3CA1EB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D8BB1A8-BC17-4E03-9BA1-E7632A8A8280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975D69C6-A478-42A5-860D-0A754F70BE4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c9f3ab6-242c-461d-a351-c910a751d11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BE1F245F-DB62-428D-A566-B113377E9116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134</TotalTime>
  <Words>462</Words>
  <Application>Microsoft Office PowerPoint</Application>
  <PresentationFormat>On-screen Show (4:3)</PresentationFormat>
  <Paragraphs>53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Helvetica</vt:lpstr>
      <vt:lpstr>Fermilab_PPT_090815</vt:lpstr>
      <vt:lpstr>PowerPoint Presentation</vt:lpstr>
      <vt:lpstr>Testing Goals</vt:lpstr>
      <vt:lpstr>Test Procedure/Configuration</vt:lpstr>
      <vt:lpstr>Initial Results and Simulations</vt:lpstr>
      <vt:lpstr>Initial Results and Simulations</vt:lpstr>
      <vt:lpstr>Results Summary</vt:lpstr>
      <vt:lpstr>Conclusions and Path Forward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Jeremiah Holzbauer</dc:creator>
  <cp:lastModifiedBy>Jeremiah Holzbauer</cp:lastModifiedBy>
  <cp:revision>1</cp:revision>
  <cp:lastPrinted>2014-01-20T19:40:21Z</cp:lastPrinted>
  <dcterms:created xsi:type="dcterms:W3CDTF">2022-07-13T12:36:02Z</dcterms:created>
  <dcterms:modified xsi:type="dcterms:W3CDTF">2022-07-13T15:32:41Z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0x010100169A3A851AF9264BAFF3C7564CCFBBF0</vt:lpwstr>
  </property>
</Properties>
</file>