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4"/>
    <p:sldMasterId id="2147484162" r:id="rId5"/>
  </p:sldMasterIdLst>
  <p:notesMasterIdLst>
    <p:notesMasterId r:id="rId13"/>
  </p:notesMasterIdLst>
  <p:handoutMasterIdLst>
    <p:handoutMasterId r:id="rId14"/>
  </p:handoutMasterIdLst>
  <p:sldIdLst>
    <p:sldId id="2910" r:id="rId6"/>
    <p:sldId id="2911" r:id="rId7"/>
    <p:sldId id="2930" r:id="rId8"/>
    <p:sldId id="717" r:id="rId9"/>
    <p:sldId id="2932" r:id="rId10"/>
    <p:sldId id="2933" r:id="rId11"/>
    <p:sldId id="965" r:id="rId12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CDS Breakout Slides" id="{A2C62043-87FF-4DA7-A3C8-28AFE7C1AF8D}">
          <p14:sldIdLst>
            <p14:sldId id="2910"/>
            <p14:sldId id="2911"/>
            <p14:sldId id="2930"/>
            <p14:sldId id="717"/>
            <p14:sldId id="2932"/>
            <p14:sldId id="2933"/>
            <p14:sldId id="9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FFFFFF"/>
    <a:srgbClr val="0F2D62"/>
    <a:srgbClr val="00FDFF"/>
    <a:srgbClr val="000000"/>
    <a:srgbClr val="404040"/>
    <a:srgbClr val="4E4E4E"/>
    <a:srgbClr val="63666A"/>
    <a:srgbClr val="505050"/>
    <a:srgbClr val="505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0A092-06E2-4182-95FB-DD72F5596377}" v="90" dt="2022-07-12T12:55:22.7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 autoAdjust="0"/>
    <p:restoredTop sz="92325" autoAdjust="0"/>
  </p:normalViewPr>
  <p:slideViewPr>
    <p:cSldViewPr snapToGrid="0" snapToObjects="1" showGuides="1">
      <p:cViewPr varScale="1">
        <p:scale>
          <a:sx n="58" d="100"/>
          <a:sy n="58" d="100"/>
        </p:scale>
        <p:origin x="1064" y="5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 Dhuley" userId="91667faa-3948-4242-af68-e1e153283641" providerId="ADAL" clId="{AD30A092-06E2-4182-95FB-DD72F5596377}"/>
    <pc:docChg chg="custSel addSld delSld modSld modSection">
      <pc:chgData name="Ram Dhuley" userId="91667faa-3948-4242-af68-e1e153283641" providerId="ADAL" clId="{AD30A092-06E2-4182-95FB-DD72F5596377}" dt="2022-07-12T12:57:24.910" v="1776" actId="20577"/>
      <pc:docMkLst>
        <pc:docMk/>
      </pc:docMkLst>
      <pc:sldChg chg="modSp add mod">
        <pc:chgData name="Ram Dhuley" userId="91667faa-3948-4242-af68-e1e153283641" providerId="ADAL" clId="{AD30A092-06E2-4182-95FB-DD72F5596377}" dt="2022-07-12T12:55:14.070" v="1763" actId="20577"/>
        <pc:sldMkLst>
          <pc:docMk/>
          <pc:sldMk cId="3404655329" sldId="717"/>
        </pc:sldMkLst>
        <pc:spChg chg="mod">
          <ac:chgData name="Ram Dhuley" userId="91667faa-3948-4242-af68-e1e153283641" providerId="ADAL" clId="{AD30A092-06E2-4182-95FB-DD72F5596377}" dt="2022-07-12T01:03:21.114" v="1647" actId="20577"/>
          <ac:spMkLst>
            <pc:docMk/>
            <pc:sldMk cId="3404655329" sldId="717"/>
            <ac:spMk id="3" creationId="{41826F82-0A6A-6344-BCCA-275EA7C5F5D7}"/>
          </ac:spMkLst>
        </pc:spChg>
        <pc:spChg chg="mod">
          <ac:chgData name="Ram Dhuley" userId="91667faa-3948-4242-af68-e1e153283641" providerId="ADAL" clId="{AD30A092-06E2-4182-95FB-DD72F5596377}" dt="2022-07-12T01:05:04.209" v="1721" actId="14100"/>
          <ac:spMkLst>
            <pc:docMk/>
            <pc:sldMk cId="3404655329" sldId="717"/>
            <ac:spMk id="5" creationId="{9170448E-ED37-C04A-940F-CE0DCC6ED443}"/>
          </ac:spMkLst>
        </pc:spChg>
        <pc:spChg chg="mod">
          <ac:chgData name="Ram Dhuley" userId="91667faa-3948-4242-af68-e1e153283641" providerId="ADAL" clId="{AD30A092-06E2-4182-95FB-DD72F5596377}" dt="2022-07-12T00:39:47.645" v="269" actId="20577"/>
          <ac:spMkLst>
            <pc:docMk/>
            <pc:sldMk cId="3404655329" sldId="717"/>
            <ac:spMk id="11" creationId="{005E6BF5-5359-FF49-9445-09811279DA7D}"/>
          </ac:spMkLst>
        </pc:spChg>
        <pc:spChg chg="mod">
          <ac:chgData name="Ram Dhuley" userId="91667faa-3948-4242-af68-e1e153283641" providerId="ADAL" clId="{AD30A092-06E2-4182-95FB-DD72F5596377}" dt="2022-07-12T12:55:14.070" v="1763" actId="20577"/>
          <ac:spMkLst>
            <pc:docMk/>
            <pc:sldMk cId="3404655329" sldId="717"/>
            <ac:spMk id="12" creationId="{2BABACD0-9329-8440-B150-402CFD08F6FC}"/>
          </ac:spMkLst>
        </pc:spChg>
      </pc:sldChg>
      <pc:sldChg chg="modSp mod">
        <pc:chgData name="Ram Dhuley" userId="91667faa-3948-4242-af68-e1e153283641" providerId="ADAL" clId="{AD30A092-06E2-4182-95FB-DD72F5596377}" dt="2022-07-12T12:57:24.910" v="1776" actId="20577"/>
        <pc:sldMkLst>
          <pc:docMk/>
          <pc:sldMk cId="2948039183" sldId="965"/>
        </pc:sldMkLst>
        <pc:spChg chg="mod">
          <ac:chgData name="Ram Dhuley" userId="91667faa-3948-4242-af68-e1e153283641" providerId="ADAL" clId="{AD30A092-06E2-4182-95FB-DD72F5596377}" dt="2022-07-12T12:57:24.910" v="1776" actId="20577"/>
          <ac:spMkLst>
            <pc:docMk/>
            <pc:sldMk cId="2948039183" sldId="965"/>
            <ac:spMk id="14" creationId="{66E1E040-270E-40CA-9B15-2C36F4A91552}"/>
          </ac:spMkLst>
        </pc:spChg>
      </pc:sldChg>
      <pc:sldChg chg="add del">
        <pc:chgData name="Ram Dhuley" userId="91667faa-3948-4242-af68-e1e153283641" providerId="ADAL" clId="{AD30A092-06E2-4182-95FB-DD72F5596377}" dt="2022-07-12T00:53:53.976" v="902" actId="47"/>
        <pc:sldMkLst>
          <pc:docMk/>
          <pc:sldMk cId="661561811" sldId="1011"/>
        </pc:sldMkLst>
      </pc:sldChg>
      <pc:sldChg chg="modSp add del">
        <pc:chgData name="Ram Dhuley" userId="91667faa-3948-4242-af68-e1e153283641" providerId="ADAL" clId="{AD30A092-06E2-4182-95FB-DD72F5596377}" dt="2022-07-12T00:36:48.537" v="246" actId="47"/>
        <pc:sldMkLst>
          <pc:docMk/>
          <pc:sldMk cId="3108454458" sldId="1019"/>
        </pc:sldMkLst>
        <pc:spChg chg="mod">
          <ac:chgData name="Ram Dhuley" userId="91667faa-3948-4242-af68-e1e153283641" providerId="ADAL" clId="{AD30A092-06E2-4182-95FB-DD72F5596377}" dt="2022-07-12T00:32:57.667" v="242"/>
          <ac:spMkLst>
            <pc:docMk/>
            <pc:sldMk cId="3108454458" sldId="1019"/>
            <ac:spMk id="4" creationId="{60C4FC4A-7CDC-BD49-B770-B149634425E7}"/>
          </ac:spMkLst>
        </pc:spChg>
        <pc:spChg chg="mod">
          <ac:chgData name="Ram Dhuley" userId="91667faa-3948-4242-af68-e1e153283641" providerId="ADAL" clId="{AD30A092-06E2-4182-95FB-DD72F5596377}" dt="2022-07-12T00:32:57.667" v="242"/>
          <ac:spMkLst>
            <pc:docMk/>
            <pc:sldMk cId="3108454458" sldId="1019"/>
            <ac:spMk id="5" creationId="{876B95A4-C7B2-8F41-A4D3-B49BEBFE6826}"/>
          </ac:spMkLst>
        </pc:spChg>
        <pc:spChg chg="mod">
          <ac:chgData name="Ram Dhuley" userId="91667faa-3948-4242-af68-e1e153283641" providerId="ADAL" clId="{AD30A092-06E2-4182-95FB-DD72F5596377}" dt="2022-07-12T00:32:57.667" v="242"/>
          <ac:spMkLst>
            <pc:docMk/>
            <pc:sldMk cId="3108454458" sldId="1019"/>
            <ac:spMk id="6" creationId="{40992962-7546-3140-8581-DE78883A86FA}"/>
          </ac:spMkLst>
        </pc:spChg>
      </pc:sldChg>
      <pc:sldChg chg="addSp delSp modSp add del mod modAnim">
        <pc:chgData name="Ram Dhuley" userId="91667faa-3948-4242-af68-e1e153283641" providerId="ADAL" clId="{AD30A092-06E2-4182-95FB-DD72F5596377}" dt="2022-07-12T00:40:41.189" v="325" actId="47"/>
        <pc:sldMkLst>
          <pc:docMk/>
          <pc:sldMk cId="1231386022" sldId="2903"/>
        </pc:sldMkLst>
        <pc:spChg chg="mod">
          <ac:chgData name="Ram Dhuley" userId="91667faa-3948-4242-af68-e1e153283641" providerId="ADAL" clId="{AD30A092-06E2-4182-95FB-DD72F5596377}" dt="2022-07-12T00:37:40.128" v="254" actId="164"/>
          <ac:spMkLst>
            <pc:docMk/>
            <pc:sldMk cId="1231386022" sldId="2903"/>
            <ac:spMk id="21" creationId="{BAA5B0E2-C4CB-184C-A06C-3EE1031EF031}"/>
          </ac:spMkLst>
        </pc:spChg>
        <pc:spChg chg="mod">
          <ac:chgData name="Ram Dhuley" userId="91667faa-3948-4242-af68-e1e153283641" providerId="ADAL" clId="{AD30A092-06E2-4182-95FB-DD72F5596377}" dt="2022-07-12T00:37:40.128" v="254" actId="164"/>
          <ac:spMkLst>
            <pc:docMk/>
            <pc:sldMk cId="1231386022" sldId="2903"/>
            <ac:spMk id="22" creationId="{491E641C-E9AD-964A-95F7-645FFEC3C6D5}"/>
          </ac:spMkLst>
        </pc:spChg>
        <pc:spChg chg="mod">
          <ac:chgData name="Ram Dhuley" userId="91667faa-3948-4242-af68-e1e153283641" providerId="ADAL" clId="{AD30A092-06E2-4182-95FB-DD72F5596377}" dt="2022-07-12T00:37:40.128" v="254" actId="164"/>
          <ac:spMkLst>
            <pc:docMk/>
            <pc:sldMk cId="1231386022" sldId="2903"/>
            <ac:spMk id="23" creationId="{9D0711F3-EA68-884C-8DA4-DB5DFB761ECB}"/>
          </ac:spMkLst>
        </pc:spChg>
        <pc:spChg chg="mod">
          <ac:chgData name="Ram Dhuley" userId="91667faa-3948-4242-af68-e1e153283641" providerId="ADAL" clId="{AD30A092-06E2-4182-95FB-DD72F5596377}" dt="2022-07-12T00:37:40.128" v="254" actId="164"/>
          <ac:spMkLst>
            <pc:docMk/>
            <pc:sldMk cId="1231386022" sldId="2903"/>
            <ac:spMk id="24" creationId="{295BF71D-E688-5B43-8A72-19E214554D17}"/>
          </ac:spMkLst>
        </pc:spChg>
        <pc:spChg chg="mod">
          <ac:chgData name="Ram Dhuley" userId="91667faa-3948-4242-af68-e1e153283641" providerId="ADAL" clId="{AD30A092-06E2-4182-95FB-DD72F5596377}" dt="2022-07-12T00:37:40.128" v="254" actId="164"/>
          <ac:spMkLst>
            <pc:docMk/>
            <pc:sldMk cId="1231386022" sldId="2903"/>
            <ac:spMk id="25" creationId="{958FDE5B-BD9E-C844-9EA0-649A8DB70F66}"/>
          </ac:spMkLst>
        </pc:spChg>
        <pc:spChg chg="mod">
          <ac:chgData name="Ram Dhuley" userId="91667faa-3948-4242-af68-e1e153283641" providerId="ADAL" clId="{AD30A092-06E2-4182-95FB-DD72F5596377}" dt="2022-07-12T00:37:40.128" v="254" actId="164"/>
          <ac:spMkLst>
            <pc:docMk/>
            <pc:sldMk cId="1231386022" sldId="2903"/>
            <ac:spMk id="26" creationId="{35BEC7D0-0489-4C48-A53E-51F367E43DDF}"/>
          </ac:spMkLst>
        </pc:spChg>
        <pc:spChg chg="mod">
          <ac:chgData name="Ram Dhuley" userId="91667faa-3948-4242-af68-e1e153283641" providerId="ADAL" clId="{AD30A092-06E2-4182-95FB-DD72F5596377}" dt="2022-07-12T00:37:40.128" v="254" actId="164"/>
          <ac:spMkLst>
            <pc:docMk/>
            <pc:sldMk cId="1231386022" sldId="2903"/>
            <ac:spMk id="27" creationId="{4207F96B-71D1-3E49-B465-7A6BEDE47B08}"/>
          </ac:spMkLst>
        </pc:spChg>
        <pc:spChg chg="mod">
          <ac:chgData name="Ram Dhuley" userId="91667faa-3948-4242-af68-e1e153283641" providerId="ADAL" clId="{AD30A092-06E2-4182-95FB-DD72F5596377}" dt="2022-07-12T00:37:40.128" v="254" actId="164"/>
          <ac:spMkLst>
            <pc:docMk/>
            <pc:sldMk cId="1231386022" sldId="2903"/>
            <ac:spMk id="28" creationId="{3719A47C-DCC7-D940-B1A6-45E0FE77EB6D}"/>
          </ac:spMkLst>
        </pc:spChg>
        <pc:spChg chg="mod">
          <ac:chgData name="Ram Dhuley" userId="91667faa-3948-4242-af68-e1e153283641" providerId="ADAL" clId="{AD30A092-06E2-4182-95FB-DD72F5596377}" dt="2022-07-12T00:37:40.128" v="254" actId="164"/>
          <ac:spMkLst>
            <pc:docMk/>
            <pc:sldMk cId="1231386022" sldId="2903"/>
            <ac:spMk id="29" creationId="{81C62F88-5908-AC48-89D9-9280228187E3}"/>
          </ac:spMkLst>
        </pc:spChg>
        <pc:spChg chg="mod">
          <ac:chgData name="Ram Dhuley" userId="91667faa-3948-4242-af68-e1e153283641" providerId="ADAL" clId="{AD30A092-06E2-4182-95FB-DD72F5596377}" dt="2022-07-12T00:37:40.128" v="254" actId="164"/>
          <ac:spMkLst>
            <pc:docMk/>
            <pc:sldMk cId="1231386022" sldId="2903"/>
            <ac:spMk id="30" creationId="{8C371F3C-07D9-6A46-BE34-6C7D08CE9904}"/>
          </ac:spMkLst>
        </pc:spChg>
        <pc:grpChg chg="add mod">
          <ac:chgData name="Ram Dhuley" userId="91667faa-3948-4242-af68-e1e153283641" providerId="ADAL" clId="{AD30A092-06E2-4182-95FB-DD72F5596377}" dt="2022-07-12T00:37:40.128" v="254" actId="164"/>
          <ac:grpSpMkLst>
            <pc:docMk/>
            <pc:sldMk cId="1231386022" sldId="2903"/>
            <ac:grpSpMk id="7" creationId="{1241DA05-D48B-476B-B34D-5C3CC46D7892}"/>
          </ac:grpSpMkLst>
        </pc:grpChg>
        <pc:picChg chg="mod">
          <ac:chgData name="Ram Dhuley" userId="91667faa-3948-4242-af68-e1e153283641" providerId="ADAL" clId="{AD30A092-06E2-4182-95FB-DD72F5596377}" dt="2022-07-12T00:37:40.128" v="254" actId="164"/>
          <ac:picMkLst>
            <pc:docMk/>
            <pc:sldMk cId="1231386022" sldId="2903"/>
            <ac:picMk id="6" creationId="{E8883C60-8C57-034B-BD1F-497DD5D6A2FB}"/>
          </ac:picMkLst>
        </pc:picChg>
        <pc:picChg chg="add del">
          <ac:chgData name="Ram Dhuley" userId="91667faa-3948-4242-af68-e1e153283641" providerId="ADAL" clId="{AD30A092-06E2-4182-95FB-DD72F5596377}" dt="2022-07-12T00:37:46.732" v="256" actId="21"/>
          <ac:picMkLst>
            <pc:docMk/>
            <pc:sldMk cId="1231386022" sldId="2903"/>
            <ac:picMk id="8" creationId="{50E258B5-AEC2-4C61-888B-14140F5D7B2B}"/>
          </ac:picMkLst>
        </pc:picChg>
        <pc:cxnChg chg="mod">
          <ac:chgData name="Ram Dhuley" userId="91667faa-3948-4242-af68-e1e153283641" providerId="ADAL" clId="{AD30A092-06E2-4182-95FB-DD72F5596377}" dt="2022-07-12T00:37:40.128" v="254" actId="164"/>
          <ac:cxnSpMkLst>
            <pc:docMk/>
            <pc:sldMk cId="1231386022" sldId="2903"/>
            <ac:cxnSpMk id="12" creationId="{03B81489-7E18-6249-B673-B119B7B3021C}"/>
          </ac:cxnSpMkLst>
        </pc:cxnChg>
        <pc:cxnChg chg="mod">
          <ac:chgData name="Ram Dhuley" userId="91667faa-3948-4242-af68-e1e153283641" providerId="ADAL" clId="{AD30A092-06E2-4182-95FB-DD72F5596377}" dt="2022-07-12T00:37:40.128" v="254" actId="164"/>
          <ac:cxnSpMkLst>
            <pc:docMk/>
            <pc:sldMk cId="1231386022" sldId="2903"/>
            <ac:cxnSpMk id="16" creationId="{30F98C22-660B-6842-B528-ACA1390C9366}"/>
          </ac:cxnSpMkLst>
        </pc:cxnChg>
        <pc:cxnChg chg="mod">
          <ac:chgData name="Ram Dhuley" userId="91667faa-3948-4242-af68-e1e153283641" providerId="ADAL" clId="{AD30A092-06E2-4182-95FB-DD72F5596377}" dt="2022-07-12T00:37:40.128" v="254" actId="164"/>
          <ac:cxnSpMkLst>
            <pc:docMk/>
            <pc:sldMk cId="1231386022" sldId="2903"/>
            <ac:cxnSpMk id="17" creationId="{9AC3E554-906E-8044-BCA8-9CA77F6CFAD5}"/>
          </ac:cxnSpMkLst>
        </pc:cxnChg>
      </pc:sldChg>
      <pc:sldChg chg="modSp mod">
        <pc:chgData name="Ram Dhuley" userId="91667faa-3948-4242-af68-e1e153283641" providerId="ADAL" clId="{AD30A092-06E2-4182-95FB-DD72F5596377}" dt="2022-07-12T12:52:33.435" v="1757" actId="20577"/>
        <pc:sldMkLst>
          <pc:docMk/>
          <pc:sldMk cId="200763521" sldId="2910"/>
        </pc:sldMkLst>
        <pc:spChg chg="mod">
          <ac:chgData name="Ram Dhuley" userId="91667faa-3948-4242-af68-e1e153283641" providerId="ADAL" clId="{AD30A092-06E2-4182-95FB-DD72F5596377}" dt="2022-07-12T12:52:33.435" v="1757" actId="20577"/>
          <ac:spMkLst>
            <pc:docMk/>
            <pc:sldMk cId="200763521" sldId="2910"/>
            <ac:spMk id="3" creationId="{00000000-0000-0000-0000-000000000000}"/>
          </ac:spMkLst>
        </pc:spChg>
        <pc:spChg chg="mod">
          <ac:chgData name="Ram Dhuley" userId="91667faa-3948-4242-af68-e1e153283641" providerId="ADAL" clId="{AD30A092-06E2-4182-95FB-DD72F5596377}" dt="2022-07-12T00:24:46.844" v="82" actId="20577"/>
          <ac:spMkLst>
            <pc:docMk/>
            <pc:sldMk cId="200763521" sldId="2910"/>
            <ac:spMk id="4" creationId="{00000000-0000-0000-0000-000000000000}"/>
          </ac:spMkLst>
        </pc:spChg>
      </pc:sldChg>
      <pc:sldChg chg="modSp mod">
        <pc:chgData name="Ram Dhuley" userId="91667faa-3948-4242-af68-e1e153283641" providerId="ADAL" clId="{AD30A092-06E2-4182-95FB-DD72F5596377}" dt="2022-07-12T12:51:48.653" v="1750" actId="20577"/>
        <pc:sldMkLst>
          <pc:docMk/>
          <pc:sldMk cId="2765898069" sldId="2911"/>
        </pc:sldMkLst>
        <pc:spChg chg="mod">
          <ac:chgData name="Ram Dhuley" userId="91667faa-3948-4242-af68-e1e153283641" providerId="ADAL" clId="{AD30A092-06E2-4182-95FB-DD72F5596377}" dt="2022-07-12T01:14:48.291" v="1722" actId="20577"/>
          <ac:spMkLst>
            <pc:docMk/>
            <pc:sldMk cId="2765898069" sldId="2911"/>
            <ac:spMk id="2" creationId="{5C1C48EE-9145-D449-9B99-59F13BA34E79}"/>
          </ac:spMkLst>
        </pc:spChg>
        <pc:spChg chg="mod">
          <ac:chgData name="Ram Dhuley" userId="91667faa-3948-4242-af68-e1e153283641" providerId="ADAL" clId="{AD30A092-06E2-4182-95FB-DD72F5596377}" dt="2022-07-12T12:51:48.653" v="1750" actId="20577"/>
          <ac:spMkLst>
            <pc:docMk/>
            <pc:sldMk cId="2765898069" sldId="2911"/>
            <ac:spMk id="3" creationId="{E047E23B-9E2A-5643-BD30-E86E58F6B624}"/>
          </ac:spMkLst>
        </pc:spChg>
      </pc:sldChg>
      <pc:sldChg chg="modSp add del mod">
        <pc:chgData name="Ram Dhuley" userId="91667faa-3948-4242-af68-e1e153283641" providerId="ADAL" clId="{AD30A092-06E2-4182-95FB-DD72F5596377}" dt="2022-07-12T00:36:56.405" v="247" actId="47"/>
        <pc:sldMkLst>
          <pc:docMk/>
          <pc:sldMk cId="1003904403" sldId="2912"/>
        </pc:sldMkLst>
        <pc:spChg chg="mod">
          <ac:chgData name="Ram Dhuley" userId="91667faa-3948-4242-af68-e1e153283641" providerId="ADAL" clId="{AD30A092-06E2-4182-95FB-DD72F5596377}" dt="2022-07-12T00:30:24.005" v="240" actId="20577"/>
          <ac:spMkLst>
            <pc:docMk/>
            <pc:sldMk cId="1003904403" sldId="2912"/>
            <ac:spMk id="3" creationId="{E047E23B-9E2A-5643-BD30-E86E58F6B624}"/>
          </ac:spMkLst>
        </pc:spChg>
      </pc:sldChg>
      <pc:sldChg chg="addSp delSp modSp add mod">
        <pc:chgData name="Ram Dhuley" userId="91667faa-3948-4242-af68-e1e153283641" providerId="ADAL" clId="{AD30A092-06E2-4182-95FB-DD72F5596377}" dt="2022-07-12T00:44:46.652" v="371" actId="408"/>
        <pc:sldMkLst>
          <pc:docMk/>
          <pc:sldMk cId="1139455187" sldId="2930"/>
        </pc:sldMkLst>
        <pc:spChg chg="mod">
          <ac:chgData name="Ram Dhuley" userId="91667faa-3948-4242-af68-e1e153283641" providerId="ADAL" clId="{AD30A092-06E2-4182-95FB-DD72F5596377}" dt="2022-07-12T00:37:18.208" v="249" actId="1076"/>
          <ac:spMkLst>
            <pc:docMk/>
            <pc:sldMk cId="1139455187" sldId="2930"/>
            <ac:spMk id="2" creationId="{39E32155-A963-4C45-8DD9-590E3941C09B}"/>
          </ac:spMkLst>
        </pc:spChg>
        <pc:spChg chg="mod">
          <ac:chgData name="Ram Dhuley" userId="91667faa-3948-4242-af68-e1e153283641" providerId="ADAL" clId="{AD30A092-06E2-4182-95FB-DD72F5596377}" dt="2022-07-12T00:37:21.886" v="253" actId="20577"/>
          <ac:spMkLst>
            <pc:docMk/>
            <pc:sldMk cId="1139455187" sldId="2930"/>
            <ac:spMk id="3" creationId="{584468CE-8953-AD4F-8CF9-617A8DC64EB2}"/>
          </ac:spMkLst>
        </pc:spChg>
        <pc:picChg chg="mod">
          <ac:chgData name="Ram Dhuley" userId="91667faa-3948-4242-af68-e1e153283641" providerId="ADAL" clId="{AD30A092-06E2-4182-95FB-DD72F5596377}" dt="2022-07-12T00:44:46.652" v="371" actId="408"/>
          <ac:picMkLst>
            <pc:docMk/>
            <pc:sldMk cId="1139455187" sldId="2930"/>
            <ac:picMk id="6" creationId="{CE98E062-F526-574B-9D5F-868AD21E7004}"/>
          </ac:picMkLst>
        </pc:picChg>
        <pc:picChg chg="add del mod">
          <ac:chgData name="Ram Dhuley" userId="91667faa-3948-4242-af68-e1e153283641" providerId="ADAL" clId="{AD30A092-06E2-4182-95FB-DD72F5596377}" dt="2022-07-12T00:44:03.855" v="327" actId="21"/>
          <ac:picMkLst>
            <pc:docMk/>
            <pc:sldMk cId="1139455187" sldId="2930"/>
            <ac:picMk id="8" creationId="{178CD347-0801-4059-BCE4-7B1099578D6E}"/>
          </ac:picMkLst>
        </pc:picChg>
      </pc:sldChg>
      <pc:sldChg chg="addSp delSp modSp add del mod">
        <pc:chgData name="Ram Dhuley" userId="91667faa-3948-4242-af68-e1e153283641" providerId="ADAL" clId="{AD30A092-06E2-4182-95FB-DD72F5596377}" dt="2022-07-12T01:00:37.037" v="1500" actId="47"/>
        <pc:sldMkLst>
          <pc:docMk/>
          <pc:sldMk cId="2880526084" sldId="2931"/>
        </pc:sldMkLst>
        <pc:spChg chg="add del mod">
          <ac:chgData name="Ram Dhuley" userId="91667faa-3948-4242-af68-e1e153283641" providerId="ADAL" clId="{AD30A092-06E2-4182-95FB-DD72F5596377}" dt="2022-07-12T00:44:10.450" v="329"/>
          <ac:spMkLst>
            <pc:docMk/>
            <pc:sldMk cId="2880526084" sldId="2931"/>
            <ac:spMk id="6" creationId="{81704158-3099-4005-9300-E7041BC6F796}"/>
          </ac:spMkLst>
        </pc:spChg>
        <pc:spChg chg="del">
          <ac:chgData name="Ram Dhuley" userId="91667faa-3948-4242-af68-e1e153283641" providerId="ADAL" clId="{AD30A092-06E2-4182-95FB-DD72F5596377}" dt="2022-07-12T00:44:06.772" v="328" actId="478"/>
          <ac:spMkLst>
            <pc:docMk/>
            <pc:sldMk cId="2880526084" sldId="2931"/>
            <ac:spMk id="8" creationId="{486C4EA5-3F97-334F-BD84-9B44CD9C07BC}"/>
          </ac:spMkLst>
        </pc:spChg>
        <pc:picChg chg="add mod">
          <ac:chgData name="Ram Dhuley" userId="91667faa-3948-4242-af68-e1e153283641" providerId="ADAL" clId="{AD30A092-06E2-4182-95FB-DD72F5596377}" dt="2022-07-12T00:44:14.546" v="334" actId="14100"/>
          <ac:picMkLst>
            <pc:docMk/>
            <pc:sldMk cId="2880526084" sldId="2931"/>
            <ac:picMk id="9" creationId="{97B333D0-1723-4F49-AA47-30F01FA832DA}"/>
          </ac:picMkLst>
        </pc:picChg>
      </pc:sldChg>
      <pc:sldChg chg="delSp modSp add mod">
        <pc:chgData name="Ram Dhuley" userId="91667faa-3948-4242-af68-e1e153283641" providerId="ADAL" clId="{AD30A092-06E2-4182-95FB-DD72F5596377}" dt="2022-07-12T00:53:40.558" v="901" actId="20577"/>
        <pc:sldMkLst>
          <pc:docMk/>
          <pc:sldMk cId="1812490296" sldId="2932"/>
        </pc:sldMkLst>
        <pc:spChg chg="mod">
          <ac:chgData name="Ram Dhuley" userId="91667faa-3948-4242-af68-e1e153283641" providerId="ADAL" clId="{AD30A092-06E2-4182-95FB-DD72F5596377}" dt="2022-07-12T00:53:40.558" v="901" actId="20577"/>
          <ac:spMkLst>
            <pc:docMk/>
            <pc:sldMk cId="1812490296" sldId="2932"/>
            <ac:spMk id="2" creationId="{39E32155-A963-4C45-8DD9-590E3941C09B}"/>
          </ac:spMkLst>
        </pc:spChg>
        <pc:spChg chg="mod">
          <ac:chgData name="Ram Dhuley" userId="91667faa-3948-4242-af68-e1e153283641" providerId="ADAL" clId="{AD30A092-06E2-4182-95FB-DD72F5596377}" dt="2022-07-12T00:45:44.122" v="394" actId="20577"/>
          <ac:spMkLst>
            <pc:docMk/>
            <pc:sldMk cId="1812490296" sldId="2932"/>
            <ac:spMk id="3" creationId="{584468CE-8953-AD4F-8CF9-617A8DC64EB2}"/>
          </ac:spMkLst>
        </pc:spChg>
        <pc:picChg chg="del">
          <ac:chgData name="Ram Dhuley" userId="91667faa-3948-4242-af68-e1e153283641" providerId="ADAL" clId="{AD30A092-06E2-4182-95FB-DD72F5596377}" dt="2022-07-12T00:45:46.908" v="395" actId="478"/>
          <ac:picMkLst>
            <pc:docMk/>
            <pc:sldMk cId="1812490296" sldId="2932"/>
            <ac:picMk id="6" creationId="{CE98E062-F526-574B-9D5F-868AD21E7004}"/>
          </ac:picMkLst>
        </pc:picChg>
      </pc:sldChg>
      <pc:sldChg chg="modSp add mod">
        <pc:chgData name="Ram Dhuley" userId="91667faa-3948-4242-af68-e1e153283641" providerId="ADAL" clId="{AD30A092-06E2-4182-95FB-DD72F5596377}" dt="2022-07-12T01:01:25.365" v="1503" actId="6549"/>
        <pc:sldMkLst>
          <pc:docMk/>
          <pc:sldMk cId="1324652167" sldId="2933"/>
        </pc:sldMkLst>
        <pc:spChg chg="mod">
          <ac:chgData name="Ram Dhuley" userId="91667faa-3948-4242-af68-e1e153283641" providerId="ADAL" clId="{AD30A092-06E2-4182-95FB-DD72F5596377}" dt="2022-07-12T01:01:25.365" v="1503" actId="6549"/>
          <ac:spMkLst>
            <pc:docMk/>
            <pc:sldMk cId="1324652167" sldId="2933"/>
            <ac:spMk id="2" creationId="{39E32155-A963-4C45-8DD9-590E3941C09B}"/>
          </ac:spMkLst>
        </pc:spChg>
        <pc:spChg chg="mod">
          <ac:chgData name="Ram Dhuley" userId="91667faa-3948-4242-af68-e1e153283641" providerId="ADAL" clId="{AD30A092-06E2-4182-95FB-DD72F5596377}" dt="2022-07-12T00:56:04.535" v="1103" actId="20577"/>
          <ac:spMkLst>
            <pc:docMk/>
            <pc:sldMk cId="1324652167" sldId="2933"/>
            <ac:spMk id="3" creationId="{584468CE-8953-AD4F-8CF9-617A8DC64EB2}"/>
          </ac:spMkLst>
        </pc:spChg>
      </pc:sldChg>
      <pc:sldMasterChg chg="delSldLayout">
        <pc:chgData name="Ram Dhuley" userId="91667faa-3948-4242-af68-e1e153283641" providerId="ADAL" clId="{AD30A092-06E2-4182-95FB-DD72F5596377}" dt="2022-07-12T01:00:37.037" v="1500" actId="47"/>
        <pc:sldMasterMkLst>
          <pc:docMk/>
          <pc:sldMasterMk cId="1078415588" sldId="2147484154"/>
        </pc:sldMasterMkLst>
        <pc:sldLayoutChg chg="del">
          <pc:chgData name="Ram Dhuley" userId="91667faa-3948-4242-af68-e1e153283641" providerId="ADAL" clId="{AD30A092-06E2-4182-95FB-DD72F5596377}" dt="2022-07-12T01:00:37.037" v="1500" actId="47"/>
          <pc:sldLayoutMkLst>
            <pc:docMk/>
            <pc:sldMasterMk cId="1078415588" sldId="2147484154"/>
            <pc:sldLayoutMk cId="1671978993" sldId="214748417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9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235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3531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427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0067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689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03" y="896935"/>
            <a:ext cx="12228576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UK/STFC-UKRI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0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5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388791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12182" y="6266724"/>
            <a:ext cx="1024128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1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yars@fnal.gov" TargetMode="External"/><Relationship Id="rId2" Type="http://schemas.openxmlformats.org/officeDocument/2006/relationships/hyperlink" Target="mailto:rdhuley@fnal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tinez@fnal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54738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4445" y="4242334"/>
            <a:ext cx="9832062" cy="60126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WG4 Cryogenic Distribution System (CDS)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4445" y="4843603"/>
            <a:ext cx="11543766" cy="1548833"/>
          </a:xfrm>
        </p:spPr>
        <p:txBody>
          <a:bodyPr/>
          <a:lstStyle/>
          <a:p>
            <a:r>
              <a:rPr lang="en-US" dirty="0"/>
              <a:t>Ram Dhuley, PhD</a:t>
            </a:r>
          </a:p>
          <a:p>
            <a:r>
              <a:rPr lang="en-US" dirty="0"/>
              <a:t>PIP-II Technical Meeting</a:t>
            </a:r>
          </a:p>
          <a:p>
            <a:r>
              <a:rPr lang="en-US" dirty="0"/>
              <a:t>July 12-14, 2022</a:t>
            </a:r>
          </a:p>
        </p:txBody>
      </p:sp>
    </p:spTree>
    <p:extLst>
      <p:ext uri="{BB962C8B-B14F-4D97-AF65-F5344CB8AC3E}">
        <p14:creationId xmlns:p14="http://schemas.microsoft.com/office/powerpoint/2010/main" val="20076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1C48EE-9145-D449-9B99-59F13BA3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CDS WG Chair:</a:t>
            </a:r>
          </a:p>
          <a:p>
            <a:pPr lvl="1"/>
            <a:r>
              <a:rPr lang="en-US" dirty="0"/>
              <a:t>Ram Dhuley </a:t>
            </a:r>
            <a:r>
              <a:rPr lang="en-US" dirty="0">
                <a:hlinkClick r:id="rId2"/>
              </a:rPr>
              <a:t>rdhuley@fnal.gov</a:t>
            </a:r>
            <a:r>
              <a:rPr lang="en-US" dirty="0"/>
              <a:t> (attending remotely)</a:t>
            </a:r>
          </a:p>
          <a:p>
            <a:r>
              <a:rPr lang="en-US" dirty="0"/>
              <a:t>CDS WG Co-chairs:</a:t>
            </a:r>
          </a:p>
          <a:p>
            <a:pPr lvl="1"/>
            <a:r>
              <a:rPr lang="en-US" dirty="0"/>
              <a:t>William Soyars </a:t>
            </a:r>
            <a:r>
              <a:rPr lang="en-US" dirty="0">
                <a:hlinkClick r:id="rId3"/>
              </a:rPr>
              <a:t>soyars@fnal.gov</a:t>
            </a:r>
            <a:r>
              <a:rPr lang="en-US" dirty="0"/>
              <a:t> and </a:t>
            </a:r>
            <a:r>
              <a:rPr lang="sv-SE" dirty="0"/>
              <a:t>Alexander Martinez </a:t>
            </a:r>
            <a:r>
              <a:rPr lang="sv-SE" dirty="0">
                <a:hlinkClick r:id="rId4"/>
              </a:rPr>
              <a:t>martinez@fnal.gov</a:t>
            </a:r>
            <a:endParaRPr lang="sv-SE" dirty="0"/>
          </a:p>
          <a:p>
            <a:pPr lvl="1"/>
            <a:r>
              <a:rPr lang="sv-SE" dirty="0"/>
              <a:t>William Soyars is your main point of in-person contact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47E23B-9E2A-5643-BD30-E86E58F6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E3DAC-FD9B-5A48-8584-E80C4E700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E16BA-C122-594A-8FE1-A2B83127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5B0BF-944D-3A42-8BDA-8D7669E9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9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E32155-A963-4C45-8DD9-590E3941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899318"/>
            <a:ext cx="11582395" cy="5059363"/>
          </a:xfrm>
        </p:spPr>
        <p:txBody>
          <a:bodyPr/>
          <a:lstStyle/>
          <a:p>
            <a:r>
              <a:rPr lang="en-US" dirty="0"/>
              <a:t>Design and deliver a cryogenic system to </a:t>
            </a:r>
          </a:p>
          <a:p>
            <a:pPr lvl="1"/>
            <a:r>
              <a:rPr lang="en-US" dirty="0"/>
              <a:t>Distribute refrigeration between Cryogenic Plant and Cryomodule Linac</a:t>
            </a:r>
          </a:p>
          <a:p>
            <a:pPr lvl="1"/>
            <a:r>
              <a:rPr lang="en-US" dirty="0"/>
              <a:t>Provide flexibility and control across all Linac operating modes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4468CE-8953-AD4F-8CF9-617A8DC64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CDS Technical Scope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AEE84-69F8-854F-BE52-67A53D49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221B8-E7CD-B74E-B970-31EC38ED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98E062-F526-574B-9D5F-868AD21E7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97"/>
          <a:stretch/>
        </p:blipFill>
        <p:spPr>
          <a:xfrm>
            <a:off x="2911677" y="2227009"/>
            <a:ext cx="6368646" cy="411441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6AA95-EA79-FB48-9984-F8C50E43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5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826F82-0A6A-6344-BCCA-275EA7C5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CDS Technical Deliverables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B9213B-07C3-4345-A013-62A1F08FA868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226241"/>
          <a:ext cx="10459770" cy="26822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38812">
                  <a:extLst>
                    <a:ext uri="{9D8B030D-6E8A-4147-A177-3AD203B41FA5}">
                      <a16:colId xmlns:a16="http://schemas.microsoft.com/office/drawing/2014/main" val="3529433215"/>
                    </a:ext>
                  </a:extLst>
                </a:gridCol>
                <a:gridCol w="1149790">
                  <a:extLst>
                    <a:ext uri="{9D8B030D-6E8A-4147-A177-3AD203B41FA5}">
                      <a16:colId xmlns:a16="http://schemas.microsoft.com/office/drawing/2014/main" val="3052335792"/>
                    </a:ext>
                  </a:extLst>
                </a:gridCol>
                <a:gridCol w="6971168">
                  <a:extLst>
                    <a:ext uri="{9D8B030D-6E8A-4147-A177-3AD203B41FA5}">
                      <a16:colId xmlns:a16="http://schemas.microsoft.com/office/drawing/2014/main" val="809416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Deliverable</a:t>
                      </a:r>
                    </a:p>
                  </a:txBody>
                  <a:tcPr anchor="ctr"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Quantity</a:t>
                      </a:r>
                    </a:p>
                  </a:txBody>
                  <a:tcPr anchor="ctr"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Description, features, and scope</a:t>
                      </a:r>
                    </a:p>
                  </a:txBody>
                  <a:tcPr anchor="ctr">
                    <a:solidFill>
                      <a:srgbClr val="004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2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Intermediate Transfer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</a:rPr>
                        <a:t>Connect Distribution Valve Box (CP Building) to TTL Bayonet Cans (Linac Tunnel)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</a:rPr>
                        <a:t>CDS Installation scope</a:t>
                      </a:r>
                      <a:endParaRPr lang="en-US" sz="14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Helvetica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30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</a:rPr>
                        <a:t>Cryomodule (CM) U-tubes </a:t>
                      </a:r>
                      <a:endParaRPr lang="en-US" sz="14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Helvetica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</a:rPr>
                        <a:t>Interface TTL to each Cryomodule within Linac Tunnel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</a:rPr>
                        <a:t>Positive isolation between CDS and CM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</a:rPr>
                        <a:t>One U-tube per circuit per Bayonet Can;</a:t>
                      </a: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</a:rPr>
                        <a:t>Five per BC</a:t>
                      </a:r>
                      <a:endParaRPr lang="en-US" sz="14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Helvetica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57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</a:rPr>
                        <a:t>Cryogenic Control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</a:rPr>
                        <a:t>Hardware and software for all CDS and CM cryogenic control devices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Assembly and programming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590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</a:rPr>
                        <a:t>Ancillary Components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25</a:t>
                      </a:r>
                    </a:p>
                    <a:p>
                      <a:pPr algn="ctr"/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CM 2 K Return rupture discs and reclosable relief valves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Helium, LCW, compressed air, and nitrogen piping assemblies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058400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D891C-E8F4-E149-A800-E96692C11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0448E-ED37-C04A-940F-CE0DCC6ED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2641"/>
            <a:ext cx="8193122" cy="103607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 dirty="0"/>
              <a:t>Ram Dhuley, PhD | Cryogenic Distribution System | PIP-II Technical Meeting July 12-14, 2022</a:t>
            </a:r>
            <a:endParaRPr lang="en-US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64B33-E54A-7745-B78F-8434C45B0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14711BF-176C-BE43-8B65-CA98DFBB061A}"/>
              </a:ext>
            </a:extLst>
          </p:cNvPr>
          <p:cNvGraphicFramePr>
            <a:graphicFrameLocks noGrp="1"/>
          </p:cNvGraphicFramePr>
          <p:nvPr/>
        </p:nvGraphicFramePr>
        <p:xfrm>
          <a:off x="304797" y="4484120"/>
          <a:ext cx="10468825" cy="190901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84492">
                  <a:extLst>
                    <a:ext uri="{9D8B030D-6E8A-4147-A177-3AD203B41FA5}">
                      <a16:colId xmlns:a16="http://schemas.microsoft.com/office/drawing/2014/main" val="3529433215"/>
                    </a:ext>
                  </a:extLst>
                </a:gridCol>
                <a:gridCol w="1231271">
                  <a:extLst>
                    <a:ext uri="{9D8B030D-6E8A-4147-A177-3AD203B41FA5}">
                      <a16:colId xmlns:a16="http://schemas.microsoft.com/office/drawing/2014/main" val="3052335792"/>
                    </a:ext>
                  </a:extLst>
                </a:gridCol>
                <a:gridCol w="6953062">
                  <a:extLst>
                    <a:ext uri="{9D8B030D-6E8A-4147-A177-3AD203B41FA5}">
                      <a16:colId xmlns:a16="http://schemas.microsoft.com/office/drawing/2014/main" val="809416089"/>
                    </a:ext>
                  </a:extLst>
                </a:gridCol>
              </a:tblGrid>
              <a:tr h="44597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Deliverable</a:t>
                      </a:r>
                    </a:p>
                  </a:txBody>
                  <a:tcPr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Quantity</a:t>
                      </a:r>
                    </a:p>
                  </a:txBody>
                  <a:tcPr>
                    <a:solidFill>
                      <a:srgbClr val="004C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Description, features, and scope</a:t>
                      </a:r>
                    </a:p>
                  </a:txBody>
                  <a:tcPr>
                    <a:solidFill>
                      <a:srgbClr val="004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26178"/>
                  </a:ext>
                </a:extLst>
              </a:tr>
              <a:tr h="696444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Distribution Valve Box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1 DVB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Process isolation between CP and CM Linac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Design, fabrication, QA/QC, and delivery of 1 DVB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PIP-II CDS owns Installation scope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06145"/>
                  </a:ext>
                </a:extLst>
              </a:tr>
              <a:tr h="6964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</a:rPr>
                        <a:t>Tunnel Transfer Line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25 BC</a:t>
                      </a:r>
                    </a:p>
                    <a:p>
                      <a:pPr algn="ctr"/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  <a:cs typeface="Helvetica" panose="020B0604020202020204" pitchFamily="34" charset="0"/>
                        </a:rPr>
                        <a:t>1 TC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</a:rPr>
                        <a:t>Segmented TL with individual bayonet/turnaround cans (25+1)</a:t>
                      </a:r>
                    </a:p>
                    <a:p>
                      <a:pPr marL="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</a:rPr>
                        <a:t>Design, fabrication, QA/QC, and delivery of 26 TL modules</a:t>
                      </a:r>
                    </a:p>
                    <a:p>
                      <a:pPr marL="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elvetica"/>
                          <a:ea typeface="+mn-ea"/>
                        </a:rPr>
                        <a:t>PIP-II Linac Installation L3 owns Installation scope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105609"/>
                  </a:ext>
                </a:extLst>
              </a:tr>
            </a:tbl>
          </a:graphicData>
        </a:graphic>
      </p:graphicFrame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05E6BF5-5359-FF49-9445-09811279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851026"/>
            <a:ext cx="11563351" cy="375215"/>
          </a:xfrm>
        </p:spPr>
        <p:txBody>
          <a:bodyPr/>
          <a:lstStyle/>
          <a:p>
            <a:r>
              <a:rPr lang="en-US" dirty="0"/>
              <a:t>Fermilab procurements: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BABACD0-9329-8440-B150-402CFD08F6FC}"/>
              </a:ext>
            </a:extLst>
          </p:cNvPr>
          <p:cNvSpPr txBox="1">
            <a:spLocks/>
          </p:cNvSpPr>
          <p:nvPr/>
        </p:nvSpPr>
        <p:spPr>
          <a:xfrm>
            <a:off x="304797" y="4108905"/>
            <a:ext cx="11563351" cy="375215"/>
          </a:xfrm>
          <a:prstGeom prst="rect">
            <a:avLst/>
          </a:prstGeom>
        </p:spPr>
        <p:txBody>
          <a:bodyPr lIns="0" tIns="0" rIns="0" bIns="0"/>
          <a:lstStyle>
            <a:lvl1pPr marL="306910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68366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33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07100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447764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6638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In-Kind by Wroclaw Univ. Science and Technology (WUST), Poland:</a:t>
            </a:r>
          </a:p>
        </p:txBody>
      </p:sp>
    </p:spTree>
    <p:extLst>
      <p:ext uri="{BB962C8B-B14F-4D97-AF65-F5344CB8AC3E}">
        <p14:creationId xmlns:p14="http://schemas.microsoft.com/office/powerpoint/2010/main" val="340465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E32155-A963-4C45-8DD9-590E3941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899318"/>
            <a:ext cx="11582395" cy="5059363"/>
          </a:xfrm>
        </p:spPr>
        <p:txBody>
          <a:bodyPr/>
          <a:lstStyle/>
          <a:p>
            <a:pPr lvl="1"/>
            <a:r>
              <a:rPr lang="en-US" sz="2400" dirty="0"/>
              <a:t>WUST</a:t>
            </a:r>
          </a:p>
          <a:p>
            <a:pPr lvl="2"/>
            <a:r>
              <a:rPr lang="en-US" sz="2400" dirty="0"/>
              <a:t>Management – Maciej Chorowski, Pawel Wojcik</a:t>
            </a:r>
          </a:p>
          <a:p>
            <a:pPr lvl="2"/>
            <a:r>
              <a:rPr lang="en-US" sz="2400" dirty="0"/>
              <a:t>Engineering – Pawel Duda, Michal Stanclik, Tomasz Banaszkiewicz, Grzegorz Michalski</a:t>
            </a:r>
          </a:p>
          <a:p>
            <a:pPr lvl="1"/>
            <a:r>
              <a:rPr lang="en-US" sz="2400" dirty="0"/>
              <a:t>FNAL</a:t>
            </a:r>
          </a:p>
          <a:p>
            <a:pPr lvl="2"/>
            <a:r>
              <a:rPr lang="en-US" sz="2400" dirty="0"/>
              <a:t>Management – Alexander Martinez (acting CAM)</a:t>
            </a:r>
          </a:p>
          <a:p>
            <a:pPr lvl="2"/>
            <a:r>
              <a:rPr lang="en-US" sz="2400" dirty="0"/>
              <a:t>Design engineering – Ram Dhuley (acting L3 Manager), Justin Tillman, Greg Langlois, Ruben Noceda </a:t>
            </a:r>
          </a:p>
          <a:p>
            <a:pPr lvl="2"/>
            <a:r>
              <a:rPr lang="en-US" sz="2400" dirty="0"/>
              <a:t>Analyses – William Soyars, Erik Voirin, Ang Lee</a:t>
            </a:r>
          </a:p>
          <a:p>
            <a:pPr lvl="2"/>
            <a:r>
              <a:rPr lang="en-US" sz="2400" dirty="0"/>
              <a:t>Guest engineers (2018-2021) – Ashish Shukla (RRCAT, India), Jitendra Kumar (BARC, India)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4468CE-8953-AD4F-8CF9-617A8DC64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CDS Contributors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AEE84-69F8-854F-BE52-67A53D49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221B8-E7CD-B74E-B970-31EC38ED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6AA95-EA79-FB48-9984-F8C50E43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9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E32155-A963-4C45-8DD9-590E3941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899318"/>
            <a:ext cx="11582395" cy="5059363"/>
          </a:xfrm>
        </p:spPr>
        <p:txBody>
          <a:bodyPr/>
          <a:lstStyle/>
          <a:p>
            <a:pPr lvl="1"/>
            <a:r>
              <a:rPr lang="en-US" sz="2400" dirty="0"/>
              <a:t>Goals</a:t>
            </a:r>
          </a:p>
          <a:p>
            <a:pPr lvl="2"/>
            <a:r>
              <a:rPr lang="en-US" sz="2400" dirty="0"/>
              <a:t>Share progress on design and analyses with collaborators and stakeholders</a:t>
            </a:r>
          </a:p>
          <a:p>
            <a:pPr lvl="2"/>
            <a:r>
              <a:rPr lang="en-US" sz="2400" dirty="0"/>
              <a:t>Brainstorm on outstanding design/engineering issues</a:t>
            </a:r>
          </a:p>
          <a:p>
            <a:pPr lvl="1"/>
            <a:r>
              <a:rPr lang="en-US" sz="2400" dirty="0"/>
              <a:t>Agenda: Details available at </a:t>
            </a:r>
            <a:r>
              <a:rPr lang="en-US" sz="2400" dirty="0">
                <a:hlinkClick r:id="rId2"/>
              </a:rPr>
              <a:t>https://indico.fnal.gov/event/54738/</a:t>
            </a:r>
            <a:r>
              <a:rPr lang="en-US" sz="2400" dirty="0"/>
              <a:t>  </a:t>
            </a:r>
          </a:p>
          <a:p>
            <a:pPr lvl="2"/>
            <a:r>
              <a:rPr lang="en-US" sz="2400" dirty="0"/>
              <a:t>Day 1: Learn about challenges and risks in designing, building, and operating large-scale CDS</a:t>
            </a:r>
          </a:p>
          <a:p>
            <a:pPr lvl="2"/>
            <a:r>
              <a:rPr lang="en-US" sz="2400" dirty="0"/>
              <a:t>Day 2: Discussion on PIP-II CDS 3D models, interfaces, installation plan, and more</a:t>
            </a:r>
          </a:p>
          <a:p>
            <a:pPr lvl="2"/>
            <a:r>
              <a:rPr lang="en-US" sz="2400" dirty="0"/>
              <a:t>Day 3: Discussion on EN and ASME design codes; thermal-fluid analyses of CDS components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4468CE-8953-AD4F-8CF9-617A8DC64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CDS Working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AEE84-69F8-854F-BE52-67A53D49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221B8-E7CD-B74E-B970-31EC38ED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6AA95-EA79-FB48-9984-F8C50E43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5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4545727-2935-40F9-846A-5AB69DCBB664}"/>
              </a:ext>
            </a:extLst>
          </p:cNvPr>
          <p:cNvSpPr txBox="1">
            <a:spLocks/>
          </p:cNvSpPr>
          <p:nvPr/>
        </p:nvSpPr>
        <p:spPr>
          <a:xfrm>
            <a:off x="1752600" y="46569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6E1E040-270E-40CA-9B15-2C36F4A9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again, and we hope you have fun at the meeting!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37E89-8C97-D047-8C5A-B8AFF25A1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/>
              <a:t>07/12/2022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A6D54-EDBC-C440-8ACE-599645670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59" y="6502641"/>
            <a:ext cx="9095863" cy="244446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/>
              <a:t>Ram Dhuley, PhD | Cryogenic Distribution System | PIP-II Technical Meeting July 12-14, 2022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86ECD-EC96-954C-90AC-91F0F0289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CFAE56-9422-5649-A60D-B1BAAE6CC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4" y="1052495"/>
            <a:ext cx="11610032" cy="49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39183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4C97"/>
          </a:solidFill>
          <a:headEnd type="none" w="med" len="med"/>
          <a:tailEnd type="arrow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2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E55D8492631E41B53343EE64318DDC" ma:contentTypeVersion="10" ma:contentTypeDescription="Create a new document." ma:contentTypeScope="" ma:versionID="e74c5f2481cf2873da3a1a9cc315300e">
  <xsd:schema xmlns:xsd="http://www.w3.org/2001/XMLSchema" xmlns:xs="http://www.w3.org/2001/XMLSchema" xmlns:p="http://schemas.microsoft.com/office/2006/metadata/properties" xmlns:ns1="http://schemas.microsoft.com/sharepoint/v3" xmlns:ns2="969b6ccd-aa8c-4de2-a0da-785dbea80152" xmlns:ns3="6af097bf-c6cc-4829-adcd-4351e0b3f2c1" targetNamespace="http://schemas.microsoft.com/office/2006/metadata/properties" ma:root="true" ma:fieldsID="8caa9ea239b92bde5d899f723e972bd0" ns1:_="" ns2:_="" ns3:_="">
    <xsd:import namespace="http://schemas.microsoft.com/sharepoint/v3"/>
    <xsd:import namespace="969b6ccd-aa8c-4de2-a0da-785dbea80152"/>
    <xsd:import namespace="6af097bf-c6cc-4829-adcd-4351e0b3f2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b6ccd-aa8c-4de2-a0da-785dbea801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097bf-c6cc-4829-adcd-4351e0b3f2c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schemas.microsoft.com/office/infopath/2007/PartnerControls"/>
    <ds:schemaRef ds:uri="5c9f3ab6-242c-461d-a351-c910a751d111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bd67544a-4fdc-43d0-a9af-82cf53222c38"/>
    <ds:schemaRef ds:uri="http://www.w3.org/XML/1998/namespace"/>
    <ds:schemaRef ds:uri="http://purl.org/dc/elements/1.1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84EA6B3-6C57-4716-9862-B0172875CA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9b6ccd-aa8c-4de2-a0da-785dbea80152"/>
    <ds:schemaRef ds:uri="6af097bf-c6cc-4829-adcd-4351e0b3f2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85332</TotalTime>
  <Words>582</Words>
  <Application>Microsoft Office PowerPoint</Application>
  <PresentationFormat>Widescreen</PresentationFormat>
  <Paragraphs>89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1_Fermilab_PPT_090915</vt:lpstr>
      <vt:lpstr>2_Fermilab_PPT_090915</vt:lpstr>
      <vt:lpstr>PowerPoint Presentation</vt:lpstr>
      <vt:lpstr>Welcome and introductions</vt:lpstr>
      <vt:lpstr>CDS Technical Scope</vt:lpstr>
      <vt:lpstr>CDS Technical Deliverables</vt:lpstr>
      <vt:lpstr>CDS Contributors</vt:lpstr>
      <vt:lpstr>CDS Working Group</vt:lpstr>
      <vt:lpstr>Welcome again, and we hope you have fun at the meeting!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Ram Dhuley</cp:lastModifiedBy>
  <cp:revision>1411</cp:revision>
  <cp:lastPrinted>2020-01-24T20:57:46Z</cp:lastPrinted>
  <dcterms:created xsi:type="dcterms:W3CDTF">2019-12-16T19:54:36Z</dcterms:created>
  <dcterms:modified xsi:type="dcterms:W3CDTF">2022-07-12T12:57:27Z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0x010100FEE55D8492631E41B53343EE64318DDC</vt:lpwstr>
  </property>
  <property fmtid="{D5CDD505-2E9C-101B-9397-08002B2CF9AE}" pid="3" name="Order">
    <vt:r8>6568000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</Properties>
</file>